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8286413" cy="10287000"/>
  <p:notesSz cx="6858000" cy="9144000"/>
  <p:embeddedFontLst>
    <p:embeddedFont>
      <p:font typeface="Roboto Thin"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40">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98K6qP3bX8CmJ50X04dJJNg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594" y="60"/>
      </p:cViewPr>
      <p:guideLst>
        <p:guide orient="horz" pos="3240"/>
        <p:guide pos="575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98284604179781"/>
          <c:y val="0.1701636494250168"/>
          <c:w val="0.58279713621343188"/>
          <c:h val="0.64438083014260339"/>
        </c:manualLayout>
      </c:layout>
      <c:radarChart>
        <c:radarStyle val="filled"/>
        <c:varyColors val="0"/>
        <c:ser>
          <c:idx val="0"/>
          <c:order val="0"/>
          <c:tx>
            <c:strRef>
              <c:f>Sheet1!$B$1</c:f>
              <c:strCache>
                <c:ptCount val="1"/>
                <c:pt idx="0">
                  <c:v>系列 1</c:v>
                </c:pt>
              </c:strCache>
            </c:strRef>
          </c:tx>
          <c:spPr>
            <a:solidFill>
              <a:srgbClr val="2F2F2F">
                <a:alpha val="69804"/>
              </a:srgbClr>
            </a:solidFill>
            <a:effectLst>
              <a:outerShdw blurRad="50800" dist="38100" dir="2700000" algn="tl" rotWithShape="0">
                <a:prstClr val="black">
                  <a:alpha val="40000"/>
                </a:prstClr>
              </a:outerShdw>
            </a:effectLst>
          </c:spPr>
          <c:cat>
            <c:strRef>
              <c:f>Sheet1!$A$2:$A$7</c:f>
              <c:strCache>
                <c:ptCount val="6"/>
                <c:pt idx="0">
                  <c:v>Branding</c:v>
                </c:pt>
                <c:pt idx="1">
                  <c:v>Marketing</c:v>
                </c:pt>
                <c:pt idx="2">
                  <c:v>Designing</c:v>
                </c:pt>
                <c:pt idx="3">
                  <c:v>Producing</c:v>
                </c:pt>
                <c:pt idx="4">
                  <c:v>Publishing</c:v>
                </c:pt>
                <c:pt idx="5">
                  <c:v>Cummunication</c:v>
                </c:pt>
              </c:strCache>
            </c:strRef>
          </c:cat>
          <c:val>
            <c:numRef>
              <c:f>Sheet1!$B$2:$B$7</c:f>
              <c:numCache>
                <c:formatCode>0%</c:formatCode>
                <c:ptCount val="6"/>
                <c:pt idx="0">
                  <c:v>0.99</c:v>
                </c:pt>
                <c:pt idx="1">
                  <c:v>0.88</c:v>
                </c:pt>
                <c:pt idx="2">
                  <c:v>0.66</c:v>
                </c:pt>
                <c:pt idx="3">
                  <c:v>0.75</c:v>
                </c:pt>
                <c:pt idx="4">
                  <c:v>0.95</c:v>
                </c:pt>
                <c:pt idx="5">
                  <c:v>0.9</c:v>
                </c:pt>
              </c:numCache>
            </c:numRef>
          </c:val>
          <c:extLst>
            <c:ext xmlns:c16="http://schemas.microsoft.com/office/drawing/2014/chart" uri="{C3380CC4-5D6E-409C-BE32-E72D297353CC}">
              <c16:uniqueId val="{00000000-06D0-4579-BDF2-D8C5FC99DA8F}"/>
            </c:ext>
          </c:extLst>
        </c:ser>
        <c:dLbls>
          <c:showLegendKey val="0"/>
          <c:showVal val="0"/>
          <c:showCatName val="0"/>
          <c:showSerName val="0"/>
          <c:showPercent val="0"/>
          <c:showBubbleSize val="0"/>
        </c:dLbls>
        <c:axId val="264152912"/>
        <c:axId val="264154088"/>
      </c:radarChart>
      <c:catAx>
        <c:axId val="264152912"/>
        <c:scaling>
          <c:orientation val="minMax"/>
        </c:scaling>
        <c:delete val="0"/>
        <c:axPos val="b"/>
        <c:majorGridlines/>
        <c:numFmt formatCode="General" sourceLinked="1"/>
        <c:majorTickMark val="out"/>
        <c:minorTickMark val="none"/>
        <c:tickLblPos val="nextTo"/>
        <c:txPr>
          <a:bodyPr/>
          <a:lstStyle/>
          <a:p>
            <a:pPr>
              <a:defRPr sz="2400"/>
            </a:pPr>
            <a:endParaRPr lang="en-US"/>
          </a:p>
        </c:txPr>
        <c:crossAx val="264154088"/>
        <c:crosses val="autoZero"/>
        <c:auto val="1"/>
        <c:lblAlgn val="ctr"/>
        <c:lblOffset val="100"/>
        <c:noMultiLvlLbl val="0"/>
      </c:catAx>
      <c:valAx>
        <c:axId val="264154088"/>
        <c:scaling>
          <c:orientation val="minMax"/>
        </c:scaling>
        <c:delete val="1"/>
        <c:axPos val="l"/>
        <c:majorGridlines/>
        <c:numFmt formatCode="0%" sourceLinked="1"/>
        <c:majorTickMark val="none"/>
        <c:minorTickMark val="none"/>
        <c:tickLblPos val="nextTo"/>
        <c:crossAx val="264152912"/>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YN</c:v>
                </c:pt>
              </c:strCache>
            </c:strRef>
          </c:tx>
          <c:dPt>
            <c:idx val="0"/>
            <c:bubble3D val="0"/>
            <c:spPr>
              <a:effectLst>
                <a:outerShdw blurRad="50800" dist="38100" dir="2700000" algn="tl" rotWithShape="0">
                  <a:prstClr val="black">
                    <a:alpha val="40000"/>
                  </a:prstClr>
                </a:outerShdw>
              </a:effectLst>
            </c:spPr>
            <c:extLst>
              <c:ext xmlns:c16="http://schemas.microsoft.com/office/drawing/2014/chart" uri="{C3380CC4-5D6E-409C-BE32-E72D297353CC}">
                <c16:uniqueId val="{00000001-DE78-4265-BD28-23B89E6EB60C}"/>
              </c:ext>
            </c:extLst>
          </c:dPt>
          <c:cat>
            <c:strRef>
              <c:f>Sheet1!$A$2:$A$3</c:f>
              <c:strCache>
                <c:ptCount val="2"/>
                <c:pt idx="0">
                  <c:v>Yes</c:v>
                </c:pt>
                <c:pt idx="1">
                  <c:v>No</c:v>
                </c:pt>
              </c:strCache>
            </c:strRef>
          </c:cat>
          <c:val>
            <c:numRef>
              <c:f>Sheet1!$B$2:$B$3</c:f>
              <c:numCache>
                <c:formatCode>0%</c:formatCode>
                <c:ptCount val="2"/>
                <c:pt idx="0">
                  <c:v>0.82</c:v>
                </c:pt>
                <c:pt idx="1">
                  <c:v>0.18</c:v>
                </c:pt>
              </c:numCache>
            </c:numRef>
          </c:val>
          <c:extLst>
            <c:ext xmlns:c16="http://schemas.microsoft.com/office/drawing/2014/chart" uri="{C3380CC4-5D6E-409C-BE32-E72D297353CC}">
              <c16:uniqueId val="{00000002-DE78-4265-BD28-23B89E6EB60C}"/>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YN</c:v>
                </c:pt>
              </c:strCache>
            </c:strRef>
          </c:tx>
          <c:dPt>
            <c:idx val="0"/>
            <c:bubble3D val="0"/>
            <c:spPr>
              <a:effectLst>
                <a:outerShdw blurRad="50800" dist="38100" dir="2700000" algn="tl" rotWithShape="0">
                  <a:prstClr val="black">
                    <a:alpha val="40000"/>
                  </a:prstClr>
                </a:outerShdw>
              </a:effectLst>
            </c:spPr>
            <c:extLst>
              <c:ext xmlns:c16="http://schemas.microsoft.com/office/drawing/2014/chart" uri="{C3380CC4-5D6E-409C-BE32-E72D297353CC}">
                <c16:uniqueId val="{00000001-B9DD-4063-AE39-4CC782373282}"/>
              </c:ext>
            </c:extLst>
          </c:dPt>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2-B9DD-4063-AE39-4CC782373282}"/>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YN</c:v>
                </c:pt>
              </c:strCache>
            </c:strRef>
          </c:tx>
          <c:dPt>
            <c:idx val="0"/>
            <c:bubble3D val="0"/>
            <c:spPr>
              <a:effectLst>
                <a:outerShdw blurRad="50800" dist="38100" dir="2700000" algn="tl" rotWithShape="0">
                  <a:prstClr val="black">
                    <a:alpha val="40000"/>
                  </a:prstClr>
                </a:outerShdw>
              </a:effectLst>
            </c:spPr>
            <c:extLst>
              <c:ext xmlns:c16="http://schemas.microsoft.com/office/drawing/2014/chart" uri="{C3380CC4-5D6E-409C-BE32-E72D297353CC}">
                <c16:uniqueId val="{00000001-66E2-4B40-A2AF-973A78C97A38}"/>
              </c:ext>
            </c:extLst>
          </c:dPt>
          <c:cat>
            <c:strRef>
              <c:f>Sheet1!$A$2:$A$3</c:f>
              <c:strCache>
                <c:ptCount val="2"/>
                <c:pt idx="0">
                  <c:v>Yes</c:v>
                </c:pt>
                <c:pt idx="1">
                  <c:v>No</c:v>
                </c:pt>
              </c:strCache>
            </c:strRef>
          </c:cat>
          <c:val>
            <c:numRef>
              <c:f>Sheet1!$B$2:$B$3</c:f>
              <c:numCache>
                <c:formatCode>0%</c:formatCode>
                <c:ptCount val="2"/>
                <c:pt idx="0">
                  <c:v>0.99</c:v>
                </c:pt>
                <c:pt idx="1">
                  <c:v>0.01</c:v>
                </c:pt>
              </c:numCache>
            </c:numRef>
          </c:val>
          <c:extLst>
            <c:ext xmlns:c16="http://schemas.microsoft.com/office/drawing/2014/chart" uri="{C3380CC4-5D6E-409C-BE32-E72D297353CC}">
              <c16:uniqueId val="{00000002-66E2-4B40-A2AF-973A78C97A38}"/>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YN</c:v>
                </c:pt>
              </c:strCache>
            </c:strRef>
          </c:tx>
          <c:spPr>
            <a:effectLst>
              <a:outerShdw blurRad="50800" dist="38100" dir="2700000" algn="tl" rotWithShape="0">
                <a:prstClr val="black">
                  <a:alpha val="40000"/>
                </a:prstClr>
              </a:outerShdw>
            </a:effectLst>
          </c:spPr>
          <c:cat>
            <c:strRef>
              <c:f>Sheet1!$A$2:$A$3</c:f>
              <c:strCache>
                <c:ptCount val="2"/>
                <c:pt idx="0">
                  <c:v>Yes</c:v>
                </c:pt>
                <c:pt idx="1">
                  <c:v>No</c:v>
                </c:pt>
              </c:strCache>
            </c:strRef>
          </c:cat>
          <c:val>
            <c:numRef>
              <c:f>Sheet1!$B$2:$B$3</c:f>
              <c:numCache>
                <c:formatCode>0%</c:formatCode>
                <c:ptCount val="2"/>
                <c:pt idx="0">
                  <c:v>0.77</c:v>
                </c:pt>
                <c:pt idx="1">
                  <c:v>0.23</c:v>
                </c:pt>
              </c:numCache>
            </c:numRef>
          </c:val>
          <c:extLst>
            <c:ext xmlns:c16="http://schemas.microsoft.com/office/drawing/2014/chart" uri="{C3380CC4-5D6E-409C-BE32-E72D297353CC}">
              <c16:uniqueId val="{00000000-3BFA-46E4-9216-61A226421FDC}"/>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YN</c:v>
                </c:pt>
              </c:strCache>
            </c:strRef>
          </c:tx>
          <c:spPr>
            <a:effectLst>
              <a:outerShdw blurRad="50800" dist="38100" dir="2700000" algn="tl" rotWithShape="0">
                <a:prstClr val="black">
                  <a:alpha val="40000"/>
                </a:prstClr>
              </a:outerShdw>
            </a:effectLst>
          </c:spPr>
          <c:cat>
            <c:strRef>
              <c:f>Sheet1!$A$2:$A$3</c:f>
              <c:strCache>
                <c:ptCount val="2"/>
                <c:pt idx="0">
                  <c:v>Yes</c:v>
                </c:pt>
                <c:pt idx="1">
                  <c:v>No</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0-DBFF-413B-A18C-96892128203F}"/>
            </c:ext>
          </c:extLst>
        </c:ser>
        <c:dLbls>
          <c:showLegendKey val="0"/>
          <c:showVal val="0"/>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2020</c:v>
                </c:pt>
              </c:strCache>
            </c:strRef>
          </c:tx>
          <c:spPr>
            <a:effectLst>
              <a:outerShdw blurRad="63500" sx="102000" sy="102000" algn="ctr" rotWithShape="0">
                <a:prstClr val="black">
                  <a:alpha val="40000"/>
                </a:prstClr>
              </a:outerShdw>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554</c:v>
                </c:pt>
                <c:pt idx="1">
                  <c:v>564</c:v>
                </c:pt>
                <c:pt idx="2">
                  <c:v>412</c:v>
                </c:pt>
                <c:pt idx="3">
                  <c:v>452</c:v>
                </c:pt>
                <c:pt idx="4">
                  <c:v>459</c:v>
                </c:pt>
                <c:pt idx="5">
                  <c:v>567</c:v>
                </c:pt>
                <c:pt idx="6">
                  <c:v>666</c:v>
                </c:pt>
                <c:pt idx="7">
                  <c:v>569</c:v>
                </c:pt>
                <c:pt idx="8">
                  <c:v>777</c:v>
                </c:pt>
                <c:pt idx="9">
                  <c:v>569</c:v>
                </c:pt>
                <c:pt idx="10">
                  <c:v>885</c:v>
                </c:pt>
                <c:pt idx="11">
                  <c:v>992</c:v>
                </c:pt>
              </c:numCache>
            </c:numRef>
          </c:val>
          <c:extLst>
            <c:ext xmlns:c16="http://schemas.microsoft.com/office/drawing/2014/chart" uri="{C3380CC4-5D6E-409C-BE32-E72D297353CC}">
              <c16:uniqueId val="{00000000-735A-493D-9753-33F77A6C7AAD}"/>
            </c:ext>
          </c:extLst>
        </c:ser>
        <c:ser>
          <c:idx val="1"/>
          <c:order val="1"/>
          <c:tx>
            <c:strRef>
              <c:f>Sheet1!$C$1</c:f>
              <c:strCache>
                <c:ptCount val="1"/>
                <c:pt idx="0">
                  <c:v>2010</c:v>
                </c:pt>
              </c:strCache>
            </c:strRef>
          </c:tx>
          <c:spPr>
            <a:effectLst>
              <a:outerShdw blurRad="63500" sx="102000" sy="102000" algn="ctr" rotWithShape="0">
                <a:prstClr val="black">
                  <a:alpha val="40000"/>
                </a:prstClr>
              </a:outerShdw>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332</c:v>
                </c:pt>
                <c:pt idx="1">
                  <c:v>221</c:v>
                </c:pt>
                <c:pt idx="2">
                  <c:v>336</c:v>
                </c:pt>
                <c:pt idx="3">
                  <c:v>326</c:v>
                </c:pt>
                <c:pt idx="4">
                  <c:v>210</c:v>
                </c:pt>
                <c:pt idx="5">
                  <c:v>235</c:v>
                </c:pt>
                <c:pt idx="6">
                  <c:v>356</c:v>
                </c:pt>
                <c:pt idx="7">
                  <c:v>445</c:v>
                </c:pt>
                <c:pt idx="8">
                  <c:v>556</c:v>
                </c:pt>
                <c:pt idx="9">
                  <c:v>453</c:v>
                </c:pt>
                <c:pt idx="10">
                  <c:v>564</c:v>
                </c:pt>
                <c:pt idx="11">
                  <c:v>569</c:v>
                </c:pt>
              </c:numCache>
            </c:numRef>
          </c:val>
          <c:extLst>
            <c:ext xmlns:c16="http://schemas.microsoft.com/office/drawing/2014/chart" uri="{C3380CC4-5D6E-409C-BE32-E72D297353CC}">
              <c16:uniqueId val="{00000001-735A-493D-9753-33F77A6C7AAD}"/>
            </c:ext>
          </c:extLst>
        </c:ser>
        <c:dLbls>
          <c:showLegendKey val="0"/>
          <c:showVal val="0"/>
          <c:showCatName val="0"/>
          <c:showSerName val="0"/>
          <c:showPercent val="0"/>
          <c:showBubbleSize val="0"/>
        </c:dLbls>
        <c:axId val="323602280"/>
        <c:axId val="323602672"/>
      </c:areaChart>
      <c:catAx>
        <c:axId val="323602280"/>
        <c:scaling>
          <c:orientation val="minMax"/>
        </c:scaling>
        <c:delete val="0"/>
        <c:axPos val="b"/>
        <c:numFmt formatCode="General" sourceLinked="1"/>
        <c:majorTickMark val="out"/>
        <c:minorTickMark val="none"/>
        <c:tickLblPos val="nextTo"/>
        <c:crossAx val="323602672"/>
        <c:crosses val="autoZero"/>
        <c:auto val="1"/>
        <c:lblAlgn val="ctr"/>
        <c:lblOffset val="100"/>
        <c:noMultiLvlLbl val="0"/>
      </c:catAx>
      <c:valAx>
        <c:axId val="323602672"/>
        <c:scaling>
          <c:orientation val="minMax"/>
        </c:scaling>
        <c:delete val="0"/>
        <c:axPos val="l"/>
        <c:majorGridlines>
          <c:spPr>
            <a:ln>
              <a:solidFill>
                <a:schemeClr val="bg1">
                  <a:lumMod val="75000"/>
                </a:schemeClr>
              </a:solidFill>
            </a:ln>
          </c:spPr>
        </c:majorGridlines>
        <c:numFmt formatCode="General" sourceLinked="1"/>
        <c:majorTickMark val="out"/>
        <c:minorTickMark val="none"/>
        <c:tickLblPos val="nextTo"/>
        <c:crossAx val="323602280"/>
        <c:crosses val="autoZero"/>
        <c:crossBetween val="midCat"/>
      </c:valAx>
    </c:plotArea>
    <c:legend>
      <c:legendPos val="b"/>
      <c:layout/>
      <c:overlay val="0"/>
    </c:legend>
    <c:plotVisOnly val="1"/>
    <c:dispBlanksAs val="zero"/>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Music</c:v>
                </c:pt>
              </c:strCache>
            </c:strRef>
          </c:tx>
          <c:spPr>
            <a:effectLst>
              <a:outerShdw blurRad="50800" dist="38100" dir="2700000" algn="tl" rotWithShape="0">
                <a:prstClr val="black">
                  <a:alpha val="40000"/>
                </a:prstClr>
              </a:outerShdw>
            </a:effectLst>
          </c:spPr>
          <c:invertIfNegative val="0"/>
          <c:cat>
            <c:strRef>
              <c:f>Sheet1!$A$2:$A$6</c:f>
              <c:strCache>
                <c:ptCount val="5"/>
                <c:pt idx="0">
                  <c:v>London</c:v>
                </c:pt>
                <c:pt idx="1">
                  <c:v>Paris</c:v>
                </c:pt>
                <c:pt idx="2">
                  <c:v>Moscow</c:v>
                </c:pt>
                <c:pt idx="3">
                  <c:v>New York</c:v>
                </c:pt>
                <c:pt idx="4">
                  <c:v>Tokyo</c:v>
                </c:pt>
              </c:strCache>
            </c:strRef>
          </c:cat>
          <c:val>
            <c:numRef>
              <c:f>Sheet1!$B$2:$B$6</c:f>
              <c:numCache>
                <c:formatCode>General</c:formatCode>
                <c:ptCount val="5"/>
                <c:pt idx="0">
                  <c:v>1024</c:v>
                </c:pt>
                <c:pt idx="1">
                  <c:v>562</c:v>
                </c:pt>
                <c:pt idx="2">
                  <c:v>758</c:v>
                </c:pt>
                <c:pt idx="3">
                  <c:v>778</c:v>
                </c:pt>
                <c:pt idx="4">
                  <c:v>1100</c:v>
                </c:pt>
              </c:numCache>
            </c:numRef>
          </c:val>
          <c:extLst>
            <c:ext xmlns:c16="http://schemas.microsoft.com/office/drawing/2014/chart" uri="{C3380CC4-5D6E-409C-BE32-E72D297353CC}">
              <c16:uniqueId val="{00000000-5B22-4EE9-9AF0-6370AECF12C7}"/>
            </c:ext>
          </c:extLst>
        </c:ser>
        <c:ser>
          <c:idx val="1"/>
          <c:order val="1"/>
          <c:tx>
            <c:strRef>
              <c:f>Sheet1!$C$1</c:f>
              <c:strCache>
                <c:ptCount val="1"/>
                <c:pt idx="0">
                  <c:v>Application</c:v>
                </c:pt>
              </c:strCache>
            </c:strRef>
          </c:tx>
          <c:spPr>
            <a:effectLst>
              <a:outerShdw blurRad="50800" dist="38100" dir="2700000" algn="tl" rotWithShape="0">
                <a:prstClr val="black">
                  <a:alpha val="40000"/>
                </a:prstClr>
              </a:outerShdw>
            </a:effectLst>
          </c:spPr>
          <c:invertIfNegative val="0"/>
          <c:cat>
            <c:strRef>
              <c:f>Sheet1!$A$2:$A$6</c:f>
              <c:strCache>
                <c:ptCount val="5"/>
                <c:pt idx="0">
                  <c:v>London</c:v>
                </c:pt>
                <c:pt idx="1">
                  <c:v>Paris</c:v>
                </c:pt>
                <c:pt idx="2">
                  <c:v>Moscow</c:v>
                </c:pt>
                <c:pt idx="3">
                  <c:v>New York</c:v>
                </c:pt>
                <c:pt idx="4">
                  <c:v>Tokyo</c:v>
                </c:pt>
              </c:strCache>
            </c:strRef>
          </c:cat>
          <c:val>
            <c:numRef>
              <c:f>Sheet1!$C$2:$C$6</c:f>
              <c:numCache>
                <c:formatCode>General</c:formatCode>
                <c:ptCount val="5"/>
                <c:pt idx="0">
                  <c:v>1256</c:v>
                </c:pt>
                <c:pt idx="1">
                  <c:v>1300</c:v>
                </c:pt>
                <c:pt idx="2">
                  <c:v>1000</c:v>
                </c:pt>
                <c:pt idx="3">
                  <c:v>999</c:v>
                </c:pt>
                <c:pt idx="4">
                  <c:v>456</c:v>
                </c:pt>
              </c:numCache>
            </c:numRef>
          </c:val>
          <c:extLst>
            <c:ext xmlns:c16="http://schemas.microsoft.com/office/drawing/2014/chart" uri="{C3380CC4-5D6E-409C-BE32-E72D297353CC}">
              <c16:uniqueId val="{00000001-5B22-4EE9-9AF0-6370AECF12C7}"/>
            </c:ext>
          </c:extLst>
        </c:ser>
        <c:ser>
          <c:idx val="2"/>
          <c:order val="2"/>
          <c:tx>
            <c:strRef>
              <c:f>Sheet1!$D$1</c:f>
              <c:strCache>
                <c:ptCount val="1"/>
                <c:pt idx="0">
                  <c:v>Ads</c:v>
                </c:pt>
              </c:strCache>
            </c:strRef>
          </c:tx>
          <c:spPr>
            <a:solidFill>
              <a:schemeClr val="tx2">
                <a:lumMod val="50000"/>
                <a:lumOff val="50000"/>
              </a:schemeClr>
            </a:solidFill>
            <a:effectLst>
              <a:outerShdw blurRad="50800" dist="38100" dir="2700000" algn="tl" rotWithShape="0">
                <a:prstClr val="black">
                  <a:alpha val="40000"/>
                </a:prstClr>
              </a:outerShdw>
            </a:effectLst>
          </c:spPr>
          <c:invertIfNegative val="0"/>
          <c:cat>
            <c:strRef>
              <c:f>Sheet1!$A$2:$A$6</c:f>
              <c:strCache>
                <c:ptCount val="5"/>
                <c:pt idx="0">
                  <c:v>London</c:v>
                </c:pt>
                <c:pt idx="1">
                  <c:v>Paris</c:v>
                </c:pt>
                <c:pt idx="2">
                  <c:v>Moscow</c:v>
                </c:pt>
                <c:pt idx="3">
                  <c:v>New York</c:v>
                </c:pt>
                <c:pt idx="4">
                  <c:v>Tokyo</c:v>
                </c:pt>
              </c:strCache>
            </c:strRef>
          </c:cat>
          <c:val>
            <c:numRef>
              <c:f>Sheet1!$D$2:$D$6</c:f>
              <c:numCache>
                <c:formatCode>General</c:formatCode>
                <c:ptCount val="5"/>
                <c:pt idx="0">
                  <c:v>569</c:v>
                </c:pt>
                <c:pt idx="1">
                  <c:v>456</c:v>
                </c:pt>
                <c:pt idx="2">
                  <c:v>887</c:v>
                </c:pt>
                <c:pt idx="3">
                  <c:v>1022</c:v>
                </c:pt>
                <c:pt idx="4">
                  <c:v>545</c:v>
                </c:pt>
              </c:numCache>
            </c:numRef>
          </c:val>
          <c:extLst>
            <c:ext xmlns:c16="http://schemas.microsoft.com/office/drawing/2014/chart" uri="{C3380CC4-5D6E-409C-BE32-E72D297353CC}">
              <c16:uniqueId val="{00000002-5B22-4EE9-9AF0-6370AECF12C7}"/>
            </c:ext>
          </c:extLst>
        </c:ser>
        <c:dLbls>
          <c:showLegendKey val="0"/>
          <c:showVal val="0"/>
          <c:showCatName val="0"/>
          <c:showSerName val="0"/>
          <c:showPercent val="0"/>
          <c:showBubbleSize val="0"/>
        </c:dLbls>
        <c:gapWidth val="150"/>
        <c:axId val="323600712"/>
        <c:axId val="323603456"/>
      </c:barChart>
      <c:catAx>
        <c:axId val="323600712"/>
        <c:scaling>
          <c:orientation val="minMax"/>
        </c:scaling>
        <c:delete val="0"/>
        <c:axPos val="l"/>
        <c:numFmt formatCode="General" sourceLinked="0"/>
        <c:majorTickMark val="out"/>
        <c:minorTickMark val="none"/>
        <c:tickLblPos val="nextTo"/>
        <c:crossAx val="323603456"/>
        <c:crosses val="autoZero"/>
        <c:auto val="1"/>
        <c:lblAlgn val="ctr"/>
        <c:lblOffset val="100"/>
        <c:noMultiLvlLbl val="0"/>
      </c:catAx>
      <c:valAx>
        <c:axId val="323603456"/>
        <c:scaling>
          <c:orientation val="minMax"/>
        </c:scaling>
        <c:delete val="0"/>
        <c:axPos val="b"/>
        <c:majorGridlines>
          <c:spPr>
            <a:ln>
              <a:solidFill>
                <a:schemeClr val="bg1">
                  <a:lumMod val="75000"/>
                </a:schemeClr>
              </a:solidFill>
            </a:ln>
          </c:spPr>
        </c:majorGridlines>
        <c:numFmt formatCode="General" sourceLinked="1"/>
        <c:majorTickMark val="out"/>
        <c:minorTickMark val="none"/>
        <c:tickLblPos val="nextTo"/>
        <c:crossAx val="323600712"/>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2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1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9" name="Google Shape;589;p1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1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1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9" name="Google Shape;619;p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1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1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1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p1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1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6" name="Google Shape;436;p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6" name="Google Shape;706;p2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2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8" name="Google Shape;738;p22: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5" name="Google Shape;755;p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6" name="Google Shape;766;p2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7" name="Google Shape;777;p2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2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p2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2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6: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7: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8: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9: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6"/>
        <p:cNvGrpSpPr/>
        <p:nvPr/>
      </p:nvGrpSpPr>
      <p:grpSpPr>
        <a:xfrm>
          <a:off x="0" y="0"/>
          <a:ext cx="0" cy="0"/>
          <a:chOff x="0" y="0"/>
          <a:chExt cx="0" cy="0"/>
        </a:xfrm>
      </p:grpSpPr>
      <p:sp>
        <p:nvSpPr>
          <p:cNvPr id="17" name="Google Shape;17;p30"/>
          <p:cNvSpPr txBox="1">
            <a:spLocks noGrp="1"/>
          </p:cNvSpPr>
          <p:nvPr>
            <p:ph type="title"/>
          </p:nvPr>
        </p:nvSpPr>
        <p:spPr>
          <a:xfrm>
            <a:off x="1542418" y="411424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0"/>
          <p:cNvSpPr/>
          <p:nvPr/>
        </p:nvSpPr>
        <p:spPr>
          <a:xfrm rot="363050">
            <a:off x="-68529" y="413190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9" name="Google Shape;19;p30"/>
          <p:cNvSpPr/>
          <p:nvPr/>
        </p:nvSpPr>
        <p:spPr>
          <a:xfrm>
            <a:off x="-217834" y="399771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20" name="Google Shape;20;p30"/>
          <p:cNvSpPr txBox="1">
            <a:spLocks noGrp="1"/>
          </p:cNvSpPr>
          <p:nvPr>
            <p:ph type="body" idx="1"/>
          </p:nvPr>
        </p:nvSpPr>
        <p:spPr>
          <a:xfrm>
            <a:off x="1582366" y="5122778"/>
            <a:ext cx="16417824" cy="2036946"/>
          </a:xfrm>
          <a:prstGeom prst="rect">
            <a:avLst/>
          </a:prstGeom>
          <a:noFill/>
          <a:ln>
            <a:noFill/>
          </a:ln>
        </p:spPr>
        <p:txBody>
          <a:bodyPr spcFirstLastPara="1" wrap="square" lIns="163275" tIns="81625" rIns="163275" bIns="81625" anchor="t" anchorCtr="0">
            <a:normAutofit/>
          </a:bodyPr>
          <a:lstStyle>
            <a:lvl1pPr marL="457200" lvl="0" indent="-228600" algn="l">
              <a:spcBef>
                <a:spcPts val="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1000"/>
                                        <p:tgtEl>
                                          <p:spTgt spid="20">
                                            <p:txEl>
                                              <p:pRg st="0" end="0"/>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fade">
                                      <p:cBhvr>
                                        <p:cTn id="23" dur="1000"/>
                                        <p:tgtEl>
                                          <p:spTgt spid="20">
                                            <p:txEl>
                                              <p:pRg st="1" end="1"/>
                                            </p:txEl>
                                          </p:spTgt>
                                        </p:tgtEl>
                                      </p:cBhvr>
                                    </p:animEffect>
                                  </p:childTnLst>
                                </p:cTn>
                              </p:par>
                            </p:childTnLst>
                          </p:cTn>
                        </p:par>
                        <p:par>
                          <p:cTn id="24" fill="hold">
                            <p:stCondLst>
                              <p:cond delay="4000"/>
                            </p:stCondLst>
                            <p:childTnLst>
                              <p:par>
                                <p:cTn id="25" presetID="10" presetClass="entr" presetSubtype="0" fill="hold" nodeType="after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animEffect transition="in" filter="fade">
                                      <p:cBhvr>
                                        <p:cTn id="27" dur="1000"/>
                                        <p:tgtEl>
                                          <p:spTgt spid="20">
                                            <p:txEl>
                                              <p:pRg st="2" end="2"/>
                                            </p:txEl>
                                          </p:spTgt>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Effect transition="in" filter="fade">
                                      <p:cBhvr>
                                        <p:cTn id="31" dur="1000"/>
                                        <p:tgtEl>
                                          <p:spTgt spid="20">
                                            <p:txEl>
                                              <p:pRg st="3" end="3"/>
                                            </p:txEl>
                                          </p:spTgt>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20">
                                            <p:txEl>
                                              <p:pRg st="4" end="4"/>
                                            </p:txEl>
                                          </p:spTgt>
                                        </p:tgtEl>
                                        <p:attrNameLst>
                                          <p:attrName>style.visibility</p:attrName>
                                        </p:attrNameLst>
                                      </p:cBhvr>
                                      <p:to>
                                        <p:strVal val="visible"/>
                                      </p:to>
                                    </p:set>
                                    <p:animEffect transition="in" filter="fade">
                                      <p:cBhvr>
                                        <p:cTn id="35" dur="1000"/>
                                        <p:tgtEl>
                                          <p:spTgt spid="20">
                                            <p:txEl>
                                              <p:pRg st="4" end="4"/>
                                            </p:txEl>
                                          </p:spTgt>
                                        </p:tgtEl>
                                      </p:cBhvr>
                                    </p:animEffect>
                                  </p:childTnLst>
                                </p:cTn>
                              </p:par>
                            </p:childTnLst>
                          </p:cTn>
                        </p:par>
                        <p:par>
                          <p:cTn id="36" fill="hold">
                            <p:stCondLst>
                              <p:cond delay="7000"/>
                            </p:stCondLst>
                            <p:childTnLst>
                              <p:par>
                                <p:cTn id="37" presetID="10" presetClass="entr" presetSubtype="0" fill="hold" nodeType="afterEffect">
                                  <p:stCondLst>
                                    <p:cond delay="0"/>
                                  </p:stCondLst>
                                  <p:childTnLst>
                                    <p:set>
                                      <p:cBhvr>
                                        <p:cTn id="38" dur="1" fill="hold">
                                          <p:stCondLst>
                                            <p:cond delay="0"/>
                                          </p:stCondLst>
                                        </p:cTn>
                                        <p:tgtEl>
                                          <p:spTgt spid="20">
                                            <p:txEl>
                                              <p:pRg st="5" end="5"/>
                                            </p:txEl>
                                          </p:spTgt>
                                        </p:tgtEl>
                                        <p:attrNameLst>
                                          <p:attrName>style.visibility</p:attrName>
                                        </p:attrNameLst>
                                      </p:cBhvr>
                                      <p:to>
                                        <p:strVal val="visible"/>
                                      </p:to>
                                    </p:set>
                                    <p:animEffect transition="in" filter="fade">
                                      <p:cBhvr>
                                        <p:cTn id="39" dur="1000"/>
                                        <p:tgtEl>
                                          <p:spTgt spid="20">
                                            <p:txEl>
                                              <p:pRg st="5" end="5"/>
                                            </p:txEl>
                                          </p:spTgt>
                                        </p:tgtEl>
                                      </p:cBhvr>
                                    </p:animEffect>
                                  </p:childTnLst>
                                </p:cTn>
                              </p:par>
                            </p:childTnLst>
                          </p:cTn>
                        </p:par>
                        <p:par>
                          <p:cTn id="40" fill="hold">
                            <p:stCondLst>
                              <p:cond delay="8000"/>
                            </p:stCondLst>
                            <p:childTnLst>
                              <p:par>
                                <p:cTn id="41" presetID="10" presetClass="entr" presetSubtype="0" fill="hold" nodeType="after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Effect transition="in" filter="fade">
                                      <p:cBhvr>
                                        <p:cTn id="43" dur="1000"/>
                                        <p:tgtEl>
                                          <p:spTgt spid="20">
                                            <p:txEl>
                                              <p:pRg st="6" end="6"/>
                                            </p:txEl>
                                          </p:spTgt>
                                        </p:tgtEl>
                                      </p:cBhvr>
                                    </p:animEffect>
                                  </p:childTnLst>
                                </p:cTn>
                              </p:par>
                            </p:childTnLst>
                          </p:cTn>
                        </p:par>
                        <p:par>
                          <p:cTn id="44" fill="hold">
                            <p:stCondLst>
                              <p:cond delay="9000"/>
                            </p:stCondLst>
                            <p:childTnLst>
                              <p:par>
                                <p:cTn id="45" presetID="10" presetClass="entr" presetSubtype="0" fill="hold" nodeType="afterEffect">
                                  <p:stCondLst>
                                    <p:cond delay="0"/>
                                  </p:stCondLst>
                                  <p:childTnLst>
                                    <p:set>
                                      <p:cBhvr>
                                        <p:cTn id="46" dur="1" fill="hold">
                                          <p:stCondLst>
                                            <p:cond delay="0"/>
                                          </p:stCondLst>
                                        </p:cTn>
                                        <p:tgtEl>
                                          <p:spTgt spid="20">
                                            <p:txEl>
                                              <p:pRg st="7" end="7"/>
                                            </p:txEl>
                                          </p:spTgt>
                                        </p:tgtEl>
                                        <p:attrNameLst>
                                          <p:attrName>style.visibility</p:attrName>
                                        </p:attrNameLst>
                                      </p:cBhvr>
                                      <p:to>
                                        <p:strVal val="visible"/>
                                      </p:to>
                                    </p:set>
                                    <p:animEffect transition="in" filter="fade">
                                      <p:cBhvr>
                                        <p:cTn id="47" dur="1000"/>
                                        <p:tgtEl>
                                          <p:spTgt spid="20">
                                            <p:txEl>
                                              <p:pRg st="7" end="7"/>
                                            </p:txEl>
                                          </p:spTgt>
                                        </p:tgtEl>
                                      </p:cBhvr>
                                    </p:animEffect>
                                  </p:childTnLst>
                                </p:cTn>
                              </p:par>
                            </p:childTnLst>
                          </p:cTn>
                        </p:par>
                        <p:par>
                          <p:cTn id="48" fill="hold">
                            <p:stCondLst>
                              <p:cond delay="10000"/>
                            </p:stCondLst>
                            <p:childTnLst>
                              <p:par>
                                <p:cTn id="49" presetID="10" presetClass="entr" presetSubtype="0" fill="hold" nodeType="afterEffect">
                                  <p:stCondLst>
                                    <p:cond delay="0"/>
                                  </p:stCondLst>
                                  <p:childTnLst>
                                    <p:set>
                                      <p:cBhvr>
                                        <p:cTn id="50" dur="1" fill="hold">
                                          <p:stCondLst>
                                            <p:cond delay="0"/>
                                          </p:stCondLst>
                                        </p:cTn>
                                        <p:tgtEl>
                                          <p:spTgt spid="20">
                                            <p:txEl>
                                              <p:pRg st="8" end="8"/>
                                            </p:txEl>
                                          </p:spTgt>
                                        </p:tgtEl>
                                        <p:attrNameLst>
                                          <p:attrName>style.visibility</p:attrName>
                                        </p:attrNameLst>
                                      </p:cBhvr>
                                      <p:to>
                                        <p:strVal val="visible"/>
                                      </p:to>
                                    </p:set>
                                    <p:animEffect transition="in" filter="fade">
                                      <p:cBhvr>
                                        <p:cTn id="51" dur="10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87"/>
        <p:cNvGrpSpPr/>
        <p:nvPr/>
      </p:nvGrpSpPr>
      <p:grpSpPr>
        <a:xfrm>
          <a:off x="0" y="0"/>
          <a:ext cx="0" cy="0"/>
          <a:chOff x="0" y="0"/>
          <a:chExt cx="0" cy="0"/>
        </a:xfrm>
      </p:grpSpPr>
      <p:sp>
        <p:nvSpPr>
          <p:cNvPr id="88" name="Google Shape;88;p32"/>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32"/>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2"/>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D9D9D9"/>
              </a:solidFill>
              <a:latin typeface="Arial"/>
              <a:ea typeface="Arial"/>
              <a:cs typeface="Arial"/>
              <a:sym typeface="Arial"/>
            </a:endParaRPr>
          </a:p>
        </p:txBody>
      </p:sp>
      <p:sp>
        <p:nvSpPr>
          <p:cNvPr id="91" name="Google Shape;91;p32"/>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2"/>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3" name="Google Shape;93;p32"/>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94" name="Google Shape;94;p32"/>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95" name="Google Shape;95;p32"/>
          <p:cNvSpPr txBox="1">
            <a:spLocks noGrp="1"/>
          </p:cNvSpPr>
          <p:nvPr>
            <p:ph type="body" idx="2"/>
          </p:nvPr>
        </p:nvSpPr>
        <p:spPr>
          <a:xfrm>
            <a:off x="1798390" y="3703762"/>
            <a:ext cx="13321479"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80"/>
              </a:spcBef>
              <a:spcAft>
                <a:spcPts val="0"/>
              </a:spcAft>
              <a:buClr>
                <a:schemeClr val="lt2"/>
              </a:buClr>
              <a:buSzPts val="4400"/>
              <a:buNone/>
              <a:defRPr sz="4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32"/>
          <p:cNvSpPr txBox="1">
            <a:spLocks noGrp="1"/>
          </p:cNvSpPr>
          <p:nvPr>
            <p:ph type="body" idx="3"/>
          </p:nvPr>
        </p:nvSpPr>
        <p:spPr>
          <a:xfrm>
            <a:off x="2878510" y="4495428"/>
            <a:ext cx="13321479" cy="2808312"/>
          </a:xfrm>
          <a:prstGeom prst="rect">
            <a:avLst/>
          </a:prstGeom>
          <a:noFill/>
          <a:ln>
            <a:noFill/>
          </a:ln>
        </p:spPr>
        <p:txBody>
          <a:bodyPr spcFirstLastPara="1" wrap="square" lIns="163275" tIns="81625" rIns="163275" bIns="81625" anchor="t" anchorCtr="0">
            <a:normAutofit/>
          </a:bodyPr>
          <a:lstStyle>
            <a:lvl1pPr marL="457200" lvl="0" indent="-228600" algn="l">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250"/>
                                        <p:tgtEl>
                                          <p:spTgt spid="9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 calcmode="lin" valueType="num">
                                      <p:cBhvr additive="base">
                                        <p:cTn id="10" dur="250"/>
                                        <p:tgtEl>
                                          <p:spTgt spid="94"/>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250"/>
                                        <p:tgtEl>
                                          <p:spTgt spid="92"/>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additive="base">
                                        <p:cTn id="16" dur="500"/>
                                        <p:tgtEl>
                                          <p:spTgt spid="89"/>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8">
                                            <p:txEl>
                                              <p:pRg st="0" end="0"/>
                                            </p:txEl>
                                          </p:spTgt>
                                        </p:tgtEl>
                                        <p:attrNameLst>
                                          <p:attrName>style.visibility</p:attrName>
                                        </p:attrNameLst>
                                      </p:cBhvr>
                                      <p:to>
                                        <p:strVal val="visible"/>
                                      </p:to>
                                    </p:set>
                                    <p:anim calcmode="lin" valueType="num">
                                      <p:cBhvr additive="base">
                                        <p:cTn id="19" dur="500"/>
                                        <p:tgtEl>
                                          <p:spTgt spid="88">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88">
                                            <p:txEl>
                                              <p:pRg st="1" end="1"/>
                                            </p:txEl>
                                          </p:spTgt>
                                        </p:tgtEl>
                                        <p:attrNameLst>
                                          <p:attrName>style.visibility</p:attrName>
                                        </p:attrNameLst>
                                      </p:cBhvr>
                                      <p:to>
                                        <p:strVal val="visible"/>
                                      </p:to>
                                    </p:set>
                                    <p:anim calcmode="lin" valueType="num">
                                      <p:cBhvr additive="base">
                                        <p:cTn id="22" dur="500"/>
                                        <p:tgtEl>
                                          <p:spTgt spid="88">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88">
                                            <p:txEl>
                                              <p:pRg st="2" end="2"/>
                                            </p:txEl>
                                          </p:spTgt>
                                        </p:tgtEl>
                                        <p:attrNameLst>
                                          <p:attrName>style.visibility</p:attrName>
                                        </p:attrNameLst>
                                      </p:cBhvr>
                                      <p:to>
                                        <p:strVal val="visible"/>
                                      </p:to>
                                    </p:set>
                                    <p:anim calcmode="lin" valueType="num">
                                      <p:cBhvr additive="base">
                                        <p:cTn id="25" dur="500"/>
                                        <p:tgtEl>
                                          <p:spTgt spid="88">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88">
                                            <p:txEl>
                                              <p:pRg st="3" end="3"/>
                                            </p:txEl>
                                          </p:spTgt>
                                        </p:tgtEl>
                                        <p:attrNameLst>
                                          <p:attrName>style.visibility</p:attrName>
                                        </p:attrNameLst>
                                      </p:cBhvr>
                                      <p:to>
                                        <p:strVal val="visible"/>
                                      </p:to>
                                    </p:set>
                                    <p:anim calcmode="lin" valueType="num">
                                      <p:cBhvr additive="base">
                                        <p:cTn id="28" dur="500"/>
                                        <p:tgtEl>
                                          <p:spTgt spid="88">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88">
                                            <p:txEl>
                                              <p:pRg st="4" end="4"/>
                                            </p:txEl>
                                          </p:spTgt>
                                        </p:tgtEl>
                                        <p:attrNameLst>
                                          <p:attrName>style.visibility</p:attrName>
                                        </p:attrNameLst>
                                      </p:cBhvr>
                                      <p:to>
                                        <p:strVal val="visible"/>
                                      </p:to>
                                    </p:set>
                                    <p:anim calcmode="lin" valueType="num">
                                      <p:cBhvr additive="base">
                                        <p:cTn id="31" dur="500"/>
                                        <p:tgtEl>
                                          <p:spTgt spid="88">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88">
                                            <p:txEl>
                                              <p:pRg st="5" end="5"/>
                                            </p:txEl>
                                          </p:spTgt>
                                        </p:tgtEl>
                                        <p:attrNameLst>
                                          <p:attrName>style.visibility</p:attrName>
                                        </p:attrNameLst>
                                      </p:cBhvr>
                                      <p:to>
                                        <p:strVal val="visible"/>
                                      </p:to>
                                    </p:set>
                                    <p:anim calcmode="lin" valueType="num">
                                      <p:cBhvr additive="base">
                                        <p:cTn id="34" dur="500"/>
                                        <p:tgtEl>
                                          <p:spTgt spid="88">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88">
                                            <p:txEl>
                                              <p:pRg st="6" end="6"/>
                                            </p:txEl>
                                          </p:spTgt>
                                        </p:tgtEl>
                                        <p:attrNameLst>
                                          <p:attrName>style.visibility</p:attrName>
                                        </p:attrNameLst>
                                      </p:cBhvr>
                                      <p:to>
                                        <p:strVal val="visible"/>
                                      </p:to>
                                    </p:set>
                                    <p:anim calcmode="lin" valueType="num">
                                      <p:cBhvr additive="base">
                                        <p:cTn id="37" dur="500"/>
                                        <p:tgtEl>
                                          <p:spTgt spid="88">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88">
                                            <p:txEl>
                                              <p:pRg st="7" end="7"/>
                                            </p:txEl>
                                          </p:spTgt>
                                        </p:tgtEl>
                                        <p:attrNameLst>
                                          <p:attrName>style.visibility</p:attrName>
                                        </p:attrNameLst>
                                      </p:cBhvr>
                                      <p:to>
                                        <p:strVal val="visible"/>
                                      </p:to>
                                    </p:set>
                                    <p:anim calcmode="lin" valueType="num">
                                      <p:cBhvr additive="base">
                                        <p:cTn id="40" dur="500"/>
                                        <p:tgtEl>
                                          <p:spTgt spid="88">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88">
                                            <p:txEl>
                                              <p:pRg st="8" end="8"/>
                                            </p:txEl>
                                          </p:spTgt>
                                        </p:tgtEl>
                                        <p:attrNameLst>
                                          <p:attrName>style.visibility</p:attrName>
                                        </p:attrNameLst>
                                      </p:cBhvr>
                                      <p:to>
                                        <p:strVal val="visible"/>
                                      </p:to>
                                    </p:set>
                                    <p:anim calcmode="lin" valueType="num">
                                      <p:cBhvr additive="base">
                                        <p:cTn id="43" dur="500"/>
                                        <p:tgtEl>
                                          <p:spTgt spid="88">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95">
                                            <p:txEl>
                                              <p:pRg st="0" end="0"/>
                                            </p:txEl>
                                          </p:spTgt>
                                        </p:tgtEl>
                                        <p:attrNameLst>
                                          <p:attrName>style.visibility</p:attrName>
                                        </p:attrNameLst>
                                      </p:cBhvr>
                                      <p:to>
                                        <p:strVal val="visible"/>
                                      </p:to>
                                    </p:set>
                                    <p:animEffect transition="in" filter="fade">
                                      <p:cBhvr>
                                        <p:cTn id="47" dur="500"/>
                                        <p:tgtEl>
                                          <p:spTgt spid="95">
                                            <p:txEl>
                                              <p:pRg st="0" end="0"/>
                                            </p:txEl>
                                          </p:spTgt>
                                        </p:tgtEl>
                                      </p:cBhvr>
                                    </p:animEffect>
                                  </p:childTnLst>
                                </p:cTn>
                              </p:par>
                            </p:childTnLst>
                          </p:cTn>
                        </p:par>
                        <p:par>
                          <p:cTn id="48" fill="hold">
                            <p:stCondLst>
                              <p:cond delay="1000"/>
                            </p:stCondLst>
                            <p:childTnLst>
                              <p:par>
                                <p:cTn id="49" presetID="10" presetClass="entr" presetSubtype="0" fill="hold" nodeType="afterEffect">
                                  <p:stCondLst>
                                    <p:cond delay="500"/>
                                  </p:stCondLst>
                                  <p:childTnLst>
                                    <p:set>
                                      <p:cBhvr>
                                        <p:cTn id="50" dur="1" fill="hold">
                                          <p:stCondLst>
                                            <p:cond delay="0"/>
                                          </p:stCondLst>
                                        </p:cTn>
                                        <p:tgtEl>
                                          <p:spTgt spid="95">
                                            <p:txEl>
                                              <p:pRg st="1" end="1"/>
                                            </p:txEl>
                                          </p:spTgt>
                                        </p:tgtEl>
                                        <p:attrNameLst>
                                          <p:attrName>style.visibility</p:attrName>
                                        </p:attrNameLst>
                                      </p:cBhvr>
                                      <p:to>
                                        <p:strVal val="visible"/>
                                      </p:to>
                                    </p:set>
                                    <p:animEffect transition="in" filter="fade">
                                      <p:cBhvr>
                                        <p:cTn id="51" dur="500"/>
                                        <p:tgtEl>
                                          <p:spTgt spid="95">
                                            <p:txEl>
                                              <p:pRg st="1" end="1"/>
                                            </p:txEl>
                                          </p:spTgt>
                                        </p:tgtEl>
                                      </p:cBhvr>
                                    </p:animEffect>
                                  </p:childTnLst>
                                </p:cTn>
                              </p:par>
                            </p:childTnLst>
                          </p:cTn>
                        </p:par>
                        <p:par>
                          <p:cTn id="52" fill="hold">
                            <p:stCondLst>
                              <p:cond delay="1500"/>
                            </p:stCondLst>
                            <p:childTnLst>
                              <p:par>
                                <p:cTn id="53" presetID="10" presetClass="entr" presetSubtype="0" fill="hold" nodeType="afterEffect">
                                  <p:stCondLst>
                                    <p:cond delay="500"/>
                                  </p:stCondLst>
                                  <p:childTnLst>
                                    <p:set>
                                      <p:cBhvr>
                                        <p:cTn id="54" dur="1" fill="hold">
                                          <p:stCondLst>
                                            <p:cond delay="0"/>
                                          </p:stCondLst>
                                        </p:cTn>
                                        <p:tgtEl>
                                          <p:spTgt spid="95">
                                            <p:txEl>
                                              <p:pRg st="2" end="2"/>
                                            </p:txEl>
                                          </p:spTgt>
                                        </p:tgtEl>
                                        <p:attrNameLst>
                                          <p:attrName>style.visibility</p:attrName>
                                        </p:attrNameLst>
                                      </p:cBhvr>
                                      <p:to>
                                        <p:strVal val="visible"/>
                                      </p:to>
                                    </p:set>
                                    <p:animEffect transition="in" filter="fade">
                                      <p:cBhvr>
                                        <p:cTn id="55" dur="500"/>
                                        <p:tgtEl>
                                          <p:spTgt spid="95">
                                            <p:txEl>
                                              <p:pRg st="2" end="2"/>
                                            </p:txEl>
                                          </p:spTgt>
                                        </p:tgtEl>
                                      </p:cBhvr>
                                    </p:animEffect>
                                  </p:childTnLst>
                                </p:cTn>
                              </p:par>
                            </p:childTnLst>
                          </p:cTn>
                        </p:par>
                        <p:par>
                          <p:cTn id="56" fill="hold">
                            <p:stCondLst>
                              <p:cond delay="2000"/>
                            </p:stCondLst>
                            <p:childTnLst>
                              <p:par>
                                <p:cTn id="57" presetID="10" presetClass="entr" presetSubtype="0" fill="hold" nodeType="afterEffect">
                                  <p:stCondLst>
                                    <p:cond delay="500"/>
                                  </p:stCondLst>
                                  <p:childTnLst>
                                    <p:set>
                                      <p:cBhvr>
                                        <p:cTn id="58" dur="1" fill="hold">
                                          <p:stCondLst>
                                            <p:cond delay="0"/>
                                          </p:stCondLst>
                                        </p:cTn>
                                        <p:tgtEl>
                                          <p:spTgt spid="95">
                                            <p:txEl>
                                              <p:pRg st="3" end="3"/>
                                            </p:txEl>
                                          </p:spTgt>
                                        </p:tgtEl>
                                        <p:attrNameLst>
                                          <p:attrName>style.visibility</p:attrName>
                                        </p:attrNameLst>
                                      </p:cBhvr>
                                      <p:to>
                                        <p:strVal val="visible"/>
                                      </p:to>
                                    </p:set>
                                    <p:animEffect transition="in" filter="fade">
                                      <p:cBhvr>
                                        <p:cTn id="59" dur="500"/>
                                        <p:tgtEl>
                                          <p:spTgt spid="95">
                                            <p:txEl>
                                              <p:pRg st="3" end="3"/>
                                            </p:txEl>
                                          </p:spTgt>
                                        </p:tgtEl>
                                      </p:cBhvr>
                                    </p:animEffect>
                                  </p:childTnLst>
                                </p:cTn>
                              </p:par>
                            </p:childTnLst>
                          </p:cTn>
                        </p:par>
                        <p:par>
                          <p:cTn id="60" fill="hold">
                            <p:stCondLst>
                              <p:cond delay="2500"/>
                            </p:stCondLst>
                            <p:childTnLst>
                              <p:par>
                                <p:cTn id="61" presetID="10" presetClass="entr" presetSubtype="0" fill="hold" nodeType="afterEffect">
                                  <p:stCondLst>
                                    <p:cond delay="500"/>
                                  </p:stCondLst>
                                  <p:childTnLst>
                                    <p:set>
                                      <p:cBhvr>
                                        <p:cTn id="62" dur="1" fill="hold">
                                          <p:stCondLst>
                                            <p:cond delay="0"/>
                                          </p:stCondLst>
                                        </p:cTn>
                                        <p:tgtEl>
                                          <p:spTgt spid="95">
                                            <p:txEl>
                                              <p:pRg st="4" end="4"/>
                                            </p:txEl>
                                          </p:spTgt>
                                        </p:tgtEl>
                                        <p:attrNameLst>
                                          <p:attrName>style.visibility</p:attrName>
                                        </p:attrNameLst>
                                      </p:cBhvr>
                                      <p:to>
                                        <p:strVal val="visible"/>
                                      </p:to>
                                    </p:set>
                                    <p:animEffect transition="in" filter="fade">
                                      <p:cBhvr>
                                        <p:cTn id="63" dur="500"/>
                                        <p:tgtEl>
                                          <p:spTgt spid="95">
                                            <p:txEl>
                                              <p:pRg st="4" end="4"/>
                                            </p:txEl>
                                          </p:spTgt>
                                        </p:tgtEl>
                                      </p:cBhvr>
                                    </p:animEffect>
                                  </p:childTnLst>
                                </p:cTn>
                              </p:par>
                            </p:childTnLst>
                          </p:cTn>
                        </p:par>
                        <p:par>
                          <p:cTn id="64" fill="hold">
                            <p:stCondLst>
                              <p:cond delay="3000"/>
                            </p:stCondLst>
                            <p:childTnLst>
                              <p:par>
                                <p:cTn id="65" presetID="10" presetClass="entr" presetSubtype="0" fill="hold" nodeType="afterEffect">
                                  <p:stCondLst>
                                    <p:cond delay="500"/>
                                  </p:stCondLst>
                                  <p:childTnLst>
                                    <p:set>
                                      <p:cBhvr>
                                        <p:cTn id="66" dur="1" fill="hold">
                                          <p:stCondLst>
                                            <p:cond delay="0"/>
                                          </p:stCondLst>
                                        </p:cTn>
                                        <p:tgtEl>
                                          <p:spTgt spid="95">
                                            <p:txEl>
                                              <p:pRg st="5" end="5"/>
                                            </p:txEl>
                                          </p:spTgt>
                                        </p:tgtEl>
                                        <p:attrNameLst>
                                          <p:attrName>style.visibility</p:attrName>
                                        </p:attrNameLst>
                                      </p:cBhvr>
                                      <p:to>
                                        <p:strVal val="visible"/>
                                      </p:to>
                                    </p:set>
                                    <p:animEffect transition="in" filter="fade">
                                      <p:cBhvr>
                                        <p:cTn id="67" dur="500"/>
                                        <p:tgtEl>
                                          <p:spTgt spid="95">
                                            <p:txEl>
                                              <p:pRg st="5" end="5"/>
                                            </p:txEl>
                                          </p:spTgt>
                                        </p:tgtEl>
                                      </p:cBhvr>
                                    </p:animEffect>
                                  </p:childTnLst>
                                </p:cTn>
                              </p:par>
                            </p:childTnLst>
                          </p:cTn>
                        </p:par>
                        <p:par>
                          <p:cTn id="68" fill="hold">
                            <p:stCondLst>
                              <p:cond delay="3500"/>
                            </p:stCondLst>
                            <p:childTnLst>
                              <p:par>
                                <p:cTn id="69" presetID="10" presetClass="entr" presetSubtype="0" fill="hold" nodeType="afterEffect">
                                  <p:stCondLst>
                                    <p:cond delay="500"/>
                                  </p:stCondLst>
                                  <p:childTnLst>
                                    <p:set>
                                      <p:cBhvr>
                                        <p:cTn id="70" dur="1" fill="hold">
                                          <p:stCondLst>
                                            <p:cond delay="0"/>
                                          </p:stCondLst>
                                        </p:cTn>
                                        <p:tgtEl>
                                          <p:spTgt spid="95">
                                            <p:txEl>
                                              <p:pRg st="6" end="6"/>
                                            </p:txEl>
                                          </p:spTgt>
                                        </p:tgtEl>
                                        <p:attrNameLst>
                                          <p:attrName>style.visibility</p:attrName>
                                        </p:attrNameLst>
                                      </p:cBhvr>
                                      <p:to>
                                        <p:strVal val="visible"/>
                                      </p:to>
                                    </p:set>
                                    <p:animEffect transition="in" filter="fade">
                                      <p:cBhvr>
                                        <p:cTn id="71" dur="500"/>
                                        <p:tgtEl>
                                          <p:spTgt spid="95">
                                            <p:txEl>
                                              <p:pRg st="6" end="6"/>
                                            </p:txEl>
                                          </p:spTgt>
                                        </p:tgtEl>
                                      </p:cBhvr>
                                    </p:animEffect>
                                  </p:childTnLst>
                                </p:cTn>
                              </p:par>
                            </p:childTnLst>
                          </p:cTn>
                        </p:par>
                        <p:par>
                          <p:cTn id="72" fill="hold">
                            <p:stCondLst>
                              <p:cond delay="4000"/>
                            </p:stCondLst>
                            <p:childTnLst>
                              <p:par>
                                <p:cTn id="73" presetID="10" presetClass="entr" presetSubtype="0" fill="hold" nodeType="afterEffect">
                                  <p:stCondLst>
                                    <p:cond delay="500"/>
                                  </p:stCondLst>
                                  <p:childTnLst>
                                    <p:set>
                                      <p:cBhvr>
                                        <p:cTn id="74" dur="1" fill="hold">
                                          <p:stCondLst>
                                            <p:cond delay="0"/>
                                          </p:stCondLst>
                                        </p:cTn>
                                        <p:tgtEl>
                                          <p:spTgt spid="95">
                                            <p:txEl>
                                              <p:pRg st="7" end="7"/>
                                            </p:txEl>
                                          </p:spTgt>
                                        </p:tgtEl>
                                        <p:attrNameLst>
                                          <p:attrName>style.visibility</p:attrName>
                                        </p:attrNameLst>
                                      </p:cBhvr>
                                      <p:to>
                                        <p:strVal val="visible"/>
                                      </p:to>
                                    </p:set>
                                    <p:animEffect transition="in" filter="fade">
                                      <p:cBhvr>
                                        <p:cTn id="75" dur="500"/>
                                        <p:tgtEl>
                                          <p:spTgt spid="95">
                                            <p:txEl>
                                              <p:pRg st="7" end="7"/>
                                            </p:txEl>
                                          </p:spTgt>
                                        </p:tgtEl>
                                      </p:cBhvr>
                                    </p:animEffect>
                                  </p:childTnLst>
                                </p:cTn>
                              </p:par>
                            </p:childTnLst>
                          </p:cTn>
                        </p:par>
                        <p:par>
                          <p:cTn id="76" fill="hold">
                            <p:stCondLst>
                              <p:cond delay="4500"/>
                            </p:stCondLst>
                            <p:childTnLst>
                              <p:par>
                                <p:cTn id="77" presetID="10" presetClass="entr" presetSubtype="0" fill="hold" nodeType="afterEffect">
                                  <p:stCondLst>
                                    <p:cond delay="500"/>
                                  </p:stCondLst>
                                  <p:childTnLst>
                                    <p:set>
                                      <p:cBhvr>
                                        <p:cTn id="78" dur="1" fill="hold">
                                          <p:stCondLst>
                                            <p:cond delay="0"/>
                                          </p:stCondLst>
                                        </p:cTn>
                                        <p:tgtEl>
                                          <p:spTgt spid="95">
                                            <p:txEl>
                                              <p:pRg st="8" end="8"/>
                                            </p:txEl>
                                          </p:spTgt>
                                        </p:tgtEl>
                                        <p:attrNameLst>
                                          <p:attrName>style.visibility</p:attrName>
                                        </p:attrNameLst>
                                      </p:cBhvr>
                                      <p:to>
                                        <p:strVal val="visible"/>
                                      </p:to>
                                    </p:set>
                                    <p:animEffect transition="in" filter="fade">
                                      <p:cBhvr>
                                        <p:cTn id="79" dur="500"/>
                                        <p:tgtEl>
                                          <p:spTgt spid="95">
                                            <p:txEl>
                                              <p:pRg st="8" end="8"/>
                                            </p:txEl>
                                          </p:spTgt>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96">
                                            <p:txEl>
                                              <p:pRg st="0" end="0"/>
                                            </p:txEl>
                                          </p:spTgt>
                                        </p:tgtEl>
                                        <p:attrNameLst>
                                          <p:attrName>style.visibility</p:attrName>
                                        </p:attrNameLst>
                                      </p:cBhvr>
                                      <p:to>
                                        <p:strVal val="visible"/>
                                      </p:to>
                                    </p:set>
                                    <p:animEffect transition="in" filter="fade">
                                      <p:cBhvr>
                                        <p:cTn id="83" dur="500"/>
                                        <p:tgtEl>
                                          <p:spTgt spid="96">
                                            <p:txEl>
                                              <p:pRg st="0" end="0"/>
                                            </p:txEl>
                                          </p:spTgt>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96">
                                            <p:txEl>
                                              <p:pRg st="1" end="1"/>
                                            </p:txEl>
                                          </p:spTgt>
                                        </p:tgtEl>
                                        <p:attrNameLst>
                                          <p:attrName>style.visibility</p:attrName>
                                        </p:attrNameLst>
                                      </p:cBhvr>
                                      <p:to>
                                        <p:strVal val="visible"/>
                                      </p:to>
                                    </p:set>
                                    <p:animEffect transition="in" filter="fade">
                                      <p:cBhvr>
                                        <p:cTn id="87" dur="500"/>
                                        <p:tgtEl>
                                          <p:spTgt spid="96">
                                            <p:txEl>
                                              <p:pRg st="1" end="1"/>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96">
                                            <p:txEl>
                                              <p:pRg st="2" end="2"/>
                                            </p:txEl>
                                          </p:spTgt>
                                        </p:tgtEl>
                                        <p:attrNameLst>
                                          <p:attrName>style.visibility</p:attrName>
                                        </p:attrNameLst>
                                      </p:cBhvr>
                                      <p:to>
                                        <p:strVal val="visible"/>
                                      </p:to>
                                    </p:set>
                                    <p:animEffect transition="in" filter="fade">
                                      <p:cBhvr>
                                        <p:cTn id="91" dur="500"/>
                                        <p:tgtEl>
                                          <p:spTgt spid="96">
                                            <p:txEl>
                                              <p:pRg st="2" end="2"/>
                                            </p:txEl>
                                          </p:spTgt>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96">
                                            <p:txEl>
                                              <p:pRg st="3" end="3"/>
                                            </p:txEl>
                                          </p:spTgt>
                                        </p:tgtEl>
                                        <p:attrNameLst>
                                          <p:attrName>style.visibility</p:attrName>
                                        </p:attrNameLst>
                                      </p:cBhvr>
                                      <p:to>
                                        <p:strVal val="visible"/>
                                      </p:to>
                                    </p:set>
                                    <p:animEffect transition="in" filter="fade">
                                      <p:cBhvr>
                                        <p:cTn id="95" dur="500"/>
                                        <p:tgtEl>
                                          <p:spTgt spid="96">
                                            <p:txEl>
                                              <p:pRg st="3" end="3"/>
                                            </p:txEl>
                                          </p:spTgt>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96">
                                            <p:txEl>
                                              <p:pRg st="4" end="4"/>
                                            </p:txEl>
                                          </p:spTgt>
                                        </p:tgtEl>
                                        <p:attrNameLst>
                                          <p:attrName>style.visibility</p:attrName>
                                        </p:attrNameLst>
                                      </p:cBhvr>
                                      <p:to>
                                        <p:strVal val="visible"/>
                                      </p:to>
                                    </p:set>
                                    <p:animEffect transition="in" filter="fade">
                                      <p:cBhvr>
                                        <p:cTn id="99" dur="500"/>
                                        <p:tgtEl>
                                          <p:spTgt spid="96">
                                            <p:txEl>
                                              <p:pRg st="4" end="4"/>
                                            </p:txEl>
                                          </p:spTgt>
                                        </p:tgtEl>
                                      </p:cBhvr>
                                    </p:animEffec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96">
                                            <p:txEl>
                                              <p:pRg st="5" end="5"/>
                                            </p:txEl>
                                          </p:spTgt>
                                        </p:tgtEl>
                                        <p:attrNameLst>
                                          <p:attrName>style.visibility</p:attrName>
                                        </p:attrNameLst>
                                      </p:cBhvr>
                                      <p:to>
                                        <p:strVal val="visible"/>
                                      </p:to>
                                    </p:set>
                                    <p:animEffect transition="in" filter="fade">
                                      <p:cBhvr>
                                        <p:cTn id="103" dur="500"/>
                                        <p:tgtEl>
                                          <p:spTgt spid="96">
                                            <p:txEl>
                                              <p:pRg st="5" end="5"/>
                                            </p:txEl>
                                          </p:spTgt>
                                        </p:tgtEl>
                                      </p:cBhvr>
                                    </p:animEffect>
                                  </p:childTnLst>
                                </p:cTn>
                              </p:par>
                            </p:childTnLst>
                          </p:cTn>
                        </p:par>
                        <p:par>
                          <p:cTn id="104" fill="hold">
                            <p:stCondLst>
                              <p:cond delay="8000"/>
                            </p:stCondLst>
                            <p:childTnLst>
                              <p:par>
                                <p:cTn id="105" presetID="10" presetClass="entr" presetSubtype="0" fill="hold" nodeType="afterEffect">
                                  <p:stCondLst>
                                    <p:cond delay="0"/>
                                  </p:stCondLst>
                                  <p:childTnLst>
                                    <p:set>
                                      <p:cBhvr>
                                        <p:cTn id="106" dur="1" fill="hold">
                                          <p:stCondLst>
                                            <p:cond delay="0"/>
                                          </p:stCondLst>
                                        </p:cTn>
                                        <p:tgtEl>
                                          <p:spTgt spid="96">
                                            <p:txEl>
                                              <p:pRg st="6" end="6"/>
                                            </p:txEl>
                                          </p:spTgt>
                                        </p:tgtEl>
                                        <p:attrNameLst>
                                          <p:attrName>style.visibility</p:attrName>
                                        </p:attrNameLst>
                                      </p:cBhvr>
                                      <p:to>
                                        <p:strVal val="visible"/>
                                      </p:to>
                                    </p:set>
                                    <p:animEffect transition="in" filter="fade">
                                      <p:cBhvr>
                                        <p:cTn id="107" dur="500"/>
                                        <p:tgtEl>
                                          <p:spTgt spid="96">
                                            <p:txEl>
                                              <p:pRg st="6" end="6"/>
                                            </p:txEl>
                                          </p:spTgt>
                                        </p:tgtEl>
                                      </p:cBhvr>
                                    </p:animEffect>
                                  </p:childTnLst>
                                </p:cTn>
                              </p:par>
                            </p:childTnLst>
                          </p:cTn>
                        </p:par>
                        <p:par>
                          <p:cTn id="108" fill="hold">
                            <p:stCondLst>
                              <p:cond delay="8500"/>
                            </p:stCondLst>
                            <p:childTnLst>
                              <p:par>
                                <p:cTn id="109" presetID="10" presetClass="entr" presetSubtype="0" fill="hold" nodeType="afterEffect">
                                  <p:stCondLst>
                                    <p:cond delay="0"/>
                                  </p:stCondLst>
                                  <p:childTnLst>
                                    <p:set>
                                      <p:cBhvr>
                                        <p:cTn id="110" dur="1" fill="hold">
                                          <p:stCondLst>
                                            <p:cond delay="0"/>
                                          </p:stCondLst>
                                        </p:cTn>
                                        <p:tgtEl>
                                          <p:spTgt spid="96">
                                            <p:txEl>
                                              <p:pRg st="7" end="7"/>
                                            </p:txEl>
                                          </p:spTgt>
                                        </p:tgtEl>
                                        <p:attrNameLst>
                                          <p:attrName>style.visibility</p:attrName>
                                        </p:attrNameLst>
                                      </p:cBhvr>
                                      <p:to>
                                        <p:strVal val="visible"/>
                                      </p:to>
                                    </p:set>
                                    <p:animEffect transition="in" filter="fade">
                                      <p:cBhvr>
                                        <p:cTn id="111" dur="500"/>
                                        <p:tgtEl>
                                          <p:spTgt spid="96">
                                            <p:txEl>
                                              <p:pRg st="7" end="7"/>
                                            </p:txEl>
                                          </p:spTgt>
                                        </p:tgtEl>
                                      </p:cBhvr>
                                    </p:animEffect>
                                  </p:childTnLst>
                                </p:cTn>
                              </p:par>
                            </p:childTnLst>
                          </p:cTn>
                        </p:par>
                        <p:par>
                          <p:cTn id="112" fill="hold">
                            <p:stCondLst>
                              <p:cond delay="9000"/>
                            </p:stCondLst>
                            <p:childTnLst>
                              <p:par>
                                <p:cTn id="113" presetID="10" presetClass="entr" presetSubtype="0" fill="hold" nodeType="afterEffect">
                                  <p:stCondLst>
                                    <p:cond delay="0"/>
                                  </p:stCondLst>
                                  <p:childTnLst>
                                    <p:set>
                                      <p:cBhvr>
                                        <p:cTn id="114" dur="1" fill="hold">
                                          <p:stCondLst>
                                            <p:cond delay="0"/>
                                          </p:stCondLst>
                                        </p:cTn>
                                        <p:tgtEl>
                                          <p:spTgt spid="96">
                                            <p:txEl>
                                              <p:pRg st="8" end="8"/>
                                            </p:txEl>
                                          </p:spTgt>
                                        </p:tgtEl>
                                        <p:attrNameLst>
                                          <p:attrName>style.visibility</p:attrName>
                                        </p:attrNameLst>
                                      </p:cBhvr>
                                      <p:to>
                                        <p:strVal val="visible"/>
                                      </p:to>
                                    </p:set>
                                    <p:animEffect transition="in" filter="fade">
                                      <p:cBhvr>
                                        <p:cTn id="115" dur="500"/>
                                        <p:tgtEl>
                                          <p:spTgt spid="9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o Contents">
  <p:cSld name="No Contents">
    <p:spTree>
      <p:nvGrpSpPr>
        <p:cNvPr id="1" name="Shape 97"/>
        <p:cNvGrpSpPr/>
        <p:nvPr/>
      </p:nvGrpSpPr>
      <p:grpSpPr>
        <a:xfrm>
          <a:off x="0" y="0"/>
          <a:ext cx="0" cy="0"/>
          <a:chOff x="0" y="0"/>
          <a:chExt cx="0" cy="0"/>
        </a:xfrm>
      </p:grpSpPr>
      <p:sp>
        <p:nvSpPr>
          <p:cNvPr id="98" name="Google Shape;98;p33"/>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D9D9D9"/>
              </a:solidFill>
              <a:latin typeface="Arial"/>
              <a:ea typeface="Arial"/>
              <a:cs typeface="Arial"/>
              <a:sym typeface="Arial"/>
            </a:endParaRPr>
          </a:p>
        </p:txBody>
      </p:sp>
      <p:sp>
        <p:nvSpPr>
          <p:cNvPr id="99" name="Google Shape;99;p33"/>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3"/>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1" name="Google Shape;101;p33"/>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3"/>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03" name="Google Shape;103;p33"/>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104" name="Google Shape;104;p33"/>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p:tgtEl>
                                          <p:spTgt spid="10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250"/>
                                        <p:tgtEl>
                                          <p:spTgt spid="104"/>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 calcmode="lin" valueType="num">
                                      <p:cBhvr additive="base">
                                        <p:cTn id="13" dur="250"/>
                                        <p:tgtEl>
                                          <p:spTgt spid="102"/>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500"/>
                                        <p:tgtEl>
                                          <p:spTgt spid="101"/>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0">
                                            <p:txEl>
                                              <p:pRg st="0" end="0"/>
                                            </p:txEl>
                                          </p:spTgt>
                                        </p:tgtEl>
                                        <p:attrNameLst>
                                          <p:attrName>style.visibility</p:attrName>
                                        </p:attrNameLst>
                                      </p:cBhvr>
                                      <p:to>
                                        <p:strVal val="visible"/>
                                      </p:to>
                                    </p:set>
                                    <p:anim calcmode="lin" valueType="num">
                                      <p:cBhvr additive="base">
                                        <p:cTn id="19" dur="500"/>
                                        <p:tgtEl>
                                          <p:spTgt spid="100">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00">
                                            <p:txEl>
                                              <p:pRg st="1" end="1"/>
                                            </p:txEl>
                                          </p:spTgt>
                                        </p:tgtEl>
                                        <p:attrNameLst>
                                          <p:attrName>style.visibility</p:attrName>
                                        </p:attrNameLst>
                                      </p:cBhvr>
                                      <p:to>
                                        <p:strVal val="visible"/>
                                      </p:to>
                                    </p:set>
                                    <p:anim calcmode="lin" valueType="num">
                                      <p:cBhvr additive="base">
                                        <p:cTn id="22" dur="500"/>
                                        <p:tgtEl>
                                          <p:spTgt spid="100">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00">
                                            <p:txEl>
                                              <p:pRg st="2" end="2"/>
                                            </p:txEl>
                                          </p:spTgt>
                                        </p:tgtEl>
                                        <p:attrNameLst>
                                          <p:attrName>style.visibility</p:attrName>
                                        </p:attrNameLst>
                                      </p:cBhvr>
                                      <p:to>
                                        <p:strVal val="visible"/>
                                      </p:to>
                                    </p:set>
                                    <p:anim calcmode="lin" valueType="num">
                                      <p:cBhvr additive="base">
                                        <p:cTn id="25" dur="500"/>
                                        <p:tgtEl>
                                          <p:spTgt spid="100">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00">
                                            <p:txEl>
                                              <p:pRg st="3" end="3"/>
                                            </p:txEl>
                                          </p:spTgt>
                                        </p:tgtEl>
                                        <p:attrNameLst>
                                          <p:attrName>style.visibility</p:attrName>
                                        </p:attrNameLst>
                                      </p:cBhvr>
                                      <p:to>
                                        <p:strVal val="visible"/>
                                      </p:to>
                                    </p:set>
                                    <p:anim calcmode="lin" valueType="num">
                                      <p:cBhvr additive="base">
                                        <p:cTn id="28" dur="500"/>
                                        <p:tgtEl>
                                          <p:spTgt spid="100">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00">
                                            <p:txEl>
                                              <p:pRg st="4" end="4"/>
                                            </p:txEl>
                                          </p:spTgt>
                                        </p:tgtEl>
                                        <p:attrNameLst>
                                          <p:attrName>style.visibility</p:attrName>
                                        </p:attrNameLst>
                                      </p:cBhvr>
                                      <p:to>
                                        <p:strVal val="visible"/>
                                      </p:to>
                                    </p:set>
                                    <p:anim calcmode="lin" valueType="num">
                                      <p:cBhvr additive="base">
                                        <p:cTn id="31" dur="500"/>
                                        <p:tgtEl>
                                          <p:spTgt spid="100">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00">
                                            <p:txEl>
                                              <p:pRg st="5" end="5"/>
                                            </p:txEl>
                                          </p:spTgt>
                                        </p:tgtEl>
                                        <p:attrNameLst>
                                          <p:attrName>style.visibility</p:attrName>
                                        </p:attrNameLst>
                                      </p:cBhvr>
                                      <p:to>
                                        <p:strVal val="visible"/>
                                      </p:to>
                                    </p:set>
                                    <p:anim calcmode="lin" valueType="num">
                                      <p:cBhvr additive="base">
                                        <p:cTn id="34" dur="500"/>
                                        <p:tgtEl>
                                          <p:spTgt spid="100">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00">
                                            <p:txEl>
                                              <p:pRg st="6" end="6"/>
                                            </p:txEl>
                                          </p:spTgt>
                                        </p:tgtEl>
                                        <p:attrNameLst>
                                          <p:attrName>style.visibility</p:attrName>
                                        </p:attrNameLst>
                                      </p:cBhvr>
                                      <p:to>
                                        <p:strVal val="visible"/>
                                      </p:to>
                                    </p:set>
                                    <p:anim calcmode="lin" valueType="num">
                                      <p:cBhvr additive="base">
                                        <p:cTn id="37" dur="500"/>
                                        <p:tgtEl>
                                          <p:spTgt spid="100">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00">
                                            <p:txEl>
                                              <p:pRg st="7" end="7"/>
                                            </p:txEl>
                                          </p:spTgt>
                                        </p:tgtEl>
                                        <p:attrNameLst>
                                          <p:attrName>style.visibility</p:attrName>
                                        </p:attrNameLst>
                                      </p:cBhvr>
                                      <p:to>
                                        <p:strVal val="visible"/>
                                      </p:to>
                                    </p:set>
                                    <p:anim calcmode="lin" valueType="num">
                                      <p:cBhvr additive="base">
                                        <p:cTn id="40" dur="500"/>
                                        <p:tgtEl>
                                          <p:spTgt spid="100">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00">
                                            <p:txEl>
                                              <p:pRg st="8" end="8"/>
                                            </p:txEl>
                                          </p:spTgt>
                                        </p:tgtEl>
                                        <p:attrNameLst>
                                          <p:attrName>style.visibility</p:attrName>
                                        </p:attrNameLst>
                                      </p:cBhvr>
                                      <p:to>
                                        <p:strVal val="visible"/>
                                      </p:to>
                                    </p:set>
                                    <p:anim calcmode="lin" valueType="num">
                                      <p:cBhvr additive="base">
                                        <p:cTn id="43" dur="500"/>
                                        <p:tgtEl>
                                          <p:spTgt spid="100">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Image - 1 column">
  <p:cSld name="1 Image - 1 column">
    <p:spTree>
      <p:nvGrpSpPr>
        <p:cNvPr id="1" name="Shape 105"/>
        <p:cNvGrpSpPr/>
        <p:nvPr/>
      </p:nvGrpSpPr>
      <p:grpSpPr>
        <a:xfrm>
          <a:off x="0" y="0"/>
          <a:ext cx="0" cy="0"/>
          <a:chOff x="0" y="0"/>
          <a:chExt cx="0" cy="0"/>
        </a:xfrm>
      </p:grpSpPr>
      <p:sp>
        <p:nvSpPr>
          <p:cNvPr id="106" name="Google Shape;106;p35"/>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3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5"/>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09" name="Google Shape;109;p3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1" name="Google Shape;111;p35"/>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2" name="Google Shape;112;p3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13" name="Google Shape;113;p35"/>
          <p:cNvSpPr txBox="1">
            <a:spLocks noGrp="1"/>
          </p:cNvSpPr>
          <p:nvPr>
            <p:ph type="body" idx="2"/>
          </p:nvPr>
        </p:nvSpPr>
        <p:spPr>
          <a:xfrm>
            <a:off x="9287222" y="3186347"/>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35"/>
          <p:cNvSpPr txBox="1">
            <a:spLocks noGrp="1"/>
          </p:cNvSpPr>
          <p:nvPr>
            <p:ph type="body" idx="3"/>
          </p:nvPr>
        </p:nvSpPr>
        <p:spPr>
          <a:xfrm>
            <a:off x="9287222" y="3919364"/>
            <a:ext cx="8208912" cy="4422360"/>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35"/>
          <p:cNvSpPr/>
          <p:nvPr/>
        </p:nvSpPr>
        <p:spPr>
          <a:xfrm rot="363050">
            <a:off x="665580" y="3186345"/>
            <a:ext cx="8159707" cy="521402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6" name="Google Shape;116;p35"/>
          <p:cNvSpPr/>
          <p:nvPr/>
        </p:nvSpPr>
        <p:spPr>
          <a:xfrm>
            <a:off x="665583" y="3186347"/>
            <a:ext cx="8159707" cy="521402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17" name="Google Shape;117;p35"/>
          <p:cNvSpPr>
            <a:spLocks noGrp="1"/>
          </p:cNvSpPr>
          <p:nvPr>
            <p:ph type="pic" idx="4"/>
          </p:nvPr>
        </p:nvSpPr>
        <p:spPr>
          <a:xfrm>
            <a:off x="790279" y="3330365"/>
            <a:ext cx="7920880" cy="496855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250"/>
                                        <p:tgtEl>
                                          <p:spTgt spid="11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12"/>
                                        </p:tgtEl>
                                        <p:attrNameLst>
                                          <p:attrName>style.visibility</p:attrName>
                                        </p:attrNameLst>
                                      </p:cBhvr>
                                      <p:to>
                                        <p:strVal val="visible"/>
                                      </p:to>
                                    </p:set>
                                    <p:anim calcmode="lin" valueType="num">
                                      <p:cBhvr additive="base">
                                        <p:cTn id="10" dur="250"/>
                                        <p:tgtEl>
                                          <p:spTgt spid="112"/>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anim calcmode="lin" valueType="num">
                                      <p:cBhvr additive="base">
                                        <p:cTn id="13" dur="250"/>
                                        <p:tgtEl>
                                          <p:spTgt spid="1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p:tgtEl>
                                          <p:spTgt spid="107"/>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06">
                                            <p:txEl>
                                              <p:pRg st="0" end="0"/>
                                            </p:txEl>
                                          </p:spTgt>
                                        </p:tgtEl>
                                        <p:attrNameLst>
                                          <p:attrName>style.visibility</p:attrName>
                                        </p:attrNameLst>
                                      </p:cBhvr>
                                      <p:to>
                                        <p:strVal val="visible"/>
                                      </p:to>
                                    </p:set>
                                    <p:anim calcmode="lin" valueType="num">
                                      <p:cBhvr additive="base">
                                        <p:cTn id="19" dur="500"/>
                                        <p:tgtEl>
                                          <p:spTgt spid="106">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06">
                                            <p:txEl>
                                              <p:pRg st="1" end="1"/>
                                            </p:txEl>
                                          </p:spTgt>
                                        </p:tgtEl>
                                        <p:attrNameLst>
                                          <p:attrName>style.visibility</p:attrName>
                                        </p:attrNameLst>
                                      </p:cBhvr>
                                      <p:to>
                                        <p:strVal val="visible"/>
                                      </p:to>
                                    </p:set>
                                    <p:anim calcmode="lin" valueType="num">
                                      <p:cBhvr additive="base">
                                        <p:cTn id="22" dur="500"/>
                                        <p:tgtEl>
                                          <p:spTgt spid="106">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06">
                                            <p:txEl>
                                              <p:pRg st="2" end="2"/>
                                            </p:txEl>
                                          </p:spTgt>
                                        </p:tgtEl>
                                        <p:attrNameLst>
                                          <p:attrName>style.visibility</p:attrName>
                                        </p:attrNameLst>
                                      </p:cBhvr>
                                      <p:to>
                                        <p:strVal val="visible"/>
                                      </p:to>
                                    </p:set>
                                    <p:anim calcmode="lin" valueType="num">
                                      <p:cBhvr additive="base">
                                        <p:cTn id="25" dur="500"/>
                                        <p:tgtEl>
                                          <p:spTgt spid="106">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06">
                                            <p:txEl>
                                              <p:pRg st="3" end="3"/>
                                            </p:txEl>
                                          </p:spTgt>
                                        </p:tgtEl>
                                        <p:attrNameLst>
                                          <p:attrName>style.visibility</p:attrName>
                                        </p:attrNameLst>
                                      </p:cBhvr>
                                      <p:to>
                                        <p:strVal val="visible"/>
                                      </p:to>
                                    </p:set>
                                    <p:anim calcmode="lin" valueType="num">
                                      <p:cBhvr additive="base">
                                        <p:cTn id="28" dur="500"/>
                                        <p:tgtEl>
                                          <p:spTgt spid="106">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06">
                                            <p:txEl>
                                              <p:pRg st="4" end="4"/>
                                            </p:txEl>
                                          </p:spTgt>
                                        </p:tgtEl>
                                        <p:attrNameLst>
                                          <p:attrName>style.visibility</p:attrName>
                                        </p:attrNameLst>
                                      </p:cBhvr>
                                      <p:to>
                                        <p:strVal val="visible"/>
                                      </p:to>
                                    </p:set>
                                    <p:anim calcmode="lin" valueType="num">
                                      <p:cBhvr additive="base">
                                        <p:cTn id="31" dur="500"/>
                                        <p:tgtEl>
                                          <p:spTgt spid="106">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06">
                                            <p:txEl>
                                              <p:pRg st="5" end="5"/>
                                            </p:txEl>
                                          </p:spTgt>
                                        </p:tgtEl>
                                        <p:attrNameLst>
                                          <p:attrName>style.visibility</p:attrName>
                                        </p:attrNameLst>
                                      </p:cBhvr>
                                      <p:to>
                                        <p:strVal val="visible"/>
                                      </p:to>
                                    </p:set>
                                    <p:anim calcmode="lin" valueType="num">
                                      <p:cBhvr additive="base">
                                        <p:cTn id="34" dur="500"/>
                                        <p:tgtEl>
                                          <p:spTgt spid="106">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06">
                                            <p:txEl>
                                              <p:pRg st="6" end="6"/>
                                            </p:txEl>
                                          </p:spTgt>
                                        </p:tgtEl>
                                        <p:attrNameLst>
                                          <p:attrName>style.visibility</p:attrName>
                                        </p:attrNameLst>
                                      </p:cBhvr>
                                      <p:to>
                                        <p:strVal val="visible"/>
                                      </p:to>
                                    </p:set>
                                    <p:anim calcmode="lin" valueType="num">
                                      <p:cBhvr additive="base">
                                        <p:cTn id="37" dur="500"/>
                                        <p:tgtEl>
                                          <p:spTgt spid="106">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06">
                                            <p:txEl>
                                              <p:pRg st="7" end="7"/>
                                            </p:txEl>
                                          </p:spTgt>
                                        </p:tgtEl>
                                        <p:attrNameLst>
                                          <p:attrName>style.visibility</p:attrName>
                                        </p:attrNameLst>
                                      </p:cBhvr>
                                      <p:to>
                                        <p:strVal val="visible"/>
                                      </p:to>
                                    </p:set>
                                    <p:anim calcmode="lin" valueType="num">
                                      <p:cBhvr additive="base">
                                        <p:cTn id="40" dur="500"/>
                                        <p:tgtEl>
                                          <p:spTgt spid="106">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anim calcmode="lin" valueType="num">
                                      <p:cBhvr additive="base">
                                        <p:cTn id="43" dur="500"/>
                                        <p:tgtEl>
                                          <p:spTgt spid="106">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500"/>
                                        <p:tgtEl>
                                          <p:spTgt spid="115"/>
                                        </p:tgtEl>
                                        <p:attrNameLst>
                                          <p:attrName>ppt_x</p:attrName>
                                        </p:attrNameLst>
                                      </p:cBhvr>
                                      <p:tavLst>
                                        <p:tav tm="0">
                                          <p:val>
                                            <p:strVal val="#ppt_x-1"/>
                                          </p:val>
                                        </p:tav>
                                        <p:tav tm="100000">
                                          <p:val>
                                            <p:strVal val="#ppt_x"/>
                                          </p:val>
                                        </p:tav>
                                      </p:tavLst>
                                    </p:anim>
                                  </p:childTnLst>
                                </p:cTn>
                              </p:par>
                              <p:par>
                                <p:cTn id="48" presetID="2" presetClass="entr" presetSubtype="8" fill="hold" nodeType="withEffect">
                                  <p:stCondLst>
                                    <p:cond delay="0"/>
                                  </p:stCondLst>
                                  <p:childTnLst>
                                    <p:set>
                                      <p:cBhvr>
                                        <p:cTn id="49" dur="1" fill="hold">
                                          <p:stCondLst>
                                            <p:cond delay="0"/>
                                          </p:stCondLst>
                                        </p:cTn>
                                        <p:tgtEl>
                                          <p:spTgt spid="117"/>
                                        </p:tgtEl>
                                        <p:attrNameLst>
                                          <p:attrName>style.visibility</p:attrName>
                                        </p:attrNameLst>
                                      </p:cBhvr>
                                      <p:to>
                                        <p:strVal val="visible"/>
                                      </p:to>
                                    </p:set>
                                    <p:anim calcmode="lin" valueType="num">
                                      <p:cBhvr additive="base">
                                        <p:cTn id="50" dur="500"/>
                                        <p:tgtEl>
                                          <p:spTgt spid="117"/>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116"/>
                                        </p:tgtEl>
                                        <p:attrNameLst>
                                          <p:attrName>style.visibility</p:attrName>
                                        </p:attrNameLst>
                                      </p:cBhvr>
                                      <p:to>
                                        <p:strVal val="visible"/>
                                      </p:to>
                                    </p:set>
                                    <p:anim calcmode="lin" valueType="num">
                                      <p:cBhvr additive="base">
                                        <p:cTn id="53" dur="500"/>
                                        <p:tgtEl>
                                          <p:spTgt spid="116"/>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13">
                                            <p:txEl>
                                              <p:pRg st="0" end="0"/>
                                            </p:txEl>
                                          </p:spTgt>
                                        </p:tgtEl>
                                        <p:attrNameLst>
                                          <p:attrName>style.visibility</p:attrName>
                                        </p:attrNameLst>
                                      </p:cBhvr>
                                      <p:to>
                                        <p:strVal val="visible"/>
                                      </p:to>
                                    </p:set>
                                    <p:animEffect transition="in" filter="fade">
                                      <p:cBhvr>
                                        <p:cTn id="57" dur="500"/>
                                        <p:tgtEl>
                                          <p:spTgt spid="113">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13">
                                            <p:txEl>
                                              <p:pRg st="1" end="1"/>
                                            </p:txEl>
                                          </p:spTgt>
                                        </p:tgtEl>
                                        <p:attrNameLst>
                                          <p:attrName>style.visibility</p:attrName>
                                        </p:attrNameLst>
                                      </p:cBhvr>
                                      <p:to>
                                        <p:strVal val="visible"/>
                                      </p:to>
                                    </p:set>
                                    <p:animEffect transition="in" filter="fade">
                                      <p:cBhvr>
                                        <p:cTn id="61" dur="500"/>
                                        <p:tgtEl>
                                          <p:spTgt spid="113">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13">
                                            <p:txEl>
                                              <p:pRg st="2" end="2"/>
                                            </p:txEl>
                                          </p:spTgt>
                                        </p:tgtEl>
                                        <p:attrNameLst>
                                          <p:attrName>style.visibility</p:attrName>
                                        </p:attrNameLst>
                                      </p:cBhvr>
                                      <p:to>
                                        <p:strVal val="visible"/>
                                      </p:to>
                                    </p:set>
                                    <p:animEffect transition="in" filter="fade">
                                      <p:cBhvr>
                                        <p:cTn id="65" dur="500"/>
                                        <p:tgtEl>
                                          <p:spTgt spid="113">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13">
                                            <p:txEl>
                                              <p:pRg st="3" end="3"/>
                                            </p:txEl>
                                          </p:spTgt>
                                        </p:tgtEl>
                                        <p:attrNameLst>
                                          <p:attrName>style.visibility</p:attrName>
                                        </p:attrNameLst>
                                      </p:cBhvr>
                                      <p:to>
                                        <p:strVal val="visible"/>
                                      </p:to>
                                    </p:set>
                                    <p:animEffect transition="in" filter="fade">
                                      <p:cBhvr>
                                        <p:cTn id="69" dur="500"/>
                                        <p:tgtEl>
                                          <p:spTgt spid="113">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113">
                                            <p:txEl>
                                              <p:pRg st="4" end="4"/>
                                            </p:txEl>
                                          </p:spTgt>
                                        </p:tgtEl>
                                        <p:attrNameLst>
                                          <p:attrName>style.visibility</p:attrName>
                                        </p:attrNameLst>
                                      </p:cBhvr>
                                      <p:to>
                                        <p:strVal val="visible"/>
                                      </p:to>
                                    </p:set>
                                    <p:animEffect transition="in" filter="fade">
                                      <p:cBhvr>
                                        <p:cTn id="73" dur="500"/>
                                        <p:tgtEl>
                                          <p:spTgt spid="113">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13">
                                            <p:txEl>
                                              <p:pRg st="5" end="5"/>
                                            </p:txEl>
                                          </p:spTgt>
                                        </p:tgtEl>
                                        <p:attrNameLst>
                                          <p:attrName>style.visibility</p:attrName>
                                        </p:attrNameLst>
                                      </p:cBhvr>
                                      <p:to>
                                        <p:strVal val="visible"/>
                                      </p:to>
                                    </p:set>
                                    <p:animEffect transition="in" filter="fade">
                                      <p:cBhvr>
                                        <p:cTn id="77" dur="500"/>
                                        <p:tgtEl>
                                          <p:spTgt spid="113">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13">
                                            <p:txEl>
                                              <p:pRg st="6" end="6"/>
                                            </p:txEl>
                                          </p:spTgt>
                                        </p:tgtEl>
                                        <p:attrNameLst>
                                          <p:attrName>style.visibility</p:attrName>
                                        </p:attrNameLst>
                                      </p:cBhvr>
                                      <p:to>
                                        <p:strVal val="visible"/>
                                      </p:to>
                                    </p:set>
                                    <p:animEffect transition="in" filter="fade">
                                      <p:cBhvr>
                                        <p:cTn id="81" dur="500"/>
                                        <p:tgtEl>
                                          <p:spTgt spid="113">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13">
                                            <p:txEl>
                                              <p:pRg st="7" end="7"/>
                                            </p:txEl>
                                          </p:spTgt>
                                        </p:tgtEl>
                                        <p:attrNameLst>
                                          <p:attrName>style.visibility</p:attrName>
                                        </p:attrNameLst>
                                      </p:cBhvr>
                                      <p:to>
                                        <p:strVal val="visible"/>
                                      </p:to>
                                    </p:set>
                                    <p:animEffect transition="in" filter="fade">
                                      <p:cBhvr>
                                        <p:cTn id="85" dur="500"/>
                                        <p:tgtEl>
                                          <p:spTgt spid="113">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113">
                                            <p:txEl>
                                              <p:pRg st="8" end="8"/>
                                            </p:txEl>
                                          </p:spTgt>
                                        </p:tgtEl>
                                        <p:attrNameLst>
                                          <p:attrName>style.visibility</p:attrName>
                                        </p:attrNameLst>
                                      </p:cBhvr>
                                      <p:to>
                                        <p:strVal val="visible"/>
                                      </p:to>
                                    </p:set>
                                    <p:animEffect transition="in" filter="fade">
                                      <p:cBhvr>
                                        <p:cTn id="89" dur="500"/>
                                        <p:tgtEl>
                                          <p:spTgt spid="113">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114">
                                            <p:txEl>
                                              <p:pRg st="0" end="0"/>
                                            </p:txEl>
                                          </p:spTgt>
                                        </p:tgtEl>
                                        <p:attrNameLst>
                                          <p:attrName>style.visibility</p:attrName>
                                        </p:attrNameLst>
                                      </p:cBhvr>
                                      <p:to>
                                        <p:strVal val="visible"/>
                                      </p:to>
                                    </p:set>
                                    <p:animEffect transition="in" filter="fade">
                                      <p:cBhvr>
                                        <p:cTn id="93" dur="500"/>
                                        <p:tgtEl>
                                          <p:spTgt spid="114">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114">
                                            <p:txEl>
                                              <p:pRg st="1" end="1"/>
                                            </p:txEl>
                                          </p:spTgt>
                                        </p:tgtEl>
                                        <p:attrNameLst>
                                          <p:attrName>style.visibility</p:attrName>
                                        </p:attrNameLst>
                                      </p:cBhvr>
                                      <p:to>
                                        <p:strVal val="visible"/>
                                      </p:to>
                                    </p:set>
                                    <p:animEffect transition="in" filter="fade">
                                      <p:cBhvr>
                                        <p:cTn id="97" dur="500"/>
                                        <p:tgtEl>
                                          <p:spTgt spid="114">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114">
                                            <p:txEl>
                                              <p:pRg st="2" end="2"/>
                                            </p:txEl>
                                          </p:spTgt>
                                        </p:tgtEl>
                                        <p:attrNameLst>
                                          <p:attrName>style.visibility</p:attrName>
                                        </p:attrNameLst>
                                      </p:cBhvr>
                                      <p:to>
                                        <p:strVal val="visible"/>
                                      </p:to>
                                    </p:set>
                                    <p:animEffect transition="in" filter="fade">
                                      <p:cBhvr>
                                        <p:cTn id="101" dur="500"/>
                                        <p:tgtEl>
                                          <p:spTgt spid="114">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114">
                                            <p:txEl>
                                              <p:pRg st="3" end="3"/>
                                            </p:txEl>
                                          </p:spTgt>
                                        </p:tgtEl>
                                        <p:attrNameLst>
                                          <p:attrName>style.visibility</p:attrName>
                                        </p:attrNameLst>
                                      </p:cBhvr>
                                      <p:to>
                                        <p:strVal val="visible"/>
                                      </p:to>
                                    </p:set>
                                    <p:animEffect transition="in" filter="fade">
                                      <p:cBhvr>
                                        <p:cTn id="105" dur="500"/>
                                        <p:tgtEl>
                                          <p:spTgt spid="114">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114">
                                            <p:txEl>
                                              <p:pRg st="4" end="4"/>
                                            </p:txEl>
                                          </p:spTgt>
                                        </p:tgtEl>
                                        <p:attrNameLst>
                                          <p:attrName>style.visibility</p:attrName>
                                        </p:attrNameLst>
                                      </p:cBhvr>
                                      <p:to>
                                        <p:strVal val="visible"/>
                                      </p:to>
                                    </p:set>
                                    <p:animEffect transition="in" filter="fade">
                                      <p:cBhvr>
                                        <p:cTn id="109" dur="500"/>
                                        <p:tgtEl>
                                          <p:spTgt spid="114">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114">
                                            <p:txEl>
                                              <p:pRg st="5" end="5"/>
                                            </p:txEl>
                                          </p:spTgt>
                                        </p:tgtEl>
                                        <p:attrNameLst>
                                          <p:attrName>style.visibility</p:attrName>
                                        </p:attrNameLst>
                                      </p:cBhvr>
                                      <p:to>
                                        <p:strVal val="visible"/>
                                      </p:to>
                                    </p:set>
                                    <p:animEffect transition="in" filter="fade">
                                      <p:cBhvr>
                                        <p:cTn id="113" dur="500"/>
                                        <p:tgtEl>
                                          <p:spTgt spid="114">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114">
                                            <p:txEl>
                                              <p:pRg st="6" end="6"/>
                                            </p:txEl>
                                          </p:spTgt>
                                        </p:tgtEl>
                                        <p:attrNameLst>
                                          <p:attrName>style.visibility</p:attrName>
                                        </p:attrNameLst>
                                      </p:cBhvr>
                                      <p:to>
                                        <p:strVal val="visible"/>
                                      </p:to>
                                    </p:set>
                                    <p:animEffect transition="in" filter="fade">
                                      <p:cBhvr>
                                        <p:cTn id="117" dur="500"/>
                                        <p:tgtEl>
                                          <p:spTgt spid="114">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114">
                                            <p:txEl>
                                              <p:pRg st="7" end="7"/>
                                            </p:txEl>
                                          </p:spTgt>
                                        </p:tgtEl>
                                        <p:attrNameLst>
                                          <p:attrName>style.visibility</p:attrName>
                                        </p:attrNameLst>
                                      </p:cBhvr>
                                      <p:to>
                                        <p:strVal val="visible"/>
                                      </p:to>
                                    </p:set>
                                    <p:animEffect transition="in" filter="fade">
                                      <p:cBhvr>
                                        <p:cTn id="121" dur="500"/>
                                        <p:tgtEl>
                                          <p:spTgt spid="114">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114">
                                            <p:txEl>
                                              <p:pRg st="8" end="8"/>
                                            </p:txEl>
                                          </p:spTgt>
                                        </p:tgtEl>
                                        <p:attrNameLst>
                                          <p:attrName>style.visibility</p:attrName>
                                        </p:attrNameLst>
                                      </p:cBhvr>
                                      <p:to>
                                        <p:strVal val="visible"/>
                                      </p:to>
                                    </p:set>
                                    <p:animEffect transition="in" filter="fade">
                                      <p:cBhvr>
                                        <p:cTn id="125" dur="500"/>
                                        <p:tgtEl>
                                          <p:spTgt spid="11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 Graph">
  <p:cSld name="1 Graph">
    <p:spTree>
      <p:nvGrpSpPr>
        <p:cNvPr id="1" name="Shape 118"/>
        <p:cNvGrpSpPr/>
        <p:nvPr/>
      </p:nvGrpSpPr>
      <p:grpSpPr>
        <a:xfrm>
          <a:off x="0" y="0"/>
          <a:ext cx="0" cy="0"/>
          <a:chOff x="0" y="0"/>
          <a:chExt cx="0" cy="0"/>
        </a:xfrm>
      </p:grpSpPr>
      <p:sp>
        <p:nvSpPr>
          <p:cNvPr id="119" name="Google Shape;119;p36"/>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0" name="Google Shape;120;p36"/>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36"/>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22" name="Google Shape;122;p36"/>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6"/>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4" name="Google Shape;124;p36"/>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25" name="Google Shape;125;p36"/>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26" name="Google Shape;126;p36"/>
          <p:cNvSpPr>
            <a:spLocks noGrp="1"/>
          </p:cNvSpPr>
          <p:nvPr>
            <p:ph type="chart" idx="2"/>
          </p:nvPr>
        </p:nvSpPr>
        <p:spPr>
          <a:xfrm>
            <a:off x="1519127" y="2695228"/>
            <a:ext cx="6048375" cy="6048375"/>
          </a:xfrm>
          <a:prstGeom prst="rect">
            <a:avLst/>
          </a:prstGeom>
          <a:noFill/>
          <a:ln>
            <a:noFill/>
          </a:ln>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27" name="Google Shape;127;p36"/>
          <p:cNvSpPr txBox="1">
            <a:spLocks noGrp="1"/>
          </p:cNvSpPr>
          <p:nvPr>
            <p:ph type="body" idx="3"/>
          </p:nvPr>
        </p:nvSpPr>
        <p:spPr>
          <a:xfrm>
            <a:off x="9287222" y="2623220"/>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36"/>
          <p:cNvSpPr txBox="1">
            <a:spLocks noGrp="1"/>
          </p:cNvSpPr>
          <p:nvPr>
            <p:ph type="body" idx="4"/>
          </p:nvPr>
        </p:nvSpPr>
        <p:spPr>
          <a:xfrm>
            <a:off x="9287222" y="3356237"/>
            <a:ext cx="8208912" cy="221931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36"/>
          <p:cNvSpPr txBox="1">
            <a:spLocks noGrp="1"/>
          </p:cNvSpPr>
          <p:nvPr>
            <p:ph type="body" idx="5"/>
          </p:nvPr>
        </p:nvSpPr>
        <p:spPr>
          <a:xfrm>
            <a:off x="9287222" y="5791572"/>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36"/>
          <p:cNvSpPr txBox="1">
            <a:spLocks noGrp="1"/>
          </p:cNvSpPr>
          <p:nvPr>
            <p:ph type="body" idx="6"/>
          </p:nvPr>
        </p:nvSpPr>
        <p:spPr>
          <a:xfrm>
            <a:off x="9287222" y="6524589"/>
            <a:ext cx="8208912" cy="221931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 calcmode="lin" valueType="num">
                                      <p:cBhvr additive="base">
                                        <p:cTn id="7" dur="250"/>
                                        <p:tgtEl>
                                          <p:spTgt spid="1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 calcmode="lin" valueType="num">
                                      <p:cBhvr additive="base">
                                        <p:cTn id="10" dur="250"/>
                                        <p:tgtEl>
                                          <p:spTgt spid="125"/>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250"/>
                                        <p:tgtEl>
                                          <p:spTgt spid="123"/>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20"/>
                                        </p:tgtEl>
                                        <p:attrNameLst>
                                          <p:attrName>style.visibility</p:attrName>
                                        </p:attrNameLst>
                                      </p:cBhvr>
                                      <p:to>
                                        <p:strVal val="visible"/>
                                      </p:to>
                                    </p:set>
                                    <p:anim calcmode="lin" valueType="num">
                                      <p:cBhvr additive="base">
                                        <p:cTn id="16" dur="500"/>
                                        <p:tgtEl>
                                          <p:spTgt spid="120"/>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19">
                                            <p:txEl>
                                              <p:pRg st="0" end="0"/>
                                            </p:txEl>
                                          </p:spTgt>
                                        </p:tgtEl>
                                        <p:attrNameLst>
                                          <p:attrName>style.visibility</p:attrName>
                                        </p:attrNameLst>
                                      </p:cBhvr>
                                      <p:to>
                                        <p:strVal val="visible"/>
                                      </p:to>
                                    </p:set>
                                    <p:anim calcmode="lin" valueType="num">
                                      <p:cBhvr additive="base">
                                        <p:cTn id="19" dur="500"/>
                                        <p:tgtEl>
                                          <p:spTgt spid="119">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19">
                                            <p:txEl>
                                              <p:pRg st="1" end="1"/>
                                            </p:txEl>
                                          </p:spTgt>
                                        </p:tgtEl>
                                        <p:attrNameLst>
                                          <p:attrName>style.visibility</p:attrName>
                                        </p:attrNameLst>
                                      </p:cBhvr>
                                      <p:to>
                                        <p:strVal val="visible"/>
                                      </p:to>
                                    </p:set>
                                    <p:anim calcmode="lin" valueType="num">
                                      <p:cBhvr additive="base">
                                        <p:cTn id="22" dur="500"/>
                                        <p:tgtEl>
                                          <p:spTgt spid="119">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19">
                                            <p:txEl>
                                              <p:pRg st="2" end="2"/>
                                            </p:txEl>
                                          </p:spTgt>
                                        </p:tgtEl>
                                        <p:attrNameLst>
                                          <p:attrName>style.visibility</p:attrName>
                                        </p:attrNameLst>
                                      </p:cBhvr>
                                      <p:to>
                                        <p:strVal val="visible"/>
                                      </p:to>
                                    </p:set>
                                    <p:anim calcmode="lin" valueType="num">
                                      <p:cBhvr additive="base">
                                        <p:cTn id="25" dur="500"/>
                                        <p:tgtEl>
                                          <p:spTgt spid="119">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19">
                                            <p:txEl>
                                              <p:pRg st="3" end="3"/>
                                            </p:txEl>
                                          </p:spTgt>
                                        </p:tgtEl>
                                        <p:attrNameLst>
                                          <p:attrName>style.visibility</p:attrName>
                                        </p:attrNameLst>
                                      </p:cBhvr>
                                      <p:to>
                                        <p:strVal val="visible"/>
                                      </p:to>
                                    </p:set>
                                    <p:anim calcmode="lin" valueType="num">
                                      <p:cBhvr additive="base">
                                        <p:cTn id="28" dur="500"/>
                                        <p:tgtEl>
                                          <p:spTgt spid="119">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p:tgtEl>
                                          <p:spTgt spid="119">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19">
                                            <p:txEl>
                                              <p:pRg st="5" end="5"/>
                                            </p:txEl>
                                          </p:spTgt>
                                        </p:tgtEl>
                                        <p:attrNameLst>
                                          <p:attrName>style.visibility</p:attrName>
                                        </p:attrNameLst>
                                      </p:cBhvr>
                                      <p:to>
                                        <p:strVal val="visible"/>
                                      </p:to>
                                    </p:set>
                                    <p:anim calcmode="lin" valueType="num">
                                      <p:cBhvr additive="base">
                                        <p:cTn id="34" dur="500"/>
                                        <p:tgtEl>
                                          <p:spTgt spid="119">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19">
                                            <p:txEl>
                                              <p:pRg st="6" end="6"/>
                                            </p:txEl>
                                          </p:spTgt>
                                        </p:tgtEl>
                                        <p:attrNameLst>
                                          <p:attrName>style.visibility</p:attrName>
                                        </p:attrNameLst>
                                      </p:cBhvr>
                                      <p:to>
                                        <p:strVal val="visible"/>
                                      </p:to>
                                    </p:set>
                                    <p:anim calcmode="lin" valueType="num">
                                      <p:cBhvr additive="base">
                                        <p:cTn id="37" dur="500"/>
                                        <p:tgtEl>
                                          <p:spTgt spid="119">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19">
                                            <p:txEl>
                                              <p:pRg st="7" end="7"/>
                                            </p:txEl>
                                          </p:spTgt>
                                        </p:tgtEl>
                                        <p:attrNameLst>
                                          <p:attrName>style.visibility</p:attrName>
                                        </p:attrNameLst>
                                      </p:cBhvr>
                                      <p:to>
                                        <p:strVal val="visible"/>
                                      </p:to>
                                    </p:set>
                                    <p:anim calcmode="lin" valueType="num">
                                      <p:cBhvr additive="base">
                                        <p:cTn id="40" dur="500"/>
                                        <p:tgtEl>
                                          <p:spTgt spid="119">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19">
                                            <p:txEl>
                                              <p:pRg st="8" end="8"/>
                                            </p:txEl>
                                          </p:spTgt>
                                        </p:tgtEl>
                                        <p:attrNameLst>
                                          <p:attrName>style.visibility</p:attrName>
                                        </p:attrNameLst>
                                      </p:cBhvr>
                                      <p:to>
                                        <p:strVal val="visible"/>
                                      </p:to>
                                    </p:set>
                                    <p:anim calcmode="lin" valueType="num">
                                      <p:cBhvr additive="base">
                                        <p:cTn id="43" dur="500"/>
                                        <p:tgtEl>
                                          <p:spTgt spid="119">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3" presetClass="entr" presetSubtype="16" fill="hold" nodeType="after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500"/>
                                        <p:tgtEl>
                                          <p:spTgt spid="126"/>
                                        </p:tgtEl>
                                        <p:attrNameLst>
                                          <p:attrName>ppt_w</p:attrName>
                                        </p:attrNameLst>
                                      </p:cBhvr>
                                      <p:tavLst>
                                        <p:tav tm="0">
                                          <p:val>
                                            <p:strVal val="0"/>
                                          </p:val>
                                        </p:tav>
                                        <p:tav tm="100000">
                                          <p:val>
                                            <p:strVal val="#ppt_w"/>
                                          </p:val>
                                        </p:tav>
                                      </p:tavLst>
                                    </p:anim>
                                    <p:anim calcmode="lin" valueType="num">
                                      <p:cBhvr additive="base">
                                        <p:cTn id="48" dur="500"/>
                                        <p:tgtEl>
                                          <p:spTgt spid="126"/>
                                        </p:tgtEl>
                                        <p:attrNameLst>
                                          <p:attrName>ppt_h</p:attrName>
                                        </p:attrNameLst>
                                      </p:cBhvr>
                                      <p:tavLst>
                                        <p:tav tm="0">
                                          <p:val>
                                            <p:strVal val="0"/>
                                          </p:val>
                                        </p:tav>
                                        <p:tav tm="100000">
                                          <p:val>
                                            <p:strVal val="#ppt_h"/>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27">
                                            <p:txEl>
                                              <p:pRg st="0" end="0"/>
                                            </p:txEl>
                                          </p:spTgt>
                                        </p:tgtEl>
                                        <p:attrNameLst>
                                          <p:attrName>style.visibility</p:attrName>
                                        </p:attrNameLst>
                                      </p:cBhvr>
                                      <p:to>
                                        <p:strVal val="visible"/>
                                      </p:to>
                                    </p:set>
                                    <p:animEffect transition="in" filter="fade">
                                      <p:cBhvr>
                                        <p:cTn id="52" dur="500"/>
                                        <p:tgtEl>
                                          <p:spTgt spid="127">
                                            <p:txEl>
                                              <p:pRg st="0" end="0"/>
                                            </p:txEl>
                                          </p:spTgt>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127">
                                            <p:txEl>
                                              <p:pRg st="1" end="1"/>
                                            </p:txEl>
                                          </p:spTgt>
                                        </p:tgtEl>
                                        <p:attrNameLst>
                                          <p:attrName>style.visibility</p:attrName>
                                        </p:attrNameLst>
                                      </p:cBhvr>
                                      <p:to>
                                        <p:strVal val="visible"/>
                                      </p:to>
                                    </p:set>
                                    <p:animEffect transition="in" filter="fade">
                                      <p:cBhvr>
                                        <p:cTn id="56" dur="500"/>
                                        <p:tgtEl>
                                          <p:spTgt spid="127">
                                            <p:txEl>
                                              <p:pRg st="1" end="1"/>
                                            </p:txEl>
                                          </p:spTgt>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127">
                                            <p:txEl>
                                              <p:pRg st="2" end="2"/>
                                            </p:txEl>
                                          </p:spTgt>
                                        </p:tgtEl>
                                        <p:attrNameLst>
                                          <p:attrName>style.visibility</p:attrName>
                                        </p:attrNameLst>
                                      </p:cBhvr>
                                      <p:to>
                                        <p:strVal val="visible"/>
                                      </p:to>
                                    </p:set>
                                    <p:animEffect transition="in" filter="fade">
                                      <p:cBhvr>
                                        <p:cTn id="60" dur="500"/>
                                        <p:tgtEl>
                                          <p:spTgt spid="127">
                                            <p:txEl>
                                              <p:pRg st="2" end="2"/>
                                            </p:txEl>
                                          </p:spTgt>
                                        </p:tgtEl>
                                      </p:cBhvr>
                                    </p:animEffect>
                                  </p:childTnLst>
                                </p:cTn>
                              </p:par>
                            </p:childTnLst>
                          </p:cTn>
                        </p:par>
                        <p:par>
                          <p:cTn id="61" fill="hold">
                            <p:stCondLst>
                              <p:cond delay="2500"/>
                            </p:stCondLst>
                            <p:childTnLst>
                              <p:par>
                                <p:cTn id="62" presetID="10" presetClass="entr" presetSubtype="0" fill="hold" nodeType="afterEffect">
                                  <p:stCondLst>
                                    <p:cond delay="0"/>
                                  </p:stCondLst>
                                  <p:childTnLst>
                                    <p:set>
                                      <p:cBhvr>
                                        <p:cTn id="63" dur="1" fill="hold">
                                          <p:stCondLst>
                                            <p:cond delay="0"/>
                                          </p:stCondLst>
                                        </p:cTn>
                                        <p:tgtEl>
                                          <p:spTgt spid="127">
                                            <p:txEl>
                                              <p:pRg st="3" end="3"/>
                                            </p:txEl>
                                          </p:spTgt>
                                        </p:tgtEl>
                                        <p:attrNameLst>
                                          <p:attrName>style.visibility</p:attrName>
                                        </p:attrNameLst>
                                      </p:cBhvr>
                                      <p:to>
                                        <p:strVal val="visible"/>
                                      </p:to>
                                    </p:set>
                                    <p:animEffect transition="in" filter="fade">
                                      <p:cBhvr>
                                        <p:cTn id="64" dur="500"/>
                                        <p:tgtEl>
                                          <p:spTgt spid="127">
                                            <p:txEl>
                                              <p:pRg st="3" end="3"/>
                                            </p:txEl>
                                          </p:spTgt>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27">
                                            <p:txEl>
                                              <p:pRg st="4" end="4"/>
                                            </p:txEl>
                                          </p:spTgt>
                                        </p:tgtEl>
                                        <p:attrNameLst>
                                          <p:attrName>style.visibility</p:attrName>
                                        </p:attrNameLst>
                                      </p:cBhvr>
                                      <p:to>
                                        <p:strVal val="visible"/>
                                      </p:to>
                                    </p:set>
                                    <p:animEffect transition="in" filter="fade">
                                      <p:cBhvr>
                                        <p:cTn id="68" dur="500"/>
                                        <p:tgtEl>
                                          <p:spTgt spid="127">
                                            <p:txEl>
                                              <p:pRg st="4" end="4"/>
                                            </p:txEl>
                                          </p:spTgt>
                                        </p:tgtEl>
                                      </p:cBhvr>
                                    </p:animEffect>
                                  </p:childTnLst>
                                </p:cTn>
                              </p:par>
                            </p:childTnLst>
                          </p:cTn>
                        </p:par>
                        <p:par>
                          <p:cTn id="69" fill="hold">
                            <p:stCondLst>
                              <p:cond delay="3500"/>
                            </p:stCondLst>
                            <p:childTnLst>
                              <p:par>
                                <p:cTn id="70" presetID="10" presetClass="entr" presetSubtype="0" fill="hold" nodeType="afterEffect">
                                  <p:stCondLst>
                                    <p:cond delay="0"/>
                                  </p:stCondLst>
                                  <p:childTnLst>
                                    <p:set>
                                      <p:cBhvr>
                                        <p:cTn id="71" dur="1" fill="hold">
                                          <p:stCondLst>
                                            <p:cond delay="0"/>
                                          </p:stCondLst>
                                        </p:cTn>
                                        <p:tgtEl>
                                          <p:spTgt spid="127">
                                            <p:txEl>
                                              <p:pRg st="5" end="5"/>
                                            </p:txEl>
                                          </p:spTgt>
                                        </p:tgtEl>
                                        <p:attrNameLst>
                                          <p:attrName>style.visibility</p:attrName>
                                        </p:attrNameLst>
                                      </p:cBhvr>
                                      <p:to>
                                        <p:strVal val="visible"/>
                                      </p:to>
                                    </p:set>
                                    <p:animEffect transition="in" filter="fade">
                                      <p:cBhvr>
                                        <p:cTn id="72" dur="500"/>
                                        <p:tgtEl>
                                          <p:spTgt spid="127">
                                            <p:txEl>
                                              <p:pRg st="5" end="5"/>
                                            </p:txEl>
                                          </p:spTgt>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127">
                                            <p:txEl>
                                              <p:pRg st="6" end="6"/>
                                            </p:txEl>
                                          </p:spTgt>
                                        </p:tgtEl>
                                        <p:attrNameLst>
                                          <p:attrName>style.visibility</p:attrName>
                                        </p:attrNameLst>
                                      </p:cBhvr>
                                      <p:to>
                                        <p:strVal val="visible"/>
                                      </p:to>
                                    </p:set>
                                    <p:animEffect transition="in" filter="fade">
                                      <p:cBhvr>
                                        <p:cTn id="76" dur="500"/>
                                        <p:tgtEl>
                                          <p:spTgt spid="127">
                                            <p:txEl>
                                              <p:pRg st="6" end="6"/>
                                            </p:txEl>
                                          </p:spTgt>
                                        </p:tgtEl>
                                      </p:cBhvr>
                                    </p:animEffect>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127">
                                            <p:txEl>
                                              <p:pRg st="7" end="7"/>
                                            </p:txEl>
                                          </p:spTgt>
                                        </p:tgtEl>
                                        <p:attrNameLst>
                                          <p:attrName>style.visibility</p:attrName>
                                        </p:attrNameLst>
                                      </p:cBhvr>
                                      <p:to>
                                        <p:strVal val="visible"/>
                                      </p:to>
                                    </p:set>
                                    <p:animEffect transition="in" filter="fade">
                                      <p:cBhvr>
                                        <p:cTn id="80" dur="500"/>
                                        <p:tgtEl>
                                          <p:spTgt spid="127">
                                            <p:txEl>
                                              <p:pRg st="7" end="7"/>
                                            </p:txEl>
                                          </p:spTgt>
                                        </p:tgtEl>
                                      </p:cBhvr>
                                    </p:animEffect>
                                  </p:childTnLst>
                                </p:cTn>
                              </p:par>
                            </p:childTnLst>
                          </p:cTn>
                        </p:par>
                        <p:par>
                          <p:cTn id="81" fill="hold">
                            <p:stCondLst>
                              <p:cond delay="5000"/>
                            </p:stCondLst>
                            <p:childTnLst>
                              <p:par>
                                <p:cTn id="82" presetID="10" presetClass="entr" presetSubtype="0" fill="hold" nodeType="afterEffect">
                                  <p:stCondLst>
                                    <p:cond delay="0"/>
                                  </p:stCondLst>
                                  <p:childTnLst>
                                    <p:set>
                                      <p:cBhvr>
                                        <p:cTn id="83" dur="1" fill="hold">
                                          <p:stCondLst>
                                            <p:cond delay="0"/>
                                          </p:stCondLst>
                                        </p:cTn>
                                        <p:tgtEl>
                                          <p:spTgt spid="127">
                                            <p:txEl>
                                              <p:pRg st="8" end="8"/>
                                            </p:txEl>
                                          </p:spTgt>
                                        </p:tgtEl>
                                        <p:attrNameLst>
                                          <p:attrName>style.visibility</p:attrName>
                                        </p:attrNameLst>
                                      </p:cBhvr>
                                      <p:to>
                                        <p:strVal val="visible"/>
                                      </p:to>
                                    </p:set>
                                    <p:animEffect transition="in" filter="fade">
                                      <p:cBhvr>
                                        <p:cTn id="84" dur="500"/>
                                        <p:tgtEl>
                                          <p:spTgt spid="127">
                                            <p:txEl>
                                              <p:pRg st="8" end="8"/>
                                            </p:txEl>
                                          </p:spTgt>
                                        </p:tgtEl>
                                      </p:cBhvr>
                                    </p:animEffect>
                                  </p:childTnLst>
                                </p:cTn>
                              </p:par>
                            </p:childTnLst>
                          </p:cTn>
                        </p:par>
                        <p:par>
                          <p:cTn id="85" fill="hold">
                            <p:stCondLst>
                              <p:cond delay="5500"/>
                            </p:stCondLst>
                            <p:childTnLst>
                              <p:par>
                                <p:cTn id="86" presetID="10" presetClass="entr" presetSubtype="0" fill="hold" nodeType="afterEffect">
                                  <p:stCondLst>
                                    <p:cond delay="0"/>
                                  </p:stCondLst>
                                  <p:childTnLst>
                                    <p:set>
                                      <p:cBhvr>
                                        <p:cTn id="87" dur="1" fill="hold">
                                          <p:stCondLst>
                                            <p:cond delay="0"/>
                                          </p:stCondLst>
                                        </p:cTn>
                                        <p:tgtEl>
                                          <p:spTgt spid="128">
                                            <p:txEl>
                                              <p:pRg st="0" end="0"/>
                                            </p:txEl>
                                          </p:spTgt>
                                        </p:tgtEl>
                                        <p:attrNameLst>
                                          <p:attrName>style.visibility</p:attrName>
                                        </p:attrNameLst>
                                      </p:cBhvr>
                                      <p:to>
                                        <p:strVal val="visible"/>
                                      </p:to>
                                    </p:set>
                                    <p:animEffect transition="in" filter="fade">
                                      <p:cBhvr>
                                        <p:cTn id="88" dur="500"/>
                                        <p:tgtEl>
                                          <p:spTgt spid="128">
                                            <p:txEl>
                                              <p:pRg st="0" end="0"/>
                                            </p:txEl>
                                          </p:spTgt>
                                        </p:tgtEl>
                                      </p:cBhvr>
                                    </p:animEffect>
                                  </p:childTnLst>
                                </p:cTn>
                              </p:par>
                            </p:childTnLst>
                          </p:cTn>
                        </p:par>
                        <p:par>
                          <p:cTn id="89" fill="hold">
                            <p:stCondLst>
                              <p:cond delay="6000"/>
                            </p:stCondLst>
                            <p:childTnLst>
                              <p:par>
                                <p:cTn id="90" presetID="10" presetClass="entr" presetSubtype="0" fill="hold" nodeType="afterEffect">
                                  <p:stCondLst>
                                    <p:cond delay="0"/>
                                  </p:stCondLst>
                                  <p:childTnLst>
                                    <p:set>
                                      <p:cBhvr>
                                        <p:cTn id="91" dur="1" fill="hold">
                                          <p:stCondLst>
                                            <p:cond delay="0"/>
                                          </p:stCondLst>
                                        </p:cTn>
                                        <p:tgtEl>
                                          <p:spTgt spid="128">
                                            <p:txEl>
                                              <p:pRg st="1" end="1"/>
                                            </p:txEl>
                                          </p:spTgt>
                                        </p:tgtEl>
                                        <p:attrNameLst>
                                          <p:attrName>style.visibility</p:attrName>
                                        </p:attrNameLst>
                                      </p:cBhvr>
                                      <p:to>
                                        <p:strVal val="visible"/>
                                      </p:to>
                                    </p:set>
                                    <p:animEffect transition="in" filter="fade">
                                      <p:cBhvr>
                                        <p:cTn id="92" dur="500"/>
                                        <p:tgtEl>
                                          <p:spTgt spid="128">
                                            <p:txEl>
                                              <p:pRg st="1" end="1"/>
                                            </p:txEl>
                                          </p:spTgt>
                                        </p:tgtEl>
                                      </p:cBhvr>
                                    </p:animEffect>
                                  </p:childTnLst>
                                </p:cTn>
                              </p:par>
                            </p:childTnLst>
                          </p:cTn>
                        </p:par>
                        <p:par>
                          <p:cTn id="93" fill="hold">
                            <p:stCondLst>
                              <p:cond delay="6500"/>
                            </p:stCondLst>
                            <p:childTnLst>
                              <p:par>
                                <p:cTn id="94" presetID="10" presetClass="entr" presetSubtype="0" fill="hold" nodeType="afterEffect">
                                  <p:stCondLst>
                                    <p:cond delay="0"/>
                                  </p:stCondLst>
                                  <p:childTnLst>
                                    <p:set>
                                      <p:cBhvr>
                                        <p:cTn id="95" dur="1" fill="hold">
                                          <p:stCondLst>
                                            <p:cond delay="0"/>
                                          </p:stCondLst>
                                        </p:cTn>
                                        <p:tgtEl>
                                          <p:spTgt spid="128">
                                            <p:txEl>
                                              <p:pRg st="2" end="2"/>
                                            </p:txEl>
                                          </p:spTgt>
                                        </p:tgtEl>
                                        <p:attrNameLst>
                                          <p:attrName>style.visibility</p:attrName>
                                        </p:attrNameLst>
                                      </p:cBhvr>
                                      <p:to>
                                        <p:strVal val="visible"/>
                                      </p:to>
                                    </p:set>
                                    <p:animEffect transition="in" filter="fade">
                                      <p:cBhvr>
                                        <p:cTn id="96" dur="500"/>
                                        <p:tgtEl>
                                          <p:spTgt spid="128">
                                            <p:txEl>
                                              <p:pRg st="2" end="2"/>
                                            </p:txEl>
                                          </p:spTgt>
                                        </p:tgtEl>
                                      </p:cBhvr>
                                    </p:animEffect>
                                  </p:childTnLst>
                                </p:cTn>
                              </p:par>
                            </p:childTnLst>
                          </p:cTn>
                        </p:par>
                        <p:par>
                          <p:cTn id="97" fill="hold">
                            <p:stCondLst>
                              <p:cond delay="7000"/>
                            </p:stCondLst>
                            <p:childTnLst>
                              <p:par>
                                <p:cTn id="98" presetID="10" presetClass="entr" presetSubtype="0" fill="hold" nodeType="afterEffect">
                                  <p:stCondLst>
                                    <p:cond delay="0"/>
                                  </p:stCondLst>
                                  <p:childTnLst>
                                    <p:set>
                                      <p:cBhvr>
                                        <p:cTn id="99" dur="1" fill="hold">
                                          <p:stCondLst>
                                            <p:cond delay="0"/>
                                          </p:stCondLst>
                                        </p:cTn>
                                        <p:tgtEl>
                                          <p:spTgt spid="128">
                                            <p:txEl>
                                              <p:pRg st="3" end="3"/>
                                            </p:txEl>
                                          </p:spTgt>
                                        </p:tgtEl>
                                        <p:attrNameLst>
                                          <p:attrName>style.visibility</p:attrName>
                                        </p:attrNameLst>
                                      </p:cBhvr>
                                      <p:to>
                                        <p:strVal val="visible"/>
                                      </p:to>
                                    </p:set>
                                    <p:animEffect transition="in" filter="fade">
                                      <p:cBhvr>
                                        <p:cTn id="100" dur="500"/>
                                        <p:tgtEl>
                                          <p:spTgt spid="128">
                                            <p:txEl>
                                              <p:pRg st="3" end="3"/>
                                            </p:txEl>
                                          </p:spTgt>
                                        </p:tgtEl>
                                      </p:cBhvr>
                                    </p:animEffect>
                                  </p:childTnLst>
                                </p:cTn>
                              </p:par>
                            </p:childTnLst>
                          </p:cTn>
                        </p:par>
                        <p:par>
                          <p:cTn id="101" fill="hold">
                            <p:stCondLst>
                              <p:cond delay="7500"/>
                            </p:stCondLst>
                            <p:childTnLst>
                              <p:par>
                                <p:cTn id="102" presetID="10" presetClass="entr" presetSubtype="0" fill="hold" nodeType="afterEffect">
                                  <p:stCondLst>
                                    <p:cond delay="0"/>
                                  </p:stCondLst>
                                  <p:childTnLst>
                                    <p:set>
                                      <p:cBhvr>
                                        <p:cTn id="103" dur="1" fill="hold">
                                          <p:stCondLst>
                                            <p:cond delay="0"/>
                                          </p:stCondLst>
                                        </p:cTn>
                                        <p:tgtEl>
                                          <p:spTgt spid="128">
                                            <p:txEl>
                                              <p:pRg st="4" end="4"/>
                                            </p:txEl>
                                          </p:spTgt>
                                        </p:tgtEl>
                                        <p:attrNameLst>
                                          <p:attrName>style.visibility</p:attrName>
                                        </p:attrNameLst>
                                      </p:cBhvr>
                                      <p:to>
                                        <p:strVal val="visible"/>
                                      </p:to>
                                    </p:set>
                                    <p:animEffect transition="in" filter="fade">
                                      <p:cBhvr>
                                        <p:cTn id="104" dur="500"/>
                                        <p:tgtEl>
                                          <p:spTgt spid="128">
                                            <p:txEl>
                                              <p:pRg st="4" end="4"/>
                                            </p:txEl>
                                          </p:spTgt>
                                        </p:tgtEl>
                                      </p:cBhvr>
                                    </p:animEffect>
                                  </p:childTnLst>
                                </p:cTn>
                              </p:par>
                            </p:childTnLst>
                          </p:cTn>
                        </p:par>
                        <p:par>
                          <p:cTn id="105" fill="hold">
                            <p:stCondLst>
                              <p:cond delay="8000"/>
                            </p:stCondLst>
                            <p:childTnLst>
                              <p:par>
                                <p:cTn id="106" presetID="10" presetClass="entr" presetSubtype="0" fill="hold" nodeType="afterEffect">
                                  <p:stCondLst>
                                    <p:cond delay="0"/>
                                  </p:stCondLst>
                                  <p:childTnLst>
                                    <p:set>
                                      <p:cBhvr>
                                        <p:cTn id="107" dur="1" fill="hold">
                                          <p:stCondLst>
                                            <p:cond delay="0"/>
                                          </p:stCondLst>
                                        </p:cTn>
                                        <p:tgtEl>
                                          <p:spTgt spid="128">
                                            <p:txEl>
                                              <p:pRg st="5" end="5"/>
                                            </p:txEl>
                                          </p:spTgt>
                                        </p:tgtEl>
                                        <p:attrNameLst>
                                          <p:attrName>style.visibility</p:attrName>
                                        </p:attrNameLst>
                                      </p:cBhvr>
                                      <p:to>
                                        <p:strVal val="visible"/>
                                      </p:to>
                                    </p:set>
                                    <p:animEffect transition="in" filter="fade">
                                      <p:cBhvr>
                                        <p:cTn id="108" dur="500"/>
                                        <p:tgtEl>
                                          <p:spTgt spid="128">
                                            <p:txEl>
                                              <p:pRg st="5" end="5"/>
                                            </p:txEl>
                                          </p:spTgt>
                                        </p:tgtEl>
                                      </p:cBhvr>
                                    </p:animEffect>
                                  </p:childTnLst>
                                </p:cTn>
                              </p:par>
                            </p:childTnLst>
                          </p:cTn>
                        </p:par>
                        <p:par>
                          <p:cTn id="109" fill="hold">
                            <p:stCondLst>
                              <p:cond delay="8500"/>
                            </p:stCondLst>
                            <p:childTnLst>
                              <p:par>
                                <p:cTn id="110" presetID="10" presetClass="entr" presetSubtype="0" fill="hold" nodeType="afterEffect">
                                  <p:stCondLst>
                                    <p:cond delay="0"/>
                                  </p:stCondLst>
                                  <p:childTnLst>
                                    <p:set>
                                      <p:cBhvr>
                                        <p:cTn id="111" dur="1" fill="hold">
                                          <p:stCondLst>
                                            <p:cond delay="0"/>
                                          </p:stCondLst>
                                        </p:cTn>
                                        <p:tgtEl>
                                          <p:spTgt spid="128">
                                            <p:txEl>
                                              <p:pRg st="6" end="6"/>
                                            </p:txEl>
                                          </p:spTgt>
                                        </p:tgtEl>
                                        <p:attrNameLst>
                                          <p:attrName>style.visibility</p:attrName>
                                        </p:attrNameLst>
                                      </p:cBhvr>
                                      <p:to>
                                        <p:strVal val="visible"/>
                                      </p:to>
                                    </p:set>
                                    <p:animEffect transition="in" filter="fade">
                                      <p:cBhvr>
                                        <p:cTn id="112" dur="500"/>
                                        <p:tgtEl>
                                          <p:spTgt spid="128">
                                            <p:txEl>
                                              <p:pRg st="6" end="6"/>
                                            </p:txEl>
                                          </p:spTgt>
                                        </p:tgtEl>
                                      </p:cBhvr>
                                    </p:animEffect>
                                  </p:childTnLst>
                                </p:cTn>
                              </p:par>
                            </p:childTnLst>
                          </p:cTn>
                        </p:par>
                        <p:par>
                          <p:cTn id="113" fill="hold">
                            <p:stCondLst>
                              <p:cond delay="9000"/>
                            </p:stCondLst>
                            <p:childTnLst>
                              <p:par>
                                <p:cTn id="114" presetID="10" presetClass="entr" presetSubtype="0" fill="hold" nodeType="afterEffect">
                                  <p:stCondLst>
                                    <p:cond delay="0"/>
                                  </p:stCondLst>
                                  <p:childTnLst>
                                    <p:set>
                                      <p:cBhvr>
                                        <p:cTn id="115" dur="1" fill="hold">
                                          <p:stCondLst>
                                            <p:cond delay="0"/>
                                          </p:stCondLst>
                                        </p:cTn>
                                        <p:tgtEl>
                                          <p:spTgt spid="128">
                                            <p:txEl>
                                              <p:pRg st="7" end="7"/>
                                            </p:txEl>
                                          </p:spTgt>
                                        </p:tgtEl>
                                        <p:attrNameLst>
                                          <p:attrName>style.visibility</p:attrName>
                                        </p:attrNameLst>
                                      </p:cBhvr>
                                      <p:to>
                                        <p:strVal val="visible"/>
                                      </p:to>
                                    </p:set>
                                    <p:animEffect transition="in" filter="fade">
                                      <p:cBhvr>
                                        <p:cTn id="116" dur="500"/>
                                        <p:tgtEl>
                                          <p:spTgt spid="128">
                                            <p:txEl>
                                              <p:pRg st="7" end="7"/>
                                            </p:txEl>
                                          </p:spTgt>
                                        </p:tgtEl>
                                      </p:cBhvr>
                                    </p:animEffect>
                                  </p:childTnLst>
                                </p:cTn>
                              </p:par>
                            </p:childTnLst>
                          </p:cTn>
                        </p:par>
                        <p:par>
                          <p:cTn id="117" fill="hold">
                            <p:stCondLst>
                              <p:cond delay="9500"/>
                            </p:stCondLst>
                            <p:childTnLst>
                              <p:par>
                                <p:cTn id="118" presetID="10" presetClass="entr" presetSubtype="0" fill="hold" nodeType="afterEffect">
                                  <p:stCondLst>
                                    <p:cond delay="0"/>
                                  </p:stCondLst>
                                  <p:childTnLst>
                                    <p:set>
                                      <p:cBhvr>
                                        <p:cTn id="119" dur="1" fill="hold">
                                          <p:stCondLst>
                                            <p:cond delay="0"/>
                                          </p:stCondLst>
                                        </p:cTn>
                                        <p:tgtEl>
                                          <p:spTgt spid="128">
                                            <p:txEl>
                                              <p:pRg st="8" end="8"/>
                                            </p:txEl>
                                          </p:spTgt>
                                        </p:tgtEl>
                                        <p:attrNameLst>
                                          <p:attrName>style.visibility</p:attrName>
                                        </p:attrNameLst>
                                      </p:cBhvr>
                                      <p:to>
                                        <p:strVal val="visible"/>
                                      </p:to>
                                    </p:set>
                                    <p:animEffect transition="in" filter="fade">
                                      <p:cBhvr>
                                        <p:cTn id="120" dur="500"/>
                                        <p:tgtEl>
                                          <p:spTgt spid="128">
                                            <p:txEl>
                                              <p:pRg st="8" end="8"/>
                                            </p:txEl>
                                          </p:spTgt>
                                        </p:tgtEl>
                                      </p:cBhvr>
                                    </p:animEffect>
                                  </p:childTnLst>
                                </p:cTn>
                              </p:par>
                            </p:childTnLst>
                          </p:cTn>
                        </p:par>
                        <p:par>
                          <p:cTn id="121" fill="hold">
                            <p:stCondLst>
                              <p:cond delay="10000"/>
                            </p:stCondLst>
                            <p:childTnLst>
                              <p:par>
                                <p:cTn id="122" presetID="10" presetClass="entr" presetSubtype="0" fill="hold" nodeType="afterEffect">
                                  <p:stCondLst>
                                    <p:cond delay="0"/>
                                  </p:stCondLst>
                                  <p:childTnLst>
                                    <p:set>
                                      <p:cBhvr>
                                        <p:cTn id="123" dur="1" fill="hold">
                                          <p:stCondLst>
                                            <p:cond delay="0"/>
                                          </p:stCondLst>
                                        </p:cTn>
                                        <p:tgtEl>
                                          <p:spTgt spid="129">
                                            <p:txEl>
                                              <p:pRg st="0" end="0"/>
                                            </p:txEl>
                                          </p:spTgt>
                                        </p:tgtEl>
                                        <p:attrNameLst>
                                          <p:attrName>style.visibility</p:attrName>
                                        </p:attrNameLst>
                                      </p:cBhvr>
                                      <p:to>
                                        <p:strVal val="visible"/>
                                      </p:to>
                                    </p:set>
                                    <p:animEffect transition="in" filter="fade">
                                      <p:cBhvr>
                                        <p:cTn id="124" dur="500"/>
                                        <p:tgtEl>
                                          <p:spTgt spid="129">
                                            <p:txEl>
                                              <p:pRg st="0" end="0"/>
                                            </p:txEl>
                                          </p:spTgt>
                                        </p:tgtEl>
                                      </p:cBhvr>
                                    </p:animEffect>
                                  </p:childTnLst>
                                </p:cTn>
                              </p:par>
                            </p:childTnLst>
                          </p:cTn>
                        </p:par>
                        <p:par>
                          <p:cTn id="125" fill="hold">
                            <p:stCondLst>
                              <p:cond delay="10500"/>
                            </p:stCondLst>
                            <p:childTnLst>
                              <p:par>
                                <p:cTn id="126" presetID="10" presetClass="entr" presetSubtype="0" fill="hold" nodeType="afterEffect">
                                  <p:stCondLst>
                                    <p:cond delay="0"/>
                                  </p:stCondLst>
                                  <p:childTnLst>
                                    <p:set>
                                      <p:cBhvr>
                                        <p:cTn id="127" dur="1" fill="hold">
                                          <p:stCondLst>
                                            <p:cond delay="0"/>
                                          </p:stCondLst>
                                        </p:cTn>
                                        <p:tgtEl>
                                          <p:spTgt spid="129">
                                            <p:txEl>
                                              <p:pRg st="1" end="1"/>
                                            </p:txEl>
                                          </p:spTgt>
                                        </p:tgtEl>
                                        <p:attrNameLst>
                                          <p:attrName>style.visibility</p:attrName>
                                        </p:attrNameLst>
                                      </p:cBhvr>
                                      <p:to>
                                        <p:strVal val="visible"/>
                                      </p:to>
                                    </p:set>
                                    <p:animEffect transition="in" filter="fade">
                                      <p:cBhvr>
                                        <p:cTn id="128" dur="500"/>
                                        <p:tgtEl>
                                          <p:spTgt spid="129">
                                            <p:txEl>
                                              <p:pRg st="1" end="1"/>
                                            </p:txEl>
                                          </p:spTgt>
                                        </p:tgtEl>
                                      </p:cBhvr>
                                    </p:animEffect>
                                  </p:childTnLst>
                                </p:cTn>
                              </p:par>
                            </p:childTnLst>
                          </p:cTn>
                        </p:par>
                        <p:par>
                          <p:cTn id="129" fill="hold">
                            <p:stCondLst>
                              <p:cond delay="11000"/>
                            </p:stCondLst>
                            <p:childTnLst>
                              <p:par>
                                <p:cTn id="130" presetID="10" presetClass="entr" presetSubtype="0" fill="hold" nodeType="afterEffect">
                                  <p:stCondLst>
                                    <p:cond delay="0"/>
                                  </p:stCondLst>
                                  <p:childTnLst>
                                    <p:set>
                                      <p:cBhvr>
                                        <p:cTn id="131" dur="1" fill="hold">
                                          <p:stCondLst>
                                            <p:cond delay="0"/>
                                          </p:stCondLst>
                                        </p:cTn>
                                        <p:tgtEl>
                                          <p:spTgt spid="129">
                                            <p:txEl>
                                              <p:pRg st="2" end="2"/>
                                            </p:txEl>
                                          </p:spTgt>
                                        </p:tgtEl>
                                        <p:attrNameLst>
                                          <p:attrName>style.visibility</p:attrName>
                                        </p:attrNameLst>
                                      </p:cBhvr>
                                      <p:to>
                                        <p:strVal val="visible"/>
                                      </p:to>
                                    </p:set>
                                    <p:animEffect transition="in" filter="fade">
                                      <p:cBhvr>
                                        <p:cTn id="132" dur="500"/>
                                        <p:tgtEl>
                                          <p:spTgt spid="129">
                                            <p:txEl>
                                              <p:pRg st="2" end="2"/>
                                            </p:txEl>
                                          </p:spTgt>
                                        </p:tgtEl>
                                      </p:cBhvr>
                                    </p:animEffect>
                                  </p:childTnLst>
                                </p:cTn>
                              </p:par>
                            </p:childTnLst>
                          </p:cTn>
                        </p:par>
                        <p:par>
                          <p:cTn id="133" fill="hold">
                            <p:stCondLst>
                              <p:cond delay="11500"/>
                            </p:stCondLst>
                            <p:childTnLst>
                              <p:par>
                                <p:cTn id="134" presetID="10" presetClass="entr" presetSubtype="0" fill="hold" nodeType="afterEffect">
                                  <p:stCondLst>
                                    <p:cond delay="0"/>
                                  </p:stCondLst>
                                  <p:childTnLst>
                                    <p:set>
                                      <p:cBhvr>
                                        <p:cTn id="135" dur="1" fill="hold">
                                          <p:stCondLst>
                                            <p:cond delay="0"/>
                                          </p:stCondLst>
                                        </p:cTn>
                                        <p:tgtEl>
                                          <p:spTgt spid="129">
                                            <p:txEl>
                                              <p:pRg st="3" end="3"/>
                                            </p:txEl>
                                          </p:spTgt>
                                        </p:tgtEl>
                                        <p:attrNameLst>
                                          <p:attrName>style.visibility</p:attrName>
                                        </p:attrNameLst>
                                      </p:cBhvr>
                                      <p:to>
                                        <p:strVal val="visible"/>
                                      </p:to>
                                    </p:set>
                                    <p:animEffect transition="in" filter="fade">
                                      <p:cBhvr>
                                        <p:cTn id="136" dur="500"/>
                                        <p:tgtEl>
                                          <p:spTgt spid="129">
                                            <p:txEl>
                                              <p:pRg st="3" end="3"/>
                                            </p:txEl>
                                          </p:spTgt>
                                        </p:tgtEl>
                                      </p:cBhvr>
                                    </p:animEffect>
                                  </p:childTnLst>
                                </p:cTn>
                              </p:par>
                            </p:childTnLst>
                          </p:cTn>
                        </p:par>
                        <p:par>
                          <p:cTn id="137" fill="hold">
                            <p:stCondLst>
                              <p:cond delay="12000"/>
                            </p:stCondLst>
                            <p:childTnLst>
                              <p:par>
                                <p:cTn id="138" presetID="10" presetClass="entr" presetSubtype="0" fill="hold" nodeType="afterEffect">
                                  <p:stCondLst>
                                    <p:cond delay="0"/>
                                  </p:stCondLst>
                                  <p:childTnLst>
                                    <p:set>
                                      <p:cBhvr>
                                        <p:cTn id="139" dur="1" fill="hold">
                                          <p:stCondLst>
                                            <p:cond delay="0"/>
                                          </p:stCondLst>
                                        </p:cTn>
                                        <p:tgtEl>
                                          <p:spTgt spid="129">
                                            <p:txEl>
                                              <p:pRg st="4" end="4"/>
                                            </p:txEl>
                                          </p:spTgt>
                                        </p:tgtEl>
                                        <p:attrNameLst>
                                          <p:attrName>style.visibility</p:attrName>
                                        </p:attrNameLst>
                                      </p:cBhvr>
                                      <p:to>
                                        <p:strVal val="visible"/>
                                      </p:to>
                                    </p:set>
                                    <p:animEffect transition="in" filter="fade">
                                      <p:cBhvr>
                                        <p:cTn id="140" dur="500"/>
                                        <p:tgtEl>
                                          <p:spTgt spid="129">
                                            <p:txEl>
                                              <p:pRg st="4" end="4"/>
                                            </p:txEl>
                                          </p:spTgt>
                                        </p:tgtEl>
                                      </p:cBhvr>
                                    </p:animEffect>
                                  </p:childTnLst>
                                </p:cTn>
                              </p:par>
                            </p:childTnLst>
                          </p:cTn>
                        </p:par>
                        <p:par>
                          <p:cTn id="141" fill="hold">
                            <p:stCondLst>
                              <p:cond delay="12500"/>
                            </p:stCondLst>
                            <p:childTnLst>
                              <p:par>
                                <p:cTn id="142" presetID="10" presetClass="entr" presetSubtype="0" fill="hold" nodeType="afterEffect">
                                  <p:stCondLst>
                                    <p:cond delay="0"/>
                                  </p:stCondLst>
                                  <p:childTnLst>
                                    <p:set>
                                      <p:cBhvr>
                                        <p:cTn id="143" dur="1" fill="hold">
                                          <p:stCondLst>
                                            <p:cond delay="0"/>
                                          </p:stCondLst>
                                        </p:cTn>
                                        <p:tgtEl>
                                          <p:spTgt spid="129">
                                            <p:txEl>
                                              <p:pRg st="5" end="5"/>
                                            </p:txEl>
                                          </p:spTgt>
                                        </p:tgtEl>
                                        <p:attrNameLst>
                                          <p:attrName>style.visibility</p:attrName>
                                        </p:attrNameLst>
                                      </p:cBhvr>
                                      <p:to>
                                        <p:strVal val="visible"/>
                                      </p:to>
                                    </p:set>
                                    <p:animEffect transition="in" filter="fade">
                                      <p:cBhvr>
                                        <p:cTn id="144" dur="500"/>
                                        <p:tgtEl>
                                          <p:spTgt spid="129">
                                            <p:txEl>
                                              <p:pRg st="5" end="5"/>
                                            </p:txEl>
                                          </p:spTgt>
                                        </p:tgtEl>
                                      </p:cBhvr>
                                    </p:animEffect>
                                  </p:childTnLst>
                                </p:cTn>
                              </p:par>
                            </p:childTnLst>
                          </p:cTn>
                        </p:par>
                        <p:par>
                          <p:cTn id="145" fill="hold">
                            <p:stCondLst>
                              <p:cond delay="13000"/>
                            </p:stCondLst>
                            <p:childTnLst>
                              <p:par>
                                <p:cTn id="146" presetID="10" presetClass="entr" presetSubtype="0" fill="hold" nodeType="afterEffect">
                                  <p:stCondLst>
                                    <p:cond delay="0"/>
                                  </p:stCondLst>
                                  <p:childTnLst>
                                    <p:set>
                                      <p:cBhvr>
                                        <p:cTn id="147" dur="1" fill="hold">
                                          <p:stCondLst>
                                            <p:cond delay="0"/>
                                          </p:stCondLst>
                                        </p:cTn>
                                        <p:tgtEl>
                                          <p:spTgt spid="129">
                                            <p:txEl>
                                              <p:pRg st="6" end="6"/>
                                            </p:txEl>
                                          </p:spTgt>
                                        </p:tgtEl>
                                        <p:attrNameLst>
                                          <p:attrName>style.visibility</p:attrName>
                                        </p:attrNameLst>
                                      </p:cBhvr>
                                      <p:to>
                                        <p:strVal val="visible"/>
                                      </p:to>
                                    </p:set>
                                    <p:animEffect transition="in" filter="fade">
                                      <p:cBhvr>
                                        <p:cTn id="148" dur="500"/>
                                        <p:tgtEl>
                                          <p:spTgt spid="129">
                                            <p:txEl>
                                              <p:pRg st="6" end="6"/>
                                            </p:txEl>
                                          </p:spTgt>
                                        </p:tgtEl>
                                      </p:cBhvr>
                                    </p:animEffect>
                                  </p:childTnLst>
                                </p:cTn>
                              </p:par>
                            </p:childTnLst>
                          </p:cTn>
                        </p:par>
                        <p:par>
                          <p:cTn id="149" fill="hold">
                            <p:stCondLst>
                              <p:cond delay="13500"/>
                            </p:stCondLst>
                            <p:childTnLst>
                              <p:par>
                                <p:cTn id="150" presetID="10" presetClass="entr" presetSubtype="0" fill="hold" nodeType="afterEffect">
                                  <p:stCondLst>
                                    <p:cond delay="0"/>
                                  </p:stCondLst>
                                  <p:childTnLst>
                                    <p:set>
                                      <p:cBhvr>
                                        <p:cTn id="151" dur="1" fill="hold">
                                          <p:stCondLst>
                                            <p:cond delay="0"/>
                                          </p:stCondLst>
                                        </p:cTn>
                                        <p:tgtEl>
                                          <p:spTgt spid="129">
                                            <p:txEl>
                                              <p:pRg st="7" end="7"/>
                                            </p:txEl>
                                          </p:spTgt>
                                        </p:tgtEl>
                                        <p:attrNameLst>
                                          <p:attrName>style.visibility</p:attrName>
                                        </p:attrNameLst>
                                      </p:cBhvr>
                                      <p:to>
                                        <p:strVal val="visible"/>
                                      </p:to>
                                    </p:set>
                                    <p:animEffect transition="in" filter="fade">
                                      <p:cBhvr>
                                        <p:cTn id="152" dur="500"/>
                                        <p:tgtEl>
                                          <p:spTgt spid="129">
                                            <p:txEl>
                                              <p:pRg st="7" end="7"/>
                                            </p:txEl>
                                          </p:spTgt>
                                        </p:tgtEl>
                                      </p:cBhvr>
                                    </p:animEffect>
                                  </p:childTnLst>
                                </p:cTn>
                              </p:par>
                            </p:childTnLst>
                          </p:cTn>
                        </p:par>
                        <p:par>
                          <p:cTn id="153" fill="hold">
                            <p:stCondLst>
                              <p:cond delay="14000"/>
                            </p:stCondLst>
                            <p:childTnLst>
                              <p:par>
                                <p:cTn id="154" presetID="10" presetClass="entr" presetSubtype="0" fill="hold" nodeType="afterEffect">
                                  <p:stCondLst>
                                    <p:cond delay="0"/>
                                  </p:stCondLst>
                                  <p:childTnLst>
                                    <p:set>
                                      <p:cBhvr>
                                        <p:cTn id="155" dur="1" fill="hold">
                                          <p:stCondLst>
                                            <p:cond delay="0"/>
                                          </p:stCondLst>
                                        </p:cTn>
                                        <p:tgtEl>
                                          <p:spTgt spid="129">
                                            <p:txEl>
                                              <p:pRg st="8" end="8"/>
                                            </p:txEl>
                                          </p:spTgt>
                                        </p:tgtEl>
                                        <p:attrNameLst>
                                          <p:attrName>style.visibility</p:attrName>
                                        </p:attrNameLst>
                                      </p:cBhvr>
                                      <p:to>
                                        <p:strVal val="visible"/>
                                      </p:to>
                                    </p:set>
                                    <p:animEffect transition="in" filter="fade">
                                      <p:cBhvr>
                                        <p:cTn id="156" dur="500"/>
                                        <p:tgtEl>
                                          <p:spTgt spid="129">
                                            <p:txEl>
                                              <p:pRg st="8" end="8"/>
                                            </p:txEl>
                                          </p:spTgt>
                                        </p:tgtEl>
                                      </p:cBhvr>
                                    </p:animEffect>
                                  </p:childTnLst>
                                </p:cTn>
                              </p:par>
                            </p:childTnLst>
                          </p:cTn>
                        </p:par>
                        <p:par>
                          <p:cTn id="157" fill="hold">
                            <p:stCondLst>
                              <p:cond delay="14500"/>
                            </p:stCondLst>
                            <p:childTnLst>
                              <p:par>
                                <p:cTn id="158" presetID="10" presetClass="entr" presetSubtype="0" fill="hold" nodeType="afterEffect">
                                  <p:stCondLst>
                                    <p:cond delay="0"/>
                                  </p:stCondLst>
                                  <p:childTnLst>
                                    <p:set>
                                      <p:cBhvr>
                                        <p:cTn id="159" dur="1" fill="hold">
                                          <p:stCondLst>
                                            <p:cond delay="0"/>
                                          </p:stCondLst>
                                        </p:cTn>
                                        <p:tgtEl>
                                          <p:spTgt spid="130">
                                            <p:txEl>
                                              <p:pRg st="0" end="0"/>
                                            </p:txEl>
                                          </p:spTgt>
                                        </p:tgtEl>
                                        <p:attrNameLst>
                                          <p:attrName>style.visibility</p:attrName>
                                        </p:attrNameLst>
                                      </p:cBhvr>
                                      <p:to>
                                        <p:strVal val="visible"/>
                                      </p:to>
                                    </p:set>
                                    <p:animEffect transition="in" filter="fade">
                                      <p:cBhvr>
                                        <p:cTn id="160" dur="500"/>
                                        <p:tgtEl>
                                          <p:spTgt spid="130">
                                            <p:txEl>
                                              <p:pRg st="0" end="0"/>
                                            </p:txEl>
                                          </p:spTgt>
                                        </p:tgtEl>
                                      </p:cBhvr>
                                    </p:animEffect>
                                  </p:childTnLst>
                                </p:cTn>
                              </p:par>
                            </p:childTnLst>
                          </p:cTn>
                        </p:par>
                        <p:par>
                          <p:cTn id="161" fill="hold">
                            <p:stCondLst>
                              <p:cond delay="15000"/>
                            </p:stCondLst>
                            <p:childTnLst>
                              <p:par>
                                <p:cTn id="162" presetID="10" presetClass="entr" presetSubtype="0" fill="hold" nodeType="afterEffect">
                                  <p:stCondLst>
                                    <p:cond delay="0"/>
                                  </p:stCondLst>
                                  <p:childTnLst>
                                    <p:set>
                                      <p:cBhvr>
                                        <p:cTn id="163" dur="1" fill="hold">
                                          <p:stCondLst>
                                            <p:cond delay="0"/>
                                          </p:stCondLst>
                                        </p:cTn>
                                        <p:tgtEl>
                                          <p:spTgt spid="130">
                                            <p:txEl>
                                              <p:pRg st="1" end="1"/>
                                            </p:txEl>
                                          </p:spTgt>
                                        </p:tgtEl>
                                        <p:attrNameLst>
                                          <p:attrName>style.visibility</p:attrName>
                                        </p:attrNameLst>
                                      </p:cBhvr>
                                      <p:to>
                                        <p:strVal val="visible"/>
                                      </p:to>
                                    </p:set>
                                    <p:animEffect transition="in" filter="fade">
                                      <p:cBhvr>
                                        <p:cTn id="164" dur="500"/>
                                        <p:tgtEl>
                                          <p:spTgt spid="130">
                                            <p:txEl>
                                              <p:pRg st="1" end="1"/>
                                            </p:txEl>
                                          </p:spTgt>
                                        </p:tgtEl>
                                      </p:cBhvr>
                                    </p:animEffect>
                                  </p:childTnLst>
                                </p:cTn>
                              </p:par>
                            </p:childTnLst>
                          </p:cTn>
                        </p:par>
                        <p:par>
                          <p:cTn id="165" fill="hold">
                            <p:stCondLst>
                              <p:cond delay="15500"/>
                            </p:stCondLst>
                            <p:childTnLst>
                              <p:par>
                                <p:cTn id="166" presetID="10" presetClass="entr" presetSubtype="0" fill="hold" nodeType="afterEffect">
                                  <p:stCondLst>
                                    <p:cond delay="0"/>
                                  </p:stCondLst>
                                  <p:childTnLst>
                                    <p:set>
                                      <p:cBhvr>
                                        <p:cTn id="167" dur="1" fill="hold">
                                          <p:stCondLst>
                                            <p:cond delay="0"/>
                                          </p:stCondLst>
                                        </p:cTn>
                                        <p:tgtEl>
                                          <p:spTgt spid="130">
                                            <p:txEl>
                                              <p:pRg st="2" end="2"/>
                                            </p:txEl>
                                          </p:spTgt>
                                        </p:tgtEl>
                                        <p:attrNameLst>
                                          <p:attrName>style.visibility</p:attrName>
                                        </p:attrNameLst>
                                      </p:cBhvr>
                                      <p:to>
                                        <p:strVal val="visible"/>
                                      </p:to>
                                    </p:set>
                                    <p:animEffect transition="in" filter="fade">
                                      <p:cBhvr>
                                        <p:cTn id="168" dur="500"/>
                                        <p:tgtEl>
                                          <p:spTgt spid="130">
                                            <p:txEl>
                                              <p:pRg st="2" end="2"/>
                                            </p:txEl>
                                          </p:spTgt>
                                        </p:tgtEl>
                                      </p:cBhvr>
                                    </p:animEffect>
                                  </p:childTnLst>
                                </p:cTn>
                              </p:par>
                            </p:childTnLst>
                          </p:cTn>
                        </p:par>
                        <p:par>
                          <p:cTn id="169" fill="hold">
                            <p:stCondLst>
                              <p:cond delay="16000"/>
                            </p:stCondLst>
                            <p:childTnLst>
                              <p:par>
                                <p:cTn id="170" presetID="10" presetClass="entr" presetSubtype="0" fill="hold" nodeType="afterEffect">
                                  <p:stCondLst>
                                    <p:cond delay="0"/>
                                  </p:stCondLst>
                                  <p:childTnLst>
                                    <p:set>
                                      <p:cBhvr>
                                        <p:cTn id="171" dur="1" fill="hold">
                                          <p:stCondLst>
                                            <p:cond delay="0"/>
                                          </p:stCondLst>
                                        </p:cTn>
                                        <p:tgtEl>
                                          <p:spTgt spid="130">
                                            <p:txEl>
                                              <p:pRg st="3" end="3"/>
                                            </p:txEl>
                                          </p:spTgt>
                                        </p:tgtEl>
                                        <p:attrNameLst>
                                          <p:attrName>style.visibility</p:attrName>
                                        </p:attrNameLst>
                                      </p:cBhvr>
                                      <p:to>
                                        <p:strVal val="visible"/>
                                      </p:to>
                                    </p:set>
                                    <p:animEffect transition="in" filter="fade">
                                      <p:cBhvr>
                                        <p:cTn id="172" dur="500"/>
                                        <p:tgtEl>
                                          <p:spTgt spid="130">
                                            <p:txEl>
                                              <p:pRg st="3" end="3"/>
                                            </p:txEl>
                                          </p:spTgt>
                                        </p:tgtEl>
                                      </p:cBhvr>
                                    </p:animEffect>
                                  </p:childTnLst>
                                </p:cTn>
                              </p:par>
                            </p:childTnLst>
                          </p:cTn>
                        </p:par>
                        <p:par>
                          <p:cTn id="173" fill="hold">
                            <p:stCondLst>
                              <p:cond delay="16500"/>
                            </p:stCondLst>
                            <p:childTnLst>
                              <p:par>
                                <p:cTn id="174" presetID="10" presetClass="entr" presetSubtype="0" fill="hold" nodeType="afterEffect">
                                  <p:stCondLst>
                                    <p:cond delay="0"/>
                                  </p:stCondLst>
                                  <p:childTnLst>
                                    <p:set>
                                      <p:cBhvr>
                                        <p:cTn id="175" dur="1" fill="hold">
                                          <p:stCondLst>
                                            <p:cond delay="0"/>
                                          </p:stCondLst>
                                        </p:cTn>
                                        <p:tgtEl>
                                          <p:spTgt spid="130">
                                            <p:txEl>
                                              <p:pRg st="4" end="4"/>
                                            </p:txEl>
                                          </p:spTgt>
                                        </p:tgtEl>
                                        <p:attrNameLst>
                                          <p:attrName>style.visibility</p:attrName>
                                        </p:attrNameLst>
                                      </p:cBhvr>
                                      <p:to>
                                        <p:strVal val="visible"/>
                                      </p:to>
                                    </p:set>
                                    <p:animEffect transition="in" filter="fade">
                                      <p:cBhvr>
                                        <p:cTn id="176" dur="500"/>
                                        <p:tgtEl>
                                          <p:spTgt spid="130">
                                            <p:txEl>
                                              <p:pRg st="4" end="4"/>
                                            </p:txEl>
                                          </p:spTgt>
                                        </p:tgtEl>
                                      </p:cBhvr>
                                    </p:animEffect>
                                  </p:childTnLst>
                                </p:cTn>
                              </p:par>
                            </p:childTnLst>
                          </p:cTn>
                        </p:par>
                        <p:par>
                          <p:cTn id="177" fill="hold">
                            <p:stCondLst>
                              <p:cond delay="17000"/>
                            </p:stCondLst>
                            <p:childTnLst>
                              <p:par>
                                <p:cTn id="178" presetID="10" presetClass="entr" presetSubtype="0" fill="hold" nodeType="afterEffect">
                                  <p:stCondLst>
                                    <p:cond delay="0"/>
                                  </p:stCondLst>
                                  <p:childTnLst>
                                    <p:set>
                                      <p:cBhvr>
                                        <p:cTn id="179" dur="1" fill="hold">
                                          <p:stCondLst>
                                            <p:cond delay="0"/>
                                          </p:stCondLst>
                                        </p:cTn>
                                        <p:tgtEl>
                                          <p:spTgt spid="130">
                                            <p:txEl>
                                              <p:pRg st="5" end="5"/>
                                            </p:txEl>
                                          </p:spTgt>
                                        </p:tgtEl>
                                        <p:attrNameLst>
                                          <p:attrName>style.visibility</p:attrName>
                                        </p:attrNameLst>
                                      </p:cBhvr>
                                      <p:to>
                                        <p:strVal val="visible"/>
                                      </p:to>
                                    </p:set>
                                    <p:animEffect transition="in" filter="fade">
                                      <p:cBhvr>
                                        <p:cTn id="180" dur="500"/>
                                        <p:tgtEl>
                                          <p:spTgt spid="130">
                                            <p:txEl>
                                              <p:pRg st="5" end="5"/>
                                            </p:txEl>
                                          </p:spTgt>
                                        </p:tgtEl>
                                      </p:cBhvr>
                                    </p:animEffect>
                                  </p:childTnLst>
                                </p:cTn>
                              </p:par>
                            </p:childTnLst>
                          </p:cTn>
                        </p:par>
                        <p:par>
                          <p:cTn id="181" fill="hold">
                            <p:stCondLst>
                              <p:cond delay="17500"/>
                            </p:stCondLst>
                            <p:childTnLst>
                              <p:par>
                                <p:cTn id="182" presetID="10" presetClass="entr" presetSubtype="0" fill="hold" nodeType="afterEffect">
                                  <p:stCondLst>
                                    <p:cond delay="0"/>
                                  </p:stCondLst>
                                  <p:childTnLst>
                                    <p:set>
                                      <p:cBhvr>
                                        <p:cTn id="183" dur="1" fill="hold">
                                          <p:stCondLst>
                                            <p:cond delay="0"/>
                                          </p:stCondLst>
                                        </p:cTn>
                                        <p:tgtEl>
                                          <p:spTgt spid="130">
                                            <p:txEl>
                                              <p:pRg st="6" end="6"/>
                                            </p:txEl>
                                          </p:spTgt>
                                        </p:tgtEl>
                                        <p:attrNameLst>
                                          <p:attrName>style.visibility</p:attrName>
                                        </p:attrNameLst>
                                      </p:cBhvr>
                                      <p:to>
                                        <p:strVal val="visible"/>
                                      </p:to>
                                    </p:set>
                                    <p:animEffect transition="in" filter="fade">
                                      <p:cBhvr>
                                        <p:cTn id="184" dur="500"/>
                                        <p:tgtEl>
                                          <p:spTgt spid="130">
                                            <p:txEl>
                                              <p:pRg st="6" end="6"/>
                                            </p:txEl>
                                          </p:spTgt>
                                        </p:tgtEl>
                                      </p:cBhvr>
                                    </p:animEffect>
                                  </p:childTnLst>
                                </p:cTn>
                              </p:par>
                            </p:childTnLst>
                          </p:cTn>
                        </p:par>
                        <p:par>
                          <p:cTn id="185" fill="hold">
                            <p:stCondLst>
                              <p:cond delay="18000"/>
                            </p:stCondLst>
                            <p:childTnLst>
                              <p:par>
                                <p:cTn id="186" presetID="10" presetClass="entr" presetSubtype="0" fill="hold" nodeType="afterEffect">
                                  <p:stCondLst>
                                    <p:cond delay="0"/>
                                  </p:stCondLst>
                                  <p:childTnLst>
                                    <p:set>
                                      <p:cBhvr>
                                        <p:cTn id="187" dur="1" fill="hold">
                                          <p:stCondLst>
                                            <p:cond delay="0"/>
                                          </p:stCondLst>
                                        </p:cTn>
                                        <p:tgtEl>
                                          <p:spTgt spid="130">
                                            <p:txEl>
                                              <p:pRg st="7" end="7"/>
                                            </p:txEl>
                                          </p:spTgt>
                                        </p:tgtEl>
                                        <p:attrNameLst>
                                          <p:attrName>style.visibility</p:attrName>
                                        </p:attrNameLst>
                                      </p:cBhvr>
                                      <p:to>
                                        <p:strVal val="visible"/>
                                      </p:to>
                                    </p:set>
                                    <p:animEffect transition="in" filter="fade">
                                      <p:cBhvr>
                                        <p:cTn id="188" dur="500"/>
                                        <p:tgtEl>
                                          <p:spTgt spid="130">
                                            <p:txEl>
                                              <p:pRg st="7" end="7"/>
                                            </p:txEl>
                                          </p:spTgt>
                                        </p:tgtEl>
                                      </p:cBhvr>
                                    </p:animEffect>
                                  </p:childTnLst>
                                </p:cTn>
                              </p:par>
                            </p:childTnLst>
                          </p:cTn>
                        </p:par>
                        <p:par>
                          <p:cTn id="189" fill="hold">
                            <p:stCondLst>
                              <p:cond delay="18500"/>
                            </p:stCondLst>
                            <p:childTnLst>
                              <p:par>
                                <p:cTn id="190" presetID="10" presetClass="entr" presetSubtype="0" fill="hold" nodeType="afterEffect">
                                  <p:stCondLst>
                                    <p:cond delay="0"/>
                                  </p:stCondLst>
                                  <p:childTnLst>
                                    <p:set>
                                      <p:cBhvr>
                                        <p:cTn id="191" dur="1" fill="hold">
                                          <p:stCondLst>
                                            <p:cond delay="0"/>
                                          </p:stCondLst>
                                        </p:cTn>
                                        <p:tgtEl>
                                          <p:spTgt spid="130">
                                            <p:txEl>
                                              <p:pRg st="8" end="8"/>
                                            </p:txEl>
                                          </p:spTgt>
                                        </p:tgtEl>
                                        <p:attrNameLst>
                                          <p:attrName>style.visibility</p:attrName>
                                        </p:attrNameLst>
                                      </p:cBhvr>
                                      <p:to>
                                        <p:strVal val="visible"/>
                                      </p:to>
                                    </p:set>
                                    <p:animEffect transition="in" filter="fade">
                                      <p:cBhvr>
                                        <p:cTn id="192" dur="500"/>
                                        <p:tgtEl>
                                          <p:spTgt spid="1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Image - 1 column(bullet)">
  <p:cSld name="1 Image - 1 column(bullet)">
    <p:spTree>
      <p:nvGrpSpPr>
        <p:cNvPr id="1" name="Shape 131"/>
        <p:cNvGrpSpPr/>
        <p:nvPr/>
      </p:nvGrpSpPr>
      <p:grpSpPr>
        <a:xfrm>
          <a:off x="0" y="0"/>
          <a:ext cx="0" cy="0"/>
          <a:chOff x="0" y="0"/>
          <a:chExt cx="0" cy="0"/>
        </a:xfrm>
      </p:grpSpPr>
      <p:sp>
        <p:nvSpPr>
          <p:cNvPr id="132" name="Google Shape;132;p37"/>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37"/>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7"/>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35" name="Google Shape;135;p37"/>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37"/>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37" name="Google Shape;137;p37"/>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38" name="Google Shape;138;p37"/>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39" name="Google Shape;139;p37"/>
          <p:cNvSpPr txBox="1">
            <a:spLocks noGrp="1"/>
          </p:cNvSpPr>
          <p:nvPr>
            <p:ph type="body" idx="2"/>
          </p:nvPr>
        </p:nvSpPr>
        <p:spPr>
          <a:xfrm>
            <a:off x="9287222" y="3186347"/>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0" name="Google Shape;140;p37"/>
          <p:cNvSpPr txBox="1">
            <a:spLocks noGrp="1"/>
          </p:cNvSpPr>
          <p:nvPr>
            <p:ph type="body" idx="3"/>
          </p:nvPr>
        </p:nvSpPr>
        <p:spPr>
          <a:xfrm>
            <a:off x="9287222" y="3919364"/>
            <a:ext cx="8208912" cy="4422360"/>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37"/>
          <p:cNvSpPr/>
          <p:nvPr/>
        </p:nvSpPr>
        <p:spPr>
          <a:xfrm rot="363050">
            <a:off x="650143" y="3185530"/>
            <a:ext cx="8159707" cy="5506904"/>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142" name="Google Shape;142;p37"/>
          <p:cNvSpPr/>
          <p:nvPr/>
        </p:nvSpPr>
        <p:spPr>
          <a:xfrm>
            <a:off x="665583" y="2881802"/>
            <a:ext cx="8159707" cy="521402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43" name="Google Shape;143;p37"/>
          <p:cNvSpPr>
            <a:spLocks noGrp="1"/>
          </p:cNvSpPr>
          <p:nvPr>
            <p:ph type="pic" idx="4"/>
          </p:nvPr>
        </p:nvSpPr>
        <p:spPr>
          <a:xfrm>
            <a:off x="790279" y="3025820"/>
            <a:ext cx="7920880" cy="4968552"/>
          </a:xfrm>
          <a:prstGeom prst="rect">
            <a:avLst/>
          </a:prstGeom>
          <a:noFill/>
          <a:ln>
            <a:noFill/>
          </a:ln>
        </p:spPr>
      </p:sp>
      <p:sp>
        <p:nvSpPr>
          <p:cNvPr id="144" name="Google Shape;144;p37"/>
          <p:cNvSpPr txBox="1">
            <a:spLocks noGrp="1"/>
          </p:cNvSpPr>
          <p:nvPr>
            <p:ph type="body" idx="5"/>
          </p:nvPr>
        </p:nvSpPr>
        <p:spPr>
          <a:xfrm rot="360000">
            <a:off x="4086530" y="8257771"/>
            <a:ext cx="4464496" cy="542312"/>
          </a:xfrm>
          <a:prstGeom prst="rect">
            <a:avLst/>
          </a:prstGeom>
          <a:noFill/>
          <a:ln>
            <a:noFill/>
          </a:ln>
        </p:spPr>
        <p:txBody>
          <a:bodyPr spcFirstLastPara="1" wrap="square" lIns="163275" tIns="81625" rIns="163275" bIns="81625" anchor="t" anchorCtr="0">
            <a:noAutofit/>
          </a:bodyPr>
          <a:lstStyle>
            <a:lvl1pPr marL="457200" lvl="0" indent="-228600" algn="r">
              <a:spcBef>
                <a:spcPts val="640"/>
              </a:spcBef>
              <a:spcAft>
                <a:spcPts val="0"/>
              </a:spcAft>
              <a:buClr>
                <a:schemeClr val="lt1"/>
              </a:buClr>
              <a:buSzPts val="3200"/>
              <a:buNone/>
              <a:defRPr sz="32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250"/>
                                        <p:tgtEl>
                                          <p:spTgt spid="13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8"/>
                                        </p:tgtEl>
                                        <p:attrNameLst>
                                          <p:attrName>style.visibility</p:attrName>
                                        </p:attrNameLst>
                                      </p:cBhvr>
                                      <p:to>
                                        <p:strVal val="visible"/>
                                      </p:to>
                                    </p:set>
                                    <p:anim calcmode="lin" valueType="num">
                                      <p:cBhvr additive="base">
                                        <p:cTn id="10" dur="250"/>
                                        <p:tgtEl>
                                          <p:spTgt spid="138"/>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36"/>
                                        </p:tgtEl>
                                        <p:attrNameLst>
                                          <p:attrName>style.visibility</p:attrName>
                                        </p:attrNameLst>
                                      </p:cBhvr>
                                      <p:to>
                                        <p:strVal val="visible"/>
                                      </p:to>
                                    </p:set>
                                    <p:anim calcmode="lin" valueType="num">
                                      <p:cBhvr additive="base">
                                        <p:cTn id="13" dur="250"/>
                                        <p:tgtEl>
                                          <p:spTgt spid="136"/>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 calcmode="lin" valueType="num">
                                      <p:cBhvr additive="base">
                                        <p:cTn id="16" dur="500"/>
                                        <p:tgtEl>
                                          <p:spTgt spid="13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32">
                                            <p:txEl>
                                              <p:pRg st="0" end="0"/>
                                            </p:txEl>
                                          </p:spTgt>
                                        </p:tgtEl>
                                        <p:attrNameLst>
                                          <p:attrName>style.visibility</p:attrName>
                                        </p:attrNameLst>
                                      </p:cBhvr>
                                      <p:to>
                                        <p:strVal val="visible"/>
                                      </p:to>
                                    </p:set>
                                    <p:anim calcmode="lin" valueType="num">
                                      <p:cBhvr additive="base">
                                        <p:cTn id="19" dur="500"/>
                                        <p:tgtEl>
                                          <p:spTgt spid="132">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 calcmode="lin" valueType="num">
                                      <p:cBhvr additive="base">
                                        <p:cTn id="22" dur="500"/>
                                        <p:tgtEl>
                                          <p:spTgt spid="132">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32">
                                            <p:txEl>
                                              <p:pRg st="2" end="2"/>
                                            </p:txEl>
                                          </p:spTgt>
                                        </p:tgtEl>
                                        <p:attrNameLst>
                                          <p:attrName>style.visibility</p:attrName>
                                        </p:attrNameLst>
                                      </p:cBhvr>
                                      <p:to>
                                        <p:strVal val="visible"/>
                                      </p:to>
                                    </p:set>
                                    <p:anim calcmode="lin" valueType="num">
                                      <p:cBhvr additive="base">
                                        <p:cTn id="25" dur="500"/>
                                        <p:tgtEl>
                                          <p:spTgt spid="132">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32">
                                            <p:txEl>
                                              <p:pRg st="3" end="3"/>
                                            </p:txEl>
                                          </p:spTgt>
                                        </p:tgtEl>
                                        <p:attrNameLst>
                                          <p:attrName>style.visibility</p:attrName>
                                        </p:attrNameLst>
                                      </p:cBhvr>
                                      <p:to>
                                        <p:strVal val="visible"/>
                                      </p:to>
                                    </p:set>
                                    <p:anim calcmode="lin" valueType="num">
                                      <p:cBhvr additive="base">
                                        <p:cTn id="28" dur="500"/>
                                        <p:tgtEl>
                                          <p:spTgt spid="132">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32">
                                            <p:txEl>
                                              <p:pRg st="4" end="4"/>
                                            </p:txEl>
                                          </p:spTgt>
                                        </p:tgtEl>
                                        <p:attrNameLst>
                                          <p:attrName>style.visibility</p:attrName>
                                        </p:attrNameLst>
                                      </p:cBhvr>
                                      <p:to>
                                        <p:strVal val="visible"/>
                                      </p:to>
                                    </p:set>
                                    <p:anim calcmode="lin" valueType="num">
                                      <p:cBhvr additive="base">
                                        <p:cTn id="31" dur="500"/>
                                        <p:tgtEl>
                                          <p:spTgt spid="132">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32">
                                            <p:txEl>
                                              <p:pRg st="5" end="5"/>
                                            </p:txEl>
                                          </p:spTgt>
                                        </p:tgtEl>
                                        <p:attrNameLst>
                                          <p:attrName>style.visibility</p:attrName>
                                        </p:attrNameLst>
                                      </p:cBhvr>
                                      <p:to>
                                        <p:strVal val="visible"/>
                                      </p:to>
                                    </p:set>
                                    <p:anim calcmode="lin" valueType="num">
                                      <p:cBhvr additive="base">
                                        <p:cTn id="34" dur="500"/>
                                        <p:tgtEl>
                                          <p:spTgt spid="132">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32">
                                            <p:txEl>
                                              <p:pRg st="6" end="6"/>
                                            </p:txEl>
                                          </p:spTgt>
                                        </p:tgtEl>
                                        <p:attrNameLst>
                                          <p:attrName>style.visibility</p:attrName>
                                        </p:attrNameLst>
                                      </p:cBhvr>
                                      <p:to>
                                        <p:strVal val="visible"/>
                                      </p:to>
                                    </p:set>
                                    <p:anim calcmode="lin" valueType="num">
                                      <p:cBhvr additive="base">
                                        <p:cTn id="37" dur="500"/>
                                        <p:tgtEl>
                                          <p:spTgt spid="132">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32">
                                            <p:txEl>
                                              <p:pRg st="7" end="7"/>
                                            </p:txEl>
                                          </p:spTgt>
                                        </p:tgtEl>
                                        <p:attrNameLst>
                                          <p:attrName>style.visibility</p:attrName>
                                        </p:attrNameLst>
                                      </p:cBhvr>
                                      <p:to>
                                        <p:strVal val="visible"/>
                                      </p:to>
                                    </p:set>
                                    <p:anim calcmode="lin" valueType="num">
                                      <p:cBhvr additive="base">
                                        <p:cTn id="40" dur="500"/>
                                        <p:tgtEl>
                                          <p:spTgt spid="132">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32">
                                            <p:txEl>
                                              <p:pRg st="8" end="8"/>
                                            </p:txEl>
                                          </p:spTgt>
                                        </p:tgtEl>
                                        <p:attrNameLst>
                                          <p:attrName>style.visibility</p:attrName>
                                        </p:attrNameLst>
                                      </p:cBhvr>
                                      <p:to>
                                        <p:strVal val="visible"/>
                                      </p:to>
                                    </p:set>
                                    <p:anim calcmode="lin" valueType="num">
                                      <p:cBhvr additive="base">
                                        <p:cTn id="43" dur="500"/>
                                        <p:tgtEl>
                                          <p:spTgt spid="132">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141"/>
                                        </p:tgtEl>
                                        <p:attrNameLst>
                                          <p:attrName>style.visibility</p:attrName>
                                        </p:attrNameLst>
                                      </p:cBhvr>
                                      <p:to>
                                        <p:strVal val="visible"/>
                                      </p:to>
                                    </p:set>
                                    <p:anim calcmode="lin" valueType="num">
                                      <p:cBhvr additive="base">
                                        <p:cTn id="47" dur="500"/>
                                        <p:tgtEl>
                                          <p:spTgt spid="141"/>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43"/>
                                        </p:tgtEl>
                                        <p:attrNameLst>
                                          <p:attrName>style.visibility</p:attrName>
                                        </p:attrNameLst>
                                      </p:cBhvr>
                                      <p:to>
                                        <p:strVal val="visible"/>
                                      </p:to>
                                    </p:set>
                                    <p:anim calcmode="lin" valueType="num">
                                      <p:cBhvr additive="base">
                                        <p:cTn id="50" dur="500"/>
                                        <p:tgtEl>
                                          <p:spTgt spid="143"/>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142"/>
                                        </p:tgtEl>
                                        <p:attrNameLst>
                                          <p:attrName>style.visibility</p:attrName>
                                        </p:attrNameLst>
                                      </p:cBhvr>
                                      <p:to>
                                        <p:strVal val="visible"/>
                                      </p:to>
                                    </p:set>
                                    <p:anim calcmode="lin" valueType="num">
                                      <p:cBhvr additive="base">
                                        <p:cTn id="53" dur="500"/>
                                        <p:tgtEl>
                                          <p:spTgt spid="142"/>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44">
                                            <p:txEl>
                                              <p:pRg st="0" end="0"/>
                                            </p:txEl>
                                          </p:spTgt>
                                        </p:tgtEl>
                                        <p:attrNameLst>
                                          <p:attrName>style.visibility</p:attrName>
                                        </p:attrNameLst>
                                      </p:cBhvr>
                                      <p:to>
                                        <p:strVal val="visible"/>
                                      </p:to>
                                    </p:set>
                                    <p:animEffect transition="in" filter="fade">
                                      <p:cBhvr>
                                        <p:cTn id="57" dur="500"/>
                                        <p:tgtEl>
                                          <p:spTgt spid="144">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44">
                                            <p:txEl>
                                              <p:pRg st="1" end="1"/>
                                            </p:txEl>
                                          </p:spTgt>
                                        </p:tgtEl>
                                        <p:attrNameLst>
                                          <p:attrName>style.visibility</p:attrName>
                                        </p:attrNameLst>
                                      </p:cBhvr>
                                      <p:to>
                                        <p:strVal val="visible"/>
                                      </p:to>
                                    </p:set>
                                    <p:animEffect transition="in" filter="fade">
                                      <p:cBhvr>
                                        <p:cTn id="61" dur="500"/>
                                        <p:tgtEl>
                                          <p:spTgt spid="144">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44">
                                            <p:txEl>
                                              <p:pRg st="2" end="2"/>
                                            </p:txEl>
                                          </p:spTgt>
                                        </p:tgtEl>
                                        <p:attrNameLst>
                                          <p:attrName>style.visibility</p:attrName>
                                        </p:attrNameLst>
                                      </p:cBhvr>
                                      <p:to>
                                        <p:strVal val="visible"/>
                                      </p:to>
                                    </p:set>
                                    <p:animEffect transition="in" filter="fade">
                                      <p:cBhvr>
                                        <p:cTn id="65" dur="500"/>
                                        <p:tgtEl>
                                          <p:spTgt spid="144">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44">
                                            <p:txEl>
                                              <p:pRg st="3" end="3"/>
                                            </p:txEl>
                                          </p:spTgt>
                                        </p:tgtEl>
                                        <p:attrNameLst>
                                          <p:attrName>style.visibility</p:attrName>
                                        </p:attrNameLst>
                                      </p:cBhvr>
                                      <p:to>
                                        <p:strVal val="visible"/>
                                      </p:to>
                                    </p:set>
                                    <p:animEffect transition="in" filter="fade">
                                      <p:cBhvr>
                                        <p:cTn id="69" dur="500"/>
                                        <p:tgtEl>
                                          <p:spTgt spid="144">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144">
                                            <p:txEl>
                                              <p:pRg st="4" end="4"/>
                                            </p:txEl>
                                          </p:spTgt>
                                        </p:tgtEl>
                                        <p:attrNameLst>
                                          <p:attrName>style.visibility</p:attrName>
                                        </p:attrNameLst>
                                      </p:cBhvr>
                                      <p:to>
                                        <p:strVal val="visible"/>
                                      </p:to>
                                    </p:set>
                                    <p:animEffect transition="in" filter="fade">
                                      <p:cBhvr>
                                        <p:cTn id="73" dur="500"/>
                                        <p:tgtEl>
                                          <p:spTgt spid="144">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44">
                                            <p:txEl>
                                              <p:pRg st="5" end="5"/>
                                            </p:txEl>
                                          </p:spTgt>
                                        </p:tgtEl>
                                        <p:attrNameLst>
                                          <p:attrName>style.visibility</p:attrName>
                                        </p:attrNameLst>
                                      </p:cBhvr>
                                      <p:to>
                                        <p:strVal val="visible"/>
                                      </p:to>
                                    </p:set>
                                    <p:animEffect transition="in" filter="fade">
                                      <p:cBhvr>
                                        <p:cTn id="77" dur="500"/>
                                        <p:tgtEl>
                                          <p:spTgt spid="144">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44">
                                            <p:txEl>
                                              <p:pRg st="6" end="6"/>
                                            </p:txEl>
                                          </p:spTgt>
                                        </p:tgtEl>
                                        <p:attrNameLst>
                                          <p:attrName>style.visibility</p:attrName>
                                        </p:attrNameLst>
                                      </p:cBhvr>
                                      <p:to>
                                        <p:strVal val="visible"/>
                                      </p:to>
                                    </p:set>
                                    <p:animEffect transition="in" filter="fade">
                                      <p:cBhvr>
                                        <p:cTn id="81" dur="500"/>
                                        <p:tgtEl>
                                          <p:spTgt spid="144">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44">
                                            <p:txEl>
                                              <p:pRg st="7" end="7"/>
                                            </p:txEl>
                                          </p:spTgt>
                                        </p:tgtEl>
                                        <p:attrNameLst>
                                          <p:attrName>style.visibility</p:attrName>
                                        </p:attrNameLst>
                                      </p:cBhvr>
                                      <p:to>
                                        <p:strVal val="visible"/>
                                      </p:to>
                                    </p:set>
                                    <p:animEffect transition="in" filter="fade">
                                      <p:cBhvr>
                                        <p:cTn id="85" dur="500"/>
                                        <p:tgtEl>
                                          <p:spTgt spid="144">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144">
                                            <p:txEl>
                                              <p:pRg st="8" end="8"/>
                                            </p:txEl>
                                          </p:spTgt>
                                        </p:tgtEl>
                                        <p:attrNameLst>
                                          <p:attrName>style.visibility</p:attrName>
                                        </p:attrNameLst>
                                      </p:cBhvr>
                                      <p:to>
                                        <p:strVal val="visible"/>
                                      </p:to>
                                    </p:set>
                                    <p:animEffect transition="in" filter="fade">
                                      <p:cBhvr>
                                        <p:cTn id="89" dur="500"/>
                                        <p:tgtEl>
                                          <p:spTgt spid="144">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139">
                                            <p:txEl>
                                              <p:pRg st="0" end="0"/>
                                            </p:txEl>
                                          </p:spTgt>
                                        </p:tgtEl>
                                        <p:attrNameLst>
                                          <p:attrName>style.visibility</p:attrName>
                                        </p:attrNameLst>
                                      </p:cBhvr>
                                      <p:to>
                                        <p:strVal val="visible"/>
                                      </p:to>
                                    </p:set>
                                    <p:animEffect transition="in" filter="fade">
                                      <p:cBhvr>
                                        <p:cTn id="93" dur="500"/>
                                        <p:tgtEl>
                                          <p:spTgt spid="139">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139">
                                            <p:txEl>
                                              <p:pRg st="1" end="1"/>
                                            </p:txEl>
                                          </p:spTgt>
                                        </p:tgtEl>
                                        <p:attrNameLst>
                                          <p:attrName>style.visibility</p:attrName>
                                        </p:attrNameLst>
                                      </p:cBhvr>
                                      <p:to>
                                        <p:strVal val="visible"/>
                                      </p:to>
                                    </p:set>
                                    <p:animEffect transition="in" filter="fade">
                                      <p:cBhvr>
                                        <p:cTn id="97" dur="500"/>
                                        <p:tgtEl>
                                          <p:spTgt spid="139">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139">
                                            <p:txEl>
                                              <p:pRg st="2" end="2"/>
                                            </p:txEl>
                                          </p:spTgt>
                                        </p:tgtEl>
                                        <p:attrNameLst>
                                          <p:attrName>style.visibility</p:attrName>
                                        </p:attrNameLst>
                                      </p:cBhvr>
                                      <p:to>
                                        <p:strVal val="visible"/>
                                      </p:to>
                                    </p:set>
                                    <p:animEffect transition="in" filter="fade">
                                      <p:cBhvr>
                                        <p:cTn id="101" dur="500"/>
                                        <p:tgtEl>
                                          <p:spTgt spid="139">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139">
                                            <p:txEl>
                                              <p:pRg st="3" end="3"/>
                                            </p:txEl>
                                          </p:spTgt>
                                        </p:tgtEl>
                                        <p:attrNameLst>
                                          <p:attrName>style.visibility</p:attrName>
                                        </p:attrNameLst>
                                      </p:cBhvr>
                                      <p:to>
                                        <p:strVal val="visible"/>
                                      </p:to>
                                    </p:set>
                                    <p:animEffect transition="in" filter="fade">
                                      <p:cBhvr>
                                        <p:cTn id="105" dur="500"/>
                                        <p:tgtEl>
                                          <p:spTgt spid="139">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139">
                                            <p:txEl>
                                              <p:pRg st="4" end="4"/>
                                            </p:txEl>
                                          </p:spTgt>
                                        </p:tgtEl>
                                        <p:attrNameLst>
                                          <p:attrName>style.visibility</p:attrName>
                                        </p:attrNameLst>
                                      </p:cBhvr>
                                      <p:to>
                                        <p:strVal val="visible"/>
                                      </p:to>
                                    </p:set>
                                    <p:animEffect transition="in" filter="fade">
                                      <p:cBhvr>
                                        <p:cTn id="109" dur="500"/>
                                        <p:tgtEl>
                                          <p:spTgt spid="139">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139">
                                            <p:txEl>
                                              <p:pRg st="5" end="5"/>
                                            </p:txEl>
                                          </p:spTgt>
                                        </p:tgtEl>
                                        <p:attrNameLst>
                                          <p:attrName>style.visibility</p:attrName>
                                        </p:attrNameLst>
                                      </p:cBhvr>
                                      <p:to>
                                        <p:strVal val="visible"/>
                                      </p:to>
                                    </p:set>
                                    <p:animEffect transition="in" filter="fade">
                                      <p:cBhvr>
                                        <p:cTn id="113" dur="500"/>
                                        <p:tgtEl>
                                          <p:spTgt spid="139">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139">
                                            <p:txEl>
                                              <p:pRg st="6" end="6"/>
                                            </p:txEl>
                                          </p:spTgt>
                                        </p:tgtEl>
                                        <p:attrNameLst>
                                          <p:attrName>style.visibility</p:attrName>
                                        </p:attrNameLst>
                                      </p:cBhvr>
                                      <p:to>
                                        <p:strVal val="visible"/>
                                      </p:to>
                                    </p:set>
                                    <p:animEffect transition="in" filter="fade">
                                      <p:cBhvr>
                                        <p:cTn id="117" dur="500"/>
                                        <p:tgtEl>
                                          <p:spTgt spid="139">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139">
                                            <p:txEl>
                                              <p:pRg st="7" end="7"/>
                                            </p:txEl>
                                          </p:spTgt>
                                        </p:tgtEl>
                                        <p:attrNameLst>
                                          <p:attrName>style.visibility</p:attrName>
                                        </p:attrNameLst>
                                      </p:cBhvr>
                                      <p:to>
                                        <p:strVal val="visible"/>
                                      </p:to>
                                    </p:set>
                                    <p:animEffect transition="in" filter="fade">
                                      <p:cBhvr>
                                        <p:cTn id="121" dur="500"/>
                                        <p:tgtEl>
                                          <p:spTgt spid="139">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139">
                                            <p:txEl>
                                              <p:pRg st="8" end="8"/>
                                            </p:txEl>
                                          </p:spTgt>
                                        </p:tgtEl>
                                        <p:attrNameLst>
                                          <p:attrName>style.visibility</p:attrName>
                                        </p:attrNameLst>
                                      </p:cBhvr>
                                      <p:to>
                                        <p:strVal val="visible"/>
                                      </p:to>
                                    </p:set>
                                    <p:animEffect transition="in" filter="fade">
                                      <p:cBhvr>
                                        <p:cTn id="125" dur="500"/>
                                        <p:tgtEl>
                                          <p:spTgt spid="139">
                                            <p:txEl>
                                              <p:pRg st="8" end="8"/>
                                            </p:txEl>
                                          </p:spTgt>
                                        </p:tgtEl>
                                      </p:cBhvr>
                                    </p:animEffect>
                                  </p:childTnLst>
                                </p:cTn>
                              </p:par>
                            </p:childTnLst>
                          </p:cTn>
                        </p:par>
                        <p:par>
                          <p:cTn id="126" fill="hold">
                            <p:stCondLst>
                              <p:cond delay="10000"/>
                            </p:stCondLst>
                            <p:childTnLst>
                              <p:par>
                                <p:cTn id="127" presetID="10" presetClass="entr" presetSubtype="0" fill="hold" nodeType="afterEffect">
                                  <p:stCondLst>
                                    <p:cond delay="0"/>
                                  </p:stCondLst>
                                  <p:childTnLst>
                                    <p:set>
                                      <p:cBhvr>
                                        <p:cTn id="128" dur="1" fill="hold">
                                          <p:stCondLst>
                                            <p:cond delay="0"/>
                                          </p:stCondLst>
                                        </p:cTn>
                                        <p:tgtEl>
                                          <p:spTgt spid="140">
                                            <p:txEl>
                                              <p:pRg st="0" end="0"/>
                                            </p:txEl>
                                          </p:spTgt>
                                        </p:tgtEl>
                                        <p:attrNameLst>
                                          <p:attrName>style.visibility</p:attrName>
                                        </p:attrNameLst>
                                      </p:cBhvr>
                                      <p:to>
                                        <p:strVal val="visible"/>
                                      </p:to>
                                    </p:set>
                                    <p:animEffect transition="in" filter="fade">
                                      <p:cBhvr>
                                        <p:cTn id="129" dur="500"/>
                                        <p:tgtEl>
                                          <p:spTgt spid="140">
                                            <p:txEl>
                                              <p:pRg st="0" end="0"/>
                                            </p:txEl>
                                          </p:spTgt>
                                        </p:tgtEl>
                                      </p:cBhvr>
                                    </p:animEffect>
                                  </p:childTnLst>
                                </p:cTn>
                              </p:par>
                            </p:childTnLst>
                          </p:cTn>
                        </p:par>
                        <p:par>
                          <p:cTn id="130" fill="hold">
                            <p:stCondLst>
                              <p:cond delay="10500"/>
                            </p:stCondLst>
                            <p:childTnLst>
                              <p:par>
                                <p:cTn id="131" presetID="10" presetClass="entr" presetSubtype="0" fill="hold" nodeType="afterEffect">
                                  <p:stCondLst>
                                    <p:cond delay="0"/>
                                  </p:stCondLst>
                                  <p:childTnLst>
                                    <p:set>
                                      <p:cBhvr>
                                        <p:cTn id="132" dur="1" fill="hold">
                                          <p:stCondLst>
                                            <p:cond delay="0"/>
                                          </p:stCondLst>
                                        </p:cTn>
                                        <p:tgtEl>
                                          <p:spTgt spid="140">
                                            <p:txEl>
                                              <p:pRg st="1" end="1"/>
                                            </p:txEl>
                                          </p:spTgt>
                                        </p:tgtEl>
                                        <p:attrNameLst>
                                          <p:attrName>style.visibility</p:attrName>
                                        </p:attrNameLst>
                                      </p:cBhvr>
                                      <p:to>
                                        <p:strVal val="visible"/>
                                      </p:to>
                                    </p:set>
                                    <p:animEffect transition="in" filter="fade">
                                      <p:cBhvr>
                                        <p:cTn id="133" dur="500"/>
                                        <p:tgtEl>
                                          <p:spTgt spid="140">
                                            <p:txEl>
                                              <p:pRg st="1" end="1"/>
                                            </p:txEl>
                                          </p:spTgt>
                                        </p:tgtEl>
                                      </p:cBhvr>
                                    </p:animEffect>
                                  </p:childTnLst>
                                </p:cTn>
                              </p:par>
                            </p:childTnLst>
                          </p:cTn>
                        </p:par>
                        <p:par>
                          <p:cTn id="134" fill="hold">
                            <p:stCondLst>
                              <p:cond delay="11000"/>
                            </p:stCondLst>
                            <p:childTnLst>
                              <p:par>
                                <p:cTn id="135" presetID="10" presetClass="entr" presetSubtype="0" fill="hold" nodeType="afterEffect">
                                  <p:stCondLst>
                                    <p:cond delay="0"/>
                                  </p:stCondLst>
                                  <p:childTnLst>
                                    <p:set>
                                      <p:cBhvr>
                                        <p:cTn id="136" dur="1" fill="hold">
                                          <p:stCondLst>
                                            <p:cond delay="0"/>
                                          </p:stCondLst>
                                        </p:cTn>
                                        <p:tgtEl>
                                          <p:spTgt spid="140">
                                            <p:txEl>
                                              <p:pRg st="2" end="2"/>
                                            </p:txEl>
                                          </p:spTgt>
                                        </p:tgtEl>
                                        <p:attrNameLst>
                                          <p:attrName>style.visibility</p:attrName>
                                        </p:attrNameLst>
                                      </p:cBhvr>
                                      <p:to>
                                        <p:strVal val="visible"/>
                                      </p:to>
                                    </p:set>
                                    <p:animEffect transition="in" filter="fade">
                                      <p:cBhvr>
                                        <p:cTn id="137" dur="500"/>
                                        <p:tgtEl>
                                          <p:spTgt spid="140">
                                            <p:txEl>
                                              <p:pRg st="2" end="2"/>
                                            </p:txEl>
                                          </p:spTgt>
                                        </p:tgtEl>
                                      </p:cBhvr>
                                    </p:animEffect>
                                  </p:childTnLst>
                                </p:cTn>
                              </p:par>
                            </p:childTnLst>
                          </p:cTn>
                        </p:par>
                        <p:par>
                          <p:cTn id="138" fill="hold">
                            <p:stCondLst>
                              <p:cond delay="11500"/>
                            </p:stCondLst>
                            <p:childTnLst>
                              <p:par>
                                <p:cTn id="139" presetID="10" presetClass="entr" presetSubtype="0" fill="hold" nodeType="afterEffect">
                                  <p:stCondLst>
                                    <p:cond delay="0"/>
                                  </p:stCondLst>
                                  <p:childTnLst>
                                    <p:set>
                                      <p:cBhvr>
                                        <p:cTn id="140" dur="1" fill="hold">
                                          <p:stCondLst>
                                            <p:cond delay="0"/>
                                          </p:stCondLst>
                                        </p:cTn>
                                        <p:tgtEl>
                                          <p:spTgt spid="140">
                                            <p:txEl>
                                              <p:pRg st="3" end="3"/>
                                            </p:txEl>
                                          </p:spTgt>
                                        </p:tgtEl>
                                        <p:attrNameLst>
                                          <p:attrName>style.visibility</p:attrName>
                                        </p:attrNameLst>
                                      </p:cBhvr>
                                      <p:to>
                                        <p:strVal val="visible"/>
                                      </p:to>
                                    </p:set>
                                    <p:animEffect transition="in" filter="fade">
                                      <p:cBhvr>
                                        <p:cTn id="141" dur="500"/>
                                        <p:tgtEl>
                                          <p:spTgt spid="140">
                                            <p:txEl>
                                              <p:pRg st="3" end="3"/>
                                            </p:txEl>
                                          </p:spTgt>
                                        </p:tgtEl>
                                      </p:cBhvr>
                                    </p:animEffect>
                                  </p:childTnLst>
                                </p:cTn>
                              </p:par>
                            </p:childTnLst>
                          </p:cTn>
                        </p:par>
                        <p:par>
                          <p:cTn id="142" fill="hold">
                            <p:stCondLst>
                              <p:cond delay="12000"/>
                            </p:stCondLst>
                            <p:childTnLst>
                              <p:par>
                                <p:cTn id="143" presetID="10" presetClass="entr" presetSubtype="0" fill="hold" nodeType="afterEffect">
                                  <p:stCondLst>
                                    <p:cond delay="0"/>
                                  </p:stCondLst>
                                  <p:childTnLst>
                                    <p:set>
                                      <p:cBhvr>
                                        <p:cTn id="144" dur="1" fill="hold">
                                          <p:stCondLst>
                                            <p:cond delay="0"/>
                                          </p:stCondLst>
                                        </p:cTn>
                                        <p:tgtEl>
                                          <p:spTgt spid="140">
                                            <p:txEl>
                                              <p:pRg st="4" end="4"/>
                                            </p:txEl>
                                          </p:spTgt>
                                        </p:tgtEl>
                                        <p:attrNameLst>
                                          <p:attrName>style.visibility</p:attrName>
                                        </p:attrNameLst>
                                      </p:cBhvr>
                                      <p:to>
                                        <p:strVal val="visible"/>
                                      </p:to>
                                    </p:set>
                                    <p:animEffect transition="in" filter="fade">
                                      <p:cBhvr>
                                        <p:cTn id="145" dur="500"/>
                                        <p:tgtEl>
                                          <p:spTgt spid="140">
                                            <p:txEl>
                                              <p:pRg st="4" end="4"/>
                                            </p:txEl>
                                          </p:spTgt>
                                        </p:tgtEl>
                                      </p:cBhvr>
                                    </p:animEffect>
                                  </p:childTnLst>
                                </p:cTn>
                              </p:par>
                            </p:childTnLst>
                          </p:cTn>
                        </p:par>
                        <p:par>
                          <p:cTn id="146" fill="hold">
                            <p:stCondLst>
                              <p:cond delay="12500"/>
                            </p:stCondLst>
                            <p:childTnLst>
                              <p:par>
                                <p:cTn id="147" presetID="10" presetClass="entr" presetSubtype="0" fill="hold" nodeType="afterEffect">
                                  <p:stCondLst>
                                    <p:cond delay="0"/>
                                  </p:stCondLst>
                                  <p:childTnLst>
                                    <p:set>
                                      <p:cBhvr>
                                        <p:cTn id="148" dur="1" fill="hold">
                                          <p:stCondLst>
                                            <p:cond delay="0"/>
                                          </p:stCondLst>
                                        </p:cTn>
                                        <p:tgtEl>
                                          <p:spTgt spid="140">
                                            <p:txEl>
                                              <p:pRg st="5" end="5"/>
                                            </p:txEl>
                                          </p:spTgt>
                                        </p:tgtEl>
                                        <p:attrNameLst>
                                          <p:attrName>style.visibility</p:attrName>
                                        </p:attrNameLst>
                                      </p:cBhvr>
                                      <p:to>
                                        <p:strVal val="visible"/>
                                      </p:to>
                                    </p:set>
                                    <p:animEffect transition="in" filter="fade">
                                      <p:cBhvr>
                                        <p:cTn id="149" dur="500"/>
                                        <p:tgtEl>
                                          <p:spTgt spid="140">
                                            <p:txEl>
                                              <p:pRg st="5" end="5"/>
                                            </p:txEl>
                                          </p:spTgt>
                                        </p:tgtEl>
                                      </p:cBhvr>
                                    </p:animEffect>
                                  </p:childTnLst>
                                </p:cTn>
                              </p:par>
                            </p:childTnLst>
                          </p:cTn>
                        </p:par>
                        <p:par>
                          <p:cTn id="150" fill="hold">
                            <p:stCondLst>
                              <p:cond delay="13000"/>
                            </p:stCondLst>
                            <p:childTnLst>
                              <p:par>
                                <p:cTn id="151" presetID="10" presetClass="entr" presetSubtype="0" fill="hold" nodeType="afterEffect">
                                  <p:stCondLst>
                                    <p:cond delay="0"/>
                                  </p:stCondLst>
                                  <p:childTnLst>
                                    <p:set>
                                      <p:cBhvr>
                                        <p:cTn id="152" dur="1" fill="hold">
                                          <p:stCondLst>
                                            <p:cond delay="0"/>
                                          </p:stCondLst>
                                        </p:cTn>
                                        <p:tgtEl>
                                          <p:spTgt spid="140">
                                            <p:txEl>
                                              <p:pRg st="6" end="6"/>
                                            </p:txEl>
                                          </p:spTgt>
                                        </p:tgtEl>
                                        <p:attrNameLst>
                                          <p:attrName>style.visibility</p:attrName>
                                        </p:attrNameLst>
                                      </p:cBhvr>
                                      <p:to>
                                        <p:strVal val="visible"/>
                                      </p:to>
                                    </p:set>
                                    <p:animEffect transition="in" filter="fade">
                                      <p:cBhvr>
                                        <p:cTn id="153" dur="500"/>
                                        <p:tgtEl>
                                          <p:spTgt spid="140">
                                            <p:txEl>
                                              <p:pRg st="6" end="6"/>
                                            </p:txEl>
                                          </p:spTgt>
                                        </p:tgtEl>
                                      </p:cBhvr>
                                    </p:animEffect>
                                  </p:childTnLst>
                                </p:cTn>
                              </p:par>
                            </p:childTnLst>
                          </p:cTn>
                        </p:par>
                        <p:par>
                          <p:cTn id="154" fill="hold">
                            <p:stCondLst>
                              <p:cond delay="13500"/>
                            </p:stCondLst>
                            <p:childTnLst>
                              <p:par>
                                <p:cTn id="155" presetID="10" presetClass="entr" presetSubtype="0" fill="hold" nodeType="afterEffect">
                                  <p:stCondLst>
                                    <p:cond delay="0"/>
                                  </p:stCondLst>
                                  <p:childTnLst>
                                    <p:set>
                                      <p:cBhvr>
                                        <p:cTn id="156" dur="1" fill="hold">
                                          <p:stCondLst>
                                            <p:cond delay="0"/>
                                          </p:stCondLst>
                                        </p:cTn>
                                        <p:tgtEl>
                                          <p:spTgt spid="140">
                                            <p:txEl>
                                              <p:pRg st="7" end="7"/>
                                            </p:txEl>
                                          </p:spTgt>
                                        </p:tgtEl>
                                        <p:attrNameLst>
                                          <p:attrName>style.visibility</p:attrName>
                                        </p:attrNameLst>
                                      </p:cBhvr>
                                      <p:to>
                                        <p:strVal val="visible"/>
                                      </p:to>
                                    </p:set>
                                    <p:animEffect transition="in" filter="fade">
                                      <p:cBhvr>
                                        <p:cTn id="157" dur="500"/>
                                        <p:tgtEl>
                                          <p:spTgt spid="140">
                                            <p:txEl>
                                              <p:pRg st="7" end="7"/>
                                            </p:txEl>
                                          </p:spTgt>
                                        </p:tgtEl>
                                      </p:cBhvr>
                                    </p:animEffect>
                                  </p:childTnLst>
                                </p:cTn>
                              </p:par>
                            </p:childTnLst>
                          </p:cTn>
                        </p:par>
                        <p:par>
                          <p:cTn id="158" fill="hold">
                            <p:stCondLst>
                              <p:cond delay="14000"/>
                            </p:stCondLst>
                            <p:childTnLst>
                              <p:par>
                                <p:cTn id="159" presetID="10" presetClass="entr" presetSubtype="0" fill="hold" nodeType="afterEffect">
                                  <p:stCondLst>
                                    <p:cond delay="0"/>
                                  </p:stCondLst>
                                  <p:childTnLst>
                                    <p:set>
                                      <p:cBhvr>
                                        <p:cTn id="160" dur="1" fill="hold">
                                          <p:stCondLst>
                                            <p:cond delay="0"/>
                                          </p:stCondLst>
                                        </p:cTn>
                                        <p:tgtEl>
                                          <p:spTgt spid="140">
                                            <p:txEl>
                                              <p:pRg st="8" end="8"/>
                                            </p:txEl>
                                          </p:spTgt>
                                        </p:tgtEl>
                                        <p:attrNameLst>
                                          <p:attrName>style.visibility</p:attrName>
                                        </p:attrNameLst>
                                      </p:cBhvr>
                                      <p:to>
                                        <p:strVal val="visible"/>
                                      </p:to>
                                    </p:set>
                                    <p:animEffect transition="in" filter="fade">
                                      <p:cBhvr>
                                        <p:cTn id="161" dur="500"/>
                                        <p:tgtEl>
                                          <p:spTgt spid="1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145"/>
        <p:cNvGrpSpPr/>
        <p:nvPr/>
      </p:nvGrpSpPr>
      <p:grpSpPr>
        <a:xfrm>
          <a:off x="0" y="0"/>
          <a:ext cx="0" cy="0"/>
          <a:chOff x="0" y="0"/>
          <a:chExt cx="0" cy="0"/>
        </a:xfrm>
      </p:grpSpPr>
      <p:sp>
        <p:nvSpPr>
          <p:cNvPr id="146" name="Google Shape;146;p38"/>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38"/>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38"/>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49" name="Google Shape;149;p38"/>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38"/>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51" name="Google Shape;151;p38"/>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52" name="Google Shape;152;p38"/>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53" name="Google Shape;153;p38"/>
          <p:cNvSpPr/>
          <p:nvPr/>
        </p:nvSpPr>
        <p:spPr>
          <a:xfrm rot="363050">
            <a:off x="721572" y="2865486"/>
            <a:ext cx="3923101" cy="4103507"/>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154" name="Google Shape;154;p38"/>
          <p:cNvSpPr/>
          <p:nvPr/>
        </p:nvSpPr>
        <p:spPr>
          <a:xfrm>
            <a:off x="651242" y="2479202"/>
            <a:ext cx="3916542" cy="3916542"/>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55" name="Google Shape;155;p38"/>
          <p:cNvSpPr>
            <a:spLocks noGrp="1"/>
          </p:cNvSpPr>
          <p:nvPr>
            <p:ph type="pic" idx="2"/>
          </p:nvPr>
        </p:nvSpPr>
        <p:spPr>
          <a:xfrm>
            <a:off x="775939" y="2623220"/>
            <a:ext cx="3672407" cy="3629848"/>
          </a:xfrm>
          <a:prstGeom prst="rect">
            <a:avLst/>
          </a:prstGeom>
          <a:noFill/>
          <a:ln>
            <a:noFill/>
          </a:ln>
        </p:spPr>
      </p:sp>
      <p:sp>
        <p:nvSpPr>
          <p:cNvPr id="156" name="Google Shape;156;p38"/>
          <p:cNvSpPr txBox="1">
            <a:spLocks noGrp="1"/>
          </p:cNvSpPr>
          <p:nvPr>
            <p:ph type="body" idx="3"/>
          </p:nvPr>
        </p:nvSpPr>
        <p:spPr>
          <a:xfrm rot="360000">
            <a:off x="616108" y="6457547"/>
            <a:ext cx="3937464" cy="478292"/>
          </a:xfrm>
          <a:prstGeom prst="rect">
            <a:avLst/>
          </a:prstGeom>
          <a:noFill/>
          <a:ln>
            <a:noFill/>
          </a:ln>
        </p:spPr>
        <p:txBody>
          <a:bodyPr spcFirstLastPara="1" wrap="square" lIns="163275" tIns="81625" rIns="163275" bIns="81625" anchor="t" anchorCtr="0">
            <a:no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38"/>
          <p:cNvSpPr txBox="1">
            <a:spLocks noGrp="1"/>
          </p:cNvSpPr>
          <p:nvPr>
            <p:ph type="body" idx="4"/>
          </p:nvPr>
        </p:nvSpPr>
        <p:spPr>
          <a:xfrm>
            <a:off x="673215" y="7202109"/>
            <a:ext cx="3775131" cy="110974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38"/>
          <p:cNvSpPr/>
          <p:nvPr/>
        </p:nvSpPr>
        <p:spPr>
          <a:xfrm rot="363050">
            <a:off x="5284817" y="3496981"/>
            <a:ext cx="3923101" cy="4103507"/>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159" name="Google Shape;159;p38"/>
          <p:cNvSpPr/>
          <p:nvPr/>
        </p:nvSpPr>
        <p:spPr>
          <a:xfrm>
            <a:off x="5214487" y="3110697"/>
            <a:ext cx="3916542" cy="3916542"/>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0" name="Google Shape;160;p38"/>
          <p:cNvSpPr>
            <a:spLocks noGrp="1"/>
          </p:cNvSpPr>
          <p:nvPr>
            <p:ph type="pic" idx="5"/>
          </p:nvPr>
        </p:nvSpPr>
        <p:spPr>
          <a:xfrm>
            <a:off x="5339184" y="3254715"/>
            <a:ext cx="3672407" cy="3629848"/>
          </a:xfrm>
          <a:prstGeom prst="rect">
            <a:avLst/>
          </a:prstGeom>
          <a:noFill/>
          <a:ln>
            <a:noFill/>
          </a:ln>
        </p:spPr>
      </p:sp>
      <p:sp>
        <p:nvSpPr>
          <p:cNvPr id="161" name="Google Shape;161;p38"/>
          <p:cNvSpPr txBox="1">
            <a:spLocks noGrp="1"/>
          </p:cNvSpPr>
          <p:nvPr>
            <p:ph type="body" idx="6"/>
          </p:nvPr>
        </p:nvSpPr>
        <p:spPr>
          <a:xfrm rot="360000">
            <a:off x="5179353" y="7089042"/>
            <a:ext cx="3937464" cy="478292"/>
          </a:xfrm>
          <a:prstGeom prst="rect">
            <a:avLst/>
          </a:prstGeom>
          <a:noFill/>
          <a:ln>
            <a:noFill/>
          </a:ln>
        </p:spPr>
        <p:txBody>
          <a:bodyPr spcFirstLastPara="1" wrap="square" lIns="163275" tIns="81625" rIns="163275" bIns="81625" anchor="t" anchorCtr="0">
            <a:no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38"/>
          <p:cNvSpPr txBox="1">
            <a:spLocks noGrp="1"/>
          </p:cNvSpPr>
          <p:nvPr>
            <p:ph type="body" idx="7"/>
          </p:nvPr>
        </p:nvSpPr>
        <p:spPr>
          <a:xfrm>
            <a:off x="5236460" y="7833604"/>
            <a:ext cx="3775131" cy="110974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38"/>
          <p:cNvSpPr/>
          <p:nvPr/>
        </p:nvSpPr>
        <p:spPr>
          <a:xfrm rot="363050">
            <a:off x="9629360" y="2280356"/>
            <a:ext cx="3923101" cy="4103507"/>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164" name="Google Shape;164;p38"/>
          <p:cNvSpPr/>
          <p:nvPr/>
        </p:nvSpPr>
        <p:spPr>
          <a:xfrm>
            <a:off x="9559030" y="1894072"/>
            <a:ext cx="3916542" cy="3916542"/>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65" name="Google Shape;165;p38"/>
          <p:cNvSpPr>
            <a:spLocks noGrp="1"/>
          </p:cNvSpPr>
          <p:nvPr>
            <p:ph type="pic" idx="8"/>
          </p:nvPr>
        </p:nvSpPr>
        <p:spPr>
          <a:xfrm>
            <a:off x="9683727" y="2038090"/>
            <a:ext cx="3672407" cy="3629848"/>
          </a:xfrm>
          <a:prstGeom prst="rect">
            <a:avLst/>
          </a:prstGeom>
          <a:noFill/>
          <a:ln>
            <a:noFill/>
          </a:ln>
        </p:spPr>
      </p:sp>
      <p:sp>
        <p:nvSpPr>
          <p:cNvPr id="166" name="Google Shape;166;p38"/>
          <p:cNvSpPr txBox="1">
            <a:spLocks noGrp="1"/>
          </p:cNvSpPr>
          <p:nvPr>
            <p:ph type="body" idx="9"/>
          </p:nvPr>
        </p:nvSpPr>
        <p:spPr>
          <a:xfrm rot="360000">
            <a:off x="9523896" y="5872417"/>
            <a:ext cx="3937464" cy="478292"/>
          </a:xfrm>
          <a:prstGeom prst="rect">
            <a:avLst/>
          </a:prstGeom>
          <a:noFill/>
          <a:ln>
            <a:noFill/>
          </a:ln>
        </p:spPr>
        <p:txBody>
          <a:bodyPr spcFirstLastPara="1" wrap="square" lIns="163275" tIns="81625" rIns="163275" bIns="81625" anchor="t" anchorCtr="0">
            <a:no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7" name="Google Shape;167;p38"/>
          <p:cNvSpPr txBox="1">
            <a:spLocks noGrp="1"/>
          </p:cNvSpPr>
          <p:nvPr>
            <p:ph type="body" idx="13"/>
          </p:nvPr>
        </p:nvSpPr>
        <p:spPr>
          <a:xfrm>
            <a:off x="9581003" y="6616979"/>
            <a:ext cx="3775131" cy="110974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38"/>
          <p:cNvSpPr/>
          <p:nvPr/>
        </p:nvSpPr>
        <p:spPr>
          <a:xfrm rot="363050">
            <a:off x="13943748" y="4177466"/>
            <a:ext cx="3923101" cy="4103507"/>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169" name="Google Shape;169;p38"/>
          <p:cNvSpPr/>
          <p:nvPr/>
        </p:nvSpPr>
        <p:spPr>
          <a:xfrm>
            <a:off x="13873419" y="3791182"/>
            <a:ext cx="3916542" cy="3916542"/>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0" name="Google Shape;170;p38"/>
          <p:cNvSpPr>
            <a:spLocks noGrp="1"/>
          </p:cNvSpPr>
          <p:nvPr>
            <p:ph type="pic" idx="14"/>
          </p:nvPr>
        </p:nvSpPr>
        <p:spPr>
          <a:xfrm>
            <a:off x="13998116" y="3935200"/>
            <a:ext cx="3672407" cy="3629848"/>
          </a:xfrm>
          <a:prstGeom prst="rect">
            <a:avLst/>
          </a:prstGeom>
          <a:noFill/>
          <a:ln>
            <a:noFill/>
          </a:ln>
        </p:spPr>
      </p:sp>
      <p:sp>
        <p:nvSpPr>
          <p:cNvPr id="171" name="Google Shape;171;p38"/>
          <p:cNvSpPr txBox="1">
            <a:spLocks noGrp="1"/>
          </p:cNvSpPr>
          <p:nvPr>
            <p:ph type="body" idx="15"/>
          </p:nvPr>
        </p:nvSpPr>
        <p:spPr>
          <a:xfrm rot="360000">
            <a:off x="13838285" y="7769527"/>
            <a:ext cx="3937464" cy="478292"/>
          </a:xfrm>
          <a:prstGeom prst="rect">
            <a:avLst/>
          </a:prstGeom>
          <a:noFill/>
          <a:ln>
            <a:noFill/>
          </a:ln>
        </p:spPr>
        <p:txBody>
          <a:bodyPr spcFirstLastPara="1" wrap="square" lIns="163275" tIns="81625" rIns="163275" bIns="81625" anchor="t" anchorCtr="0">
            <a:no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38"/>
          <p:cNvSpPr txBox="1">
            <a:spLocks noGrp="1"/>
          </p:cNvSpPr>
          <p:nvPr>
            <p:ph type="body" idx="16"/>
          </p:nvPr>
        </p:nvSpPr>
        <p:spPr>
          <a:xfrm>
            <a:off x="13895391" y="8514089"/>
            <a:ext cx="3775131" cy="110974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additive="base">
                                        <p:cTn id="7" dur="250"/>
                                        <p:tgtEl>
                                          <p:spTgt spid="151"/>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 calcmode="lin" valueType="num">
                                      <p:cBhvr additive="base">
                                        <p:cTn id="10" dur="250"/>
                                        <p:tgtEl>
                                          <p:spTgt spid="152"/>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 calcmode="lin" valueType="num">
                                      <p:cBhvr additive="base">
                                        <p:cTn id="13" dur="250"/>
                                        <p:tgtEl>
                                          <p:spTgt spid="15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500"/>
                                        <p:tgtEl>
                                          <p:spTgt spid="147"/>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46">
                                            <p:txEl>
                                              <p:pRg st="0" end="0"/>
                                            </p:txEl>
                                          </p:spTgt>
                                        </p:tgtEl>
                                        <p:attrNameLst>
                                          <p:attrName>style.visibility</p:attrName>
                                        </p:attrNameLst>
                                      </p:cBhvr>
                                      <p:to>
                                        <p:strVal val="visible"/>
                                      </p:to>
                                    </p:set>
                                    <p:anim calcmode="lin" valueType="num">
                                      <p:cBhvr additive="base">
                                        <p:cTn id="19" dur="500"/>
                                        <p:tgtEl>
                                          <p:spTgt spid="146">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46">
                                            <p:txEl>
                                              <p:pRg st="1" end="1"/>
                                            </p:txEl>
                                          </p:spTgt>
                                        </p:tgtEl>
                                        <p:attrNameLst>
                                          <p:attrName>style.visibility</p:attrName>
                                        </p:attrNameLst>
                                      </p:cBhvr>
                                      <p:to>
                                        <p:strVal val="visible"/>
                                      </p:to>
                                    </p:set>
                                    <p:anim calcmode="lin" valueType="num">
                                      <p:cBhvr additive="base">
                                        <p:cTn id="22" dur="500"/>
                                        <p:tgtEl>
                                          <p:spTgt spid="146">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46">
                                            <p:txEl>
                                              <p:pRg st="2" end="2"/>
                                            </p:txEl>
                                          </p:spTgt>
                                        </p:tgtEl>
                                        <p:attrNameLst>
                                          <p:attrName>style.visibility</p:attrName>
                                        </p:attrNameLst>
                                      </p:cBhvr>
                                      <p:to>
                                        <p:strVal val="visible"/>
                                      </p:to>
                                    </p:set>
                                    <p:anim calcmode="lin" valueType="num">
                                      <p:cBhvr additive="base">
                                        <p:cTn id="25" dur="500"/>
                                        <p:tgtEl>
                                          <p:spTgt spid="146">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46">
                                            <p:txEl>
                                              <p:pRg st="3" end="3"/>
                                            </p:txEl>
                                          </p:spTgt>
                                        </p:tgtEl>
                                        <p:attrNameLst>
                                          <p:attrName>style.visibility</p:attrName>
                                        </p:attrNameLst>
                                      </p:cBhvr>
                                      <p:to>
                                        <p:strVal val="visible"/>
                                      </p:to>
                                    </p:set>
                                    <p:anim calcmode="lin" valueType="num">
                                      <p:cBhvr additive="base">
                                        <p:cTn id="28" dur="500"/>
                                        <p:tgtEl>
                                          <p:spTgt spid="146">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46">
                                            <p:txEl>
                                              <p:pRg st="4" end="4"/>
                                            </p:txEl>
                                          </p:spTgt>
                                        </p:tgtEl>
                                        <p:attrNameLst>
                                          <p:attrName>style.visibility</p:attrName>
                                        </p:attrNameLst>
                                      </p:cBhvr>
                                      <p:to>
                                        <p:strVal val="visible"/>
                                      </p:to>
                                    </p:set>
                                    <p:anim calcmode="lin" valueType="num">
                                      <p:cBhvr additive="base">
                                        <p:cTn id="31" dur="500"/>
                                        <p:tgtEl>
                                          <p:spTgt spid="146">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46">
                                            <p:txEl>
                                              <p:pRg st="5" end="5"/>
                                            </p:txEl>
                                          </p:spTgt>
                                        </p:tgtEl>
                                        <p:attrNameLst>
                                          <p:attrName>style.visibility</p:attrName>
                                        </p:attrNameLst>
                                      </p:cBhvr>
                                      <p:to>
                                        <p:strVal val="visible"/>
                                      </p:to>
                                    </p:set>
                                    <p:anim calcmode="lin" valueType="num">
                                      <p:cBhvr additive="base">
                                        <p:cTn id="34" dur="500"/>
                                        <p:tgtEl>
                                          <p:spTgt spid="146">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 calcmode="lin" valueType="num">
                                      <p:cBhvr additive="base">
                                        <p:cTn id="37" dur="500"/>
                                        <p:tgtEl>
                                          <p:spTgt spid="146">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46">
                                            <p:txEl>
                                              <p:pRg st="7" end="7"/>
                                            </p:txEl>
                                          </p:spTgt>
                                        </p:tgtEl>
                                        <p:attrNameLst>
                                          <p:attrName>style.visibility</p:attrName>
                                        </p:attrNameLst>
                                      </p:cBhvr>
                                      <p:to>
                                        <p:strVal val="visible"/>
                                      </p:to>
                                    </p:set>
                                    <p:anim calcmode="lin" valueType="num">
                                      <p:cBhvr additive="base">
                                        <p:cTn id="40" dur="500"/>
                                        <p:tgtEl>
                                          <p:spTgt spid="146">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46">
                                            <p:txEl>
                                              <p:pRg st="8" end="8"/>
                                            </p:txEl>
                                          </p:spTgt>
                                        </p:tgtEl>
                                        <p:attrNameLst>
                                          <p:attrName>style.visibility</p:attrName>
                                        </p:attrNameLst>
                                      </p:cBhvr>
                                      <p:to>
                                        <p:strVal val="visible"/>
                                      </p:to>
                                    </p:set>
                                    <p:anim calcmode="lin" valueType="num">
                                      <p:cBhvr additive="base">
                                        <p:cTn id="43" dur="500"/>
                                        <p:tgtEl>
                                          <p:spTgt spid="146">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153"/>
                                        </p:tgtEl>
                                        <p:attrNameLst>
                                          <p:attrName>style.visibility</p:attrName>
                                        </p:attrNameLst>
                                      </p:cBhvr>
                                      <p:to>
                                        <p:strVal val="visible"/>
                                      </p:to>
                                    </p:set>
                                    <p:anim calcmode="lin" valueType="num">
                                      <p:cBhvr additive="base">
                                        <p:cTn id="47" dur="500"/>
                                        <p:tgtEl>
                                          <p:spTgt spid="153"/>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55"/>
                                        </p:tgtEl>
                                        <p:attrNameLst>
                                          <p:attrName>style.visibility</p:attrName>
                                        </p:attrNameLst>
                                      </p:cBhvr>
                                      <p:to>
                                        <p:strVal val="visible"/>
                                      </p:to>
                                    </p:set>
                                    <p:anim calcmode="lin" valueType="num">
                                      <p:cBhvr additive="base">
                                        <p:cTn id="50" dur="500"/>
                                        <p:tgtEl>
                                          <p:spTgt spid="155"/>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154"/>
                                        </p:tgtEl>
                                        <p:attrNameLst>
                                          <p:attrName>style.visibility</p:attrName>
                                        </p:attrNameLst>
                                      </p:cBhvr>
                                      <p:to>
                                        <p:strVal val="visible"/>
                                      </p:to>
                                    </p:set>
                                    <p:anim calcmode="lin" valueType="num">
                                      <p:cBhvr additive="base">
                                        <p:cTn id="53" dur="500"/>
                                        <p:tgtEl>
                                          <p:spTgt spid="154"/>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56">
                                            <p:txEl>
                                              <p:pRg st="0" end="0"/>
                                            </p:txEl>
                                          </p:spTgt>
                                        </p:tgtEl>
                                        <p:attrNameLst>
                                          <p:attrName>style.visibility</p:attrName>
                                        </p:attrNameLst>
                                      </p:cBhvr>
                                      <p:to>
                                        <p:strVal val="visible"/>
                                      </p:to>
                                    </p:set>
                                    <p:animEffect transition="in" filter="fade">
                                      <p:cBhvr>
                                        <p:cTn id="57" dur="500"/>
                                        <p:tgtEl>
                                          <p:spTgt spid="156">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56">
                                            <p:txEl>
                                              <p:pRg st="1" end="1"/>
                                            </p:txEl>
                                          </p:spTgt>
                                        </p:tgtEl>
                                        <p:attrNameLst>
                                          <p:attrName>style.visibility</p:attrName>
                                        </p:attrNameLst>
                                      </p:cBhvr>
                                      <p:to>
                                        <p:strVal val="visible"/>
                                      </p:to>
                                    </p:set>
                                    <p:animEffect transition="in" filter="fade">
                                      <p:cBhvr>
                                        <p:cTn id="61" dur="500"/>
                                        <p:tgtEl>
                                          <p:spTgt spid="156">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56">
                                            <p:txEl>
                                              <p:pRg st="2" end="2"/>
                                            </p:txEl>
                                          </p:spTgt>
                                        </p:tgtEl>
                                        <p:attrNameLst>
                                          <p:attrName>style.visibility</p:attrName>
                                        </p:attrNameLst>
                                      </p:cBhvr>
                                      <p:to>
                                        <p:strVal val="visible"/>
                                      </p:to>
                                    </p:set>
                                    <p:animEffect transition="in" filter="fade">
                                      <p:cBhvr>
                                        <p:cTn id="65" dur="500"/>
                                        <p:tgtEl>
                                          <p:spTgt spid="156">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56">
                                            <p:txEl>
                                              <p:pRg st="3" end="3"/>
                                            </p:txEl>
                                          </p:spTgt>
                                        </p:tgtEl>
                                        <p:attrNameLst>
                                          <p:attrName>style.visibility</p:attrName>
                                        </p:attrNameLst>
                                      </p:cBhvr>
                                      <p:to>
                                        <p:strVal val="visible"/>
                                      </p:to>
                                    </p:set>
                                    <p:animEffect transition="in" filter="fade">
                                      <p:cBhvr>
                                        <p:cTn id="69" dur="500"/>
                                        <p:tgtEl>
                                          <p:spTgt spid="156">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156">
                                            <p:txEl>
                                              <p:pRg st="4" end="4"/>
                                            </p:txEl>
                                          </p:spTgt>
                                        </p:tgtEl>
                                        <p:attrNameLst>
                                          <p:attrName>style.visibility</p:attrName>
                                        </p:attrNameLst>
                                      </p:cBhvr>
                                      <p:to>
                                        <p:strVal val="visible"/>
                                      </p:to>
                                    </p:set>
                                    <p:animEffect transition="in" filter="fade">
                                      <p:cBhvr>
                                        <p:cTn id="73" dur="500"/>
                                        <p:tgtEl>
                                          <p:spTgt spid="156">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56">
                                            <p:txEl>
                                              <p:pRg st="5" end="5"/>
                                            </p:txEl>
                                          </p:spTgt>
                                        </p:tgtEl>
                                        <p:attrNameLst>
                                          <p:attrName>style.visibility</p:attrName>
                                        </p:attrNameLst>
                                      </p:cBhvr>
                                      <p:to>
                                        <p:strVal val="visible"/>
                                      </p:to>
                                    </p:set>
                                    <p:animEffect transition="in" filter="fade">
                                      <p:cBhvr>
                                        <p:cTn id="77" dur="500"/>
                                        <p:tgtEl>
                                          <p:spTgt spid="156">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56">
                                            <p:txEl>
                                              <p:pRg st="6" end="6"/>
                                            </p:txEl>
                                          </p:spTgt>
                                        </p:tgtEl>
                                        <p:attrNameLst>
                                          <p:attrName>style.visibility</p:attrName>
                                        </p:attrNameLst>
                                      </p:cBhvr>
                                      <p:to>
                                        <p:strVal val="visible"/>
                                      </p:to>
                                    </p:set>
                                    <p:animEffect transition="in" filter="fade">
                                      <p:cBhvr>
                                        <p:cTn id="81" dur="500"/>
                                        <p:tgtEl>
                                          <p:spTgt spid="156">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56">
                                            <p:txEl>
                                              <p:pRg st="7" end="7"/>
                                            </p:txEl>
                                          </p:spTgt>
                                        </p:tgtEl>
                                        <p:attrNameLst>
                                          <p:attrName>style.visibility</p:attrName>
                                        </p:attrNameLst>
                                      </p:cBhvr>
                                      <p:to>
                                        <p:strVal val="visible"/>
                                      </p:to>
                                    </p:set>
                                    <p:animEffect transition="in" filter="fade">
                                      <p:cBhvr>
                                        <p:cTn id="85" dur="500"/>
                                        <p:tgtEl>
                                          <p:spTgt spid="156">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156">
                                            <p:txEl>
                                              <p:pRg st="8" end="8"/>
                                            </p:txEl>
                                          </p:spTgt>
                                        </p:tgtEl>
                                        <p:attrNameLst>
                                          <p:attrName>style.visibility</p:attrName>
                                        </p:attrNameLst>
                                      </p:cBhvr>
                                      <p:to>
                                        <p:strVal val="visible"/>
                                      </p:to>
                                    </p:set>
                                    <p:animEffect transition="in" filter="fade">
                                      <p:cBhvr>
                                        <p:cTn id="89" dur="500"/>
                                        <p:tgtEl>
                                          <p:spTgt spid="156">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157">
                                            <p:txEl>
                                              <p:pRg st="0" end="0"/>
                                            </p:txEl>
                                          </p:spTgt>
                                        </p:tgtEl>
                                        <p:attrNameLst>
                                          <p:attrName>style.visibility</p:attrName>
                                        </p:attrNameLst>
                                      </p:cBhvr>
                                      <p:to>
                                        <p:strVal val="visible"/>
                                      </p:to>
                                    </p:set>
                                    <p:animEffect transition="in" filter="fade">
                                      <p:cBhvr>
                                        <p:cTn id="93" dur="500"/>
                                        <p:tgtEl>
                                          <p:spTgt spid="157">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157">
                                            <p:txEl>
                                              <p:pRg st="1" end="1"/>
                                            </p:txEl>
                                          </p:spTgt>
                                        </p:tgtEl>
                                        <p:attrNameLst>
                                          <p:attrName>style.visibility</p:attrName>
                                        </p:attrNameLst>
                                      </p:cBhvr>
                                      <p:to>
                                        <p:strVal val="visible"/>
                                      </p:to>
                                    </p:set>
                                    <p:animEffect transition="in" filter="fade">
                                      <p:cBhvr>
                                        <p:cTn id="97" dur="500"/>
                                        <p:tgtEl>
                                          <p:spTgt spid="157">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157">
                                            <p:txEl>
                                              <p:pRg st="2" end="2"/>
                                            </p:txEl>
                                          </p:spTgt>
                                        </p:tgtEl>
                                        <p:attrNameLst>
                                          <p:attrName>style.visibility</p:attrName>
                                        </p:attrNameLst>
                                      </p:cBhvr>
                                      <p:to>
                                        <p:strVal val="visible"/>
                                      </p:to>
                                    </p:set>
                                    <p:animEffect transition="in" filter="fade">
                                      <p:cBhvr>
                                        <p:cTn id="101" dur="500"/>
                                        <p:tgtEl>
                                          <p:spTgt spid="157">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157">
                                            <p:txEl>
                                              <p:pRg st="3" end="3"/>
                                            </p:txEl>
                                          </p:spTgt>
                                        </p:tgtEl>
                                        <p:attrNameLst>
                                          <p:attrName>style.visibility</p:attrName>
                                        </p:attrNameLst>
                                      </p:cBhvr>
                                      <p:to>
                                        <p:strVal val="visible"/>
                                      </p:to>
                                    </p:set>
                                    <p:animEffect transition="in" filter="fade">
                                      <p:cBhvr>
                                        <p:cTn id="105" dur="500"/>
                                        <p:tgtEl>
                                          <p:spTgt spid="157">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157">
                                            <p:txEl>
                                              <p:pRg st="4" end="4"/>
                                            </p:txEl>
                                          </p:spTgt>
                                        </p:tgtEl>
                                        <p:attrNameLst>
                                          <p:attrName>style.visibility</p:attrName>
                                        </p:attrNameLst>
                                      </p:cBhvr>
                                      <p:to>
                                        <p:strVal val="visible"/>
                                      </p:to>
                                    </p:set>
                                    <p:animEffect transition="in" filter="fade">
                                      <p:cBhvr>
                                        <p:cTn id="109" dur="500"/>
                                        <p:tgtEl>
                                          <p:spTgt spid="157">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157">
                                            <p:txEl>
                                              <p:pRg st="5" end="5"/>
                                            </p:txEl>
                                          </p:spTgt>
                                        </p:tgtEl>
                                        <p:attrNameLst>
                                          <p:attrName>style.visibility</p:attrName>
                                        </p:attrNameLst>
                                      </p:cBhvr>
                                      <p:to>
                                        <p:strVal val="visible"/>
                                      </p:to>
                                    </p:set>
                                    <p:animEffect transition="in" filter="fade">
                                      <p:cBhvr>
                                        <p:cTn id="113" dur="500"/>
                                        <p:tgtEl>
                                          <p:spTgt spid="157">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157">
                                            <p:txEl>
                                              <p:pRg st="6" end="6"/>
                                            </p:txEl>
                                          </p:spTgt>
                                        </p:tgtEl>
                                        <p:attrNameLst>
                                          <p:attrName>style.visibility</p:attrName>
                                        </p:attrNameLst>
                                      </p:cBhvr>
                                      <p:to>
                                        <p:strVal val="visible"/>
                                      </p:to>
                                    </p:set>
                                    <p:animEffect transition="in" filter="fade">
                                      <p:cBhvr>
                                        <p:cTn id="117" dur="500"/>
                                        <p:tgtEl>
                                          <p:spTgt spid="157">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157">
                                            <p:txEl>
                                              <p:pRg st="7" end="7"/>
                                            </p:txEl>
                                          </p:spTgt>
                                        </p:tgtEl>
                                        <p:attrNameLst>
                                          <p:attrName>style.visibility</p:attrName>
                                        </p:attrNameLst>
                                      </p:cBhvr>
                                      <p:to>
                                        <p:strVal val="visible"/>
                                      </p:to>
                                    </p:set>
                                    <p:animEffect transition="in" filter="fade">
                                      <p:cBhvr>
                                        <p:cTn id="121" dur="500"/>
                                        <p:tgtEl>
                                          <p:spTgt spid="157">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157">
                                            <p:txEl>
                                              <p:pRg st="8" end="8"/>
                                            </p:txEl>
                                          </p:spTgt>
                                        </p:tgtEl>
                                        <p:attrNameLst>
                                          <p:attrName>style.visibility</p:attrName>
                                        </p:attrNameLst>
                                      </p:cBhvr>
                                      <p:to>
                                        <p:strVal val="visible"/>
                                      </p:to>
                                    </p:set>
                                    <p:animEffect transition="in" filter="fade">
                                      <p:cBhvr>
                                        <p:cTn id="125" dur="500"/>
                                        <p:tgtEl>
                                          <p:spTgt spid="157">
                                            <p:txEl>
                                              <p:pRg st="8" end="8"/>
                                            </p:txEl>
                                          </p:spTgt>
                                        </p:tgtEl>
                                      </p:cBhvr>
                                    </p:animEffect>
                                  </p:childTnLst>
                                </p:cTn>
                              </p:par>
                            </p:childTnLst>
                          </p:cTn>
                        </p:par>
                        <p:par>
                          <p:cTn id="126" fill="hold">
                            <p:stCondLst>
                              <p:cond delay="10000"/>
                            </p:stCondLst>
                            <p:childTnLst>
                              <p:par>
                                <p:cTn id="127" presetID="2" presetClass="entr" presetSubtype="4" fill="hold" nodeType="afterEffect">
                                  <p:stCondLst>
                                    <p:cond delay="0"/>
                                  </p:stCondLst>
                                  <p:childTnLst>
                                    <p:set>
                                      <p:cBhvr>
                                        <p:cTn id="128" dur="1" fill="hold">
                                          <p:stCondLst>
                                            <p:cond delay="0"/>
                                          </p:stCondLst>
                                        </p:cTn>
                                        <p:tgtEl>
                                          <p:spTgt spid="158"/>
                                        </p:tgtEl>
                                        <p:attrNameLst>
                                          <p:attrName>style.visibility</p:attrName>
                                        </p:attrNameLst>
                                      </p:cBhvr>
                                      <p:to>
                                        <p:strVal val="visible"/>
                                      </p:to>
                                    </p:set>
                                    <p:anim calcmode="lin" valueType="num">
                                      <p:cBhvr additive="base">
                                        <p:cTn id="129" dur="500"/>
                                        <p:tgtEl>
                                          <p:spTgt spid="158"/>
                                        </p:tgtEl>
                                        <p:attrNameLst>
                                          <p:attrName>ppt_y</p:attrName>
                                        </p:attrNameLst>
                                      </p:cBhvr>
                                      <p:tavLst>
                                        <p:tav tm="0">
                                          <p:val>
                                            <p:strVal val="#ppt_y+1"/>
                                          </p:val>
                                        </p:tav>
                                        <p:tav tm="100000">
                                          <p:val>
                                            <p:strVal val="#ppt_y"/>
                                          </p:val>
                                        </p:tav>
                                      </p:tavLst>
                                    </p:anim>
                                  </p:childTnLst>
                                </p:cTn>
                              </p:par>
                              <p:par>
                                <p:cTn id="130" presetID="2" presetClass="entr" presetSubtype="8" fill="hold" nodeType="withEffect">
                                  <p:stCondLst>
                                    <p:cond delay="0"/>
                                  </p:stCondLst>
                                  <p:childTnLst>
                                    <p:set>
                                      <p:cBhvr>
                                        <p:cTn id="131" dur="1" fill="hold">
                                          <p:stCondLst>
                                            <p:cond delay="0"/>
                                          </p:stCondLst>
                                        </p:cTn>
                                        <p:tgtEl>
                                          <p:spTgt spid="160"/>
                                        </p:tgtEl>
                                        <p:attrNameLst>
                                          <p:attrName>style.visibility</p:attrName>
                                        </p:attrNameLst>
                                      </p:cBhvr>
                                      <p:to>
                                        <p:strVal val="visible"/>
                                      </p:to>
                                    </p:set>
                                    <p:anim calcmode="lin" valueType="num">
                                      <p:cBhvr additive="base">
                                        <p:cTn id="132" dur="500"/>
                                        <p:tgtEl>
                                          <p:spTgt spid="160"/>
                                        </p:tgtEl>
                                        <p:attrNameLst>
                                          <p:attrName>ppt_x</p:attrName>
                                        </p:attrNameLst>
                                      </p:cBhvr>
                                      <p:tavLst>
                                        <p:tav tm="0">
                                          <p:val>
                                            <p:strVal val="#ppt_x-1"/>
                                          </p:val>
                                        </p:tav>
                                        <p:tav tm="100000">
                                          <p:val>
                                            <p:strVal val="#ppt_x"/>
                                          </p:val>
                                        </p:tav>
                                      </p:tavLst>
                                    </p:anim>
                                  </p:childTnLst>
                                </p:cTn>
                              </p:par>
                              <p:par>
                                <p:cTn id="133" presetID="2" presetClass="entr" presetSubtype="8" fill="hold" nodeType="withEffect">
                                  <p:stCondLst>
                                    <p:cond delay="0"/>
                                  </p:stCondLst>
                                  <p:childTnLst>
                                    <p:set>
                                      <p:cBhvr>
                                        <p:cTn id="134" dur="1" fill="hold">
                                          <p:stCondLst>
                                            <p:cond delay="0"/>
                                          </p:stCondLst>
                                        </p:cTn>
                                        <p:tgtEl>
                                          <p:spTgt spid="159"/>
                                        </p:tgtEl>
                                        <p:attrNameLst>
                                          <p:attrName>style.visibility</p:attrName>
                                        </p:attrNameLst>
                                      </p:cBhvr>
                                      <p:to>
                                        <p:strVal val="visible"/>
                                      </p:to>
                                    </p:set>
                                    <p:anim calcmode="lin" valueType="num">
                                      <p:cBhvr additive="base">
                                        <p:cTn id="135" dur="500"/>
                                        <p:tgtEl>
                                          <p:spTgt spid="159"/>
                                        </p:tgtEl>
                                        <p:attrNameLst>
                                          <p:attrName>ppt_x</p:attrName>
                                        </p:attrNameLst>
                                      </p:cBhvr>
                                      <p:tavLst>
                                        <p:tav tm="0">
                                          <p:val>
                                            <p:strVal val="#ppt_x-1"/>
                                          </p:val>
                                        </p:tav>
                                        <p:tav tm="100000">
                                          <p:val>
                                            <p:strVal val="#ppt_x"/>
                                          </p:val>
                                        </p:tav>
                                      </p:tavLst>
                                    </p:anim>
                                  </p:childTnLst>
                                </p:cTn>
                              </p:par>
                            </p:childTnLst>
                          </p:cTn>
                        </p:par>
                        <p:par>
                          <p:cTn id="136" fill="hold">
                            <p:stCondLst>
                              <p:cond delay="10500"/>
                            </p:stCondLst>
                            <p:childTnLst>
                              <p:par>
                                <p:cTn id="137" presetID="10" presetClass="entr" presetSubtype="0" fill="hold" nodeType="afterEffect">
                                  <p:stCondLst>
                                    <p:cond delay="0"/>
                                  </p:stCondLst>
                                  <p:childTnLst>
                                    <p:set>
                                      <p:cBhvr>
                                        <p:cTn id="138" dur="1" fill="hold">
                                          <p:stCondLst>
                                            <p:cond delay="0"/>
                                          </p:stCondLst>
                                        </p:cTn>
                                        <p:tgtEl>
                                          <p:spTgt spid="161">
                                            <p:txEl>
                                              <p:pRg st="0" end="0"/>
                                            </p:txEl>
                                          </p:spTgt>
                                        </p:tgtEl>
                                        <p:attrNameLst>
                                          <p:attrName>style.visibility</p:attrName>
                                        </p:attrNameLst>
                                      </p:cBhvr>
                                      <p:to>
                                        <p:strVal val="visible"/>
                                      </p:to>
                                    </p:set>
                                    <p:animEffect transition="in" filter="fade">
                                      <p:cBhvr>
                                        <p:cTn id="139" dur="500"/>
                                        <p:tgtEl>
                                          <p:spTgt spid="161">
                                            <p:txEl>
                                              <p:pRg st="0" end="0"/>
                                            </p:txEl>
                                          </p:spTgt>
                                        </p:tgtEl>
                                      </p:cBhvr>
                                    </p:animEffect>
                                  </p:childTnLst>
                                </p:cTn>
                              </p:par>
                            </p:childTnLst>
                          </p:cTn>
                        </p:par>
                        <p:par>
                          <p:cTn id="140" fill="hold">
                            <p:stCondLst>
                              <p:cond delay="11000"/>
                            </p:stCondLst>
                            <p:childTnLst>
                              <p:par>
                                <p:cTn id="141" presetID="10" presetClass="entr" presetSubtype="0" fill="hold" nodeType="afterEffect">
                                  <p:stCondLst>
                                    <p:cond delay="0"/>
                                  </p:stCondLst>
                                  <p:childTnLst>
                                    <p:set>
                                      <p:cBhvr>
                                        <p:cTn id="142" dur="1" fill="hold">
                                          <p:stCondLst>
                                            <p:cond delay="0"/>
                                          </p:stCondLst>
                                        </p:cTn>
                                        <p:tgtEl>
                                          <p:spTgt spid="161">
                                            <p:txEl>
                                              <p:pRg st="1" end="1"/>
                                            </p:txEl>
                                          </p:spTgt>
                                        </p:tgtEl>
                                        <p:attrNameLst>
                                          <p:attrName>style.visibility</p:attrName>
                                        </p:attrNameLst>
                                      </p:cBhvr>
                                      <p:to>
                                        <p:strVal val="visible"/>
                                      </p:to>
                                    </p:set>
                                    <p:animEffect transition="in" filter="fade">
                                      <p:cBhvr>
                                        <p:cTn id="143" dur="500"/>
                                        <p:tgtEl>
                                          <p:spTgt spid="161">
                                            <p:txEl>
                                              <p:pRg st="1" end="1"/>
                                            </p:txEl>
                                          </p:spTgt>
                                        </p:tgtEl>
                                      </p:cBhvr>
                                    </p:animEffect>
                                  </p:childTnLst>
                                </p:cTn>
                              </p:par>
                            </p:childTnLst>
                          </p:cTn>
                        </p:par>
                        <p:par>
                          <p:cTn id="144" fill="hold">
                            <p:stCondLst>
                              <p:cond delay="11500"/>
                            </p:stCondLst>
                            <p:childTnLst>
                              <p:par>
                                <p:cTn id="145" presetID="10" presetClass="entr" presetSubtype="0" fill="hold" nodeType="afterEffect">
                                  <p:stCondLst>
                                    <p:cond delay="0"/>
                                  </p:stCondLst>
                                  <p:childTnLst>
                                    <p:set>
                                      <p:cBhvr>
                                        <p:cTn id="146" dur="1" fill="hold">
                                          <p:stCondLst>
                                            <p:cond delay="0"/>
                                          </p:stCondLst>
                                        </p:cTn>
                                        <p:tgtEl>
                                          <p:spTgt spid="161">
                                            <p:txEl>
                                              <p:pRg st="2" end="2"/>
                                            </p:txEl>
                                          </p:spTgt>
                                        </p:tgtEl>
                                        <p:attrNameLst>
                                          <p:attrName>style.visibility</p:attrName>
                                        </p:attrNameLst>
                                      </p:cBhvr>
                                      <p:to>
                                        <p:strVal val="visible"/>
                                      </p:to>
                                    </p:set>
                                    <p:animEffect transition="in" filter="fade">
                                      <p:cBhvr>
                                        <p:cTn id="147" dur="500"/>
                                        <p:tgtEl>
                                          <p:spTgt spid="161">
                                            <p:txEl>
                                              <p:pRg st="2" end="2"/>
                                            </p:txEl>
                                          </p:spTgt>
                                        </p:tgtEl>
                                      </p:cBhvr>
                                    </p:animEffect>
                                  </p:childTnLst>
                                </p:cTn>
                              </p:par>
                            </p:childTnLst>
                          </p:cTn>
                        </p:par>
                        <p:par>
                          <p:cTn id="148" fill="hold">
                            <p:stCondLst>
                              <p:cond delay="12000"/>
                            </p:stCondLst>
                            <p:childTnLst>
                              <p:par>
                                <p:cTn id="149" presetID="10" presetClass="entr" presetSubtype="0" fill="hold" nodeType="afterEffect">
                                  <p:stCondLst>
                                    <p:cond delay="0"/>
                                  </p:stCondLst>
                                  <p:childTnLst>
                                    <p:set>
                                      <p:cBhvr>
                                        <p:cTn id="150" dur="1" fill="hold">
                                          <p:stCondLst>
                                            <p:cond delay="0"/>
                                          </p:stCondLst>
                                        </p:cTn>
                                        <p:tgtEl>
                                          <p:spTgt spid="161">
                                            <p:txEl>
                                              <p:pRg st="3" end="3"/>
                                            </p:txEl>
                                          </p:spTgt>
                                        </p:tgtEl>
                                        <p:attrNameLst>
                                          <p:attrName>style.visibility</p:attrName>
                                        </p:attrNameLst>
                                      </p:cBhvr>
                                      <p:to>
                                        <p:strVal val="visible"/>
                                      </p:to>
                                    </p:set>
                                    <p:animEffect transition="in" filter="fade">
                                      <p:cBhvr>
                                        <p:cTn id="151" dur="500"/>
                                        <p:tgtEl>
                                          <p:spTgt spid="161">
                                            <p:txEl>
                                              <p:pRg st="3" end="3"/>
                                            </p:txEl>
                                          </p:spTgt>
                                        </p:tgtEl>
                                      </p:cBhvr>
                                    </p:animEffect>
                                  </p:childTnLst>
                                </p:cTn>
                              </p:par>
                            </p:childTnLst>
                          </p:cTn>
                        </p:par>
                        <p:par>
                          <p:cTn id="152" fill="hold">
                            <p:stCondLst>
                              <p:cond delay="12500"/>
                            </p:stCondLst>
                            <p:childTnLst>
                              <p:par>
                                <p:cTn id="153" presetID="10" presetClass="entr" presetSubtype="0" fill="hold" nodeType="afterEffect">
                                  <p:stCondLst>
                                    <p:cond delay="0"/>
                                  </p:stCondLst>
                                  <p:childTnLst>
                                    <p:set>
                                      <p:cBhvr>
                                        <p:cTn id="154" dur="1" fill="hold">
                                          <p:stCondLst>
                                            <p:cond delay="0"/>
                                          </p:stCondLst>
                                        </p:cTn>
                                        <p:tgtEl>
                                          <p:spTgt spid="161">
                                            <p:txEl>
                                              <p:pRg st="4" end="4"/>
                                            </p:txEl>
                                          </p:spTgt>
                                        </p:tgtEl>
                                        <p:attrNameLst>
                                          <p:attrName>style.visibility</p:attrName>
                                        </p:attrNameLst>
                                      </p:cBhvr>
                                      <p:to>
                                        <p:strVal val="visible"/>
                                      </p:to>
                                    </p:set>
                                    <p:animEffect transition="in" filter="fade">
                                      <p:cBhvr>
                                        <p:cTn id="155" dur="500"/>
                                        <p:tgtEl>
                                          <p:spTgt spid="161">
                                            <p:txEl>
                                              <p:pRg st="4" end="4"/>
                                            </p:txEl>
                                          </p:spTgt>
                                        </p:tgtEl>
                                      </p:cBhvr>
                                    </p:animEffect>
                                  </p:childTnLst>
                                </p:cTn>
                              </p:par>
                            </p:childTnLst>
                          </p:cTn>
                        </p:par>
                        <p:par>
                          <p:cTn id="156" fill="hold">
                            <p:stCondLst>
                              <p:cond delay="13000"/>
                            </p:stCondLst>
                            <p:childTnLst>
                              <p:par>
                                <p:cTn id="157" presetID="10" presetClass="entr" presetSubtype="0" fill="hold" nodeType="afterEffect">
                                  <p:stCondLst>
                                    <p:cond delay="0"/>
                                  </p:stCondLst>
                                  <p:childTnLst>
                                    <p:set>
                                      <p:cBhvr>
                                        <p:cTn id="158" dur="1" fill="hold">
                                          <p:stCondLst>
                                            <p:cond delay="0"/>
                                          </p:stCondLst>
                                        </p:cTn>
                                        <p:tgtEl>
                                          <p:spTgt spid="161">
                                            <p:txEl>
                                              <p:pRg st="5" end="5"/>
                                            </p:txEl>
                                          </p:spTgt>
                                        </p:tgtEl>
                                        <p:attrNameLst>
                                          <p:attrName>style.visibility</p:attrName>
                                        </p:attrNameLst>
                                      </p:cBhvr>
                                      <p:to>
                                        <p:strVal val="visible"/>
                                      </p:to>
                                    </p:set>
                                    <p:animEffect transition="in" filter="fade">
                                      <p:cBhvr>
                                        <p:cTn id="159" dur="500"/>
                                        <p:tgtEl>
                                          <p:spTgt spid="161">
                                            <p:txEl>
                                              <p:pRg st="5" end="5"/>
                                            </p:txEl>
                                          </p:spTgt>
                                        </p:tgtEl>
                                      </p:cBhvr>
                                    </p:animEffect>
                                  </p:childTnLst>
                                </p:cTn>
                              </p:par>
                            </p:childTnLst>
                          </p:cTn>
                        </p:par>
                        <p:par>
                          <p:cTn id="160" fill="hold">
                            <p:stCondLst>
                              <p:cond delay="13500"/>
                            </p:stCondLst>
                            <p:childTnLst>
                              <p:par>
                                <p:cTn id="161" presetID="10" presetClass="entr" presetSubtype="0" fill="hold" nodeType="afterEffect">
                                  <p:stCondLst>
                                    <p:cond delay="0"/>
                                  </p:stCondLst>
                                  <p:childTnLst>
                                    <p:set>
                                      <p:cBhvr>
                                        <p:cTn id="162" dur="1" fill="hold">
                                          <p:stCondLst>
                                            <p:cond delay="0"/>
                                          </p:stCondLst>
                                        </p:cTn>
                                        <p:tgtEl>
                                          <p:spTgt spid="161">
                                            <p:txEl>
                                              <p:pRg st="6" end="6"/>
                                            </p:txEl>
                                          </p:spTgt>
                                        </p:tgtEl>
                                        <p:attrNameLst>
                                          <p:attrName>style.visibility</p:attrName>
                                        </p:attrNameLst>
                                      </p:cBhvr>
                                      <p:to>
                                        <p:strVal val="visible"/>
                                      </p:to>
                                    </p:set>
                                    <p:animEffect transition="in" filter="fade">
                                      <p:cBhvr>
                                        <p:cTn id="163" dur="500"/>
                                        <p:tgtEl>
                                          <p:spTgt spid="161">
                                            <p:txEl>
                                              <p:pRg st="6" end="6"/>
                                            </p:txEl>
                                          </p:spTgt>
                                        </p:tgtEl>
                                      </p:cBhvr>
                                    </p:animEffect>
                                  </p:childTnLst>
                                </p:cTn>
                              </p:par>
                            </p:childTnLst>
                          </p:cTn>
                        </p:par>
                        <p:par>
                          <p:cTn id="164" fill="hold">
                            <p:stCondLst>
                              <p:cond delay="14000"/>
                            </p:stCondLst>
                            <p:childTnLst>
                              <p:par>
                                <p:cTn id="165" presetID="10" presetClass="entr" presetSubtype="0" fill="hold" nodeType="afterEffect">
                                  <p:stCondLst>
                                    <p:cond delay="0"/>
                                  </p:stCondLst>
                                  <p:childTnLst>
                                    <p:set>
                                      <p:cBhvr>
                                        <p:cTn id="166" dur="1" fill="hold">
                                          <p:stCondLst>
                                            <p:cond delay="0"/>
                                          </p:stCondLst>
                                        </p:cTn>
                                        <p:tgtEl>
                                          <p:spTgt spid="161">
                                            <p:txEl>
                                              <p:pRg st="7" end="7"/>
                                            </p:txEl>
                                          </p:spTgt>
                                        </p:tgtEl>
                                        <p:attrNameLst>
                                          <p:attrName>style.visibility</p:attrName>
                                        </p:attrNameLst>
                                      </p:cBhvr>
                                      <p:to>
                                        <p:strVal val="visible"/>
                                      </p:to>
                                    </p:set>
                                    <p:animEffect transition="in" filter="fade">
                                      <p:cBhvr>
                                        <p:cTn id="167" dur="500"/>
                                        <p:tgtEl>
                                          <p:spTgt spid="161">
                                            <p:txEl>
                                              <p:pRg st="7" end="7"/>
                                            </p:txEl>
                                          </p:spTgt>
                                        </p:tgtEl>
                                      </p:cBhvr>
                                    </p:animEffect>
                                  </p:childTnLst>
                                </p:cTn>
                              </p:par>
                            </p:childTnLst>
                          </p:cTn>
                        </p:par>
                        <p:par>
                          <p:cTn id="168" fill="hold">
                            <p:stCondLst>
                              <p:cond delay="14500"/>
                            </p:stCondLst>
                            <p:childTnLst>
                              <p:par>
                                <p:cTn id="169" presetID="10" presetClass="entr" presetSubtype="0" fill="hold" nodeType="afterEffect">
                                  <p:stCondLst>
                                    <p:cond delay="0"/>
                                  </p:stCondLst>
                                  <p:childTnLst>
                                    <p:set>
                                      <p:cBhvr>
                                        <p:cTn id="170" dur="1" fill="hold">
                                          <p:stCondLst>
                                            <p:cond delay="0"/>
                                          </p:stCondLst>
                                        </p:cTn>
                                        <p:tgtEl>
                                          <p:spTgt spid="161">
                                            <p:txEl>
                                              <p:pRg st="8" end="8"/>
                                            </p:txEl>
                                          </p:spTgt>
                                        </p:tgtEl>
                                        <p:attrNameLst>
                                          <p:attrName>style.visibility</p:attrName>
                                        </p:attrNameLst>
                                      </p:cBhvr>
                                      <p:to>
                                        <p:strVal val="visible"/>
                                      </p:to>
                                    </p:set>
                                    <p:animEffect transition="in" filter="fade">
                                      <p:cBhvr>
                                        <p:cTn id="171" dur="500"/>
                                        <p:tgtEl>
                                          <p:spTgt spid="161">
                                            <p:txEl>
                                              <p:pRg st="8" end="8"/>
                                            </p:txEl>
                                          </p:spTgt>
                                        </p:tgtEl>
                                      </p:cBhvr>
                                    </p:animEffect>
                                  </p:childTnLst>
                                </p:cTn>
                              </p:par>
                            </p:childTnLst>
                          </p:cTn>
                        </p:par>
                        <p:par>
                          <p:cTn id="172" fill="hold">
                            <p:stCondLst>
                              <p:cond delay="15000"/>
                            </p:stCondLst>
                            <p:childTnLst>
                              <p:par>
                                <p:cTn id="173" presetID="10" presetClass="entr" presetSubtype="0" fill="hold" nodeType="afterEffect">
                                  <p:stCondLst>
                                    <p:cond delay="0"/>
                                  </p:stCondLst>
                                  <p:childTnLst>
                                    <p:set>
                                      <p:cBhvr>
                                        <p:cTn id="174" dur="1" fill="hold">
                                          <p:stCondLst>
                                            <p:cond delay="0"/>
                                          </p:stCondLst>
                                        </p:cTn>
                                        <p:tgtEl>
                                          <p:spTgt spid="162">
                                            <p:txEl>
                                              <p:pRg st="0" end="0"/>
                                            </p:txEl>
                                          </p:spTgt>
                                        </p:tgtEl>
                                        <p:attrNameLst>
                                          <p:attrName>style.visibility</p:attrName>
                                        </p:attrNameLst>
                                      </p:cBhvr>
                                      <p:to>
                                        <p:strVal val="visible"/>
                                      </p:to>
                                    </p:set>
                                    <p:animEffect transition="in" filter="fade">
                                      <p:cBhvr>
                                        <p:cTn id="175" dur="500"/>
                                        <p:tgtEl>
                                          <p:spTgt spid="162">
                                            <p:txEl>
                                              <p:pRg st="0" end="0"/>
                                            </p:txEl>
                                          </p:spTgt>
                                        </p:tgtEl>
                                      </p:cBhvr>
                                    </p:animEffect>
                                  </p:childTnLst>
                                </p:cTn>
                              </p:par>
                            </p:childTnLst>
                          </p:cTn>
                        </p:par>
                        <p:par>
                          <p:cTn id="176" fill="hold">
                            <p:stCondLst>
                              <p:cond delay="15500"/>
                            </p:stCondLst>
                            <p:childTnLst>
                              <p:par>
                                <p:cTn id="177" presetID="10" presetClass="entr" presetSubtype="0" fill="hold" nodeType="afterEffect">
                                  <p:stCondLst>
                                    <p:cond delay="0"/>
                                  </p:stCondLst>
                                  <p:childTnLst>
                                    <p:set>
                                      <p:cBhvr>
                                        <p:cTn id="178" dur="1" fill="hold">
                                          <p:stCondLst>
                                            <p:cond delay="0"/>
                                          </p:stCondLst>
                                        </p:cTn>
                                        <p:tgtEl>
                                          <p:spTgt spid="162">
                                            <p:txEl>
                                              <p:pRg st="1" end="1"/>
                                            </p:txEl>
                                          </p:spTgt>
                                        </p:tgtEl>
                                        <p:attrNameLst>
                                          <p:attrName>style.visibility</p:attrName>
                                        </p:attrNameLst>
                                      </p:cBhvr>
                                      <p:to>
                                        <p:strVal val="visible"/>
                                      </p:to>
                                    </p:set>
                                    <p:animEffect transition="in" filter="fade">
                                      <p:cBhvr>
                                        <p:cTn id="179" dur="500"/>
                                        <p:tgtEl>
                                          <p:spTgt spid="162">
                                            <p:txEl>
                                              <p:pRg st="1" end="1"/>
                                            </p:txEl>
                                          </p:spTgt>
                                        </p:tgtEl>
                                      </p:cBhvr>
                                    </p:animEffect>
                                  </p:childTnLst>
                                </p:cTn>
                              </p:par>
                            </p:childTnLst>
                          </p:cTn>
                        </p:par>
                        <p:par>
                          <p:cTn id="180" fill="hold">
                            <p:stCondLst>
                              <p:cond delay="16000"/>
                            </p:stCondLst>
                            <p:childTnLst>
                              <p:par>
                                <p:cTn id="181" presetID="10" presetClass="entr" presetSubtype="0" fill="hold" nodeType="afterEffect">
                                  <p:stCondLst>
                                    <p:cond delay="0"/>
                                  </p:stCondLst>
                                  <p:childTnLst>
                                    <p:set>
                                      <p:cBhvr>
                                        <p:cTn id="182" dur="1" fill="hold">
                                          <p:stCondLst>
                                            <p:cond delay="0"/>
                                          </p:stCondLst>
                                        </p:cTn>
                                        <p:tgtEl>
                                          <p:spTgt spid="162">
                                            <p:txEl>
                                              <p:pRg st="2" end="2"/>
                                            </p:txEl>
                                          </p:spTgt>
                                        </p:tgtEl>
                                        <p:attrNameLst>
                                          <p:attrName>style.visibility</p:attrName>
                                        </p:attrNameLst>
                                      </p:cBhvr>
                                      <p:to>
                                        <p:strVal val="visible"/>
                                      </p:to>
                                    </p:set>
                                    <p:animEffect transition="in" filter="fade">
                                      <p:cBhvr>
                                        <p:cTn id="183" dur="500"/>
                                        <p:tgtEl>
                                          <p:spTgt spid="162">
                                            <p:txEl>
                                              <p:pRg st="2" end="2"/>
                                            </p:txEl>
                                          </p:spTgt>
                                        </p:tgtEl>
                                      </p:cBhvr>
                                    </p:animEffect>
                                  </p:childTnLst>
                                </p:cTn>
                              </p:par>
                            </p:childTnLst>
                          </p:cTn>
                        </p:par>
                        <p:par>
                          <p:cTn id="184" fill="hold">
                            <p:stCondLst>
                              <p:cond delay="16500"/>
                            </p:stCondLst>
                            <p:childTnLst>
                              <p:par>
                                <p:cTn id="185" presetID="10" presetClass="entr" presetSubtype="0" fill="hold" nodeType="afterEffect">
                                  <p:stCondLst>
                                    <p:cond delay="0"/>
                                  </p:stCondLst>
                                  <p:childTnLst>
                                    <p:set>
                                      <p:cBhvr>
                                        <p:cTn id="186" dur="1" fill="hold">
                                          <p:stCondLst>
                                            <p:cond delay="0"/>
                                          </p:stCondLst>
                                        </p:cTn>
                                        <p:tgtEl>
                                          <p:spTgt spid="162">
                                            <p:txEl>
                                              <p:pRg st="3" end="3"/>
                                            </p:txEl>
                                          </p:spTgt>
                                        </p:tgtEl>
                                        <p:attrNameLst>
                                          <p:attrName>style.visibility</p:attrName>
                                        </p:attrNameLst>
                                      </p:cBhvr>
                                      <p:to>
                                        <p:strVal val="visible"/>
                                      </p:to>
                                    </p:set>
                                    <p:animEffect transition="in" filter="fade">
                                      <p:cBhvr>
                                        <p:cTn id="187" dur="500"/>
                                        <p:tgtEl>
                                          <p:spTgt spid="162">
                                            <p:txEl>
                                              <p:pRg st="3" end="3"/>
                                            </p:txEl>
                                          </p:spTgt>
                                        </p:tgtEl>
                                      </p:cBhvr>
                                    </p:animEffect>
                                  </p:childTnLst>
                                </p:cTn>
                              </p:par>
                            </p:childTnLst>
                          </p:cTn>
                        </p:par>
                        <p:par>
                          <p:cTn id="188" fill="hold">
                            <p:stCondLst>
                              <p:cond delay="17000"/>
                            </p:stCondLst>
                            <p:childTnLst>
                              <p:par>
                                <p:cTn id="189" presetID="10" presetClass="entr" presetSubtype="0" fill="hold" nodeType="afterEffect">
                                  <p:stCondLst>
                                    <p:cond delay="0"/>
                                  </p:stCondLst>
                                  <p:childTnLst>
                                    <p:set>
                                      <p:cBhvr>
                                        <p:cTn id="190" dur="1" fill="hold">
                                          <p:stCondLst>
                                            <p:cond delay="0"/>
                                          </p:stCondLst>
                                        </p:cTn>
                                        <p:tgtEl>
                                          <p:spTgt spid="162">
                                            <p:txEl>
                                              <p:pRg st="4" end="4"/>
                                            </p:txEl>
                                          </p:spTgt>
                                        </p:tgtEl>
                                        <p:attrNameLst>
                                          <p:attrName>style.visibility</p:attrName>
                                        </p:attrNameLst>
                                      </p:cBhvr>
                                      <p:to>
                                        <p:strVal val="visible"/>
                                      </p:to>
                                    </p:set>
                                    <p:animEffect transition="in" filter="fade">
                                      <p:cBhvr>
                                        <p:cTn id="191" dur="500"/>
                                        <p:tgtEl>
                                          <p:spTgt spid="162">
                                            <p:txEl>
                                              <p:pRg st="4" end="4"/>
                                            </p:txEl>
                                          </p:spTgt>
                                        </p:tgtEl>
                                      </p:cBhvr>
                                    </p:animEffect>
                                  </p:childTnLst>
                                </p:cTn>
                              </p:par>
                            </p:childTnLst>
                          </p:cTn>
                        </p:par>
                        <p:par>
                          <p:cTn id="192" fill="hold">
                            <p:stCondLst>
                              <p:cond delay="17500"/>
                            </p:stCondLst>
                            <p:childTnLst>
                              <p:par>
                                <p:cTn id="193" presetID="10" presetClass="entr" presetSubtype="0" fill="hold" nodeType="afterEffect">
                                  <p:stCondLst>
                                    <p:cond delay="0"/>
                                  </p:stCondLst>
                                  <p:childTnLst>
                                    <p:set>
                                      <p:cBhvr>
                                        <p:cTn id="194" dur="1" fill="hold">
                                          <p:stCondLst>
                                            <p:cond delay="0"/>
                                          </p:stCondLst>
                                        </p:cTn>
                                        <p:tgtEl>
                                          <p:spTgt spid="162">
                                            <p:txEl>
                                              <p:pRg st="5" end="5"/>
                                            </p:txEl>
                                          </p:spTgt>
                                        </p:tgtEl>
                                        <p:attrNameLst>
                                          <p:attrName>style.visibility</p:attrName>
                                        </p:attrNameLst>
                                      </p:cBhvr>
                                      <p:to>
                                        <p:strVal val="visible"/>
                                      </p:to>
                                    </p:set>
                                    <p:animEffect transition="in" filter="fade">
                                      <p:cBhvr>
                                        <p:cTn id="195" dur="500"/>
                                        <p:tgtEl>
                                          <p:spTgt spid="162">
                                            <p:txEl>
                                              <p:pRg st="5" end="5"/>
                                            </p:txEl>
                                          </p:spTgt>
                                        </p:tgtEl>
                                      </p:cBhvr>
                                    </p:animEffect>
                                  </p:childTnLst>
                                </p:cTn>
                              </p:par>
                            </p:childTnLst>
                          </p:cTn>
                        </p:par>
                        <p:par>
                          <p:cTn id="196" fill="hold">
                            <p:stCondLst>
                              <p:cond delay="18000"/>
                            </p:stCondLst>
                            <p:childTnLst>
                              <p:par>
                                <p:cTn id="197" presetID="10" presetClass="entr" presetSubtype="0" fill="hold" nodeType="afterEffect">
                                  <p:stCondLst>
                                    <p:cond delay="0"/>
                                  </p:stCondLst>
                                  <p:childTnLst>
                                    <p:set>
                                      <p:cBhvr>
                                        <p:cTn id="198" dur="1" fill="hold">
                                          <p:stCondLst>
                                            <p:cond delay="0"/>
                                          </p:stCondLst>
                                        </p:cTn>
                                        <p:tgtEl>
                                          <p:spTgt spid="162">
                                            <p:txEl>
                                              <p:pRg st="6" end="6"/>
                                            </p:txEl>
                                          </p:spTgt>
                                        </p:tgtEl>
                                        <p:attrNameLst>
                                          <p:attrName>style.visibility</p:attrName>
                                        </p:attrNameLst>
                                      </p:cBhvr>
                                      <p:to>
                                        <p:strVal val="visible"/>
                                      </p:to>
                                    </p:set>
                                    <p:animEffect transition="in" filter="fade">
                                      <p:cBhvr>
                                        <p:cTn id="199" dur="500"/>
                                        <p:tgtEl>
                                          <p:spTgt spid="162">
                                            <p:txEl>
                                              <p:pRg st="6" end="6"/>
                                            </p:txEl>
                                          </p:spTgt>
                                        </p:tgtEl>
                                      </p:cBhvr>
                                    </p:animEffect>
                                  </p:childTnLst>
                                </p:cTn>
                              </p:par>
                            </p:childTnLst>
                          </p:cTn>
                        </p:par>
                        <p:par>
                          <p:cTn id="200" fill="hold">
                            <p:stCondLst>
                              <p:cond delay="18500"/>
                            </p:stCondLst>
                            <p:childTnLst>
                              <p:par>
                                <p:cTn id="201" presetID="10" presetClass="entr" presetSubtype="0" fill="hold" nodeType="afterEffect">
                                  <p:stCondLst>
                                    <p:cond delay="0"/>
                                  </p:stCondLst>
                                  <p:childTnLst>
                                    <p:set>
                                      <p:cBhvr>
                                        <p:cTn id="202" dur="1" fill="hold">
                                          <p:stCondLst>
                                            <p:cond delay="0"/>
                                          </p:stCondLst>
                                        </p:cTn>
                                        <p:tgtEl>
                                          <p:spTgt spid="162">
                                            <p:txEl>
                                              <p:pRg st="7" end="7"/>
                                            </p:txEl>
                                          </p:spTgt>
                                        </p:tgtEl>
                                        <p:attrNameLst>
                                          <p:attrName>style.visibility</p:attrName>
                                        </p:attrNameLst>
                                      </p:cBhvr>
                                      <p:to>
                                        <p:strVal val="visible"/>
                                      </p:to>
                                    </p:set>
                                    <p:animEffect transition="in" filter="fade">
                                      <p:cBhvr>
                                        <p:cTn id="203" dur="500"/>
                                        <p:tgtEl>
                                          <p:spTgt spid="162">
                                            <p:txEl>
                                              <p:pRg st="7" end="7"/>
                                            </p:txEl>
                                          </p:spTgt>
                                        </p:tgtEl>
                                      </p:cBhvr>
                                    </p:animEffect>
                                  </p:childTnLst>
                                </p:cTn>
                              </p:par>
                            </p:childTnLst>
                          </p:cTn>
                        </p:par>
                        <p:par>
                          <p:cTn id="204" fill="hold">
                            <p:stCondLst>
                              <p:cond delay="19000"/>
                            </p:stCondLst>
                            <p:childTnLst>
                              <p:par>
                                <p:cTn id="205" presetID="10" presetClass="entr" presetSubtype="0" fill="hold" nodeType="afterEffect">
                                  <p:stCondLst>
                                    <p:cond delay="0"/>
                                  </p:stCondLst>
                                  <p:childTnLst>
                                    <p:set>
                                      <p:cBhvr>
                                        <p:cTn id="206" dur="1" fill="hold">
                                          <p:stCondLst>
                                            <p:cond delay="0"/>
                                          </p:stCondLst>
                                        </p:cTn>
                                        <p:tgtEl>
                                          <p:spTgt spid="162">
                                            <p:txEl>
                                              <p:pRg st="8" end="8"/>
                                            </p:txEl>
                                          </p:spTgt>
                                        </p:tgtEl>
                                        <p:attrNameLst>
                                          <p:attrName>style.visibility</p:attrName>
                                        </p:attrNameLst>
                                      </p:cBhvr>
                                      <p:to>
                                        <p:strVal val="visible"/>
                                      </p:to>
                                    </p:set>
                                    <p:animEffect transition="in" filter="fade">
                                      <p:cBhvr>
                                        <p:cTn id="207" dur="500"/>
                                        <p:tgtEl>
                                          <p:spTgt spid="162">
                                            <p:txEl>
                                              <p:pRg st="8" end="8"/>
                                            </p:txEl>
                                          </p:spTgt>
                                        </p:tgtEl>
                                      </p:cBhvr>
                                    </p:animEffect>
                                  </p:childTnLst>
                                </p:cTn>
                              </p:par>
                            </p:childTnLst>
                          </p:cTn>
                        </p:par>
                        <p:par>
                          <p:cTn id="208" fill="hold">
                            <p:stCondLst>
                              <p:cond delay="19500"/>
                            </p:stCondLst>
                            <p:childTnLst>
                              <p:par>
                                <p:cTn id="209" presetID="2" presetClass="entr" presetSubtype="4" fill="hold" nodeType="afterEffect">
                                  <p:stCondLst>
                                    <p:cond delay="0"/>
                                  </p:stCondLst>
                                  <p:childTnLst>
                                    <p:set>
                                      <p:cBhvr>
                                        <p:cTn id="210" dur="1" fill="hold">
                                          <p:stCondLst>
                                            <p:cond delay="0"/>
                                          </p:stCondLst>
                                        </p:cTn>
                                        <p:tgtEl>
                                          <p:spTgt spid="163"/>
                                        </p:tgtEl>
                                        <p:attrNameLst>
                                          <p:attrName>style.visibility</p:attrName>
                                        </p:attrNameLst>
                                      </p:cBhvr>
                                      <p:to>
                                        <p:strVal val="visible"/>
                                      </p:to>
                                    </p:set>
                                    <p:anim calcmode="lin" valueType="num">
                                      <p:cBhvr additive="base">
                                        <p:cTn id="211" dur="500"/>
                                        <p:tgtEl>
                                          <p:spTgt spid="163"/>
                                        </p:tgtEl>
                                        <p:attrNameLst>
                                          <p:attrName>ppt_y</p:attrName>
                                        </p:attrNameLst>
                                      </p:cBhvr>
                                      <p:tavLst>
                                        <p:tav tm="0">
                                          <p:val>
                                            <p:strVal val="#ppt_y+1"/>
                                          </p:val>
                                        </p:tav>
                                        <p:tav tm="100000">
                                          <p:val>
                                            <p:strVal val="#ppt_y"/>
                                          </p:val>
                                        </p:tav>
                                      </p:tavLst>
                                    </p:anim>
                                  </p:childTnLst>
                                </p:cTn>
                              </p:par>
                              <p:par>
                                <p:cTn id="212" presetID="2" presetClass="entr" presetSubtype="8" fill="hold" nodeType="withEffect">
                                  <p:stCondLst>
                                    <p:cond delay="0"/>
                                  </p:stCondLst>
                                  <p:childTnLst>
                                    <p:set>
                                      <p:cBhvr>
                                        <p:cTn id="213" dur="1" fill="hold">
                                          <p:stCondLst>
                                            <p:cond delay="0"/>
                                          </p:stCondLst>
                                        </p:cTn>
                                        <p:tgtEl>
                                          <p:spTgt spid="165"/>
                                        </p:tgtEl>
                                        <p:attrNameLst>
                                          <p:attrName>style.visibility</p:attrName>
                                        </p:attrNameLst>
                                      </p:cBhvr>
                                      <p:to>
                                        <p:strVal val="visible"/>
                                      </p:to>
                                    </p:set>
                                    <p:anim calcmode="lin" valueType="num">
                                      <p:cBhvr additive="base">
                                        <p:cTn id="214" dur="500"/>
                                        <p:tgtEl>
                                          <p:spTgt spid="165"/>
                                        </p:tgtEl>
                                        <p:attrNameLst>
                                          <p:attrName>ppt_x</p:attrName>
                                        </p:attrNameLst>
                                      </p:cBhvr>
                                      <p:tavLst>
                                        <p:tav tm="0">
                                          <p:val>
                                            <p:strVal val="#ppt_x-1"/>
                                          </p:val>
                                        </p:tav>
                                        <p:tav tm="100000">
                                          <p:val>
                                            <p:strVal val="#ppt_x"/>
                                          </p:val>
                                        </p:tav>
                                      </p:tavLst>
                                    </p:anim>
                                  </p:childTnLst>
                                </p:cTn>
                              </p:par>
                              <p:par>
                                <p:cTn id="215" presetID="2" presetClass="entr" presetSubtype="8" fill="hold" nodeType="withEffect">
                                  <p:stCondLst>
                                    <p:cond delay="0"/>
                                  </p:stCondLst>
                                  <p:childTnLst>
                                    <p:set>
                                      <p:cBhvr>
                                        <p:cTn id="216" dur="1" fill="hold">
                                          <p:stCondLst>
                                            <p:cond delay="0"/>
                                          </p:stCondLst>
                                        </p:cTn>
                                        <p:tgtEl>
                                          <p:spTgt spid="164"/>
                                        </p:tgtEl>
                                        <p:attrNameLst>
                                          <p:attrName>style.visibility</p:attrName>
                                        </p:attrNameLst>
                                      </p:cBhvr>
                                      <p:to>
                                        <p:strVal val="visible"/>
                                      </p:to>
                                    </p:set>
                                    <p:anim calcmode="lin" valueType="num">
                                      <p:cBhvr additive="base">
                                        <p:cTn id="217" dur="500"/>
                                        <p:tgtEl>
                                          <p:spTgt spid="164"/>
                                        </p:tgtEl>
                                        <p:attrNameLst>
                                          <p:attrName>ppt_x</p:attrName>
                                        </p:attrNameLst>
                                      </p:cBhvr>
                                      <p:tavLst>
                                        <p:tav tm="0">
                                          <p:val>
                                            <p:strVal val="#ppt_x-1"/>
                                          </p:val>
                                        </p:tav>
                                        <p:tav tm="100000">
                                          <p:val>
                                            <p:strVal val="#ppt_x"/>
                                          </p:val>
                                        </p:tav>
                                      </p:tavLst>
                                    </p:anim>
                                  </p:childTnLst>
                                </p:cTn>
                              </p:par>
                            </p:childTnLst>
                          </p:cTn>
                        </p:par>
                        <p:par>
                          <p:cTn id="218" fill="hold">
                            <p:stCondLst>
                              <p:cond delay="20000"/>
                            </p:stCondLst>
                            <p:childTnLst>
                              <p:par>
                                <p:cTn id="219" presetID="10" presetClass="entr" presetSubtype="0" fill="hold" nodeType="afterEffect">
                                  <p:stCondLst>
                                    <p:cond delay="0"/>
                                  </p:stCondLst>
                                  <p:childTnLst>
                                    <p:set>
                                      <p:cBhvr>
                                        <p:cTn id="220" dur="1" fill="hold">
                                          <p:stCondLst>
                                            <p:cond delay="0"/>
                                          </p:stCondLst>
                                        </p:cTn>
                                        <p:tgtEl>
                                          <p:spTgt spid="166">
                                            <p:txEl>
                                              <p:pRg st="0" end="0"/>
                                            </p:txEl>
                                          </p:spTgt>
                                        </p:tgtEl>
                                        <p:attrNameLst>
                                          <p:attrName>style.visibility</p:attrName>
                                        </p:attrNameLst>
                                      </p:cBhvr>
                                      <p:to>
                                        <p:strVal val="visible"/>
                                      </p:to>
                                    </p:set>
                                    <p:animEffect transition="in" filter="fade">
                                      <p:cBhvr>
                                        <p:cTn id="221" dur="500"/>
                                        <p:tgtEl>
                                          <p:spTgt spid="166">
                                            <p:txEl>
                                              <p:pRg st="0" end="0"/>
                                            </p:txEl>
                                          </p:spTgt>
                                        </p:tgtEl>
                                      </p:cBhvr>
                                    </p:animEffect>
                                  </p:childTnLst>
                                </p:cTn>
                              </p:par>
                            </p:childTnLst>
                          </p:cTn>
                        </p:par>
                        <p:par>
                          <p:cTn id="222" fill="hold">
                            <p:stCondLst>
                              <p:cond delay="20500"/>
                            </p:stCondLst>
                            <p:childTnLst>
                              <p:par>
                                <p:cTn id="223" presetID="10" presetClass="entr" presetSubtype="0" fill="hold" nodeType="afterEffect">
                                  <p:stCondLst>
                                    <p:cond delay="0"/>
                                  </p:stCondLst>
                                  <p:childTnLst>
                                    <p:set>
                                      <p:cBhvr>
                                        <p:cTn id="224" dur="1" fill="hold">
                                          <p:stCondLst>
                                            <p:cond delay="0"/>
                                          </p:stCondLst>
                                        </p:cTn>
                                        <p:tgtEl>
                                          <p:spTgt spid="166">
                                            <p:txEl>
                                              <p:pRg st="1" end="1"/>
                                            </p:txEl>
                                          </p:spTgt>
                                        </p:tgtEl>
                                        <p:attrNameLst>
                                          <p:attrName>style.visibility</p:attrName>
                                        </p:attrNameLst>
                                      </p:cBhvr>
                                      <p:to>
                                        <p:strVal val="visible"/>
                                      </p:to>
                                    </p:set>
                                    <p:animEffect transition="in" filter="fade">
                                      <p:cBhvr>
                                        <p:cTn id="225" dur="500"/>
                                        <p:tgtEl>
                                          <p:spTgt spid="166">
                                            <p:txEl>
                                              <p:pRg st="1" end="1"/>
                                            </p:txEl>
                                          </p:spTgt>
                                        </p:tgtEl>
                                      </p:cBhvr>
                                    </p:animEffect>
                                  </p:childTnLst>
                                </p:cTn>
                              </p:par>
                            </p:childTnLst>
                          </p:cTn>
                        </p:par>
                        <p:par>
                          <p:cTn id="226" fill="hold">
                            <p:stCondLst>
                              <p:cond delay="21000"/>
                            </p:stCondLst>
                            <p:childTnLst>
                              <p:par>
                                <p:cTn id="227" presetID="10" presetClass="entr" presetSubtype="0" fill="hold" nodeType="afterEffect">
                                  <p:stCondLst>
                                    <p:cond delay="0"/>
                                  </p:stCondLst>
                                  <p:childTnLst>
                                    <p:set>
                                      <p:cBhvr>
                                        <p:cTn id="228" dur="1" fill="hold">
                                          <p:stCondLst>
                                            <p:cond delay="0"/>
                                          </p:stCondLst>
                                        </p:cTn>
                                        <p:tgtEl>
                                          <p:spTgt spid="166">
                                            <p:txEl>
                                              <p:pRg st="2" end="2"/>
                                            </p:txEl>
                                          </p:spTgt>
                                        </p:tgtEl>
                                        <p:attrNameLst>
                                          <p:attrName>style.visibility</p:attrName>
                                        </p:attrNameLst>
                                      </p:cBhvr>
                                      <p:to>
                                        <p:strVal val="visible"/>
                                      </p:to>
                                    </p:set>
                                    <p:animEffect transition="in" filter="fade">
                                      <p:cBhvr>
                                        <p:cTn id="229" dur="500"/>
                                        <p:tgtEl>
                                          <p:spTgt spid="166">
                                            <p:txEl>
                                              <p:pRg st="2" end="2"/>
                                            </p:txEl>
                                          </p:spTgt>
                                        </p:tgtEl>
                                      </p:cBhvr>
                                    </p:animEffect>
                                  </p:childTnLst>
                                </p:cTn>
                              </p:par>
                            </p:childTnLst>
                          </p:cTn>
                        </p:par>
                        <p:par>
                          <p:cTn id="230" fill="hold">
                            <p:stCondLst>
                              <p:cond delay="21500"/>
                            </p:stCondLst>
                            <p:childTnLst>
                              <p:par>
                                <p:cTn id="231" presetID="10" presetClass="entr" presetSubtype="0" fill="hold" nodeType="afterEffect">
                                  <p:stCondLst>
                                    <p:cond delay="0"/>
                                  </p:stCondLst>
                                  <p:childTnLst>
                                    <p:set>
                                      <p:cBhvr>
                                        <p:cTn id="232" dur="1" fill="hold">
                                          <p:stCondLst>
                                            <p:cond delay="0"/>
                                          </p:stCondLst>
                                        </p:cTn>
                                        <p:tgtEl>
                                          <p:spTgt spid="166">
                                            <p:txEl>
                                              <p:pRg st="3" end="3"/>
                                            </p:txEl>
                                          </p:spTgt>
                                        </p:tgtEl>
                                        <p:attrNameLst>
                                          <p:attrName>style.visibility</p:attrName>
                                        </p:attrNameLst>
                                      </p:cBhvr>
                                      <p:to>
                                        <p:strVal val="visible"/>
                                      </p:to>
                                    </p:set>
                                    <p:animEffect transition="in" filter="fade">
                                      <p:cBhvr>
                                        <p:cTn id="233" dur="500"/>
                                        <p:tgtEl>
                                          <p:spTgt spid="166">
                                            <p:txEl>
                                              <p:pRg st="3" end="3"/>
                                            </p:txEl>
                                          </p:spTgt>
                                        </p:tgtEl>
                                      </p:cBhvr>
                                    </p:animEffect>
                                  </p:childTnLst>
                                </p:cTn>
                              </p:par>
                            </p:childTnLst>
                          </p:cTn>
                        </p:par>
                        <p:par>
                          <p:cTn id="234" fill="hold">
                            <p:stCondLst>
                              <p:cond delay="22000"/>
                            </p:stCondLst>
                            <p:childTnLst>
                              <p:par>
                                <p:cTn id="235" presetID="10" presetClass="entr" presetSubtype="0" fill="hold" nodeType="afterEffect">
                                  <p:stCondLst>
                                    <p:cond delay="0"/>
                                  </p:stCondLst>
                                  <p:childTnLst>
                                    <p:set>
                                      <p:cBhvr>
                                        <p:cTn id="236" dur="1" fill="hold">
                                          <p:stCondLst>
                                            <p:cond delay="0"/>
                                          </p:stCondLst>
                                        </p:cTn>
                                        <p:tgtEl>
                                          <p:spTgt spid="166">
                                            <p:txEl>
                                              <p:pRg st="4" end="4"/>
                                            </p:txEl>
                                          </p:spTgt>
                                        </p:tgtEl>
                                        <p:attrNameLst>
                                          <p:attrName>style.visibility</p:attrName>
                                        </p:attrNameLst>
                                      </p:cBhvr>
                                      <p:to>
                                        <p:strVal val="visible"/>
                                      </p:to>
                                    </p:set>
                                    <p:animEffect transition="in" filter="fade">
                                      <p:cBhvr>
                                        <p:cTn id="237" dur="500"/>
                                        <p:tgtEl>
                                          <p:spTgt spid="166">
                                            <p:txEl>
                                              <p:pRg st="4" end="4"/>
                                            </p:txEl>
                                          </p:spTgt>
                                        </p:tgtEl>
                                      </p:cBhvr>
                                    </p:animEffect>
                                  </p:childTnLst>
                                </p:cTn>
                              </p:par>
                            </p:childTnLst>
                          </p:cTn>
                        </p:par>
                        <p:par>
                          <p:cTn id="238" fill="hold">
                            <p:stCondLst>
                              <p:cond delay="22500"/>
                            </p:stCondLst>
                            <p:childTnLst>
                              <p:par>
                                <p:cTn id="239" presetID="10" presetClass="entr" presetSubtype="0" fill="hold" nodeType="afterEffect">
                                  <p:stCondLst>
                                    <p:cond delay="0"/>
                                  </p:stCondLst>
                                  <p:childTnLst>
                                    <p:set>
                                      <p:cBhvr>
                                        <p:cTn id="240" dur="1" fill="hold">
                                          <p:stCondLst>
                                            <p:cond delay="0"/>
                                          </p:stCondLst>
                                        </p:cTn>
                                        <p:tgtEl>
                                          <p:spTgt spid="166">
                                            <p:txEl>
                                              <p:pRg st="5" end="5"/>
                                            </p:txEl>
                                          </p:spTgt>
                                        </p:tgtEl>
                                        <p:attrNameLst>
                                          <p:attrName>style.visibility</p:attrName>
                                        </p:attrNameLst>
                                      </p:cBhvr>
                                      <p:to>
                                        <p:strVal val="visible"/>
                                      </p:to>
                                    </p:set>
                                    <p:animEffect transition="in" filter="fade">
                                      <p:cBhvr>
                                        <p:cTn id="241" dur="500"/>
                                        <p:tgtEl>
                                          <p:spTgt spid="166">
                                            <p:txEl>
                                              <p:pRg st="5" end="5"/>
                                            </p:txEl>
                                          </p:spTgt>
                                        </p:tgtEl>
                                      </p:cBhvr>
                                    </p:animEffect>
                                  </p:childTnLst>
                                </p:cTn>
                              </p:par>
                            </p:childTnLst>
                          </p:cTn>
                        </p:par>
                        <p:par>
                          <p:cTn id="242" fill="hold">
                            <p:stCondLst>
                              <p:cond delay="23000"/>
                            </p:stCondLst>
                            <p:childTnLst>
                              <p:par>
                                <p:cTn id="243" presetID="10" presetClass="entr" presetSubtype="0" fill="hold" nodeType="afterEffect">
                                  <p:stCondLst>
                                    <p:cond delay="0"/>
                                  </p:stCondLst>
                                  <p:childTnLst>
                                    <p:set>
                                      <p:cBhvr>
                                        <p:cTn id="244" dur="1" fill="hold">
                                          <p:stCondLst>
                                            <p:cond delay="0"/>
                                          </p:stCondLst>
                                        </p:cTn>
                                        <p:tgtEl>
                                          <p:spTgt spid="166">
                                            <p:txEl>
                                              <p:pRg st="6" end="6"/>
                                            </p:txEl>
                                          </p:spTgt>
                                        </p:tgtEl>
                                        <p:attrNameLst>
                                          <p:attrName>style.visibility</p:attrName>
                                        </p:attrNameLst>
                                      </p:cBhvr>
                                      <p:to>
                                        <p:strVal val="visible"/>
                                      </p:to>
                                    </p:set>
                                    <p:animEffect transition="in" filter="fade">
                                      <p:cBhvr>
                                        <p:cTn id="245" dur="500"/>
                                        <p:tgtEl>
                                          <p:spTgt spid="166">
                                            <p:txEl>
                                              <p:pRg st="6" end="6"/>
                                            </p:txEl>
                                          </p:spTgt>
                                        </p:tgtEl>
                                      </p:cBhvr>
                                    </p:animEffect>
                                  </p:childTnLst>
                                </p:cTn>
                              </p:par>
                            </p:childTnLst>
                          </p:cTn>
                        </p:par>
                        <p:par>
                          <p:cTn id="246" fill="hold">
                            <p:stCondLst>
                              <p:cond delay="23500"/>
                            </p:stCondLst>
                            <p:childTnLst>
                              <p:par>
                                <p:cTn id="247" presetID="10" presetClass="entr" presetSubtype="0" fill="hold" nodeType="afterEffect">
                                  <p:stCondLst>
                                    <p:cond delay="0"/>
                                  </p:stCondLst>
                                  <p:childTnLst>
                                    <p:set>
                                      <p:cBhvr>
                                        <p:cTn id="248" dur="1" fill="hold">
                                          <p:stCondLst>
                                            <p:cond delay="0"/>
                                          </p:stCondLst>
                                        </p:cTn>
                                        <p:tgtEl>
                                          <p:spTgt spid="166">
                                            <p:txEl>
                                              <p:pRg st="7" end="7"/>
                                            </p:txEl>
                                          </p:spTgt>
                                        </p:tgtEl>
                                        <p:attrNameLst>
                                          <p:attrName>style.visibility</p:attrName>
                                        </p:attrNameLst>
                                      </p:cBhvr>
                                      <p:to>
                                        <p:strVal val="visible"/>
                                      </p:to>
                                    </p:set>
                                    <p:animEffect transition="in" filter="fade">
                                      <p:cBhvr>
                                        <p:cTn id="249" dur="500"/>
                                        <p:tgtEl>
                                          <p:spTgt spid="166">
                                            <p:txEl>
                                              <p:pRg st="7" end="7"/>
                                            </p:txEl>
                                          </p:spTgt>
                                        </p:tgtEl>
                                      </p:cBhvr>
                                    </p:animEffect>
                                  </p:childTnLst>
                                </p:cTn>
                              </p:par>
                            </p:childTnLst>
                          </p:cTn>
                        </p:par>
                        <p:par>
                          <p:cTn id="250" fill="hold">
                            <p:stCondLst>
                              <p:cond delay="24000"/>
                            </p:stCondLst>
                            <p:childTnLst>
                              <p:par>
                                <p:cTn id="251" presetID="10" presetClass="entr" presetSubtype="0" fill="hold" nodeType="afterEffect">
                                  <p:stCondLst>
                                    <p:cond delay="0"/>
                                  </p:stCondLst>
                                  <p:childTnLst>
                                    <p:set>
                                      <p:cBhvr>
                                        <p:cTn id="252" dur="1" fill="hold">
                                          <p:stCondLst>
                                            <p:cond delay="0"/>
                                          </p:stCondLst>
                                        </p:cTn>
                                        <p:tgtEl>
                                          <p:spTgt spid="166">
                                            <p:txEl>
                                              <p:pRg st="8" end="8"/>
                                            </p:txEl>
                                          </p:spTgt>
                                        </p:tgtEl>
                                        <p:attrNameLst>
                                          <p:attrName>style.visibility</p:attrName>
                                        </p:attrNameLst>
                                      </p:cBhvr>
                                      <p:to>
                                        <p:strVal val="visible"/>
                                      </p:to>
                                    </p:set>
                                    <p:animEffect transition="in" filter="fade">
                                      <p:cBhvr>
                                        <p:cTn id="253" dur="500"/>
                                        <p:tgtEl>
                                          <p:spTgt spid="166">
                                            <p:txEl>
                                              <p:pRg st="8" end="8"/>
                                            </p:txEl>
                                          </p:spTgt>
                                        </p:tgtEl>
                                      </p:cBhvr>
                                    </p:animEffect>
                                  </p:childTnLst>
                                </p:cTn>
                              </p:par>
                            </p:childTnLst>
                          </p:cTn>
                        </p:par>
                        <p:par>
                          <p:cTn id="254" fill="hold">
                            <p:stCondLst>
                              <p:cond delay="24500"/>
                            </p:stCondLst>
                            <p:childTnLst>
                              <p:par>
                                <p:cTn id="255" presetID="10" presetClass="entr" presetSubtype="0" fill="hold" nodeType="afterEffect">
                                  <p:stCondLst>
                                    <p:cond delay="0"/>
                                  </p:stCondLst>
                                  <p:childTnLst>
                                    <p:set>
                                      <p:cBhvr>
                                        <p:cTn id="256" dur="1" fill="hold">
                                          <p:stCondLst>
                                            <p:cond delay="0"/>
                                          </p:stCondLst>
                                        </p:cTn>
                                        <p:tgtEl>
                                          <p:spTgt spid="167">
                                            <p:txEl>
                                              <p:pRg st="0" end="0"/>
                                            </p:txEl>
                                          </p:spTgt>
                                        </p:tgtEl>
                                        <p:attrNameLst>
                                          <p:attrName>style.visibility</p:attrName>
                                        </p:attrNameLst>
                                      </p:cBhvr>
                                      <p:to>
                                        <p:strVal val="visible"/>
                                      </p:to>
                                    </p:set>
                                    <p:animEffect transition="in" filter="fade">
                                      <p:cBhvr>
                                        <p:cTn id="257" dur="500"/>
                                        <p:tgtEl>
                                          <p:spTgt spid="167">
                                            <p:txEl>
                                              <p:pRg st="0" end="0"/>
                                            </p:txEl>
                                          </p:spTgt>
                                        </p:tgtEl>
                                      </p:cBhvr>
                                    </p:animEffect>
                                  </p:childTnLst>
                                </p:cTn>
                              </p:par>
                            </p:childTnLst>
                          </p:cTn>
                        </p:par>
                        <p:par>
                          <p:cTn id="258" fill="hold">
                            <p:stCondLst>
                              <p:cond delay="25000"/>
                            </p:stCondLst>
                            <p:childTnLst>
                              <p:par>
                                <p:cTn id="259" presetID="10" presetClass="entr" presetSubtype="0" fill="hold" nodeType="afterEffect">
                                  <p:stCondLst>
                                    <p:cond delay="0"/>
                                  </p:stCondLst>
                                  <p:childTnLst>
                                    <p:set>
                                      <p:cBhvr>
                                        <p:cTn id="260" dur="1" fill="hold">
                                          <p:stCondLst>
                                            <p:cond delay="0"/>
                                          </p:stCondLst>
                                        </p:cTn>
                                        <p:tgtEl>
                                          <p:spTgt spid="167">
                                            <p:txEl>
                                              <p:pRg st="1" end="1"/>
                                            </p:txEl>
                                          </p:spTgt>
                                        </p:tgtEl>
                                        <p:attrNameLst>
                                          <p:attrName>style.visibility</p:attrName>
                                        </p:attrNameLst>
                                      </p:cBhvr>
                                      <p:to>
                                        <p:strVal val="visible"/>
                                      </p:to>
                                    </p:set>
                                    <p:animEffect transition="in" filter="fade">
                                      <p:cBhvr>
                                        <p:cTn id="261" dur="500"/>
                                        <p:tgtEl>
                                          <p:spTgt spid="167">
                                            <p:txEl>
                                              <p:pRg st="1" end="1"/>
                                            </p:txEl>
                                          </p:spTgt>
                                        </p:tgtEl>
                                      </p:cBhvr>
                                    </p:animEffect>
                                  </p:childTnLst>
                                </p:cTn>
                              </p:par>
                            </p:childTnLst>
                          </p:cTn>
                        </p:par>
                        <p:par>
                          <p:cTn id="262" fill="hold">
                            <p:stCondLst>
                              <p:cond delay="25500"/>
                            </p:stCondLst>
                            <p:childTnLst>
                              <p:par>
                                <p:cTn id="263" presetID="10" presetClass="entr" presetSubtype="0" fill="hold" nodeType="afterEffect">
                                  <p:stCondLst>
                                    <p:cond delay="0"/>
                                  </p:stCondLst>
                                  <p:childTnLst>
                                    <p:set>
                                      <p:cBhvr>
                                        <p:cTn id="264" dur="1" fill="hold">
                                          <p:stCondLst>
                                            <p:cond delay="0"/>
                                          </p:stCondLst>
                                        </p:cTn>
                                        <p:tgtEl>
                                          <p:spTgt spid="167">
                                            <p:txEl>
                                              <p:pRg st="2" end="2"/>
                                            </p:txEl>
                                          </p:spTgt>
                                        </p:tgtEl>
                                        <p:attrNameLst>
                                          <p:attrName>style.visibility</p:attrName>
                                        </p:attrNameLst>
                                      </p:cBhvr>
                                      <p:to>
                                        <p:strVal val="visible"/>
                                      </p:to>
                                    </p:set>
                                    <p:animEffect transition="in" filter="fade">
                                      <p:cBhvr>
                                        <p:cTn id="265" dur="500"/>
                                        <p:tgtEl>
                                          <p:spTgt spid="167">
                                            <p:txEl>
                                              <p:pRg st="2" end="2"/>
                                            </p:txEl>
                                          </p:spTgt>
                                        </p:tgtEl>
                                      </p:cBhvr>
                                    </p:animEffect>
                                  </p:childTnLst>
                                </p:cTn>
                              </p:par>
                            </p:childTnLst>
                          </p:cTn>
                        </p:par>
                        <p:par>
                          <p:cTn id="266" fill="hold">
                            <p:stCondLst>
                              <p:cond delay="26000"/>
                            </p:stCondLst>
                            <p:childTnLst>
                              <p:par>
                                <p:cTn id="267" presetID="10" presetClass="entr" presetSubtype="0" fill="hold" nodeType="afterEffect">
                                  <p:stCondLst>
                                    <p:cond delay="0"/>
                                  </p:stCondLst>
                                  <p:childTnLst>
                                    <p:set>
                                      <p:cBhvr>
                                        <p:cTn id="268" dur="1" fill="hold">
                                          <p:stCondLst>
                                            <p:cond delay="0"/>
                                          </p:stCondLst>
                                        </p:cTn>
                                        <p:tgtEl>
                                          <p:spTgt spid="167">
                                            <p:txEl>
                                              <p:pRg st="3" end="3"/>
                                            </p:txEl>
                                          </p:spTgt>
                                        </p:tgtEl>
                                        <p:attrNameLst>
                                          <p:attrName>style.visibility</p:attrName>
                                        </p:attrNameLst>
                                      </p:cBhvr>
                                      <p:to>
                                        <p:strVal val="visible"/>
                                      </p:to>
                                    </p:set>
                                    <p:animEffect transition="in" filter="fade">
                                      <p:cBhvr>
                                        <p:cTn id="269" dur="500"/>
                                        <p:tgtEl>
                                          <p:spTgt spid="167">
                                            <p:txEl>
                                              <p:pRg st="3" end="3"/>
                                            </p:txEl>
                                          </p:spTgt>
                                        </p:tgtEl>
                                      </p:cBhvr>
                                    </p:animEffect>
                                  </p:childTnLst>
                                </p:cTn>
                              </p:par>
                            </p:childTnLst>
                          </p:cTn>
                        </p:par>
                        <p:par>
                          <p:cTn id="270" fill="hold">
                            <p:stCondLst>
                              <p:cond delay="26500"/>
                            </p:stCondLst>
                            <p:childTnLst>
                              <p:par>
                                <p:cTn id="271" presetID="10" presetClass="entr" presetSubtype="0" fill="hold" nodeType="afterEffect">
                                  <p:stCondLst>
                                    <p:cond delay="0"/>
                                  </p:stCondLst>
                                  <p:childTnLst>
                                    <p:set>
                                      <p:cBhvr>
                                        <p:cTn id="272" dur="1" fill="hold">
                                          <p:stCondLst>
                                            <p:cond delay="0"/>
                                          </p:stCondLst>
                                        </p:cTn>
                                        <p:tgtEl>
                                          <p:spTgt spid="167">
                                            <p:txEl>
                                              <p:pRg st="4" end="4"/>
                                            </p:txEl>
                                          </p:spTgt>
                                        </p:tgtEl>
                                        <p:attrNameLst>
                                          <p:attrName>style.visibility</p:attrName>
                                        </p:attrNameLst>
                                      </p:cBhvr>
                                      <p:to>
                                        <p:strVal val="visible"/>
                                      </p:to>
                                    </p:set>
                                    <p:animEffect transition="in" filter="fade">
                                      <p:cBhvr>
                                        <p:cTn id="273" dur="500"/>
                                        <p:tgtEl>
                                          <p:spTgt spid="167">
                                            <p:txEl>
                                              <p:pRg st="4" end="4"/>
                                            </p:txEl>
                                          </p:spTgt>
                                        </p:tgtEl>
                                      </p:cBhvr>
                                    </p:animEffect>
                                  </p:childTnLst>
                                </p:cTn>
                              </p:par>
                            </p:childTnLst>
                          </p:cTn>
                        </p:par>
                        <p:par>
                          <p:cTn id="274" fill="hold">
                            <p:stCondLst>
                              <p:cond delay="27000"/>
                            </p:stCondLst>
                            <p:childTnLst>
                              <p:par>
                                <p:cTn id="275" presetID="10" presetClass="entr" presetSubtype="0" fill="hold" nodeType="afterEffect">
                                  <p:stCondLst>
                                    <p:cond delay="0"/>
                                  </p:stCondLst>
                                  <p:childTnLst>
                                    <p:set>
                                      <p:cBhvr>
                                        <p:cTn id="276" dur="1" fill="hold">
                                          <p:stCondLst>
                                            <p:cond delay="0"/>
                                          </p:stCondLst>
                                        </p:cTn>
                                        <p:tgtEl>
                                          <p:spTgt spid="167">
                                            <p:txEl>
                                              <p:pRg st="5" end="5"/>
                                            </p:txEl>
                                          </p:spTgt>
                                        </p:tgtEl>
                                        <p:attrNameLst>
                                          <p:attrName>style.visibility</p:attrName>
                                        </p:attrNameLst>
                                      </p:cBhvr>
                                      <p:to>
                                        <p:strVal val="visible"/>
                                      </p:to>
                                    </p:set>
                                    <p:animEffect transition="in" filter="fade">
                                      <p:cBhvr>
                                        <p:cTn id="277" dur="500"/>
                                        <p:tgtEl>
                                          <p:spTgt spid="167">
                                            <p:txEl>
                                              <p:pRg st="5" end="5"/>
                                            </p:txEl>
                                          </p:spTgt>
                                        </p:tgtEl>
                                      </p:cBhvr>
                                    </p:animEffect>
                                  </p:childTnLst>
                                </p:cTn>
                              </p:par>
                            </p:childTnLst>
                          </p:cTn>
                        </p:par>
                        <p:par>
                          <p:cTn id="278" fill="hold">
                            <p:stCondLst>
                              <p:cond delay="27500"/>
                            </p:stCondLst>
                            <p:childTnLst>
                              <p:par>
                                <p:cTn id="279" presetID="10" presetClass="entr" presetSubtype="0" fill="hold" nodeType="afterEffect">
                                  <p:stCondLst>
                                    <p:cond delay="0"/>
                                  </p:stCondLst>
                                  <p:childTnLst>
                                    <p:set>
                                      <p:cBhvr>
                                        <p:cTn id="280" dur="1" fill="hold">
                                          <p:stCondLst>
                                            <p:cond delay="0"/>
                                          </p:stCondLst>
                                        </p:cTn>
                                        <p:tgtEl>
                                          <p:spTgt spid="167">
                                            <p:txEl>
                                              <p:pRg st="6" end="6"/>
                                            </p:txEl>
                                          </p:spTgt>
                                        </p:tgtEl>
                                        <p:attrNameLst>
                                          <p:attrName>style.visibility</p:attrName>
                                        </p:attrNameLst>
                                      </p:cBhvr>
                                      <p:to>
                                        <p:strVal val="visible"/>
                                      </p:to>
                                    </p:set>
                                    <p:animEffect transition="in" filter="fade">
                                      <p:cBhvr>
                                        <p:cTn id="281" dur="500"/>
                                        <p:tgtEl>
                                          <p:spTgt spid="167">
                                            <p:txEl>
                                              <p:pRg st="6" end="6"/>
                                            </p:txEl>
                                          </p:spTgt>
                                        </p:tgtEl>
                                      </p:cBhvr>
                                    </p:animEffect>
                                  </p:childTnLst>
                                </p:cTn>
                              </p:par>
                            </p:childTnLst>
                          </p:cTn>
                        </p:par>
                        <p:par>
                          <p:cTn id="282" fill="hold">
                            <p:stCondLst>
                              <p:cond delay="28000"/>
                            </p:stCondLst>
                            <p:childTnLst>
                              <p:par>
                                <p:cTn id="283" presetID="10" presetClass="entr" presetSubtype="0" fill="hold" nodeType="afterEffect">
                                  <p:stCondLst>
                                    <p:cond delay="0"/>
                                  </p:stCondLst>
                                  <p:childTnLst>
                                    <p:set>
                                      <p:cBhvr>
                                        <p:cTn id="284" dur="1" fill="hold">
                                          <p:stCondLst>
                                            <p:cond delay="0"/>
                                          </p:stCondLst>
                                        </p:cTn>
                                        <p:tgtEl>
                                          <p:spTgt spid="167">
                                            <p:txEl>
                                              <p:pRg st="7" end="7"/>
                                            </p:txEl>
                                          </p:spTgt>
                                        </p:tgtEl>
                                        <p:attrNameLst>
                                          <p:attrName>style.visibility</p:attrName>
                                        </p:attrNameLst>
                                      </p:cBhvr>
                                      <p:to>
                                        <p:strVal val="visible"/>
                                      </p:to>
                                    </p:set>
                                    <p:animEffect transition="in" filter="fade">
                                      <p:cBhvr>
                                        <p:cTn id="285" dur="500"/>
                                        <p:tgtEl>
                                          <p:spTgt spid="167">
                                            <p:txEl>
                                              <p:pRg st="7" end="7"/>
                                            </p:txEl>
                                          </p:spTgt>
                                        </p:tgtEl>
                                      </p:cBhvr>
                                    </p:animEffect>
                                  </p:childTnLst>
                                </p:cTn>
                              </p:par>
                            </p:childTnLst>
                          </p:cTn>
                        </p:par>
                        <p:par>
                          <p:cTn id="286" fill="hold">
                            <p:stCondLst>
                              <p:cond delay="28500"/>
                            </p:stCondLst>
                            <p:childTnLst>
                              <p:par>
                                <p:cTn id="287" presetID="10" presetClass="entr" presetSubtype="0" fill="hold" nodeType="afterEffect">
                                  <p:stCondLst>
                                    <p:cond delay="0"/>
                                  </p:stCondLst>
                                  <p:childTnLst>
                                    <p:set>
                                      <p:cBhvr>
                                        <p:cTn id="288" dur="1" fill="hold">
                                          <p:stCondLst>
                                            <p:cond delay="0"/>
                                          </p:stCondLst>
                                        </p:cTn>
                                        <p:tgtEl>
                                          <p:spTgt spid="167">
                                            <p:txEl>
                                              <p:pRg st="8" end="8"/>
                                            </p:txEl>
                                          </p:spTgt>
                                        </p:tgtEl>
                                        <p:attrNameLst>
                                          <p:attrName>style.visibility</p:attrName>
                                        </p:attrNameLst>
                                      </p:cBhvr>
                                      <p:to>
                                        <p:strVal val="visible"/>
                                      </p:to>
                                    </p:set>
                                    <p:animEffect transition="in" filter="fade">
                                      <p:cBhvr>
                                        <p:cTn id="289" dur="500"/>
                                        <p:tgtEl>
                                          <p:spTgt spid="167">
                                            <p:txEl>
                                              <p:pRg st="8" end="8"/>
                                            </p:txEl>
                                          </p:spTgt>
                                        </p:tgtEl>
                                      </p:cBhvr>
                                    </p:animEffect>
                                  </p:childTnLst>
                                </p:cTn>
                              </p:par>
                            </p:childTnLst>
                          </p:cTn>
                        </p:par>
                        <p:par>
                          <p:cTn id="290" fill="hold">
                            <p:stCondLst>
                              <p:cond delay="29000"/>
                            </p:stCondLst>
                            <p:childTnLst>
                              <p:par>
                                <p:cTn id="291" presetID="2" presetClass="entr" presetSubtype="4" fill="hold" nodeType="afterEffect">
                                  <p:stCondLst>
                                    <p:cond delay="0"/>
                                  </p:stCondLst>
                                  <p:childTnLst>
                                    <p:set>
                                      <p:cBhvr>
                                        <p:cTn id="292" dur="1" fill="hold">
                                          <p:stCondLst>
                                            <p:cond delay="0"/>
                                          </p:stCondLst>
                                        </p:cTn>
                                        <p:tgtEl>
                                          <p:spTgt spid="168"/>
                                        </p:tgtEl>
                                        <p:attrNameLst>
                                          <p:attrName>style.visibility</p:attrName>
                                        </p:attrNameLst>
                                      </p:cBhvr>
                                      <p:to>
                                        <p:strVal val="visible"/>
                                      </p:to>
                                    </p:set>
                                    <p:anim calcmode="lin" valueType="num">
                                      <p:cBhvr additive="base">
                                        <p:cTn id="293" dur="500"/>
                                        <p:tgtEl>
                                          <p:spTgt spid="168"/>
                                        </p:tgtEl>
                                        <p:attrNameLst>
                                          <p:attrName>ppt_y</p:attrName>
                                        </p:attrNameLst>
                                      </p:cBhvr>
                                      <p:tavLst>
                                        <p:tav tm="0">
                                          <p:val>
                                            <p:strVal val="#ppt_y+1"/>
                                          </p:val>
                                        </p:tav>
                                        <p:tav tm="100000">
                                          <p:val>
                                            <p:strVal val="#ppt_y"/>
                                          </p:val>
                                        </p:tav>
                                      </p:tavLst>
                                    </p:anim>
                                  </p:childTnLst>
                                </p:cTn>
                              </p:par>
                              <p:par>
                                <p:cTn id="294" presetID="2" presetClass="entr" presetSubtype="8" fill="hold" nodeType="withEffect">
                                  <p:stCondLst>
                                    <p:cond delay="0"/>
                                  </p:stCondLst>
                                  <p:childTnLst>
                                    <p:set>
                                      <p:cBhvr>
                                        <p:cTn id="295" dur="1" fill="hold">
                                          <p:stCondLst>
                                            <p:cond delay="0"/>
                                          </p:stCondLst>
                                        </p:cTn>
                                        <p:tgtEl>
                                          <p:spTgt spid="170"/>
                                        </p:tgtEl>
                                        <p:attrNameLst>
                                          <p:attrName>style.visibility</p:attrName>
                                        </p:attrNameLst>
                                      </p:cBhvr>
                                      <p:to>
                                        <p:strVal val="visible"/>
                                      </p:to>
                                    </p:set>
                                    <p:anim calcmode="lin" valueType="num">
                                      <p:cBhvr additive="base">
                                        <p:cTn id="296" dur="500"/>
                                        <p:tgtEl>
                                          <p:spTgt spid="170"/>
                                        </p:tgtEl>
                                        <p:attrNameLst>
                                          <p:attrName>ppt_x</p:attrName>
                                        </p:attrNameLst>
                                      </p:cBhvr>
                                      <p:tavLst>
                                        <p:tav tm="0">
                                          <p:val>
                                            <p:strVal val="#ppt_x-1"/>
                                          </p:val>
                                        </p:tav>
                                        <p:tav tm="100000">
                                          <p:val>
                                            <p:strVal val="#ppt_x"/>
                                          </p:val>
                                        </p:tav>
                                      </p:tavLst>
                                    </p:anim>
                                  </p:childTnLst>
                                </p:cTn>
                              </p:par>
                              <p:par>
                                <p:cTn id="297" presetID="2" presetClass="entr" presetSubtype="8" fill="hold" nodeType="withEffect">
                                  <p:stCondLst>
                                    <p:cond delay="0"/>
                                  </p:stCondLst>
                                  <p:childTnLst>
                                    <p:set>
                                      <p:cBhvr>
                                        <p:cTn id="298" dur="1" fill="hold">
                                          <p:stCondLst>
                                            <p:cond delay="0"/>
                                          </p:stCondLst>
                                        </p:cTn>
                                        <p:tgtEl>
                                          <p:spTgt spid="169"/>
                                        </p:tgtEl>
                                        <p:attrNameLst>
                                          <p:attrName>style.visibility</p:attrName>
                                        </p:attrNameLst>
                                      </p:cBhvr>
                                      <p:to>
                                        <p:strVal val="visible"/>
                                      </p:to>
                                    </p:set>
                                    <p:anim calcmode="lin" valueType="num">
                                      <p:cBhvr additive="base">
                                        <p:cTn id="299" dur="500"/>
                                        <p:tgtEl>
                                          <p:spTgt spid="169"/>
                                        </p:tgtEl>
                                        <p:attrNameLst>
                                          <p:attrName>ppt_x</p:attrName>
                                        </p:attrNameLst>
                                      </p:cBhvr>
                                      <p:tavLst>
                                        <p:tav tm="0">
                                          <p:val>
                                            <p:strVal val="#ppt_x-1"/>
                                          </p:val>
                                        </p:tav>
                                        <p:tav tm="100000">
                                          <p:val>
                                            <p:strVal val="#ppt_x"/>
                                          </p:val>
                                        </p:tav>
                                      </p:tavLst>
                                    </p:anim>
                                  </p:childTnLst>
                                </p:cTn>
                              </p:par>
                            </p:childTnLst>
                          </p:cTn>
                        </p:par>
                        <p:par>
                          <p:cTn id="300" fill="hold">
                            <p:stCondLst>
                              <p:cond delay="29500"/>
                            </p:stCondLst>
                            <p:childTnLst>
                              <p:par>
                                <p:cTn id="301" presetID="10" presetClass="entr" presetSubtype="0" fill="hold" nodeType="afterEffect">
                                  <p:stCondLst>
                                    <p:cond delay="0"/>
                                  </p:stCondLst>
                                  <p:childTnLst>
                                    <p:set>
                                      <p:cBhvr>
                                        <p:cTn id="302" dur="1" fill="hold">
                                          <p:stCondLst>
                                            <p:cond delay="0"/>
                                          </p:stCondLst>
                                        </p:cTn>
                                        <p:tgtEl>
                                          <p:spTgt spid="171">
                                            <p:txEl>
                                              <p:pRg st="0" end="0"/>
                                            </p:txEl>
                                          </p:spTgt>
                                        </p:tgtEl>
                                        <p:attrNameLst>
                                          <p:attrName>style.visibility</p:attrName>
                                        </p:attrNameLst>
                                      </p:cBhvr>
                                      <p:to>
                                        <p:strVal val="visible"/>
                                      </p:to>
                                    </p:set>
                                    <p:animEffect transition="in" filter="fade">
                                      <p:cBhvr>
                                        <p:cTn id="303" dur="500"/>
                                        <p:tgtEl>
                                          <p:spTgt spid="171">
                                            <p:txEl>
                                              <p:pRg st="0" end="0"/>
                                            </p:txEl>
                                          </p:spTgt>
                                        </p:tgtEl>
                                      </p:cBhvr>
                                    </p:animEffect>
                                  </p:childTnLst>
                                </p:cTn>
                              </p:par>
                            </p:childTnLst>
                          </p:cTn>
                        </p:par>
                        <p:par>
                          <p:cTn id="304" fill="hold">
                            <p:stCondLst>
                              <p:cond delay="30000"/>
                            </p:stCondLst>
                            <p:childTnLst>
                              <p:par>
                                <p:cTn id="305" presetID="10" presetClass="entr" presetSubtype="0" fill="hold" nodeType="afterEffect">
                                  <p:stCondLst>
                                    <p:cond delay="0"/>
                                  </p:stCondLst>
                                  <p:childTnLst>
                                    <p:set>
                                      <p:cBhvr>
                                        <p:cTn id="306" dur="1" fill="hold">
                                          <p:stCondLst>
                                            <p:cond delay="0"/>
                                          </p:stCondLst>
                                        </p:cTn>
                                        <p:tgtEl>
                                          <p:spTgt spid="171">
                                            <p:txEl>
                                              <p:pRg st="1" end="1"/>
                                            </p:txEl>
                                          </p:spTgt>
                                        </p:tgtEl>
                                        <p:attrNameLst>
                                          <p:attrName>style.visibility</p:attrName>
                                        </p:attrNameLst>
                                      </p:cBhvr>
                                      <p:to>
                                        <p:strVal val="visible"/>
                                      </p:to>
                                    </p:set>
                                    <p:animEffect transition="in" filter="fade">
                                      <p:cBhvr>
                                        <p:cTn id="307" dur="500"/>
                                        <p:tgtEl>
                                          <p:spTgt spid="171">
                                            <p:txEl>
                                              <p:pRg st="1" end="1"/>
                                            </p:txEl>
                                          </p:spTgt>
                                        </p:tgtEl>
                                      </p:cBhvr>
                                    </p:animEffect>
                                  </p:childTnLst>
                                </p:cTn>
                              </p:par>
                            </p:childTnLst>
                          </p:cTn>
                        </p:par>
                        <p:par>
                          <p:cTn id="308" fill="hold">
                            <p:stCondLst>
                              <p:cond delay="30500"/>
                            </p:stCondLst>
                            <p:childTnLst>
                              <p:par>
                                <p:cTn id="309" presetID="10" presetClass="entr" presetSubtype="0" fill="hold" nodeType="afterEffect">
                                  <p:stCondLst>
                                    <p:cond delay="0"/>
                                  </p:stCondLst>
                                  <p:childTnLst>
                                    <p:set>
                                      <p:cBhvr>
                                        <p:cTn id="310" dur="1" fill="hold">
                                          <p:stCondLst>
                                            <p:cond delay="0"/>
                                          </p:stCondLst>
                                        </p:cTn>
                                        <p:tgtEl>
                                          <p:spTgt spid="171">
                                            <p:txEl>
                                              <p:pRg st="2" end="2"/>
                                            </p:txEl>
                                          </p:spTgt>
                                        </p:tgtEl>
                                        <p:attrNameLst>
                                          <p:attrName>style.visibility</p:attrName>
                                        </p:attrNameLst>
                                      </p:cBhvr>
                                      <p:to>
                                        <p:strVal val="visible"/>
                                      </p:to>
                                    </p:set>
                                    <p:animEffect transition="in" filter="fade">
                                      <p:cBhvr>
                                        <p:cTn id="311" dur="500"/>
                                        <p:tgtEl>
                                          <p:spTgt spid="171">
                                            <p:txEl>
                                              <p:pRg st="2" end="2"/>
                                            </p:txEl>
                                          </p:spTgt>
                                        </p:tgtEl>
                                      </p:cBhvr>
                                    </p:animEffect>
                                  </p:childTnLst>
                                </p:cTn>
                              </p:par>
                            </p:childTnLst>
                          </p:cTn>
                        </p:par>
                        <p:par>
                          <p:cTn id="312" fill="hold">
                            <p:stCondLst>
                              <p:cond delay="31000"/>
                            </p:stCondLst>
                            <p:childTnLst>
                              <p:par>
                                <p:cTn id="313" presetID="10" presetClass="entr" presetSubtype="0" fill="hold" nodeType="afterEffect">
                                  <p:stCondLst>
                                    <p:cond delay="0"/>
                                  </p:stCondLst>
                                  <p:childTnLst>
                                    <p:set>
                                      <p:cBhvr>
                                        <p:cTn id="314" dur="1" fill="hold">
                                          <p:stCondLst>
                                            <p:cond delay="0"/>
                                          </p:stCondLst>
                                        </p:cTn>
                                        <p:tgtEl>
                                          <p:spTgt spid="171">
                                            <p:txEl>
                                              <p:pRg st="3" end="3"/>
                                            </p:txEl>
                                          </p:spTgt>
                                        </p:tgtEl>
                                        <p:attrNameLst>
                                          <p:attrName>style.visibility</p:attrName>
                                        </p:attrNameLst>
                                      </p:cBhvr>
                                      <p:to>
                                        <p:strVal val="visible"/>
                                      </p:to>
                                    </p:set>
                                    <p:animEffect transition="in" filter="fade">
                                      <p:cBhvr>
                                        <p:cTn id="315" dur="500"/>
                                        <p:tgtEl>
                                          <p:spTgt spid="171">
                                            <p:txEl>
                                              <p:pRg st="3" end="3"/>
                                            </p:txEl>
                                          </p:spTgt>
                                        </p:tgtEl>
                                      </p:cBhvr>
                                    </p:animEffect>
                                  </p:childTnLst>
                                </p:cTn>
                              </p:par>
                            </p:childTnLst>
                          </p:cTn>
                        </p:par>
                        <p:par>
                          <p:cTn id="316" fill="hold">
                            <p:stCondLst>
                              <p:cond delay="31500"/>
                            </p:stCondLst>
                            <p:childTnLst>
                              <p:par>
                                <p:cTn id="317" presetID="10" presetClass="entr" presetSubtype="0" fill="hold" nodeType="afterEffect">
                                  <p:stCondLst>
                                    <p:cond delay="0"/>
                                  </p:stCondLst>
                                  <p:childTnLst>
                                    <p:set>
                                      <p:cBhvr>
                                        <p:cTn id="318" dur="1" fill="hold">
                                          <p:stCondLst>
                                            <p:cond delay="0"/>
                                          </p:stCondLst>
                                        </p:cTn>
                                        <p:tgtEl>
                                          <p:spTgt spid="171">
                                            <p:txEl>
                                              <p:pRg st="4" end="4"/>
                                            </p:txEl>
                                          </p:spTgt>
                                        </p:tgtEl>
                                        <p:attrNameLst>
                                          <p:attrName>style.visibility</p:attrName>
                                        </p:attrNameLst>
                                      </p:cBhvr>
                                      <p:to>
                                        <p:strVal val="visible"/>
                                      </p:to>
                                    </p:set>
                                    <p:animEffect transition="in" filter="fade">
                                      <p:cBhvr>
                                        <p:cTn id="319" dur="500"/>
                                        <p:tgtEl>
                                          <p:spTgt spid="171">
                                            <p:txEl>
                                              <p:pRg st="4" end="4"/>
                                            </p:txEl>
                                          </p:spTgt>
                                        </p:tgtEl>
                                      </p:cBhvr>
                                    </p:animEffect>
                                  </p:childTnLst>
                                </p:cTn>
                              </p:par>
                            </p:childTnLst>
                          </p:cTn>
                        </p:par>
                        <p:par>
                          <p:cTn id="320" fill="hold">
                            <p:stCondLst>
                              <p:cond delay="32000"/>
                            </p:stCondLst>
                            <p:childTnLst>
                              <p:par>
                                <p:cTn id="321" presetID="10" presetClass="entr" presetSubtype="0" fill="hold" nodeType="afterEffect">
                                  <p:stCondLst>
                                    <p:cond delay="0"/>
                                  </p:stCondLst>
                                  <p:childTnLst>
                                    <p:set>
                                      <p:cBhvr>
                                        <p:cTn id="322" dur="1" fill="hold">
                                          <p:stCondLst>
                                            <p:cond delay="0"/>
                                          </p:stCondLst>
                                        </p:cTn>
                                        <p:tgtEl>
                                          <p:spTgt spid="171">
                                            <p:txEl>
                                              <p:pRg st="5" end="5"/>
                                            </p:txEl>
                                          </p:spTgt>
                                        </p:tgtEl>
                                        <p:attrNameLst>
                                          <p:attrName>style.visibility</p:attrName>
                                        </p:attrNameLst>
                                      </p:cBhvr>
                                      <p:to>
                                        <p:strVal val="visible"/>
                                      </p:to>
                                    </p:set>
                                    <p:animEffect transition="in" filter="fade">
                                      <p:cBhvr>
                                        <p:cTn id="323" dur="500"/>
                                        <p:tgtEl>
                                          <p:spTgt spid="171">
                                            <p:txEl>
                                              <p:pRg st="5" end="5"/>
                                            </p:txEl>
                                          </p:spTgt>
                                        </p:tgtEl>
                                      </p:cBhvr>
                                    </p:animEffect>
                                  </p:childTnLst>
                                </p:cTn>
                              </p:par>
                            </p:childTnLst>
                          </p:cTn>
                        </p:par>
                        <p:par>
                          <p:cTn id="324" fill="hold">
                            <p:stCondLst>
                              <p:cond delay="32500"/>
                            </p:stCondLst>
                            <p:childTnLst>
                              <p:par>
                                <p:cTn id="325" presetID="10" presetClass="entr" presetSubtype="0" fill="hold" nodeType="afterEffect">
                                  <p:stCondLst>
                                    <p:cond delay="0"/>
                                  </p:stCondLst>
                                  <p:childTnLst>
                                    <p:set>
                                      <p:cBhvr>
                                        <p:cTn id="326" dur="1" fill="hold">
                                          <p:stCondLst>
                                            <p:cond delay="0"/>
                                          </p:stCondLst>
                                        </p:cTn>
                                        <p:tgtEl>
                                          <p:spTgt spid="171">
                                            <p:txEl>
                                              <p:pRg st="6" end="6"/>
                                            </p:txEl>
                                          </p:spTgt>
                                        </p:tgtEl>
                                        <p:attrNameLst>
                                          <p:attrName>style.visibility</p:attrName>
                                        </p:attrNameLst>
                                      </p:cBhvr>
                                      <p:to>
                                        <p:strVal val="visible"/>
                                      </p:to>
                                    </p:set>
                                    <p:animEffect transition="in" filter="fade">
                                      <p:cBhvr>
                                        <p:cTn id="327" dur="500"/>
                                        <p:tgtEl>
                                          <p:spTgt spid="171">
                                            <p:txEl>
                                              <p:pRg st="6" end="6"/>
                                            </p:txEl>
                                          </p:spTgt>
                                        </p:tgtEl>
                                      </p:cBhvr>
                                    </p:animEffect>
                                  </p:childTnLst>
                                </p:cTn>
                              </p:par>
                            </p:childTnLst>
                          </p:cTn>
                        </p:par>
                        <p:par>
                          <p:cTn id="328" fill="hold">
                            <p:stCondLst>
                              <p:cond delay="33000"/>
                            </p:stCondLst>
                            <p:childTnLst>
                              <p:par>
                                <p:cTn id="329" presetID="10" presetClass="entr" presetSubtype="0" fill="hold" nodeType="afterEffect">
                                  <p:stCondLst>
                                    <p:cond delay="0"/>
                                  </p:stCondLst>
                                  <p:childTnLst>
                                    <p:set>
                                      <p:cBhvr>
                                        <p:cTn id="330" dur="1" fill="hold">
                                          <p:stCondLst>
                                            <p:cond delay="0"/>
                                          </p:stCondLst>
                                        </p:cTn>
                                        <p:tgtEl>
                                          <p:spTgt spid="171">
                                            <p:txEl>
                                              <p:pRg st="7" end="7"/>
                                            </p:txEl>
                                          </p:spTgt>
                                        </p:tgtEl>
                                        <p:attrNameLst>
                                          <p:attrName>style.visibility</p:attrName>
                                        </p:attrNameLst>
                                      </p:cBhvr>
                                      <p:to>
                                        <p:strVal val="visible"/>
                                      </p:to>
                                    </p:set>
                                    <p:animEffect transition="in" filter="fade">
                                      <p:cBhvr>
                                        <p:cTn id="331" dur="500"/>
                                        <p:tgtEl>
                                          <p:spTgt spid="171">
                                            <p:txEl>
                                              <p:pRg st="7" end="7"/>
                                            </p:txEl>
                                          </p:spTgt>
                                        </p:tgtEl>
                                      </p:cBhvr>
                                    </p:animEffect>
                                  </p:childTnLst>
                                </p:cTn>
                              </p:par>
                            </p:childTnLst>
                          </p:cTn>
                        </p:par>
                        <p:par>
                          <p:cTn id="332" fill="hold">
                            <p:stCondLst>
                              <p:cond delay="33500"/>
                            </p:stCondLst>
                            <p:childTnLst>
                              <p:par>
                                <p:cTn id="333" presetID="10" presetClass="entr" presetSubtype="0" fill="hold" nodeType="afterEffect">
                                  <p:stCondLst>
                                    <p:cond delay="0"/>
                                  </p:stCondLst>
                                  <p:childTnLst>
                                    <p:set>
                                      <p:cBhvr>
                                        <p:cTn id="334" dur="1" fill="hold">
                                          <p:stCondLst>
                                            <p:cond delay="0"/>
                                          </p:stCondLst>
                                        </p:cTn>
                                        <p:tgtEl>
                                          <p:spTgt spid="171">
                                            <p:txEl>
                                              <p:pRg st="8" end="8"/>
                                            </p:txEl>
                                          </p:spTgt>
                                        </p:tgtEl>
                                        <p:attrNameLst>
                                          <p:attrName>style.visibility</p:attrName>
                                        </p:attrNameLst>
                                      </p:cBhvr>
                                      <p:to>
                                        <p:strVal val="visible"/>
                                      </p:to>
                                    </p:set>
                                    <p:animEffect transition="in" filter="fade">
                                      <p:cBhvr>
                                        <p:cTn id="335" dur="500"/>
                                        <p:tgtEl>
                                          <p:spTgt spid="171">
                                            <p:txEl>
                                              <p:pRg st="8" end="8"/>
                                            </p:txEl>
                                          </p:spTgt>
                                        </p:tgtEl>
                                      </p:cBhvr>
                                    </p:animEffect>
                                  </p:childTnLst>
                                </p:cTn>
                              </p:par>
                            </p:childTnLst>
                          </p:cTn>
                        </p:par>
                        <p:par>
                          <p:cTn id="336" fill="hold">
                            <p:stCondLst>
                              <p:cond delay="34000"/>
                            </p:stCondLst>
                            <p:childTnLst>
                              <p:par>
                                <p:cTn id="337" presetID="10" presetClass="entr" presetSubtype="0" fill="hold" nodeType="afterEffect">
                                  <p:stCondLst>
                                    <p:cond delay="0"/>
                                  </p:stCondLst>
                                  <p:childTnLst>
                                    <p:set>
                                      <p:cBhvr>
                                        <p:cTn id="338" dur="1" fill="hold">
                                          <p:stCondLst>
                                            <p:cond delay="0"/>
                                          </p:stCondLst>
                                        </p:cTn>
                                        <p:tgtEl>
                                          <p:spTgt spid="172">
                                            <p:txEl>
                                              <p:pRg st="0" end="0"/>
                                            </p:txEl>
                                          </p:spTgt>
                                        </p:tgtEl>
                                        <p:attrNameLst>
                                          <p:attrName>style.visibility</p:attrName>
                                        </p:attrNameLst>
                                      </p:cBhvr>
                                      <p:to>
                                        <p:strVal val="visible"/>
                                      </p:to>
                                    </p:set>
                                    <p:animEffect transition="in" filter="fade">
                                      <p:cBhvr>
                                        <p:cTn id="339" dur="500"/>
                                        <p:tgtEl>
                                          <p:spTgt spid="172">
                                            <p:txEl>
                                              <p:pRg st="0" end="0"/>
                                            </p:txEl>
                                          </p:spTgt>
                                        </p:tgtEl>
                                      </p:cBhvr>
                                    </p:animEffect>
                                  </p:childTnLst>
                                </p:cTn>
                              </p:par>
                            </p:childTnLst>
                          </p:cTn>
                        </p:par>
                        <p:par>
                          <p:cTn id="340" fill="hold">
                            <p:stCondLst>
                              <p:cond delay="34500"/>
                            </p:stCondLst>
                            <p:childTnLst>
                              <p:par>
                                <p:cTn id="341" presetID="10" presetClass="entr" presetSubtype="0" fill="hold" nodeType="afterEffect">
                                  <p:stCondLst>
                                    <p:cond delay="0"/>
                                  </p:stCondLst>
                                  <p:childTnLst>
                                    <p:set>
                                      <p:cBhvr>
                                        <p:cTn id="342" dur="1" fill="hold">
                                          <p:stCondLst>
                                            <p:cond delay="0"/>
                                          </p:stCondLst>
                                        </p:cTn>
                                        <p:tgtEl>
                                          <p:spTgt spid="172">
                                            <p:txEl>
                                              <p:pRg st="1" end="1"/>
                                            </p:txEl>
                                          </p:spTgt>
                                        </p:tgtEl>
                                        <p:attrNameLst>
                                          <p:attrName>style.visibility</p:attrName>
                                        </p:attrNameLst>
                                      </p:cBhvr>
                                      <p:to>
                                        <p:strVal val="visible"/>
                                      </p:to>
                                    </p:set>
                                    <p:animEffect transition="in" filter="fade">
                                      <p:cBhvr>
                                        <p:cTn id="343" dur="500"/>
                                        <p:tgtEl>
                                          <p:spTgt spid="172">
                                            <p:txEl>
                                              <p:pRg st="1" end="1"/>
                                            </p:txEl>
                                          </p:spTgt>
                                        </p:tgtEl>
                                      </p:cBhvr>
                                    </p:animEffect>
                                  </p:childTnLst>
                                </p:cTn>
                              </p:par>
                            </p:childTnLst>
                          </p:cTn>
                        </p:par>
                        <p:par>
                          <p:cTn id="344" fill="hold">
                            <p:stCondLst>
                              <p:cond delay="35000"/>
                            </p:stCondLst>
                            <p:childTnLst>
                              <p:par>
                                <p:cTn id="345" presetID="10" presetClass="entr" presetSubtype="0" fill="hold" nodeType="afterEffect">
                                  <p:stCondLst>
                                    <p:cond delay="0"/>
                                  </p:stCondLst>
                                  <p:childTnLst>
                                    <p:set>
                                      <p:cBhvr>
                                        <p:cTn id="346" dur="1" fill="hold">
                                          <p:stCondLst>
                                            <p:cond delay="0"/>
                                          </p:stCondLst>
                                        </p:cTn>
                                        <p:tgtEl>
                                          <p:spTgt spid="172">
                                            <p:txEl>
                                              <p:pRg st="2" end="2"/>
                                            </p:txEl>
                                          </p:spTgt>
                                        </p:tgtEl>
                                        <p:attrNameLst>
                                          <p:attrName>style.visibility</p:attrName>
                                        </p:attrNameLst>
                                      </p:cBhvr>
                                      <p:to>
                                        <p:strVal val="visible"/>
                                      </p:to>
                                    </p:set>
                                    <p:animEffect transition="in" filter="fade">
                                      <p:cBhvr>
                                        <p:cTn id="347" dur="500"/>
                                        <p:tgtEl>
                                          <p:spTgt spid="172">
                                            <p:txEl>
                                              <p:pRg st="2" end="2"/>
                                            </p:txEl>
                                          </p:spTgt>
                                        </p:tgtEl>
                                      </p:cBhvr>
                                    </p:animEffect>
                                  </p:childTnLst>
                                </p:cTn>
                              </p:par>
                            </p:childTnLst>
                          </p:cTn>
                        </p:par>
                        <p:par>
                          <p:cTn id="348" fill="hold">
                            <p:stCondLst>
                              <p:cond delay="35500"/>
                            </p:stCondLst>
                            <p:childTnLst>
                              <p:par>
                                <p:cTn id="349" presetID="10" presetClass="entr" presetSubtype="0" fill="hold" nodeType="afterEffect">
                                  <p:stCondLst>
                                    <p:cond delay="0"/>
                                  </p:stCondLst>
                                  <p:childTnLst>
                                    <p:set>
                                      <p:cBhvr>
                                        <p:cTn id="350" dur="1" fill="hold">
                                          <p:stCondLst>
                                            <p:cond delay="0"/>
                                          </p:stCondLst>
                                        </p:cTn>
                                        <p:tgtEl>
                                          <p:spTgt spid="172">
                                            <p:txEl>
                                              <p:pRg st="3" end="3"/>
                                            </p:txEl>
                                          </p:spTgt>
                                        </p:tgtEl>
                                        <p:attrNameLst>
                                          <p:attrName>style.visibility</p:attrName>
                                        </p:attrNameLst>
                                      </p:cBhvr>
                                      <p:to>
                                        <p:strVal val="visible"/>
                                      </p:to>
                                    </p:set>
                                    <p:animEffect transition="in" filter="fade">
                                      <p:cBhvr>
                                        <p:cTn id="351" dur="500"/>
                                        <p:tgtEl>
                                          <p:spTgt spid="172">
                                            <p:txEl>
                                              <p:pRg st="3" end="3"/>
                                            </p:txEl>
                                          </p:spTgt>
                                        </p:tgtEl>
                                      </p:cBhvr>
                                    </p:animEffect>
                                  </p:childTnLst>
                                </p:cTn>
                              </p:par>
                            </p:childTnLst>
                          </p:cTn>
                        </p:par>
                        <p:par>
                          <p:cTn id="352" fill="hold">
                            <p:stCondLst>
                              <p:cond delay="36000"/>
                            </p:stCondLst>
                            <p:childTnLst>
                              <p:par>
                                <p:cTn id="353" presetID="10" presetClass="entr" presetSubtype="0" fill="hold" nodeType="afterEffect">
                                  <p:stCondLst>
                                    <p:cond delay="0"/>
                                  </p:stCondLst>
                                  <p:childTnLst>
                                    <p:set>
                                      <p:cBhvr>
                                        <p:cTn id="354" dur="1" fill="hold">
                                          <p:stCondLst>
                                            <p:cond delay="0"/>
                                          </p:stCondLst>
                                        </p:cTn>
                                        <p:tgtEl>
                                          <p:spTgt spid="172">
                                            <p:txEl>
                                              <p:pRg st="4" end="4"/>
                                            </p:txEl>
                                          </p:spTgt>
                                        </p:tgtEl>
                                        <p:attrNameLst>
                                          <p:attrName>style.visibility</p:attrName>
                                        </p:attrNameLst>
                                      </p:cBhvr>
                                      <p:to>
                                        <p:strVal val="visible"/>
                                      </p:to>
                                    </p:set>
                                    <p:animEffect transition="in" filter="fade">
                                      <p:cBhvr>
                                        <p:cTn id="355" dur="500"/>
                                        <p:tgtEl>
                                          <p:spTgt spid="172">
                                            <p:txEl>
                                              <p:pRg st="4" end="4"/>
                                            </p:txEl>
                                          </p:spTgt>
                                        </p:tgtEl>
                                      </p:cBhvr>
                                    </p:animEffect>
                                  </p:childTnLst>
                                </p:cTn>
                              </p:par>
                            </p:childTnLst>
                          </p:cTn>
                        </p:par>
                        <p:par>
                          <p:cTn id="356" fill="hold">
                            <p:stCondLst>
                              <p:cond delay="36500"/>
                            </p:stCondLst>
                            <p:childTnLst>
                              <p:par>
                                <p:cTn id="357" presetID="10" presetClass="entr" presetSubtype="0" fill="hold" nodeType="afterEffect">
                                  <p:stCondLst>
                                    <p:cond delay="0"/>
                                  </p:stCondLst>
                                  <p:childTnLst>
                                    <p:set>
                                      <p:cBhvr>
                                        <p:cTn id="358" dur="1" fill="hold">
                                          <p:stCondLst>
                                            <p:cond delay="0"/>
                                          </p:stCondLst>
                                        </p:cTn>
                                        <p:tgtEl>
                                          <p:spTgt spid="172">
                                            <p:txEl>
                                              <p:pRg st="5" end="5"/>
                                            </p:txEl>
                                          </p:spTgt>
                                        </p:tgtEl>
                                        <p:attrNameLst>
                                          <p:attrName>style.visibility</p:attrName>
                                        </p:attrNameLst>
                                      </p:cBhvr>
                                      <p:to>
                                        <p:strVal val="visible"/>
                                      </p:to>
                                    </p:set>
                                    <p:animEffect transition="in" filter="fade">
                                      <p:cBhvr>
                                        <p:cTn id="359" dur="500"/>
                                        <p:tgtEl>
                                          <p:spTgt spid="172">
                                            <p:txEl>
                                              <p:pRg st="5" end="5"/>
                                            </p:txEl>
                                          </p:spTgt>
                                        </p:tgtEl>
                                      </p:cBhvr>
                                    </p:animEffect>
                                  </p:childTnLst>
                                </p:cTn>
                              </p:par>
                            </p:childTnLst>
                          </p:cTn>
                        </p:par>
                        <p:par>
                          <p:cTn id="360" fill="hold">
                            <p:stCondLst>
                              <p:cond delay="37000"/>
                            </p:stCondLst>
                            <p:childTnLst>
                              <p:par>
                                <p:cTn id="361" presetID="10" presetClass="entr" presetSubtype="0" fill="hold" nodeType="afterEffect">
                                  <p:stCondLst>
                                    <p:cond delay="0"/>
                                  </p:stCondLst>
                                  <p:childTnLst>
                                    <p:set>
                                      <p:cBhvr>
                                        <p:cTn id="362" dur="1" fill="hold">
                                          <p:stCondLst>
                                            <p:cond delay="0"/>
                                          </p:stCondLst>
                                        </p:cTn>
                                        <p:tgtEl>
                                          <p:spTgt spid="172">
                                            <p:txEl>
                                              <p:pRg st="6" end="6"/>
                                            </p:txEl>
                                          </p:spTgt>
                                        </p:tgtEl>
                                        <p:attrNameLst>
                                          <p:attrName>style.visibility</p:attrName>
                                        </p:attrNameLst>
                                      </p:cBhvr>
                                      <p:to>
                                        <p:strVal val="visible"/>
                                      </p:to>
                                    </p:set>
                                    <p:animEffect transition="in" filter="fade">
                                      <p:cBhvr>
                                        <p:cTn id="363" dur="500"/>
                                        <p:tgtEl>
                                          <p:spTgt spid="172">
                                            <p:txEl>
                                              <p:pRg st="6" end="6"/>
                                            </p:txEl>
                                          </p:spTgt>
                                        </p:tgtEl>
                                      </p:cBhvr>
                                    </p:animEffect>
                                  </p:childTnLst>
                                </p:cTn>
                              </p:par>
                            </p:childTnLst>
                          </p:cTn>
                        </p:par>
                        <p:par>
                          <p:cTn id="364" fill="hold">
                            <p:stCondLst>
                              <p:cond delay="37500"/>
                            </p:stCondLst>
                            <p:childTnLst>
                              <p:par>
                                <p:cTn id="365" presetID="10" presetClass="entr" presetSubtype="0" fill="hold" nodeType="afterEffect">
                                  <p:stCondLst>
                                    <p:cond delay="0"/>
                                  </p:stCondLst>
                                  <p:childTnLst>
                                    <p:set>
                                      <p:cBhvr>
                                        <p:cTn id="366" dur="1" fill="hold">
                                          <p:stCondLst>
                                            <p:cond delay="0"/>
                                          </p:stCondLst>
                                        </p:cTn>
                                        <p:tgtEl>
                                          <p:spTgt spid="172">
                                            <p:txEl>
                                              <p:pRg st="7" end="7"/>
                                            </p:txEl>
                                          </p:spTgt>
                                        </p:tgtEl>
                                        <p:attrNameLst>
                                          <p:attrName>style.visibility</p:attrName>
                                        </p:attrNameLst>
                                      </p:cBhvr>
                                      <p:to>
                                        <p:strVal val="visible"/>
                                      </p:to>
                                    </p:set>
                                    <p:animEffect transition="in" filter="fade">
                                      <p:cBhvr>
                                        <p:cTn id="367" dur="500"/>
                                        <p:tgtEl>
                                          <p:spTgt spid="172">
                                            <p:txEl>
                                              <p:pRg st="7" end="7"/>
                                            </p:txEl>
                                          </p:spTgt>
                                        </p:tgtEl>
                                      </p:cBhvr>
                                    </p:animEffect>
                                  </p:childTnLst>
                                </p:cTn>
                              </p:par>
                            </p:childTnLst>
                          </p:cTn>
                        </p:par>
                        <p:par>
                          <p:cTn id="368" fill="hold">
                            <p:stCondLst>
                              <p:cond delay="38000"/>
                            </p:stCondLst>
                            <p:childTnLst>
                              <p:par>
                                <p:cTn id="369" presetID="10" presetClass="entr" presetSubtype="0" fill="hold" nodeType="afterEffect">
                                  <p:stCondLst>
                                    <p:cond delay="0"/>
                                  </p:stCondLst>
                                  <p:childTnLst>
                                    <p:set>
                                      <p:cBhvr>
                                        <p:cTn id="370" dur="1" fill="hold">
                                          <p:stCondLst>
                                            <p:cond delay="0"/>
                                          </p:stCondLst>
                                        </p:cTn>
                                        <p:tgtEl>
                                          <p:spTgt spid="172">
                                            <p:txEl>
                                              <p:pRg st="8" end="8"/>
                                            </p:txEl>
                                          </p:spTgt>
                                        </p:tgtEl>
                                        <p:attrNameLst>
                                          <p:attrName>style.visibility</p:attrName>
                                        </p:attrNameLst>
                                      </p:cBhvr>
                                      <p:to>
                                        <p:strVal val="visible"/>
                                      </p:to>
                                    </p:set>
                                    <p:animEffect transition="in" filter="fade">
                                      <p:cBhvr>
                                        <p:cTn id="371" dur="500"/>
                                        <p:tgtEl>
                                          <p:spTgt spid="17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Image - 1 column - Horizontal">
  <p:cSld name="1 Image - 1 column - Horizontal">
    <p:spTree>
      <p:nvGrpSpPr>
        <p:cNvPr id="1" name="Shape 173"/>
        <p:cNvGrpSpPr/>
        <p:nvPr/>
      </p:nvGrpSpPr>
      <p:grpSpPr>
        <a:xfrm>
          <a:off x="0" y="0"/>
          <a:ext cx="0" cy="0"/>
          <a:chOff x="0" y="0"/>
          <a:chExt cx="0" cy="0"/>
        </a:xfrm>
      </p:grpSpPr>
      <p:sp>
        <p:nvSpPr>
          <p:cNvPr id="174" name="Google Shape;174;p40"/>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5" name="Google Shape;175;p40"/>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0"/>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77" name="Google Shape;177;p40"/>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40"/>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79" name="Google Shape;179;p40"/>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80" name="Google Shape;180;p40"/>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81" name="Google Shape;181;p40"/>
          <p:cNvSpPr txBox="1">
            <a:spLocks noGrp="1"/>
          </p:cNvSpPr>
          <p:nvPr>
            <p:ph type="body" idx="2"/>
          </p:nvPr>
        </p:nvSpPr>
        <p:spPr>
          <a:xfrm>
            <a:off x="1654374" y="7578835"/>
            <a:ext cx="1197234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40"/>
          <p:cNvSpPr txBox="1">
            <a:spLocks noGrp="1"/>
          </p:cNvSpPr>
          <p:nvPr>
            <p:ph type="body" idx="3"/>
          </p:nvPr>
        </p:nvSpPr>
        <p:spPr>
          <a:xfrm>
            <a:off x="1673388" y="8281980"/>
            <a:ext cx="11972342" cy="1254008"/>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3" name="Google Shape;183;p40"/>
          <p:cNvSpPr/>
          <p:nvPr/>
        </p:nvSpPr>
        <p:spPr>
          <a:xfrm rot="363050">
            <a:off x="10335040" y="2440959"/>
            <a:ext cx="5869837" cy="5114795"/>
          </a:xfrm>
          <a:prstGeom prst="rect">
            <a:avLst/>
          </a:prstGeom>
          <a:blipFill rotWithShape="1">
            <a:blip r:embed="rId2">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84" name="Google Shape;184;p40"/>
          <p:cNvSpPr/>
          <p:nvPr/>
        </p:nvSpPr>
        <p:spPr>
          <a:xfrm>
            <a:off x="-181779" y="2145738"/>
            <a:ext cx="16470511" cy="521402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85" name="Google Shape;185;p40"/>
          <p:cNvSpPr>
            <a:spLocks noGrp="1"/>
          </p:cNvSpPr>
          <p:nvPr>
            <p:ph type="pic" idx="4"/>
          </p:nvPr>
        </p:nvSpPr>
        <p:spPr>
          <a:xfrm>
            <a:off x="-57084" y="2289756"/>
            <a:ext cx="16201798" cy="494197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250"/>
                                        <p:tgtEl>
                                          <p:spTgt spid="17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80"/>
                                        </p:tgtEl>
                                        <p:attrNameLst>
                                          <p:attrName>style.visibility</p:attrName>
                                        </p:attrNameLst>
                                      </p:cBhvr>
                                      <p:to>
                                        <p:strVal val="visible"/>
                                      </p:to>
                                    </p:set>
                                    <p:anim calcmode="lin" valueType="num">
                                      <p:cBhvr additive="base">
                                        <p:cTn id="10" dur="250"/>
                                        <p:tgtEl>
                                          <p:spTgt spid="180"/>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anim calcmode="lin" valueType="num">
                                      <p:cBhvr additive="base">
                                        <p:cTn id="13" dur="250"/>
                                        <p:tgtEl>
                                          <p:spTgt spid="178"/>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75"/>
                                        </p:tgtEl>
                                        <p:attrNameLst>
                                          <p:attrName>style.visibility</p:attrName>
                                        </p:attrNameLst>
                                      </p:cBhvr>
                                      <p:to>
                                        <p:strVal val="visible"/>
                                      </p:to>
                                    </p:set>
                                    <p:anim calcmode="lin" valueType="num">
                                      <p:cBhvr additive="base">
                                        <p:cTn id="16" dur="500"/>
                                        <p:tgtEl>
                                          <p:spTgt spid="175"/>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74">
                                            <p:txEl>
                                              <p:pRg st="0" end="0"/>
                                            </p:txEl>
                                          </p:spTgt>
                                        </p:tgtEl>
                                        <p:attrNameLst>
                                          <p:attrName>style.visibility</p:attrName>
                                        </p:attrNameLst>
                                      </p:cBhvr>
                                      <p:to>
                                        <p:strVal val="visible"/>
                                      </p:to>
                                    </p:set>
                                    <p:anim calcmode="lin" valueType="num">
                                      <p:cBhvr additive="base">
                                        <p:cTn id="19" dur="500"/>
                                        <p:tgtEl>
                                          <p:spTgt spid="174">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74">
                                            <p:txEl>
                                              <p:pRg st="1" end="1"/>
                                            </p:txEl>
                                          </p:spTgt>
                                        </p:tgtEl>
                                        <p:attrNameLst>
                                          <p:attrName>style.visibility</p:attrName>
                                        </p:attrNameLst>
                                      </p:cBhvr>
                                      <p:to>
                                        <p:strVal val="visible"/>
                                      </p:to>
                                    </p:set>
                                    <p:anim calcmode="lin" valueType="num">
                                      <p:cBhvr additive="base">
                                        <p:cTn id="22" dur="500"/>
                                        <p:tgtEl>
                                          <p:spTgt spid="174">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74">
                                            <p:txEl>
                                              <p:pRg st="2" end="2"/>
                                            </p:txEl>
                                          </p:spTgt>
                                        </p:tgtEl>
                                        <p:attrNameLst>
                                          <p:attrName>style.visibility</p:attrName>
                                        </p:attrNameLst>
                                      </p:cBhvr>
                                      <p:to>
                                        <p:strVal val="visible"/>
                                      </p:to>
                                    </p:set>
                                    <p:anim calcmode="lin" valueType="num">
                                      <p:cBhvr additive="base">
                                        <p:cTn id="25" dur="500"/>
                                        <p:tgtEl>
                                          <p:spTgt spid="174">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74">
                                            <p:txEl>
                                              <p:pRg st="3" end="3"/>
                                            </p:txEl>
                                          </p:spTgt>
                                        </p:tgtEl>
                                        <p:attrNameLst>
                                          <p:attrName>style.visibility</p:attrName>
                                        </p:attrNameLst>
                                      </p:cBhvr>
                                      <p:to>
                                        <p:strVal val="visible"/>
                                      </p:to>
                                    </p:set>
                                    <p:anim calcmode="lin" valueType="num">
                                      <p:cBhvr additive="base">
                                        <p:cTn id="28" dur="500"/>
                                        <p:tgtEl>
                                          <p:spTgt spid="174">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74">
                                            <p:txEl>
                                              <p:pRg st="4" end="4"/>
                                            </p:txEl>
                                          </p:spTgt>
                                        </p:tgtEl>
                                        <p:attrNameLst>
                                          <p:attrName>style.visibility</p:attrName>
                                        </p:attrNameLst>
                                      </p:cBhvr>
                                      <p:to>
                                        <p:strVal val="visible"/>
                                      </p:to>
                                    </p:set>
                                    <p:anim calcmode="lin" valueType="num">
                                      <p:cBhvr additive="base">
                                        <p:cTn id="31" dur="500"/>
                                        <p:tgtEl>
                                          <p:spTgt spid="174">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74">
                                            <p:txEl>
                                              <p:pRg st="5" end="5"/>
                                            </p:txEl>
                                          </p:spTgt>
                                        </p:tgtEl>
                                        <p:attrNameLst>
                                          <p:attrName>style.visibility</p:attrName>
                                        </p:attrNameLst>
                                      </p:cBhvr>
                                      <p:to>
                                        <p:strVal val="visible"/>
                                      </p:to>
                                    </p:set>
                                    <p:anim calcmode="lin" valueType="num">
                                      <p:cBhvr additive="base">
                                        <p:cTn id="34" dur="500"/>
                                        <p:tgtEl>
                                          <p:spTgt spid="174">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74">
                                            <p:txEl>
                                              <p:pRg st="6" end="6"/>
                                            </p:txEl>
                                          </p:spTgt>
                                        </p:tgtEl>
                                        <p:attrNameLst>
                                          <p:attrName>style.visibility</p:attrName>
                                        </p:attrNameLst>
                                      </p:cBhvr>
                                      <p:to>
                                        <p:strVal val="visible"/>
                                      </p:to>
                                    </p:set>
                                    <p:anim calcmode="lin" valueType="num">
                                      <p:cBhvr additive="base">
                                        <p:cTn id="37" dur="500"/>
                                        <p:tgtEl>
                                          <p:spTgt spid="174">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74">
                                            <p:txEl>
                                              <p:pRg st="7" end="7"/>
                                            </p:txEl>
                                          </p:spTgt>
                                        </p:tgtEl>
                                        <p:attrNameLst>
                                          <p:attrName>style.visibility</p:attrName>
                                        </p:attrNameLst>
                                      </p:cBhvr>
                                      <p:to>
                                        <p:strVal val="visible"/>
                                      </p:to>
                                    </p:set>
                                    <p:anim calcmode="lin" valueType="num">
                                      <p:cBhvr additive="base">
                                        <p:cTn id="40" dur="500"/>
                                        <p:tgtEl>
                                          <p:spTgt spid="174">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74">
                                            <p:txEl>
                                              <p:pRg st="8" end="8"/>
                                            </p:txEl>
                                          </p:spTgt>
                                        </p:tgtEl>
                                        <p:attrNameLst>
                                          <p:attrName>style.visibility</p:attrName>
                                        </p:attrNameLst>
                                      </p:cBhvr>
                                      <p:to>
                                        <p:strVal val="visible"/>
                                      </p:to>
                                    </p:set>
                                    <p:anim calcmode="lin" valueType="num">
                                      <p:cBhvr additive="base">
                                        <p:cTn id="43" dur="500"/>
                                        <p:tgtEl>
                                          <p:spTgt spid="174">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183"/>
                                        </p:tgtEl>
                                        <p:attrNameLst>
                                          <p:attrName>style.visibility</p:attrName>
                                        </p:attrNameLst>
                                      </p:cBhvr>
                                      <p:to>
                                        <p:strVal val="visible"/>
                                      </p:to>
                                    </p:set>
                                    <p:anim calcmode="lin" valueType="num">
                                      <p:cBhvr additive="base">
                                        <p:cTn id="47" dur="500"/>
                                        <p:tgtEl>
                                          <p:spTgt spid="183"/>
                                        </p:tgtEl>
                                        <p:attrNameLst>
                                          <p:attrName>ppt_x</p:attrName>
                                        </p:attrNameLst>
                                      </p:cBhvr>
                                      <p:tavLst>
                                        <p:tav tm="0">
                                          <p:val>
                                            <p:strVal val="#ppt_x-1"/>
                                          </p:val>
                                        </p:tav>
                                        <p:tav tm="100000">
                                          <p:val>
                                            <p:strVal val="#ppt_x"/>
                                          </p:val>
                                        </p:tav>
                                      </p:tavLst>
                                    </p:anim>
                                  </p:childTnLst>
                                </p:cTn>
                              </p:par>
                              <p:par>
                                <p:cTn id="48" presetID="2" presetClass="entr" presetSubtype="8" fill="hold" nodeType="withEffect">
                                  <p:stCondLst>
                                    <p:cond delay="0"/>
                                  </p:stCondLst>
                                  <p:childTnLst>
                                    <p:set>
                                      <p:cBhvr>
                                        <p:cTn id="49" dur="1" fill="hold">
                                          <p:stCondLst>
                                            <p:cond delay="0"/>
                                          </p:stCondLst>
                                        </p:cTn>
                                        <p:tgtEl>
                                          <p:spTgt spid="185"/>
                                        </p:tgtEl>
                                        <p:attrNameLst>
                                          <p:attrName>style.visibility</p:attrName>
                                        </p:attrNameLst>
                                      </p:cBhvr>
                                      <p:to>
                                        <p:strVal val="visible"/>
                                      </p:to>
                                    </p:set>
                                    <p:anim calcmode="lin" valueType="num">
                                      <p:cBhvr additive="base">
                                        <p:cTn id="50" dur="500"/>
                                        <p:tgtEl>
                                          <p:spTgt spid="185"/>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184"/>
                                        </p:tgtEl>
                                        <p:attrNameLst>
                                          <p:attrName>style.visibility</p:attrName>
                                        </p:attrNameLst>
                                      </p:cBhvr>
                                      <p:to>
                                        <p:strVal val="visible"/>
                                      </p:to>
                                    </p:set>
                                    <p:anim calcmode="lin" valueType="num">
                                      <p:cBhvr additive="base">
                                        <p:cTn id="53" dur="500"/>
                                        <p:tgtEl>
                                          <p:spTgt spid="184"/>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81">
                                            <p:txEl>
                                              <p:pRg st="0" end="0"/>
                                            </p:txEl>
                                          </p:spTgt>
                                        </p:tgtEl>
                                        <p:attrNameLst>
                                          <p:attrName>style.visibility</p:attrName>
                                        </p:attrNameLst>
                                      </p:cBhvr>
                                      <p:to>
                                        <p:strVal val="visible"/>
                                      </p:to>
                                    </p:set>
                                    <p:animEffect transition="in" filter="fade">
                                      <p:cBhvr>
                                        <p:cTn id="57" dur="500"/>
                                        <p:tgtEl>
                                          <p:spTgt spid="181">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81">
                                            <p:txEl>
                                              <p:pRg st="1" end="1"/>
                                            </p:txEl>
                                          </p:spTgt>
                                        </p:tgtEl>
                                        <p:attrNameLst>
                                          <p:attrName>style.visibility</p:attrName>
                                        </p:attrNameLst>
                                      </p:cBhvr>
                                      <p:to>
                                        <p:strVal val="visible"/>
                                      </p:to>
                                    </p:set>
                                    <p:animEffect transition="in" filter="fade">
                                      <p:cBhvr>
                                        <p:cTn id="61" dur="500"/>
                                        <p:tgtEl>
                                          <p:spTgt spid="181">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81">
                                            <p:txEl>
                                              <p:pRg st="2" end="2"/>
                                            </p:txEl>
                                          </p:spTgt>
                                        </p:tgtEl>
                                        <p:attrNameLst>
                                          <p:attrName>style.visibility</p:attrName>
                                        </p:attrNameLst>
                                      </p:cBhvr>
                                      <p:to>
                                        <p:strVal val="visible"/>
                                      </p:to>
                                    </p:set>
                                    <p:animEffect transition="in" filter="fade">
                                      <p:cBhvr>
                                        <p:cTn id="65" dur="500"/>
                                        <p:tgtEl>
                                          <p:spTgt spid="181">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81">
                                            <p:txEl>
                                              <p:pRg st="3" end="3"/>
                                            </p:txEl>
                                          </p:spTgt>
                                        </p:tgtEl>
                                        <p:attrNameLst>
                                          <p:attrName>style.visibility</p:attrName>
                                        </p:attrNameLst>
                                      </p:cBhvr>
                                      <p:to>
                                        <p:strVal val="visible"/>
                                      </p:to>
                                    </p:set>
                                    <p:animEffect transition="in" filter="fade">
                                      <p:cBhvr>
                                        <p:cTn id="69" dur="500"/>
                                        <p:tgtEl>
                                          <p:spTgt spid="181">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181">
                                            <p:txEl>
                                              <p:pRg st="4" end="4"/>
                                            </p:txEl>
                                          </p:spTgt>
                                        </p:tgtEl>
                                        <p:attrNameLst>
                                          <p:attrName>style.visibility</p:attrName>
                                        </p:attrNameLst>
                                      </p:cBhvr>
                                      <p:to>
                                        <p:strVal val="visible"/>
                                      </p:to>
                                    </p:set>
                                    <p:animEffect transition="in" filter="fade">
                                      <p:cBhvr>
                                        <p:cTn id="73" dur="500"/>
                                        <p:tgtEl>
                                          <p:spTgt spid="181">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181">
                                            <p:txEl>
                                              <p:pRg st="5" end="5"/>
                                            </p:txEl>
                                          </p:spTgt>
                                        </p:tgtEl>
                                        <p:attrNameLst>
                                          <p:attrName>style.visibility</p:attrName>
                                        </p:attrNameLst>
                                      </p:cBhvr>
                                      <p:to>
                                        <p:strVal val="visible"/>
                                      </p:to>
                                    </p:set>
                                    <p:animEffect transition="in" filter="fade">
                                      <p:cBhvr>
                                        <p:cTn id="77" dur="500"/>
                                        <p:tgtEl>
                                          <p:spTgt spid="181">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181">
                                            <p:txEl>
                                              <p:pRg st="6" end="6"/>
                                            </p:txEl>
                                          </p:spTgt>
                                        </p:tgtEl>
                                        <p:attrNameLst>
                                          <p:attrName>style.visibility</p:attrName>
                                        </p:attrNameLst>
                                      </p:cBhvr>
                                      <p:to>
                                        <p:strVal val="visible"/>
                                      </p:to>
                                    </p:set>
                                    <p:animEffect transition="in" filter="fade">
                                      <p:cBhvr>
                                        <p:cTn id="81" dur="500"/>
                                        <p:tgtEl>
                                          <p:spTgt spid="181">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181">
                                            <p:txEl>
                                              <p:pRg st="7" end="7"/>
                                            </p:txEl>
                                          </p:spTgt>
                                        </p:tgtEl>
                                        <p:attrNameLst>
                                          <p:attrName>style.visibility</p:attrName>
                                        </p:attrNameLst>
                                      </p:cBhvr>
                                      <p:to>
                                        <p:strVal val="visible"/>
                                      </p:to>
                                    </p:set>
                                    <p:animEffect transition="in" filter="fade">
                                      <p:cBhvr>
                                        <p:cTn id="85" dur="500"/>
                                        <p:tgtEl>
                                          <p:spTgt spid="181">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181">
                                            <p:txEl>
                                              <p:pRg st="8" end="8"/>
                                            </p:txEl>
                                          </p:spTgt>
                                        </p:tgtEl>
                                        <p:attrNameLst>
                                          <p:attrName>style.visibility</p:attrName>
                                        </p:attrNameLst>
                                      </p:cBhvr>
                                      <p:to>
                                        <p:strVal val="visible"/>
                                      </p:to>
                                    </p:set>
                                    <p:animEffect transition="in" filter="fade">
                                      <p:cBhvr>
                                        <p:cTn id="89" dur="500"/>
                                        <p:tgtEl>
                                          <p:spTgt spid="181">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182">
                                            <p:txEl>
                                              <p:pRg st="0" end="0"/>
                                            </p:txEl>
                                          </p:spTgt>
                                        </p:tgtEl>
                                        <p:attrNameLst>
                                          <p:attrName>style.visibility</p:attrName>
                                        </p:attrNameLst>
                                      </p:cBhvr>
                                      <p:to>
                                        <p:strVal val="visible"/>
                                      </p:to>
                                    </p:set>
                                    <p:animEffect transition="in" filter="fade">
                                      <p:cBhvr>
                                        <p:cTn id="93" dur="500"/>
                                        <p:tgtEl>
                                          <p:spTgt spid="182">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182">
                                            <p:txEl>
                                              <p:pRg st="1" end="1"/>
                                            </p:txEl>
                                          </p:spTgt>
                                        </p:tgtEl>
                                        <p:attrNameLst>
                                          <p:attrName>style.visibility</p:attrName>
                                        </p:attrNameLst>
                                      </p:cBhvr>
                                      <p:to>
                                        <p:strVal val="visible"/>
                                      </p:to>
                                    </p:set>
                                    <p:animEffect transition="in" filter="fade">
                                      <p:cBhvr>
                                        <p:cTn id="97" dur="500"/>
                                        <p:tgtEl>
                                          <p:spTgt spid="182">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182">
                                            <p:txEl>
                                              <p:pRg st="2" end="2"/>
                                            </p:txEl>
                                          </p:spTgt>
                                        </p:tgtEl>
                                        <p:attrNameLst>
                                          <p:attrName>style.visibility</p:attrName>
                                        </p:attrNameLst>
                                      </p:cBhvr>
                                      <p:to>
                                        <p:strVal val="visible"/>
                                      </p:to>
                                    </p:set>
                                    <p:animEffect transition="in" filter="fade">
                                      <p:cBhvr>
                                        <p:cTn id="101" dur="500"/>
                                        <p:tgtEl>
                                          <p:spTgt spid="182">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182">
                                            <p:txEl>
                                              <p:pRg st="3" end="3"/>
                                            </p:txEl>
                                          </p:spTgt>
                                        </p:tgtEl>
                                        <p:attrNameLst>
                                          <p:attrName>style.visibility</p:attrName>
                                        </p:attrNameLst>
                                      </p:cBhvr>
                                      <p:to>
                                        <p:strVal val="visible"/>
                                      </p:to>
                                    </p:set>
                                    <p:animEffect transition="in" filter="fade">
                                      <p:cBhvr>
                                        <p:cTn id="105" dur="500"/>
                                        <p:tgtEl>
                                          <p:spTgt spid="182">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182">
                                            <p:txEl>
                                              <p:pRg st="4" end="4"/>
                                            </p:txEl>
                                          </p:spTgt>
                                        </p:tgtEl>
                                        <p:attrNameLst>
                                          <p:attrName>style.visibility</p:attrName>
                                        </p:attrNameLst>
                                      </p:cBhvr>
                                      <p:to>
                                        <p:strVal val="visible"/>
                                      </p:to>
                                    </p:set>
                                    <p:animEffect transition="in" filter="fade">
                                      <p:cBhvr>
                                        <p:cTn id="109" dur="500"/>
                                        <p:tgtEl>
                                          <p:spTgt spid="182">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182">
                                            <p:txEl>
                                              <p:pRg st="5" end="5"/>
                                            </p:txEl>
                                          </p:spTgt>
                                        </p:tgtEl>
                                        <p:attrNameLst>
                                          <p:attrName>style.visibility</p:attrName>
                                        </p:attrNameLst>
                                      </p:cBhvr>
                                      <p:to>
                                        <p:strVal val="visible"/>
                                      </p:to>
                                    </p:set>
                                    <p:animEffect transition="in" filter="fade">
                                      <p:cBhvr>
                                        <p:cTn id="113" dur="500"/>
                                        <p:tgtEl>
                                          <p:spTgt spid="182">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182">
                                            <p:txEl>
                                              <p:pRg st="6" end="6"/>
                                            </p:txEl>
                                          </p:spTgt>
                                        </p:tgtEl>
                                        <p:attrNameLst>
                                          <p:attrName>style.visibility</p:attrName>
                                        </p:attrNameLst>
                                      </p:cBhvr>
                                      <p:to>
                                        <p:strVal val="visible"/>
                                      </p:to>
                                    </p:set>
                                    <p:animEffect transition="in" filter="fade">
                                      <p:cBhvr>
                                        <p:cTn id="117" dur="500"/>
                                        <p:tgtEl>
                                          <p:spTgt spid="182">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182">
                                            <p:txEl>
                                              <p:pRg st="7" end="7"/>
                                            </p:txEl>
                                          </p:spTgt>
                                        </p:tgtEl>
                                        <p:attrNameLst>
                                          <p:attrName>style.visibility</p:attrName>
                                        </p:attrNameLst>
                                      </p:cBhvr>
                                      <p:to>
                                        <p:strVal val="visible"/>
                                      </p:to>
                                    </p:set>
                                    <p:animEffect transition="in" filter="fade">
                                      <p:cBhvr>
                                        <p:cTn id="121" dur="500"/>
                                        <p:tgtEl>
                                          <p:spTgt spid="182">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182">
                                            <p:txEl>
                                              <p:pRg st="8" end="8"/>
                                            </p:txEl>
                                          </p:spTgt>
                                        </p:tgtEl>
                                        <p:attrNameLst>
                                          <p:attrName>style.visibility</p:attrName>
                                        </p:attrNameLst>
                                      </p:cBhvr>
                                      <p:to>
                                        <p:strVal val="visible"/>
                                      </p:to>
                                    </p:set>
                                    <p:animEffect transition="in" filter="fade">
                                      <p:cBhvr>
                                        <p:cTn id="125" dur="500"/>
                                        <p:tgtEl>
                                          <p:spTgt spid="1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186"/>
        <p:cNvGrpSpPr/>
        <p:nvPr/>
      </p:nvGrpSpPr>
      <p:grpSpPr>
        <a:xfrm>
          <a:off x="0" y="0"/>
          <a:ext cx="0" cy="0"/>
          <a:chOff x="0" y="0"/>
          <a:chExt cx="0" cy="0"/>
        </a:xfrm>
      </p:grpSpPr>
      <p:sp>
        <p:nvSpPr>
          <p:cNvPr id="187" name="Google Shape;187;p41"/>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41"/>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41"/>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190" name="Google Shape;190;p41"/>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41"/>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2" name="Google Shape;192;p41"/>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193" name="Google Shape;193;p41"/>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194" name="Google Shape;194;p41"/>
          <p:cNvSpPr txBox="1">
            <a:spLocks noGrp="1"/>
          </p:cNvSpPr>
          <p:nvPr>
            <p:ph type="body" idx="2"/>
          </p:nvPr>
        </p:nvSpPr>
        <p:spPr>
          <a:xfrm>
            <a:off x="1519127" y="2623220"/>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41"/>
          <p:cNvSpPr txBox="1">
            <a:spLocks noGrp="1"/>
          </p:cNvSpPr>
          <p:nvPr>
            <p:ph type="body" idx="3"/>
          </p:nvPr>
        </p:nvSpPr>
        <p:spPr>
          <a:xfrm>
            <a:off x="1548000" y="3356237"/>
            <a:ext cx="11593288" cy="221931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41"/>
          <p:cNvSpPr txBox="1">
            <a:spLocks noGrp="1"/>
          </p:cNvSpPr>
          <p:nvPr>
            <p:ph type="body" idx="4"/>
          </p:nvPr>
        </p:nvSpPr>
        <p:spPr>
          <a:xfrm>
            <a:off x="4534694" y="5791572"/>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41"/>
          <p:cNvSpPr txBox="1">
            <a:spLocks noGrp="1"/>
          </p:cNvSpPr>
          <p:nvPr>
            <p:ph type="body" idx="5"/>
          </p:nvPr>
        </p:nvSpPr>
        <p:spPr>
          <a:xfrm>
            <a:off x="4572000" y="6524589"/>
            <a:ext cx="11593288" cy="221931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41"/>
          <p:cNvSpPr/>
          <p:nvPr/>
        </p:nvSpPr>
        <p:spPr>
          <a:xfrm>
            <a:off x="1404000" y="2767236"/>
            <a:ext cx="132455" cy="1296144"/>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99" name="Google Shape;199;p41"/>
          <p:cNvSpPr/>
          <p:nvPr/>
        </p:nvSpPr>
        <p:spPr>
          <a:xfrm>
            <a:off x="4412106" y="5935588"/>
            <a:ext cx="132455" cy="1296144"/>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 calcmode="lin" valueType="num">
                                      <p:cBhvr additive="base">
                                        <p:cTn id="7" dur="250"/>
                                        <p:tgtEl>
                                          <p:spTgt spid="19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93"/>
                                        </p:tgtEl>
                                        <p:attrNameLst>
                                          <p:attrName>style.visibility</p:attrName>
                                        </p:attrNameLst>
                                      </p:cBhvr>
                                      <p:to>
                                        <p:strVal val="visible"/>
                                      </p:to>
                                    </p:set>
                                    <p:anim calcmode="lin" valueType="num">
                                      <p:cBhvr additive="base">
                                        <p:cTn id="10" dur="250"/>
                                        <p:tgtEl>
                                          <p:spTgt spid="193"/>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anim calcmode="lin" valueType="num">
                                      <p:cBhvr additive="base">
                                        <p:cTn id="13" dur="250"/>
                                        <p:tgtEl>
                                          <p:spTgt spid="191"/>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88"/>
                                        </p:tgtEl>
                                        <p:attrNameLst>
                                          <p:attrName>style.visibility</p:attrName>
                                        </p:attrNameLst>
                                      </p:cBhvr>
                                      <p:to>
                                        <p:strVal val="visible"/>
                                      </p:to>
                                    </p:set>
                                    <p:anim calcmode="lin" valueType="num">
                                      <p:cBhvr additive="base">
                                        <p:cTn id="16" dur="500"/>
                                        <p:tgtEl>
                                          <p:spTgt spid="188"/>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187">
                                            <p:txEl>
                                              <p:pRg st="0" end="0"/>
                                            </p:txEl>
                                          </p:spTgt>
                                        </p:tgtEl>
                                        <p:attrNameLst>
                                          <p:attrName>style.visibility</p:attrName>
                                        </p:attrNameLst>
                                      </p:cBhvr>
                                      <p:to>
                                        <p:strVal val="visible"/>
                                      </p:to>
                                    </p:set>
                                    <p:anim calcmode="lin" valueType="num">
                                      <p:cBhvr additive="base">
                                        <p:cTn id="19" dur="500"/>
                                        <p:tgtEl>
                                          <p:spTgt spid="187">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187">
                                            <p:txEl>
                                              <p:pRg st="1" end="1"/>
                                            </p:txEl>
                                          </p:spTgt>
                                        </p:tgtEl>
                                        <p:attrNameLst>
                                          <p:attrName>style.visibility</p:attrName>
                                        </p:attrNameLst>
                                      </p:cBhvr>
                                      <p:to>
                                        <p:strVal val="visible"/>
                                      </p:to>
                                    </p:set>
                                    <p:anim calcmode="lin" valueType="num">
                                      <p:cBhvr additive="base">
                                        <p:cTn id="22" dur="500"/>
                                        <p:tgtEl>
                                          <p:spTgt spid="187">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187">
                                            <p:txEl>
                                              <p:pRg st="2" end="2"/>
                                            </p:txEl>
                                          </p:spTgt>
                                        </p:tgtEl>
                                        <p:attrNameLst>
                                          <p:attrName>style.visibility</p:attrName>
                                        </p:attrNameLst>
                                      </p:cBhvr>
                                      <p:to>
                                        <p:strVal val="visible"/>
                                      </p:to>
                                    </p:set>
                                    <p:anim calcmode="lin" valueType="num">
                                      <p:cBhvr additive="base">
                                        <p:cTn id="25" dur="500"/>
                                        <p:tgtEl>
                                          <p:spTgt spid="187">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187">
                                            <p:txEl>
                                              <p:pRg st="3" end="3"/>
                                            </p:txEl>
                                          </p:spTgt>
                                        </p:tgtEl>
                                        <p:attrNameLst>
                                          <p:attrName>style.visibility</p:attrName>
                                        </p:attrNameLst>
                                      </p:cBhvr>
                                      <p:to>
                                        <p:strVal val="visible"/>
                                      </p:to>
                                    </p:set>
                                    <p:anim calcmode="lin" valueType="num">
                                      <p:cBhvr additive="base">
                                        <p:cTn id="28" dur="500"/>
                                        <p:tgtEl>
                                          <p:spTgt spid="187">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187">
                                            <p:txEl>
                                              <p:pRg st="4" end="4"/>
                                            </p:txEl>
                                          </p:spTgt>
                                        </p:tgtEl>
                                        <p:attrNameLst>
                                          <p:attrName>style.visibility</p:attrName>
                                        </p:attrNameLst>
                                      </p:cBhvr>
                                      <p:to>
                                        <p:strVal val="visible"/>
                                      </p:to>
                                    </p:set>
                                    <p:anim calcmode="lin" valueType="num">
                                      <p:cBhvr additive="base">
                                        <p:cTn id="31" dur="500"/>
                                        <p:tgtEl>
                                          <p:spTgt spid="187">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187">
                                            <p:txEl>
                                              <p:pRg st="5" end="5"/>
                                            </p:txEl>
                                          </p:spTgt>
                                        </p:tgtEl>
                                        <p:attrNameLst>
                                          <p:attrName>style.visibility</p:attrName>
                                        </p:attrNameLst>
                                      </p:cBhvr>
                                      <p:to>
                                        <p:strVal val="visible"/>
                                      </p:to>
                                    </p:set>
                                    <p:anim calcmode="lin" valueType="num">
                                      <p:cBhvr additive="base">
                                        <p:cTn id="34" dur="500"/>
                                        <p:tgtEl>
                                          <p:spTgt spid="187">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187">
                                            <p:txEl>
                                              <p:pRg st="6" end="6"/>
                                            </p:txEl>
                                          </p:spTgt>
                                        </p:tgtEl>
                                        <p:attrNameLst>
                                          <p:attrName>style.visibility</p:attrName>
                                        </p:attrNameLst>
                                      </p:cBhvr>
                                      <p:to>
                                        <p:strVal val="visible"/>
                                      </p:to>
                                    </p:set>
                                    <p:anim calcmode="lin" valueType="num">
                                      <p:cBhvr additive="base">
                                        <p:cTn id="37" dur="500"/>
                                        <p:tgtEl>
                                          <p:spTgt spid="187">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187">
                                            <p:txEl>
                                              <p:pRg st="7" end="7"/>
                                            </p:txEl>
                                          </p:spTgt>
                                        </p:tgtEl>
                                        <p:attrNameLst>
                                          <p:attrName>style.visibility</p:attrName>
                                        </p:attrNameLst>
                                      </p:cBhvr>
                                      <p:to>
                                        <p:strVal val="visible"/>
                                      </p:to>
                                    </p:set>
                                    <p:anim calcmode="lin" valueType="num">
                                      <p:cBhvr additive="base">
                                        <p:cTn id="40" dur="500"/>
                                        <p:tgtEl>
                                          <p:spTgt spid="187">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187">
                                            <p:txEl>
                                              <p:pRg st="8" end="8"/>
                                            </p:txEl>
                                          </p:spTgt>
                                        </p:tgtEl>
                                        <p:attrNameLst>
                                          <p:attrName>style.visibility</p:attrName>
                                        </p:attrNameLst>
                                      </p:cBhvr>
                                      <p:to>
                                        <p:strVal val="visible"/>
                                      </p:to>
                                    </p:set>
                                    <p:anim calcmode="lin" valueType="num">
                                      <p:cBhvr additive="base">
                                        <p:cTn id="43" dur="500"/>
                                        <p:tgtEl>
                                          <p:spTgt spid="187">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198"/>
                                        </p:tgtEl>
                                        <p:attrNameLst>
                                          <p:attrName>style.visibility</p:attrName>
                                        </p:attrNameLst>
                                      </p:cBhvr>
                                      <p:to>
                                        <p:strVal val="visible"/>
                                      </p:to>
                                    </p:set>
                                    <p:anim calcmode="lin" valueType="num">
                                      <p:cBhvr additive="base">
                                        <p:cTn id="47" dur="500"/>
                                        <p:tgtEl>
                                          <p:spTgt spid="198"/>
                                        </p:tgtEl>
                                        <p:attrNameLst>
                                          <p:attrName>ppt_x</p:attrName>
                                        </p:attrNameLst>
                                      </p:cBhvr>
                                      <p:tavLst>
                                        <p:tav tm="0">
                                          <p:val>
                                            <p:strVal val="#ppt_x-1"/>
                                          </p:val>
                                        </p:tav>
                                        <p:tav tm="100000">
                                          <p:val>
                                            <p:strVal val="#ppt_x"/>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194">
                                            <p:txEl>
                                              <p:pRg st="0" end="0"/>
                                            </p:txEl>
                                          </p:spTgt>
                                        </p:tgtEl>
                                        <p:attrNameLst>
                                          <p:attrName>style.visibility</p:attrName>
                                        </p:attrNameLst>
                                      </p:cBhvr>
                                      <p:to>
                                        <p:strVal val="visible"/>
                                      </p:to>
                                    </p:set>
                                    <p:animEffect transition="in" filter="fade">
                                      <p:cBhvr>
                                        <p:cTn id="51" dur="500"/>
                                        <p:tgtEl>
                                          <p:spTgt spid="194">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4">
                                            <p:txEl>
                                              <p:pRg st="1" end="1"/>
                                            </p:txEl>
                                          </p:spTgt>
                                        </p:tgtEl>
                                        <p:attrNameLst>
                                          <p:attrName>style.visibility</p:attrName>
                                        </p:attrNameLst>
                                      </p:cBhvr>
                                      <p:to>
                                        <p:strVal val="visible"/>
                                      </p:to>
                                    </p:set>
                                    <p:animEffect transition="in" filter="fade">
                                      <p:cBhvr>
                                        <p:cTn id="55" dur="500"/>
                                        <p:tgtEl>
                                          <p:spTgt spid="194">
                                            <p:txEl>
                                              <p:pRg st="1" end="1"/>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194">
                                            <p:txEl>
                                              <p:pRg st="2" end="2"/>
                                            </p:txEl>
                                          </p:spTgt>
                                        </p:tgtEl>
                                        <p:attrNameLst>
                                          <p:attrName>style.visibility</p:attrName>
                                        </p:attrNameLst>
                                      </p:cBhvr>
                                      <p:to>
                                        <p:strVal val="visible"/>
                                      </p:to>
                                    </p:set>
                                    <p:animEffect transition="in" filter="fade">
                                      <p:cBhvr>
                                        <p:cTn id="59" dur="500"/>
                                        <p:tgtEl>
                                          <p:spTgt spid="194">
                                            <p:txEl>
                                              <p:pRg st="2" end="2"/>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194">
                                            <p:txEl>
                                              <p:pRg st="3" end="3"/>
                                            </p:txEl>
                                          </p:spTgt>
                                        </p:tgtEl>
                                        <p:attrNameLst>
                                          <p:attrName>style.visibility</p:attrName>
                                        </p:attrNameLst>
                                      </p:cBhvr>
                                      <p:to>
                                        <p:strVal val="visible"/>
                                      </p:to>
                                    </p:set>
                                    <p:animEffect transition="in" filter="fade">
                                      <p:cBhvr>
                                        <p:cTn id="63" dur="500"/>
                                        <p:tgtEl>
                                          <p:spTgt spid="194">
                                            <p:txEl>
                                              <p:pRg st="3" end="3"/>
                                            </p:txEl>
                                          </p:spTgt>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194">
                                            <p:txEl>
                                              <p:pRg st="4" end="4"/>
                                            </p:txEl>
                                          </p:spTgt>
                                        </p:tgtEl>
                                        <p:attrNameLst>
                                          <p:attrName>style.visibility</p:attrName>
                                        </p:attrNameLst>
                                      </p:cBhvr>
                                      <p:to>
                                        <p:strVal val="visible"/>
                                      </p:to>
                                    </p:set>
                                    <p:animEffect transition="in" filter="fade">
                                      <p:cBhvr>
                                        <p:cTn id="67" dur="500"/>
                                        <p:tgtEl>
                                          <p:spTgt spid="194">
                                            <p:txEl>
                                              <p:pRg st="4" end="4"/>
                                            </p:txEl>
                                          </p:spTgt>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194">
                                            <p:txEl>
                                              <p:pRg st="5" end="5"/>
                                            </p:txEl>
                                          </p:spTgt>
                                        </p:tgtEl>
                                        <p:attrNameLst>
                                          <p:attrName>style.visibility</p:attrName>
                                        </p:attrNameLst>
                                      </p:cBhvr>
                                      <p:to>
                                        <p:strVal val="visible"/>
                                      </p:to>
                                    </p:set>
                                    <p:animEffect transition="in" filter="fade">
                                      <p:cBhvr>
                                        <p:cTn id="71" dur="500"/>
                                        <p:tgtEl>
                                          <p:spTgt spid="194">
                                            <p:txEl>
                                              <p:pRg st="5" end="5"/>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194">
                                            <p:txEl>
                                              <p:pRg st="6" end="6"/>
                                            </p:txEl>
                                          </p:spTgt>
                                        </p:tgtEl>
                                        <p:attrNameLst>
                                          <p:attrName>style.visibility</p:attrName>
                                        </p:attrNameLst>
                                      </p:cBhvr>
                                      <p:to>
                                        <p:strVal val="visible"/>
                                      </p:to>
                                    </p:set>
                                    <p:animEffect transition="in" filter="fade">
                                      <p:cBhvr>
                                        <p:cTn id="75" dur="500"/>
                                        <p:tgtEl>
                                          <p:spTgt spid="194">
                                            <p:txEl>
                                              <p:pRg st="6" end="6"/>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194">
                                            <p:txEl>
                                              <p:pRg st="7" end="7"/>
                                            </p:txEl>
                                          </p:spTgt>
                                        </p:tgtEl>
                                        <p:attrNameLst>
                                          <p:attrName>style.visibility</p:attrName>
                                        </p:attrNameLst>
                                      </p:cBhvr>
                                      <p:to>
                                        <p:strVal val="visible"/>
                                      </p:to>
                                    </p:set>
                                    <p:animEffect transition="in" filter="fade">
                                      <p:cBhvr>
                                        <p:cTn id="79" dur="500"/>
                                        <p:tgtEl>
                                          <p:spTgt spid="194">
                                            <p:txEl>
                                              <p:pRg st="7" end="7"/>
                                            </p:txEl>
                                          </p:spTgt>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194">
                                            <p:txEl>
                                              <p:pRg st="8" end="8"/>
                                            </p:txEl>
                                          </p:spTgt>
                                        </p:tgtEl>
                                        <p:attrNameLst>
                                          <p:attrName>style.visibility</p:attrName>
                                        </p:attrNameLst>
                                      </p:cBhvr>
                                      <p:to>
                                        <p:strVal val="visible"/>
                                      </p:to>
                                    </p:set>
                                    <p:animEffect transition="in" filter="fade">
                                      <p:cBhvr>
                                        <p:cTn id="83" dur="500"/>
                                        <p:tgtEl>
                                          <p:spTgt spid="194">
                                            <p:txEl>
                                              <p:pRg st="8" end="8"/>
                                            </p:txEl>
                                          </p:spTgt>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195">
                                            <p:txEl>
                                              <p:pRg st="0" end="0"/>
                                            </p:txEl>
                                          </p:spTgt>
                                        </p:tgtEl>
                                        <p:attrNameLst>
                                          <p:attrName>style.visibility</p:attrName>
                                        </p:attrNameLst>
                                      </p:cBhvr>
                                      <p:to>
                                        <p:strVal val="visible"/>
                                      </p:to>
                                    </p:set>
                                    <p:animEffect transition="in" filter="fade">
                                      <p:cBhvr>
                                        <p:cTn id="87" dur="500"/>
                                        <p:tgtEl>
                                          <p:spTgt spid="195">
                                            <p:txEl>
                                              <p:pRg st="0" end="0"/>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195">
                                            <p:txEl>
                                              <p:pRg st="1" end="1"/>
                                            </p:txEl>
                                          </p:spTgt>
                                        </p:tgtEl>
                                        <p:attrNameLst>
                                          <p:attrName>style.visibility</p:attrName>
                                        </p:attrNameLst>
                                      </p:cBhvr>
                                      <p:to>
                                        <p:strVal val="visible"/>
                                      </p:to>
                                    </p:set>
                                    <p:animEffect transition="in" filter="fade">
                                      <p:cBhvr>
                                        <p:cTn id="91" dur="500"/>
                                        <p:tgtEl>
                                          <p:spTgt spid="195">
                                            <p:txEl>
                                              <p:pRg st="1" end="1"/>
                                            </p:txEl>
                                          </p:spTgt>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195">
                                            <p:txEl>
                                              <p:pRg st="2" end="2"/>
                                            </p:txEl>
                                          </p:spTgt>
                                        </p:tgtEl>
                                        <p:attrNameLst>
                                          <p:attrName>style.visibility</p:attrName>
                                        </p:attrNameLst>
                                      </p:cBhvr>
                                      <p:to>
                                        <p:strVal val="visible"/>
                                      </p:to>
                                    </p:set>
                                    <p:animEffect transition="in" filter="fade">
                                      <p:cBhvr>
                                        <p:cTn id="95" dur="500"/>
                                        <p:tgtEl>
                                          <p:spTgt spid="195">
                                            <p:txEl>
                                              <p:pRg st="2" end="2"/>
                                            </p:txEl>
                                          </p:spTgt>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195">
                                            <p:txEl>
                                              <p:pRg st="3" end="3"/>
                                            </p:txEl>
                                          </p:spTgt>
                                        </p:tgtEl>
                                        <p:attrNameLst>
                                          <p:attrName>style.visibility</p:attrName>
                                        </p:attrNameLst>
                                      </p:cBhvr>
                                      <p:to>
                                        <p:strVal val="visible"/>
                                      </p:to>
                                    </p:set>
                                    <p:animEffect transition="in" filter="fade">
                                      <p:cBhvr>
                                        <p:cTn id="99" dur="500"/>
                                        <p:tgtEl>
                                          <p:spTgt spid="195">
                                            <p:txEl>
                                              <p:pRg st="3" end="3"/>
                                            </p:txEl>
                                          </p:spTgt>
                                        </p:tgtEl>
                                      </p:cBhvr>
                                    </p:animEffec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195">
                                            <p:txEl>
                                              <p:pRg st="4" end="4"/>
                                            </p:txEl>
                                          </p:spTgt>
                                        </p:tgtEl>
                                        <p:attrNameLst>
                                          <p:attrName>style.visibility</p:attrName>
                                        </p:attrNameLst>
                                      </p:cBhvr>
                                      <p:to>
                                        <p:strVal val="visible"/>
                                      </p:to>
                                    </p:set>
                                    <p:animEffect transition="in" filter="fade">
                                      <p:cBhvr>
                                        <p:cTn id="103" dur="500"/>
                                        <p:tgtEl>
                                          <p:spTgt spid="195">
                                            <p:txEl>
                                              <p:pRg st="4" end="4"/>
                                            </p:txEl>
                                          </p:spTgt>
                                        </p:tgtEl>
                                      </p:cBhvr>
                                    </p:animEffect>
                                  </p:childTnLst>
                                </p:cTn>
                              </p:par>
                            </p:childTnLst>
                          </p:cTn>
                        </p:par>
                        <p:par>
                          <p:cTn id="104" fill="hold">
                            <p:stCondLst>
                              <p:cond delay="8000"/>
                            </p:stCondLst>
                            <p:childTnLst>
                              <p:par>
                                <p:cTn id="105" presetID="10" presetClass="entr" presetSubtype="0" fill="hold" nodeType="afterEffect">
                                  <p:stCondLst>
                                    <p:cond delay="0"/>
                                  </p:stCondLst>
                                  <p:childTnLst>
                                    <p:set>
                                      <p:cBhvr>
                                        <p:cTn id="106" dur="1" fill="hold">
                                          <p:stCondLst>
                                            <p:cond delay="0"/>
                                          </p:stCondLst>
                                        </p:cTn>
                                        <p:tgtEl>
                                          <p:spTgt spid="195">
                                            <p:txEl>
                                              <p:pRg st="5" end="5"/>
                                            </p:txEl>
                                          </p:spTgt>
                                        </p:tgtEl>
                                        <p:attrNameLst>
                                          <p:attrName>style.visibility</p:attrName>
                                        </p:attrNameLst>
                                      </p:cBhvr>
                                      <p:to>
                                        <p:strVal val="visible"/>
                                      </p:to>
                                    </p:set>
                                    <p:animEffect transition="in" filter="fade">
                                      <p:cBhvr>
                                        <p:cTn id="107" dur="500"/>
                                        <p:tgtEl>
                                          <p:spTgt spid="195">
                                            <p:txEl>
                                              <p:pRg st="5" end="5"/>
                                            </p:txEl>
                                          </p:spTgt>
                                        </p:tgtEl>
                                      </p:cBhvr>
                                    </p:animEffect>
                                  </p:childTnLst>
                                </p:cTn>
                              </p:par>
                            </p:childTnLst>
                          </p:cTn>
                        </p:par>
                        <p:par>
                          <p:cTn id="108" fill="hold">
                            <p:stCondLst>
                              <p:cond delay="8500"/>
                            </p:stCondLst>
                            <p:childTnLst>
                              <p:par>
                                <p:cTn id="109" presetID="10" presetClass="entr" presetSubtype="0" fill="hold" nodeType="afterEffect">
                                  <p:stCondLst>
                                    <p:cond delay="0"/>
                                  </p:stCondLst>
                                  <p:childTnLst>
                                    <p:set>
                                      <p:cBhvr>
                                        <p:cTn id="110" dur="1" fill="hold">
                                          <p:stCondLst>
                                            <p:cond delay="0"/>
                                          </p:stCondLst>
                                        </p:cTn>
                                        <p:tgtEl>
                                          <p:spTgt spid="195">
                                            <p:txEl>
                                              <p:pRg st="6" end="6"/>
                                            </p:txEl>
                                          </p:spTgt>
                                        </p:tgtEl>
                                        <p:attrNameLst>
                                          <p:attrName>style.visibility</p:attrName>
                                        </p:attrNameLst>
                                      </p:cBhvr>
                                      <p:to>
                                        <p:strVal val="visible"/>
                                      </p:to>
                                    </p:set>
                                    <p:animEffect transition="in" filter="fade">
                                      <p:cBhvr>
                                        <p:cTn id="111" dur="500"/>
                                        <p:tgtEl>
                                          <p:spTgt spid="195">
                                            <p:txEl>
                                              <p:pRg st="6" end="6"/>
                                            </p:txEl>
                                          </p:spTgt>
                                        </p:tgtEl>
                                      </p:cBhvr>
                                    </p:animEffect>
                                  </p:childTnLst>
                                </p:cTn>
                              </p:par>
                            </p:childTnLst>
                          </p:cTn>
                        </p:par>
                        <p:par>
                          <p:cTn id="112" fill="hold">
                            <p:stCondLst>
                              <p:cond delay="9000"/>
                            </p:stCondLst>
                            <p:childTnLst>
                              <p:par>
                                <p:cTn id="113" presetID="10" presetClass="entr" presetSubtype="0" fill="hold" nodeType="afterEffect">
                                  <p:stCondLst>
                                    <p:cond delay="0"/>
                                  </p:stCondLst>
                                  <p:childTnLst>
                                    <p:set>
                                      <p:cBhvr>
                                        <p:cTn id="114" dur="1" fill="hold">
                                          <p:stCondLst>
                                            <p:cond delay="0"/>
                                          </p:stCondLst>
                                        </p:cTn>
                                        <p:tgtEl>
                                          <p:spTgt spid="195">
                                            <p:txEl>
                                              <p:pRg st="7" end="7"/>
                                            </p:txEl>
                                          </p:spTgt>
                                        </p:tgtEl>
                                        <p:attrNameLst>
                                          <p:attrName>style.visibility</p:attrName>
                                        </p:attrNameLst>
                                      </p:cBhvr>
                                      <p:to>
                                        <p:strVal val="visible"/>
                                      </p:to>
                                    </p:set>
                                    <p:animEffect transition="in" filter="fade">
                                      <p:cBhvr>
                                        <p:cTn id="115" dur="500"/>
                                        <p:tgtEl>
                                          <p:spTgt spid="195">
                                            <p:txEl>
                                              <p:pRg st="7" end="7"/>
                                            </p:txEl>
                                          </p:spTgt>
                                        </p:tgtEl>
                                      </p:cBhvr>
                                    </p:animEffect>
                                  </p:childTnLst>
                                </p:cTn>
                              </p:par>
                            </p:childTnLst>
                          </p:cTn>
                        </p:par>
                        <p:par>
                          <p:cTn id="116" fill="hold">
                            <p:stCondLst>
                              <p:cond delay="9500"/>
                            </p:stCondLst>
                            <p:childTnLst>
                              <p:par>
                                <p:cTn id="117" presetID="10" presetClass="entr" presetSubtype="0" fill="hold" nodeType="afterEffect">
                                  <p:stCondLst>
                                    <p:cond delay="0"/>
                                  </p:stCondLst>
                                  <p:childTnLst>
                                    <p:set>
                                      <p:cBhvr>
                                        <p:cTn id="118" dur="1" fill="hold">
                                          <p:stCondLst>
                                            <p:cond delay="0"/>
                                          </p:stCondLst>
                                        </p:cTn>
                                        <p:tgtEl>
                                          <p:spTgt spid="195">
                                            <p:txEl>
                                              <p:pRg st="8" end="8"/>
                                            </p:txEl>
                                          </p:spTgt>
                                        </p:tgtEl>
                                        <p:attrNameLst>
                                          <p:attrName>style.visibility</p:attrName>
                                        </p:attrNameLst>
                                      </p:cBhvr>
                                      <p:to>
                                        <p:strVal val="visible"/>
                                      </p:to>
                                    </p:set>
                                    <p:animEffect transition="in" filter="fade">
                                      <p:cBhvr>
                                        <p:cTn id="119" dur="500"/>
                                        <p:tgtEl>
                                          <p:spTgt spid="195">
                                            <p:txEl>
                                              <p:pRg st="8" end="8"/>
                                            </p:txEl>
                                          </p:spTgt>
                                        </p:tgtEl>
                                      </p:cBhvr>
                                    </p:animEffect>
                                  </p:childTnLst>
                                </p:cTn>
                              </p:par>
                            </p:childTnLst>
                          </p:cTn>
                        </p:par>
                        <p:par>
                          <p:cTn id="120" fill="hold">
                            <p:stCondLst>
                              <p:cond delay="10000"/>
                            </p:stCondLst>
                            <p:childTnLst>
                              <p:par>
                                <p:cTn id="121" presetID="2" presetClass="entr" presetSubtype="8" fill="hold" nodeType="afterEffect">
                                  <p:stCondLst>
                                    <p:cond delay="0"/>
                                  </p:stCondLst>
                                  <p:childTnLst>
                                    <p:set>
                                      <p:cBhvr>
                                        <p:cTn id="122" dur="1" fill="hold">
                                          <p:stCondLst>
                                            <p:cond delay="0"/>
                                          </p:stCondLst>
                                        </p:cTn>
                                        <p:tgtEl>
                                          <p:spTgt spid="199"/>
                                        </p:tgtEl>
                                        <p:attrNameLst>
                                          <p:attrName>style.visibility</p:attrName>
                                        </p:attrNameLst>
                                      </p:cBhvr>
                                      <p:to>
                                        <p:strVal val="visible"/>
                                      </p:to>
                                    </p:set>
                                    <p:anim calcmode="lin" valueType="num">
                                      <p:cBhvr additive="base">
                                        <p:cTn id="123" dur="500"/>
                                        <p:tgtEl>
                                          <p:spTgt spid="199"/>
                                        </p:tgtEl>
                                        <p:attrNameLst>
                                          <p:attrName>ppt_x</p:attrName>
                                        </p:attrNameLst>
                                      </p:cBhvr>
                                      <p:tavLst>
                                        <p:tav tm="0">
                                          <p:val>
                                            <p:strVal val="#ppt_x-1"/>
                                          </p:val>
                                        </p:tav>
                                        <p:tav tm="100000">
                                          <p:val>
                                            <p:strVal val="#ppt_x"/>
                                          </p:val>
                                        </p:tav>
                                      </p:tavLst>
                                    </p:anim>
                                  </p:childTnLst>
                                </p:cTn>
                              </p:par>
                            </p:childTnLst>
                          </p:cTn>
                        </p:par>
                        <p:par>
                          <p:cTn id="124" fill="hold">
                            <p:stCondLst>
                              <p:cond delay="10500"/>
                            </p:stCondLst>
                            <p:childTnLst>
                              <p:par>
                                <p:cTn id="125" presetID="10" presetClass="entr" presetSubtype="0" fill="hold" nodeType="afterEffect">
                                  <p:stCondLst>
                                    <p:cond delay="0"/>
                                  </p:stCondLst>
                                  <p:childTnLst>
                                    <p:set>
                                      <p:cBhvr>
                                        <p:cTn id="126" dur="1" fill="hold">
                                          <p:stCondLst>
                                            <p:cond delay="0"/>
                                          </p:stCondLst>
                                        </p:cTn>
                                        <p:tgtEl>
                                          <p:spTgt spid="196">
                                            <p:txEl>
                                              <p:pRg st="0" end="0"/>
                                            </p:txEl>
                                          </p:spTgt>
                                        </p:tgtEl>
                                        <p:attrNameLst>
                                          <p:attrName>style.visibility</p:attrName>
                                        </p:attrNameLst>
                                      </p:cBhvr>
                                      <p:to>
                                        <p:strVal val="visible"/>
                                      </p:to>
                                    </p:set>
                                    <p:animEffect transition="in" filter="fade">
                                      <p:cBhvr>
                                        <p:cTn id="127" dur="500"/>
                                        <p:tgtEl>
                                          <p:spTgt spid="196">
                                            <p:txEl>
                                              <p:pRg st="0" end="0"/>
                                            </p:txEl>
                                          </p:spTgt>
                                        </p:tgtEl>
                                      </p:cBhvr>
                                    </p:animEffect>
                                  </p:childTnLst>
                                </p:cTn>
                              </p:par>
                            </p:childTnLst>
                          </p:cTn>
                        </p:par>
                        <p:par>
                          <p:cTn id="128" fill="hold">
                            <p:stCondLst>
                              <p:cond delay="11000"/>
                            </p:stCondLst>
                            <p:childTnLst>
                              <p:par>
                                <p:cTn id="129" presetID="10" presetClass="entr" presetSubtype="0" fill="hold" nodeType="afterEffect">
                                  <p:stCondLst>
                                    <p:cond delay="0"/>
                                  </p:stCondLst>
                                  <p:childTnLst>
                                    <p:set>
                                      <p:cBhvr>
                                        <p:cTn id="130" dur="1" fill="hold">
                                          <p:stCondLst>
                                            <p:cond delay="0"/>
                                          </p:stCondLst>
                                        </p:cTn>
                                        <p:tgtEl>
                                          <p:spTgt spid="196">
                                            <p:txEl>
                                              <p:pRg st="1" end="1"/>
                                            </p:txEl>
                                          </p:spTgt>
                                        </p:tgtEl>
                                        <p:attrNameLst>
                                          <p:attrName>style.visibility</p:attrName>
                                        </p:attrNameLst>
                                      </p:cBhvr>
                                      <p:to>
                                        <p:strVal val="visible"/>
                                      </p:to>
                                    </p:set>
                                    <p:animEffect transition="in" filter="fade">
                                      <p:cBhvr>
                                        <p:cTn id="131" dur="500"/>
                                        <p:tgtEl>
                                          <p:spTgt spid="196">
                                            <p:txEl>
                                              <p:pRg st="1" end="1"/>
                                            </p:txEl>
                                          </p:spTgt>
                                        </p:tgtEl>
                                      </p:cBhvr>
                                    </p:animEffect>
                                  </p:childTnLst>
                                </p:cTn>
                              </p:par>
                            </p:childTnLst>
                          </p:cTn>
                        </p:par>
                        <p:par>
                          <p:cTn id="132" fill="hold">
                            <p:stCondLst>
                              <p:cond delay="11500"/>
                            </p:stCondLst>
                            <p:childTnLst>
                              <p:par>
                                <p:cTn id="133" presetID="10" presetClass="entr" presetSubtype="0" fill="hold" nodeType="afterEffect">
                                  <p:stCondLst>
                                    <p:cond delay="0"/>
                                  </p:stCondLst>
                                  <p:childTnLst>
                                    <p:set>
                                      <p:cBhvr>
                                        <p:cTn id="134" dur="1" fill="hold">
                                          <p:stCondLst>
                                            <p:cond delay="0"/>
                                          </p:stCondLst>
                                        </p:cTn>
                                        <p:tgtEl>
                                          <p:spTgt spid="196">
                                            <p:txEl>
                                              <p:pRg st="2" end="2"/>
                                            </p:txEl>
                                          </p:spTgt>
                                        </p:tgtEl>
                                        <p:attrNameLst>
                                          <p:attrName>style.visibility</p:attrName>
                                        </p:attrNameLst>
                                      </p:cBhvr>
                                      <p:to>
                                        <p:strVal val="visible"/>
                                      </p:to>
                                    </p:set>
                                    <p:animEffect transition="in" filter="fade">
                                      <p:cBhvr>
                                        <p:cTn id="135" dur="500"/>
                                        <p:tgtEl>
                                          <p:spTgt spid="196">
                                            <p:txEl>
                                              <p:pRg st="2" end="2"/>
                                            </p:txEl>
                                          </p:spTgt>
                                        </p:tgtEl>
                                      </p:cBhvr>
                                    </p:animEffect>
                                  </p:childTnLst>
                                </p:cTn>
                              </p:par>
                            </p:childTnLst>
                          </p:cTn>
                        </p:par>
                        <p:par>
                          <p:cTn id="136" fill="hold">
                            <p:stCondLst>
                              <p:cond delay="12000"/>
                            </p:stCondLst>
                            <p:childTnLst>
                              <p:par>
                                <p:cTn id="137" presetID="10" presetClass="entr" presetSubtype="0" fill="hold" nodeType="afterEffect">
                                  <p:stCondLst>
                                    <p:cond delay="0"/>
                                  </p:stCondLst>
                                  <p:childTnLst>
                                    <p:set>
                                      <p:cBhvr>
                                        <p:cTn id="138" dur="1" fill="hold">
                                          <p:stCondLst>
                                            <p:cond delay="0"/>
                                          </p:stCondLst>
                                        </p:cTn>
                                        <p:tgtEl>
                                          <p:spTgt spid="196">
                                            <p:txEl>
                                              <p:pRg st="3" end="3"/>
                                            </p:txEl>
                                          </p:spTgt>
                                        </p:tgtEl>
                                        <p:attrNameLst>
                                          <p:attrName>style.visibility</p:attrName>
                                        </p:attrNameLst>
                                      </p:cBhvr>
                                      <p:to>
                                        <p:strVal val="visible"/>
                                      </p:to>
                                    </p:set>
                                    <p:animEffect transition="in" filter="fade">
                                      <p:cBhvr>
                                        <p:cTn id="139" dur="500"/>
                                        <p:tgtEl>
                                          <p:spTgt spid="196">
                                            <p:txEl>
                                              <p:pRg st="3" end="3"/>
                                            </p:txEl>
                                          </p:spTgt>
                                        </p:tgtEl>
                                      </p:cBhvr>
                                    </p:animEffect>
                                  </p:childTnLst>
                                </p:cTn>
                              </p:par>
                            </p:childTnLst>
                          </p:cTn>
                        </p:par>
                        <p:par>
                          <p:cTn id="140" fill="hold">
                            <p:stCondLst>
                              <p:cond delay="12500"/>
                            </p:stCondLst>
                            <p:childTnLst>
                              <p:par>
                                <p:cTn id="141" presetID="10" presetClass="entr" presetSubtype="0" fill="hold" nodeType="afterEffect">
                                  <p:stCondLst>
                                    <p:cond delay="0"/>
                                  </p:stCondLst>
                                  <p:childTnLst>
                                    <p:set>
                                      <p:cBhvr>
                                        <p:cTn id="142" dur="1" fill="hold">
                                          <p:stCondLst>
                                            <p:cond delay="0"/>
                                          </p:stCondLst>
                                        </p:cTn>
                                        <p:tgtEl>
                                          <p:spTgt spid="196">
                                            <p:txEl>
                                              <p:pRg st="4" end="4"/>
                                            </p:txEl>
                                          </p:spTgt>
                                        </p:tgtEl>
                                        <p:attrNameLst>
                                          <p:attrName>style.visibility</p:attrName>
                                        </p:attrNameLst>
                                      </p:cBhvr>
                                      <p:to>
                                        <p:strVal val="visible"/>
                                      </p:to>
                                    </p:set>
                                    <p:animEffect transition="in" filter="fade">
                                      <p:cBhvr>
                                        <p:cTn id="143" dur="500"/>
                                        <p:tgtEl>
                                          <p:spTgt spid="196">
                                            <p:txEl>
                                              <p:pRg st="4" end="4"/>
                                            </p:txEl>
                                          </p:spTgt>
                                        </p:tgtEl>
                                      </p:cBhvr>
                                    </p:animEffect>
                                  </p:childTnLst>
                                </p:cTn>
                              </p:par>
                            </p:childTnLst>
                          </p:cTn>
                        </p:par>
                        <p:par>
                          <p:cTn id="144" fill="hold">
                            <p:stCondLst>
                              <p:cond delay="13000"/>
                            </p:stCondLst>
                            <p:childTnLst>
                              <p:par>
                                <p:cTn id="145" presetID="10" presetClass="entr" presetSubtype="0" fill="hold" nodeType="afterEffect">
                                  <p:stCondLst>
                                    <p:cond delay="0"/>
                                  </p:stCondLst>
                                  <p:childTnLst>
                                    <p:set>
                                      <p:cBhvr>
                                        <p:cTn id="146" dur="1" fill="hold">
                                          <p:stCondLst>
                                            <p:cond delay="0"/>
                                          </p:stCondLst>
                                        </p:cTn>
                                        <p:tgtEl>
                                          <p:spTgt spid="196">
                                            <p:txEl>
                                              <p:pRg st="5" end="5"/>
                                            </p:txEl>
                                          </p:spTgt>
                                        </p:tgtEl>
                                        <p:attrNameLst>
                                          <p:attrName>style.visibility</p:attrName>
                                        </p:attrNameLst>
                                      </p:cBhvr>
                                      <p:to>
                                        <p:strVal val="visible"/>
                                      </p:to>
                                    </p:set>
                                    <p:animEffect transition="in" filter="fade">
                                      <p:cBhvr>
                                        <p:cTn id="147" dur="500"/>
                                        <p:tgtEl>
                                          <p:spTgt spid="196">
                                            <p:txEl>
                                              <p:pRg st="5" end="5"/>
                                            </p:txEl>
                                          </p:spTgt>
                                        </p:tgtEl>
                                      </p:cBhvr>
                                    </p:animEffect>
                                  </p:childTnLst>
                                </p:cTn>
                              </p:par>
                            </p:childTnLst>
                          </p:cTn>
                        </p:par>
                        <p:par>
                          <p:cTn id="148" fill="hold">
                            <p:stCondLst>
                              <p:cond delay="13500"/>
                            </p:stCondLst>
                            <p:childTnLst>
                              <p:par>
                                <p:cTn id="149" presetID="10" presetClass="entr" presetSubtype="0" fill="hold" nodeType="afterEffect">
                                  <p:stCondLst>
                                    <p:cond delay="0"/>
                                  </p:stCondLst>
                                  <p:childTnLst>
                                    <p:set>
                                      <p:cBhvr>
                                        <p:cTn id="150" dur="1" fill="hold">
                                          <p:stCondLst>
                                            <p:cond delay="0"/>
                                          </p:stCondLst>
                                        </p:cTn>
                                        <p:tgtEl>
                                          <p:spTgt spid="196">
                                            <p:txEl>
                                              <p:pRg st="6" end="6"/>
                                            </p:txEl>
                                          </p:spTgt>
                                        </p:tgtEl>
                                        <p:attrNameLst>
                                          <p:attrName>style.visibility</p:attrName>
                                        </p:attrNameLst>
                                      </p:cBhvr>
                                      <p:to>
                                        <p:strVal val="visible"/>
                                      </p:to>
                                    </p:set>
                                    <p:animEffect transition="in" filter="fade">
                                      <p:cBhvr>
                                        <p:cTn id="151" dur="500"/>
                                        <p:tgtEl>
                                          <p:spTgt spid="196">
                                            <p:txEl>
                                              <p:pRg st="6" end="6"/>
                                            </p:txEl>
                                          </p:spTgt>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196">
                                            <p:txEl>
                                              <p:pRg st="7" end="7"/>
                                            </p:txEl>
                                          </p:spTgt>
                                        </p:tgtEl>
                                        <p:attrNameLst>
                                          <p:attrName>style.visibility</p:attrName>
                                        </p:attrNameLst>
                                      </p:cBhvr>
                                      <p:to>
                                        <p:strVal val="visible"/>
                                      </p:to>
                                    </p:set>
                                    <p:animEffect transition="in" filter="fade">
                                      <p:cBhvr>
                                        <p:cTn id="155" dur="500"/>
                                        <p:tgtEl>
                                          <p:spTgt spid="196">
                                            <p:txEl>
                                              <p:pRg st="7" end="7"/>
                                            </p:txEl>
                                          </p:spTgt>
                                        </p:tgtEl>
                                      </p:cBhvr>
                                    </p:animEffect>
                                  </p:childTnLst>
                                </p:cTn>
                              </p:par>
                            </p:childTnLst>
                          </p:cTn>
                        </p:par>
                        <p:par>
                          <p:cTn id="156" fill="hold">
                            <p:stCondLst>
                              <p:cond delay="14500"/>
                            </p:stCondLst>
                            <p:childTnLst>
                              <p:par>
                                <p:cTn id="157" presetID="10" presetClass="entr" presetSubtype="0" fill="hold" nodeType="afterEffect">
                                  <p:stCondLst>
                                    <p:cond delay="0"/>
                                  </p:stCondLst>
                                  <p:childTnLst>
                                    <p:set>
                                      <p:cBhvr>
                                        <p:cTn id="158" dur="1" fill="hold">
                                          <p:stCondLst>
                                            <p:cond delay="0"/>
                                          </p:stCondLst>
                                        </p:cTn>
                                        <p:tgtEl>
                                          <p:spTgt spid="196">
                                            <p:txEl>
                                              <p:pRg st="8" end="8"/>
                                            </p:txEl>
                                          </p:spTgt>
                                        </p:tgtEl>
                                        <p:attrNameLst>
                                          <p:attrName>style.visibility</p:attrName>
                                        </p:attrNameLst>
                                      </p:cBhvr>
                                      <p:to>
                                        <p:strVal val="visible"/>
                                      </p:to>
                                    </p:set>
                                    <p:animEffect transition="in" filter="fade">
                                      <p:cBhvr>
                                        <p:cTn id="159" dur="500"/>
                                        <p:tgtEl>
                                          <p:spTgt spid="196">
                                            <p:txEl>
                                              <p:pRg st="8" end="8"/>
                                            </p:txEl>
                                          </p:spTgt>
                                        </p:tgtEl>
                                      </p:cBhvr>
                                    </p:animEffect>
                                  </p:childTnLst>
                                </p:cTn>
                              </p:par>
                            </p:childTnLst>
                          </p:cTn>
                        </p:par>
                        <p:par>
                          <p:cTn id="160" fill="hold">
                            <p:stCondLst>
                              <p:cond delay="15000"/>
                            </p:stCondLst>
                            <p:childTnLst>
                              <p:par>
                                <p:cTn id="161" presetID="10" presetClass="entr" presetSubtype="0" fill="hold" nodeType="afterEffect">
                                  <p:stCondLst>
                                    <p:cond delay="0"/>
                                  </p:stCondLst>
                                  <p:childTnLst>
                                    <p:set>
                                      <p:cBhvr>
                                        <p:cTn id="162" dur="1" fill="hold">
                                          <p:stCondLst>
                                            <p:cond delay="0"/>
                                          </p:stCondLst>
                                        </p:cTn>
                                        <p:tgtEl>
                                          <p:spTgt spid="197">
                                            <p:txEl>
                                              <p:pRg st="0" end="0"/>
                                            </p:txEl>
                                          </p:spTgt>
                                        </p:tgtEl>
                                        <p:attrNameLst>
                                          <p:attrName>style.visibility</p:attrName>
                                        </p:attrNameLst>
                                      </p:cBhvr>
                                      <p:to>
                                        <p:strVal val="visible"/>
                                      </p:to>
                                    </p:set>
                                    <p:animEffect transition="in" filter="fade">
                                      <p:cBhvr>
                                        <p:cTn id="163" dur="500"/>
                                        <p:tgtEl>
                                          <p:spTgt spid="197">
                                            <p:txEl>
                                              <p:pRg st="0" end="0"/>
                                            </p:txEl>
                                          </p:spTgt>
                                        </p:tgtEl>
                                      </p:cBhvr>
                                    </p:animEffect>
                                  </p:childTnLst>
                                </p:cTn>
                              </p:par>
                            </p:childTnLst>
                          </p:cTn>
                        </p:par>
                        <p:par>
                          <p:cTn id="164" fill="hold">
                            <p:stCondLst>
                              <p:cond delay="15500"/>
                            </p:stCondLst>
                            <p:childTnLst>
                              <p:par>
                                <p:cTn id="165" presetID="10" presetClass="entr" presetSubtype="0" fill="hold" nodeType="afterEffect">
                                  <p:stCondLst>
                                    <p:cond delay="0"/>
                                  </p:stCondLst>
                                  <p:childTnLst>
                                    <p:set>
                                      <p:cBhvr>
                                        <p:cTn id="166" dur="1" fill="hold">
                                          <p:stCondLst>
                                            <p:cond delay="0"/>
                                          </p:stCondLst>
                                        </p:cTn>
                                        <p:tgtEl>
                                          <p:spTgt spid="197">
                                            <p:txEl>
                                              <p:pRg st="1" end="1"/>
                                            </p:txEl>
                                          </p:spTgt>
                                        </p:tgtEl>
                                        <p:attrNameLst>
                                          <p:attrName>style.visibility</p:attrName>
                                        </p:attrNameLst>
                                      </p:cBhvr>
                                      <p:to>
                                        <p:strVal val="visible"/>
                                      </p:to>
                                    </p:set>
                                    <p:animEffect transition="in" filter="fade">
                                      <p:cBhvr>
                                        <p:cTn id="167" dur="500"/>
                                        <p:tgtEl>
                                          <p:spTgt spid="197">
                                            <p:txEl>
                                              <p:pRg st="1" end="1"/>
                                            </p:txEl>
                                          </p:spTgt>
                                        </p:tgtEl>
                                      </p:cBhvr>
                                    </p:animEffect>
                                  </p:childTnLst>
                                </p:cTn>
                              </p:par>
                            </p:childTnLst>
                          </p:cTn>
                        </p:par>
                        <p:par>
                          <p:cTn id="168" fill="hold">
                            <p:stCondLst>
                              <p:cond delay="16000"/>
                            </p:stCondLst>
                            <p:childTnLst>
                              <p:par>
                                <p:cTn id="169" presetID="10" presetClass="entr" presetSubtype="0" fill="hold" nodeType="afterEffect">
                                  <p:stCondLst>
                                    <p:cond delay="0"/>
                                  </p:stCondLst>
                                  <p:childTnLst>
                                    <p:set>
                                      <p:cBhvr>
                                        <p:cTn id="170" dur="1" fill="hold">
                                          <p:stCondLst>
                                            <p:cond delay="0"/>
                                          </p:stCondLst>
                                        </p:cTn>
                                        <p:tgtEl>
                                          <p:spTgt spid="197">
                                            <p:txEl>
                                              <p:pRg st="2" end="2"/>
                                            </p:txEl>
                                          </p:spTgt>
                                        </p:tgtEl>
                                        <p:attrNameLst>
                                          <p:attrName>style.visibility</p:attrName>
                                        </p:attrNameLst>
                                      </p:cBhvr>
                                      <p:to>
                                        <p:strVal val="visible"/>
                                      </p:to>
                                    </p:set>
                                    <p:animEffect transition="in" filter="fade">
                                      <p:cBhvr>
                                        <p:cTn id="171" dur="500"/>
                                        <p:tgtEl>
                                          <p:spTgt spid="197">
                                            <p:txEl>
                                              <p:pRg st="2" end="2"/>
                                            </p:txEl>
                                          </p:spTgt>
                                        </p:tgtEl>
                                      </p:cBhvr>
                                    </p:animEffect>
                                  </p:childTnLst>
                                </p:cTn>
                              </p:par>
                            </p:childTnLst>
                          </p:cTn>
                        </p:par>
                        <p:par>
                          <p:cTn id="172" fill="hold">
                            <p:stCondLst>
                              <p:cond delay="16500"/>
                            </p:stCondLst>
                            <p:childTnLst>
                              <p:par>
                                <p:cTn id="173" presetID="10" presetClass="entr" presetSubtype="0" fill="hold" nodeType="afterEffect">
                                  <p:stCondLst>
                                    <p:cond delay="0"/>
                                  </p:stCondLst>
                                  <p:childTnLst>
                                    <p:set>
                                      <p:cBhvr>
                                        <p:cTn id="174" dur="1" fill="hold">
                                          <p:stCondLst>
                                            <p:cond delay="0"/>
                                          </p:stCondLst>
                                        </p:cTn>
                                        <p:tgtEl>
                                          <p:spTgt spid="197">
                                            <p:txEl>
                                              <p:pRg st="3" end="3"/>
                                            </p:txEl>
                                          </p:spTgt>
                                        </p:tgtEl>
                                        <p:attrNameLst>
                                          <p:attrName>style.visibility</p:attrName>
                                        </p:attrNameLst>
                                      </p:cBhvr>
                                      <p:to>
                                        <p:strVal val="visible"/>
                                      </p:to>
                                    </p:set>
                                    <p:animEffect transition="in" filter="fade">
                                      <p:cBhvr>
                                        <p:cTn id="175" dur="500"/>
                                        <p:tgtEl>
                                          <p:spTgt spid="197">
                                            <p:txEl>
                                              <p:pRg st="3" end="3"/>
                                            </p:txEl>
                                          </p:spTgt>
                                        </p:tgtEl>
                                      </p:cBhvr>
                                    </p:animEffect>
                                  </p:childTnLst>
                                </p:cTn>
                              </p:par>
                            </p:childTnLst>
                          </p:cTn>
                        </p:par>
                        <p:par>
                          <p:cTn id="176" fill="hold">
                            <p:stCondLst>
                              <p:cond delay="17000"/>
                            </p:stCondLst>
                            <p:childTnLst>
                              <p:par>
                                <p:cTn id="177" presetID="10" presetClass="entr" presetSubtype="0" fill="hold" nodeType="afterEffect">
                                  <p:stCondLst>
                                    <p:cond delay="0"/>
                                  </p:stCondLst>
                                  <p:childTnLst>
                                    <p:set>
                                      <p:cBhvr>
                                        <p:cTn id="178" dur="1" fill="hold">
                                          <p:stCondLst>
                                            <p:cond delay="0"/>
                                          </p:stCondLst>
                                        </p:cTn>
                                        <p:tgtEl>
                                          <p:spTgt spid="197">
                                            <p:txEl>
                                              <p:pRg st="4" end="4"/>
                                            </p:txEl>
                                          </p:spTgt>
                                        </p:tgtEl>
                                        <p:attrNameLst>
                                          <p:attrName>style.visibility</p:attrName>
                                        </p:attrNameLst>
                                      </p:cBhvr>
                                      <p:to>
                                        <p:strVal val="visible"/>
                                      </p:to>
                                    </p:set>
                                    <p:animEffect transition="in" filter="fade">
                                      <p:cBhvr>
                                        <p:cTn id="179" dur="500"/>
                                        <p:tgtEl>
                                          <p:spTgt spid="197">
                                            <p:txEl>
                                              <p:pRg st="4" end="4"/>
                                            </p:txEl>
                                          </p:spTgt>
                                        </p:tgtEl>
                                      </p:cBhvr>
                                    </p:animEffect>
                                  </p:childTnLst>
                                </p:cTn>
                              </p:par>
                            </p:childTnLst>
                          </p:cTn>
                        </p:par>
                        <p:par>
                          <p:cTn id="180" fill="hold">
                            <p:stCondLst>
                              <p:cond delay="17500"/>
                            </p:stCondLst>
                            <p:childTnLst>
                              <p:par>
                                <p:cTn id="181" presetID="10" presetClass="entr" presetSubtype="0" fill="hold" nodeType="afterEffect">
                                  <p:stCondLst>
                                    <p:cond delay="0"/>
                                  </p:stCondLst>
                                  <p:childTnLst>
                                    <p:set>
                                      <p:cBhvr>
                                        <p:cTn id="182" dur="1" fill="hold">
                                          <p:stCondLst>
                                            <p:cond delay="0"/>
                                          </p:stCondLst>
                                        </p:cTn>
                                        <p:tgtEl>
                                          <p:spTgt spid="197">
                                            <p:txEl>
                                              <p:pRg st="5" end="5"/>
                                            </p:txEl>
                                          </p:spTgt>
                                        </p:tgtEl>
                                        <p:attrNameLst>
                                          <p:attrName>style.visibility</p:attrName>
                                        </p:attrNameLst>
                                      </p:cBhvr>
                                      <p:to>
                                        <p:strVal val="visible"/>
                                      </p:to>
                                    </p:set>
                                    <p:animEffect transition="in" filter="fade">
                                      <p:cBhvr>
                                        <p:cTn id="183" dur="500"/>
                                        <p:tgtEl>
                                          <p:spTgt spid="197">
                                            <p:txEl>
                                              <p:pRg st="5" end="5"/>
                                            </p:txEl>
                                          </p:spTgt>
                                        </p:tgtEl>
                                      </p:cBhvr>
                                    </p:animEffect>
                                  </p:childTnLst>
                                </p:cTn>
                              </p:par>
                            </p:childTnLst>
                          </p:cTn>
                        </p:par>
                        <p:par>
                          <p:cTn id="184" fill="hold">
                            <p:stCondLst>
                              <p:cond delay="18000"/>
                            </p:stCondLst>
                            <p:childTnLst>
                              <p:par>
                                <p:cTn id="185" presetID="10" presetClass="entr" presetSubtype="0" fill="hold" nodeType="afterEffect">
                                  <p:stCondLst>
                                    <p:cond delay="0"/>
                                  </p:stCondLst>
                                  <p:childTnLst>
                                    <p:set>
                                      <p:cBhvr>
                                        <p:cTn id="186" dur="1" fill="hold">
                                          <p:stCondLst>
                                            <p:cond delay="0"/>
                                          </p:stCondLst>
                                        </p:cTn>
                                        <p:tgtEl>
                                          <p:spTgt spid="197">
                                            <p:txEl>
                                              <p:pRg st="6" end="6"/>
                                            </p:txEl>
                                          </p:spTgt>
                                        </p:tgtEl>
                                        <p:attrNameLst>
                                          <p:attrName>style.visibility</p:attrName>
                                        </p:attrNameLst>
                                      </p:cBhvr>
                                      <p:to>
                                        <p:strVal val="visible"/>
                                      </p:to>
                                    </p:set>
                                    <p:animEffect transition="in" filter="fade">
                                      <p:cBhvr>
                                        <p:cTn id="187" dur="500"/>
                                        <p:tgtEl>
                                          <p:spTgt spid="197">
                                            <p:txEl>
                                              <p:pRg st="6" end="6"/>
                                            </p:txEl>
                                          </p:spTgt>
                                        </p:tgtEl>
                                      </p:cBhvr>
                                    </p:animEffect>
                                  </p:childTnLst>
                                </p:cTn>
                              </p:par>
                            </p:childTnLst>
                          </p:cTn>
                        </p:par>
                        <p:par>
                          <p:cTn id="188" fill="hold">
                            <p:stCondLst>
                              <p:cond delay="18500"/>
                            </p:stCondLst>
                            <p:childTnLst>
                              <p:par>
                                <p:cTn id="189" presetID="10" presetClass="entr" presetSubtype="0" fill="hold" nodeType="afterEffect">
                                  <p:stCondLst>
                                    <p:cond delay="0"/>
                                  </p:stCondLst>
                                  <p:childTnLst>
                                    <p:set>
                                      <p:cBhvr>
                                        <p:cTn id="190" dur="1" fill="hold">
                                          <p:stCondLst>
                                            <p:cond delay="0"/>
                                          </p:stCondLst>
                                        </p:cTn>
                                        <p:tgtEl>
                                          <p:spTgt spid="197">
                                            <p:txEl>
                                              <p:pRg st="7" end="7"/>
                                            </p:txEl>
                                          </p:spTgt>
                                        </p:tgtEl>
                                        <p:attrNameLst>
                                          <p:attrName>style.visibility</p:attrName>
                                        </p:attrNameLst>
                                      </p:cBhvr>
                                      <p:to>
                                        <p:strVal val="visible"/>
                                      </p:to>
                                    </p:set>
                                    <p:animEffect transition="in" filter="fade">
                                      <p:cBhvr>
                                        <p:cTn id="191" dur="500"/>
                                        <p:tgtEl>
                                          <p:spTgt spid="197">
                                            <p:txEl>
                                              <p:pRg st="7" end="7"/>
                                            </p:txEl>
                                          </p:spTgt>
                                        </p:tgtEl>
                                      </p:cBhvr>
                                    </p:animEffect>
                                  </p:childTnLst>
                                </p:cTn>
                              </p:par>
                            </p:childTnLst>
                          </p:cTn>
                        </p:par>
                        <p:par>
                          <p:cTn id="192" fill="hold">
                            <p:stCondLst>
                              <p:cond delay="19000"/>
                            </p:stCondLst>
                            <p:childTnLst>
                              <p:par>
                                <p:cTn id="193" presetID="10" presetClass="entr" presetSubtype="0" fill="hold" nodeType="afterEffect">
                                  <p:stCondLst>
                                    <p:cond delay="0"/>
                                  </p:stCondLst>
                                  <p:childTnLst>
                                    <p:set>
                                      <p:cBhvr>
                                        <p:cTn id="194" dur="1" fill="hold">
                                          <p:stCondLst>
                                            <p:cond delay="0"/>
                                          </p:stCondLst>
                                        </p:cTn>
                                        <p:tgtEl>
                                          <p:spTgt spid="197">
                                            <p:txEl>
                                              <p:pRg st="8" end="8"/>
                                            </p:txEl>
                                          </p:spTgt>
                                        </p:tgtEl>
                                        <p:attrNameLst>
                                          <p:attrName>style.visibility</p:attrName>
                                        </p:attrNameLst>
                                      </p:cBhvr>
                                      <p:to>
                                        <p:strVal val="visible"/>
                                      </p:to>
                                    </p:set>
                                    <p:animEffect transition="in" filter="fade">
                                      <p:cBhvr>
                                        <p:cTn id="195" dur="500"/>
                                        <p:tgtEl>
                                          <p:spTgt spid="1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Keywords">
  <p:cSld name="4 Keywords">
    <p:spTree>
      <p:nvGrpSpPr>
        <p:cNvPr id="1" name="Shape 200"/>
        <p:cNvGrpSpPr/>
        <p:nvPr/>
      </p:nvGrpSpPr>
      <p:grpSpPr>
        <a:xfrm>
          <a:off x="0" y="0"/>
          <a:ext cx="0" cy="0"/>
          <a:chOff x="0" y="0"/>
          <a:chExt cx="0" cy="0"/>
        </a:xfrm>
      </p:grpSpPr>
      <p:sp>
        <p:nvSpPr>
          <p:cNvPr id="201" name="Google Shape;201;p42"/>
          <p:cNvSpPr txBox="1">
            <a:spLocks noGrp="1"/>
          </p:cNvSpPr>
          <p:nvPr>
            <p:ph type="body" idx="1"/>
          </p:nvPr>
        </p:nvSpPr>
        <p:spPr>
          <a:xfrm>
            <a:off x="13031638" y="3415308"/>
            <a:ext cx="4335864" cy="1383300"/>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2" name="Google Shape;202;p42"/>
          <p:cNvSpPr txBox="1">
            <a:spLocks noGrp="1"/>
          </p:cNvSpPr>
          <p:nvPr>
            <p:ph type="body" idx="2"/>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3" name="Google Shape;203;p42"/>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42"/>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205" name="Google Shape;205;p42"/>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42"/>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7" name="Google Shape;207;p42"/>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08" name="Google Shape;208;p42"/>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09" name="Google Shape;209;p42"/>
          <p:cNvSpPr/>
          <p:nvPr/>
        </p:nvSpPr>
        <p:spPr>
          <a:xfrm rot="363050">
            <a:off x="5968471" y="3595246"/>
            <a:ext cx="6340035" cy="3661611"/>
          </a:xfrm>
          <a:prstGeom prst="rect">
            <a:avLst/>
          </a:prstGeom>
          <a:blipFill rotWithShape="1">
            <a:blip r:embed="rId2">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210" name="Google Shape;210;p42"/>
          <p:cNvSpPr/>
          <p:nvPr/>
        </p:nvSpPr>
        <p:spPr>
          <a:xfrm>
            <a:off x="5256000" y="3718605"/>
            <a:ext cx="3231738" cy="1348539"/>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1" name="Google Shape;211;p42"/>
          <p:cNvSpPr/>
          <p:nvPr/>
        </p:nvSpPr>
        <p:spPr>
          <a:xfrm>
            <a:off x="9072000" y="4006637"/>
            <a:ext cx="3231738" cy="1348539"/>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2" name="Google Shape;212;p42"/>
          <p:cNvSpPr/>
          <p:nvPr/>
        </p:nvSpPr>
        <p:spPr>
          <a:xfrm>
            <a:off x="6013979" y="5590813"/>
            <a:ext cx="3231738" cy="1348539"/>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3" name="Google Shape;213;p42"/>
          <p:cNvSpPr/>
          <p:nvPr/>
        </p:nvSpPr>
        <p:spPr>
          <a:xfrm>
            <a:off x="9828000" y="5883193"/>
            <a:ext cx="3231738" cy="1348539"/>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14" name="Google Shape;214;p42"/>
          <p:cNvSpPr txBox="1">
            <a:spLocks noGrp="1"/>
          </p:cNvSpPr>
          <p:nvPr>
            <p:ph type="body" idx="3"/>
          </p:nvPr>
        </p:nvSpPr>
        <p:spPr>
          <a:xfrm>
            <a:off x="358230" y="2767236"/>
            <a:ext cx="4335864" cy="1383300"/>
          </a:xfrm>
          <a:prstGeom prst="rect">
            <a:avLst/>
          </a:prstGeom>
          <a:noFill/>
          <a:ln>
            <a:noFill/>
          </a:ln>
        </p:spPr>
        <p:txBody>
          <a:bodyPr spcFirstLastPara="1" wrap="square" lIns="163275" tIns="81625" rIns="163275" bIns="81625" anchor="ctr" anchorCtr="0">
            <a:norm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42"/>
          <p:cNvSpPr txBox="1">
            <a:spLocks noGrp="1"/>
          </p:cNvSpPr>
          <p:nvPr>
            <p:ph type="body" idx="4"/>
          </p:nvPr>
        </p:nvSpPr>
        <p:spPr>
          <a:xfrm>
            <a:off x="698299" y="6939352"/>
            <a:ext cx="4335864" cy="1383300"/>
          </a:xfrm>
          <a:prstGeom prst="rect">
            <a:avLst/>
          </a:prstGeom>
          <a:noFill/>
          <a:ln>
            <a:noFill/>
          </a:ln>
        </p:spPr>
        <p:txBody>
          <a:bodyPr spcFirstLastPara="1" wrap="square" lIns="163275" tIns="81625" rIns="163275" bIns="81625" anchor="ctr" anchorCtr="0">
            <a:norm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6" name="Google Shape;216;p42"/>
          <p:cNvSpPr txBox="1">
            <a:spLocks noGrp="1"/>
          </p:cNvSpPr>
          <p:nvPr>
            <p:ph type="body" idx="5"/>
          </p:nvPr>
        </p:nvSpPr>
        <p:spPr>
          <a:xfrm>
            <a:off x="13592319" y="7580812"/>
            <a:ext cx="4335864" cy="1383300"/>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17" name="Google Shape;217;p42"/>
          <p:cNvCxnSpPr>
            <a:stCxn id="210" idx="1"/>
            <a:endCxn id="214" idx="3"/>
          </p:cNvCxnSpPr>
          <p:nvPr/>
        </p:nvCxnSpPr>
        <p:spPr>
          <a:xfrm rot="10800000">
            <a:off x="4694100" y="3458975"/>
            <a:ext cx="561900" cy="933900"/>
          </a:xfrm>
          <a:prstGeom prst="bentConnector3">
            <a:avLst>
              <a:gd name="adj1" fmla="val 50000"/>
            </a:avLst>
          </a:prstGeom>
          <a:noFill/>
          <a:ln w="28575" cap="flat" cmpd="sng">
            <a:solidFill>
              <a:srgbClr val="B5B5B5"/>
            </a:solidFill>
            <a:prstDash val="dot"/>
            <a:round/>
            <a:headEnd type="none" w="sm" len="sm"/>
            <a:tailEnd type="none" w="sm" len="sm"/>
          </a:ln>
        </p:spPr>
      </p:cxnSp>
      <p:cxnSp>
        <p:nvCxnSpPr>
          <p:cNvPr id="218" name="Google Shape;218;p42"/>
          <p:cNvCxnSpPr>
            <a:stCxn id="212" idx="1"/>
            <a:endCxn id="215" idx="3"/>
          </p:cNvCxnSpPr>
          <p:nvPr/>
        </p:nvCxnSpPr>
        <p:spPr>
          <a:xfrm flipH="1">
            <a:off x="5034179" y="6265082"/>
            <a:ext cx="979800" cy="1365900"/>
          </a:xfrm>
          <a:prstGeom prst="bentConnector3">
            <a:avLst>
              <a:gd name="adj1" fmla="val 50001"/>
            </a:avLst>
          </a:prstGeom>
          <a:noFill/>
          <a:ln w="28575" cap="flat" cmpd="sng">
            <a:solidFill>
              <a:srgbClr val="B5B5B5"/>
            </a:solidFill>
            <a:prstDash val="dot"/>
            <a:round/>
            <a:headEnd type="none" w="sm" len="sm"/>
            <a:tailEnd type="none" w="sm" len="sm"/>
          </a:ln>
        </p:spPr>
      </p:cxnSp>
      <p:cxnSp>
        <p:nvCxnSpPr>
          <p:cNvPr id="219" name="Google Shape;219;p42"/>
          <p:cNvCxnSpPr>
            <a:stCxn id="211" idx="3"/>
            <a:endCxn id="201" idx="1"/>
          </p:cNvCxnSpPr>
          <p:nvPr/>
        </p:nvCxnSpPr>
        <p:spPr>
          <a:xfrm rot="10800000" flipH="1">
            <a:off x="12303738" y="4107007"/>
            <a:ext cx="727800" cy="573900"/>
          </a:xfrm>
          <a:prstGeom prst="bentConnector3">
            <a:avLst>
              <a:gd name="adj1" fmla="val 50000"/>
            </a:avLst>
          </a:prstGeom>
          <a:noFill/>
          <a:ln w="28575" cap="flat" cmpd="sng">
            <a:solidFill>
              <a:srgbClr val="B5B5B5"/>
            </a:solidFill>
            <a:prstDash val="dot"/>
            <a:round/>
            <a:headEnd type="none" w="sm" len="sm"/>
            <a:tailEnd type="none" w="sm" len="sm"/>
          </a:ln>
        </p:spPr>
      </p:cxnSp>
      <p:cxnSp>
        <p:nvCxnSpPr>
          <p:cNvPr id="220" name="Google Shape;220;p42"/>
          <p:cNvCxnSpPr>
            <a:stCxn id="213" idx="3"/>
            <a:endCxn id="221" idx="1"/>
          </p:cNvCxnSpPr>
          <p:nvPr/>
        </p:nvCxnSpPr>
        <p:spPr>
          <a:xfrm>
            <a:off x="13059738" y="6557462"/>
            <a:ext cx="443100" cy="1696800"/>
          </a:xfrm>
          <a:prstGeom prst="bentConnector3">
            <a:avLst>
              <a:gd name="adj1" fmla="val 50016"/>
            </a:avLst>
          </a:prstGeom>
          <a:noFill/>
          <a:ln w="28575" cap="flat" cmpd="sng">
            <a:solidFill>
              <a:srgbClr val="B5B5B5"/>
            </a:solidFill>
            <a:prstDash val="dot"/>
            <a:round/>
            <a:headEnd type="none" w="sm" len="sm"/>
            <a:tailEnd type="none" w="sm" len="sm"/>
          </a:ln>
        </p:spPr>
      </p:cxnSp>
      <p:sp>
        <p:nvSpPr>
          <p:cNvPr id="222" name="Google Shape;222;p42"/>
          <p:cNvSpPr/>
          <p:nvPr/>
        </p:nvSpPr>
        <p:spPr>
          <a:xfrm>
            <a:off x="12991508" y="3458887"/>
            <a:ext cx="86426" cy="1347007"/>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1" name="Google Shape;221;p42"/>
          <p:cNvSpPr/>
          <p:nvPr/>
        </p:nvSpPr>
        <p:spPr>
          <a:xfrm>
            <a:off x="13502981" y="7580812"/>
            <a:ext cx="86426" cy="1347007"/>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3" name="Google Shape;223;p42"/>
          <p:cNvSpPr/>
          <p:nvPr/>
        </p:nvSpPr>
        <p:spPr>
          <a:xfrm>
            <a:off x="4673215" y="2792689"/>
            <a:ext cx="86426" cy="1347007"/>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4" name="Google Shape;224;p42"/>
          <p:cNvSpPr/>
          <p:nvPr/>
        </p:nvSpPr>
        <p:spPr>
          <a:xfrm>
            <a:off x="4968695" y="6990942"/>
            <a:ext cx="86426" cy="1347007"/>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25" name="Google Shape;225;p42"/>
          <p:cNvSpPr txBox="1">
            <a:spLocks noGrp="1"/>
          </p:cNvSpPr>
          <p:nvPr>
            <p:ph type="body" idx="6"/>
          </p:nvPr>
        </p:nvSpPr>
        <p:spPr>
          <a:xfrm>
            <a:off x="5274348" y="3845240"/>
            <a:ext cx="3200685" cy="1095268"/>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42"/>
          <p:cNvSpPr txBox="1">
            <a:spLocks noGrp="1"/>
          </p:cNvSpPr>
          <p:nvPr>
            <p:ph type="body" idx="7"/>
          </p:nvPr>
        </p:nvSpPr>
        <p:spPr>
          <a:xfrm>
            <a:off x="9080546" y="4108616"/>
            <a:ext cx="3200685" cy="1095268"/>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7" name="Google Shape;227;p42"/>
          <p:cNvSpPr txBox="1">
            <a:spLocks noGrp="1"/>
          </p:cNvSpPr>
          <p:nvPr>
            <p:ph type="body" idx="8"/>
          </p:nvPr>
        </p:nvSpPr>
        <p:spPr>
          <a:xfrm>
            <a:off x="6014529" y="5717448"/>
            <a:ext cx="3200685" cy="1095268"/>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8" name="Google Shape;228;p42"/>
          <p:cNvSpPr txBox="1">
            <a:spLocks noGrp="1"/>
          </p:cNvSpPr>
          <p:nvPr>
            <p:ph type="body" idx="9"/>
          </p:nvPr>
        </p:nvSpPr>
        <p:spPr>
          <a:xfrm>
            <a:off x="9863286" y="5981525"/>
            <a:ext cx="3200685" cy="1095268"/>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250"/>
                                        <p:tgtEl>
                                          <p:spTgt spid="2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 calcmode="lin" valueType="num">
                                      <p:cBhvr additive="base">
                                        <p:cTn id="10" dur="250"/>
                                        <p:tgtEl>
                                          <p:spTgt spid="208"/>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additive="base">
                                        <p:cTn id="13" dur="250"/>
                                        <p:tgtEl>
                                          <p:spTgt spid="206"/>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3"/>
                                        </p:tgtEl>
                                        <p:attrNameLst>
                                          <p:attrName>style.visibility</p:attrName>
                                        </p:attrNameLst>
                                      </p:cBhvr>
                                      <p:to>
                                        <p:strVal val="visible"/>
                                      </p:to>
                                    </p:set>
                                    <p:anim calcmode="lin" valueType="num">
                                      <p:cBhvr additive="base">
                                        <p:cTn id="16" dur="500"/>
                                        <p:tgtEl>
                                          <p:spTgt spid="20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02">
                                            <p:txEl>
                                              <p:pRg st="0" end="0"/>
                                            </p:txEl>
                                          </p:spTgt>
                                        </p:tgtEl>
                                        <p:attrNameLst>
                                          <p:attrName>style.visibility</p:attrName>
                                        </p:attrNameLst>
                                      </p:cBhvr>
                                      <p:to>
                                        <p:strVal val="visible"/>
                                      </p:to>
                                    </p:set>
                                    <p:anim calcmode="lin" valueType="num">
                                      <p:cBhvr additive="base">
                                        <p:cTn id="19" dur="500"/>
                                        <p:tgtEl>
                                          <p:spTgt spid="202">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02">
                                            <p:txEl>
                                              <p:pRg st="1" end="1"/>
                                            </p:txEl>
                                          </p:spTgt>
                                        </p:tgtEl>
                                        <p:attrNameLst>
                                          <p:attrName>style.visibility</p:attrName>
                                        </p:attrNameLst>
                                      </p:cBhvr>
                                      <p:to>
                                        <p:strVal val="visible"/>
                                      </p:to>
                                    </p:set>
                                    <p:anim calcmode="lin" valueType="num">
                                      <p:cBhvr additive="base">
                                        <p:cTn id="22" dur="500"/>
                                        <p:tgtEl>
                                          <p:spTgt spid="202">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02">
                                            <p:txEl>
                                              <p:pRg st="2" end="2"/>
                                            </p:txEl>
                                          </p:spTgt>
                                        </p:tgtEl>
                                        <p:attrNameLst>
                                          <p:attrName>style.visibility</p:attrName>
                                        </p:attrNameLst>
                                      </p:cBhvr>
                                      <p:to>
                                        <p:strVal val="visible"/>
                                      </p:to>
                                    </p:set>
                                    <p:anim calcmode="lin" valueType="num">
                                      <p:cBhvr additive="base">
                                        <p:cTn id="25" dur="500"/>
                                        <p:tgtEl>
                                          <p:spTgt spid="202">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02">
                                            <p:txEl>
                                              <p:pRg st="3" end="3"/>
                                            </p:txEl>
                                          </p:spTgt>
                                        </p:tgtEl>
                                        <p:attrNameLst>
                                          <p:attrName>style.visibility</p:attrName>
                                        </p:attrNameLst>
                                      </p:cBhvr>
                                      <p:to>
                                        <p:strVal val="visible"/>
                                      </p:to>
                                    </p:set>
                                    <p:anim calcmode="lin" valueType="num">
                                      <p:cBhvr additive="base">
                                        <p:cTn id="28" dur="500"/>
                                        <p:tgtEl>
                                          <p:spTgt spid="202">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02">
                                            <p:txEl>
                                              <p:pRg st="4" end="4"/>
                                            </p:txEl>
                                          </p:spTgt>
                                        </p:tgtEl>
                                        <p:attrNameLst>
                                          <p:attrName>style.visibility</p:attrName>
                                        </p:attrNameLst>
                                      </p:cBhvr>
                                      <p:to>
                                        <p:strVal val="visible"/>
                                      </p:to>
                                    </p:set>
                                    <p:anim calcmode="lin" valueType="num">
                                      <p:cBhvr additive="base">
                                        <p:cTn id="31" dur="500"/>
                                        <p:tgtEl>
                                          <p:spTgt spid="202">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02">
                                            <p:txEl>
                                              <p:pRg st="5" end="5"/>
                                            </p:txEl>
                                          </p:spTgt>
                                        </p:tgtEl>
                                        <p:attrNameLst>
                                          <p:attrName>style.visibility</p:attrName>
                                        </p:attrNameLst>
                                      </p:cBhvr>
                                      <p:to>
                                        <p:strVal val="visible"/>
                                      </p:to>
                                    </p:set>
                                    <p:anim calcmode="lin" valueType="num">
                                      <p:cBhvr additive="base">
                                        <p:cTn id="34" dur="500"/>
                                        <p:tgtEl>
                                          <p:spTgt spid="202">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02">
                                            <p:txEl>
                                              <p:pRg st="6" end="6"/>
                                            </p:txEl>
                                          </p:spTgt>
                                        </p:tgtEl>
                                        <p:attrNameLst>
                                          <p:attrName>style.visibility</p:attrName>
                                        </p:attrNameLst>
                                      </p:cBhvr>
                                      <p:to>
                                        <p:strVal val="visible"/>
                                      </p:to>
                                    </p:set>
                                    <p:anim calcmode="lin" valueType="num">
                                      <p:cBhvr additive="base">
                                        <p:cTn id="37" dur="500"/>
                                        <p:tgtEl>
                                          <p:spTgt spid="202">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202">
                                            <p:txEl>
                                              <p:pRg st="7" end="7"/>
                                            </p:txEl>
                                          </p:spTgt>
                                        </p:tgtEl>
                                        <p:attrNameLst>
                                          <p:attrName>style.visibility</p:attrName>
                                        </p:attrNameLst>
                                      </p:cBhvr>
                                      <p:to>
                                        <p:strVal val="visible"/>
                                      </p:to>
                                    </p:set>
                                    <p:anim calcmode="lin" valueType="num">
                                      <p:cBhvr additive="base">
                                        <p:cTn id="40" dur="500"/>
                                        <p:tgtEl>
                                          <p:spTgt spid="202">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02">
                                            <p:txEl>
                                              <p:pRg st="8" end="8"/>
                                            </p:txEl>
                                          </p:spTgt>
                                        </p:tgtEl>
                                        <p:attrNameLst>
                                          <p:attrName>style.visibility</p:attrName>
                                        </p:attrNameLst>
                                      </p:cBhvr>
                                      <p:to>
                                        <p:strVal val="visible"/>
                                      </p:to>
                                    </p:set>
                                    <p:anim calcmode="lin" valueType="num">
                                      <p:cBhvr additive="base">
                                        <p:cTn id="43" dur="500"/>
                                        <p:tgtEl>
                                          <p:spTgt spid="202">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09"/>
                                        </p:tgtEl>
                                        <p:attrNameLst>
                                          <p:attrName>style.visibility</p:attrName>
                                        </p:attrNameLst>
                                      </p:cBhvr>
                                      <p:to>
                                        <p:strVal val="visible"/>
                                      </p:to>
                                    </p:set>
                                    <p:animEffect transition="in" filter="fade">
                                      <p:cBhvr>
                                        <p:cTn id="47" dur="500"/>
                                        <p:tgtEl>
                                          <p:spTgt spid="209"/>
                                        </p:tgtEl>
                                      </p:cBhvr>
                                    </p:animEffect>
                                  </p:childTnLst>
                                </p:cTn>
                              </p:par>
                              <p:par>
                                <p:cTn id="48" presetID="2" presetClass="entr" presetSubtype="8" fill="hold" nodeType="withEffect">
                                  <p:stCondLst>
                                    <p:cond delay="0"/>
                                  </p:stCondLst>
                                  <p:childTnLst>
                                    <p:set>
                                      <p:cBhvr>
                                        <p:cTn id="49" dur="1" fill="hold">
                                          <p:stCondLst>
                                            <p:cond delay="0"/>
                                          </p:stCondLst>
                                        </p:cTn>
                                        <p:tgtEl>
                                          <p:spTgt spid="225">
                                            <p:txEl>
                                              <p:pRg st="0" end="0"/>
                                            </p:txEl>
                                          </p:spTgt>
                                        </p:tgtEl>
                                        <p:attrNameLst>
                                          <p:attrName>style.visibility</p:attrName>
                                        </p:attrNameLst>
                                      </p:cBhvr>
                                      <p:to>
                                        <p:strVal val="visible"/>
                                      </p:to>
                                    </p:set>
                                    <p:anim calcmode="lin" valueType="num">
                                      <p:cBhvr additive="base">
                                        <p:cTn id="50" dur="500"/>
                                        <p:tgtEl>
                                          <p:spTgt spid="225">
                                            <p:txEl>
                                              <p:pRg st="0" end="0"/>
                                            </p:txEl>
                                          </p:spTgt>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225">
                                            <p:txEl>
                                              <p:pRg st="1" end="1"/>
                                            </p:txEl>
                                          </p:spTgt>
                                        </p:tgtEl>
                                        <p:attrNameLst>
                                          <p:attrName>style.visibility</p:attrName>
                                        </p:attrNameLst>
                                      </p:cBhvr>
                                      <p:to>
                                        <p:strVal val="visible"/>
                                      </p:to>
                                    </p:set>
                                    <p:anim calcmode="lin" valueType="num">
                                      <p:cBhvr additive="base">
                                        <p:cTn id="53" dur="500"/>
                                        <p:tgtEl>
                                          <p:spTgt spid="225">
                                            <p:txEl>
                                              <p:pRg st="1" end="1"/>
                                            </p:txEl>
                                          </p:spTgt>
                                        </p:tgtEl>
                                        <p:attrNameLst>
                                          <p:attrName>ppt_x</p:attrName>
                                        </p:attrNameLst>
                                      </p:cBhvr>
                                      <p:tavLst>
                                        <p:tav tm="0">
                                          <p:val>
                                            <p:strVal val="#ppt_x-1"/>
                                          </p:val>
                                        </p:tav>
                                        <p:tav tm="100000">
                                          <p:val>
                                            <p:strVal val="#ppt_x"/>
                                          </p:val>
                                        </p:tav>
                                      </p:tavLst>
                                    </p:anim>
                                  </p:childTnLst>
                                </p:cTn>
                              </p:par>
                              <p:par>
                                <p:cTn id="54" presetID="2" presetClass="entr" presetSubtype="8" fill="hold" nodeType="withEffect">
                                  <p:stCondLst>
                                    <p:cond delay="0"/>
                                  </p:stCondLst>
                                  <p:childTnLst>
                                    <p:set>
                                      <p:cBhvr>
                                        <p:cTn id="55" dur="1" fill="hold">
                                          <p:stCondLst>
                                            <p:cond delay="0"/>
                                          </p:stCondLst>
                                        </p:cTn>
                                        <p:tgtEl>
                                          <p:spTgt spid="225">
                                            <p:txEl>
                                              <p:pRg st="2" end="2"/>
                                            </p:txEl>
                                          </p:spTgt>
                                        </p:tgtEl>
                                        <p:attrNameLst>
                                          <p:attrName>style.visibility</p:attrName>
                                        </p:attrNameLst>
                                      </p:cBhvr>
                                      <p:to>
                                        <p:strVal val="visible"/>
                                      </p:to>
                                    </p:set>
                                    <p:anim calcmode="lin" valueType="num">
                                      <p:cBhvr additive="base">
                                        <p:cTn id="56" dur="500"/>
                                        <p:tgtEl>
                                          <p:spTgt spid="225">
                                            <p:txEl>
                                              <p:pRg st="2" end="2"/>
                                            </p:txEl>
                                          </p:spTgt>
                                        </p:tgtEl>
                                        <p:attrNameLst>
                                          <p:attrName>ppt_x</p:attrName>
                                        </p:attrNameLst>
                                      </p:cBhvr>
                                      <p:tavLst>
                                        <p:tav tm="0">
                                          <p:val>
                                            <p:strVal val="#ppt_x-1"/>
                                          </p:val>
                                        </p:tav>
                                        <p:tav tm="100000">
                                          <p:val>
                                            <p:strVal val="#ppt_x"/>
                                          </p:val>
                                        </p:tav>
                                      </p:tavLst>
                                    </p:anim>
                                  </p:childTnLst>
                                </p:cTn>
                              </p:par>
                              <p:par>
                                <p:cTn id="57" presetID="2" presetClass="entr" presetSubtype="8" fill="hold" nodeType="withEffect">
                                  <p:stCondLst>
                                    <p:cond delay="0"/>
                                  </p:stCondLst>
                                  <p:childTnLst>
                                    <p:set>
                                      <p:cBhvr>
                                        <p:cTn id="58" dur="1" fill="hold">
                                          <p:stCondLst>
                                            <p:cond delay="0"/>
                                          </p:stCondLst>
                                        </p:cTn>
                                        <p:tgtEl>
                                          <p:spTgt spid="225">
                                            <p:txEl>
                                              <p:pRg st="3" end="3"/>
                                            </p:txEl>
                                          </p:spTgt>
                                        </p:tgtEl>
                                        <p:attrNameLst>
                                          <p:attrName>style.visibility</p:attrName>
                                        </p:attrNameLst>
                                      </p:cBhvr>
                                      <p:to>
                                        <p:strVal val="visible"/>
                                      </p:to>
                                    </p:set>
                                    <p:anim calcmode="lin" valueType="num">
                                      <p:cBhvr additive="base">
                                        <p:cTn id="59" dur="500"/>
                                        <p:tgtEl>
                                          <p:spTgt spid="225">
                                            <p:txEl>
                                              <p:pRg st="3" end="3"/>
                                            </p:txEl>
                                          </p:spTgt>
                                        </p:tgtEl>
                                        <p:attrNameLst>
                                          <p:attrName>ppt_x</p:attrName>
                                        </p:attrNameLst>
                                      </p:cBhvr>
                                      <p:tavLst>
                                        <p:tav tm="0">
                                          <p:val>
                                            <p:strVal val="#ppt_x-1"/>
                                          </p:val>
                                        </p:tav>
                                        <p:tav tm="100000">
                                          <p:val>
                                            <p:strVal val="#ppt_x"/>
                                          </p:val>
                                        </p:tav>
                                      </p:tavLst>
                                    </p:anim>
                                  </p:childTnLst>
                                </p:cTn>
                              </p:par>
                              <p:par>
                                <p:cTn id="60" presetID="2" presetClass="entr" presetSubtype="8" fill="hold" nodeType="withEffect">
                                  <p:stCondLst>
                                    <p:cond delay="0"/>
                                  </p:stCondLst>
                                  <p:childTnLst>
                                    <p:set>
                                      <p:cBhvr>
                                        <p:cTn id="61" dur="1" fill="hold">
                                          <p:stCondLst>
                                            <p:cond delay="0"/>
                                          </p:stCondLst>
                                        </p:cTn>
                                        <p:tgtEl>
                                          <p:spTgt spid="225">
                                            <p:txEl>
                                              <p:pRg st="4" end="4"/>
                                            </p:txEl>
                                          </p:spTgt>
                                        </p:tgtEl>
                                        <p:attrNameLst>
                                          <p:attrName>style.visibility</p:attrName>
                                        </p:attrNameLst>
                                      </p:cBhvr>
                                      <p:to>
                                        <p:strVal val="visible"/>
                                      </p:to>
                                    </p:set>
                                    <p:anim calcmode="lin" valueType="num">
                                      <p:cBhvr additive="base">
                                        <p:cTn id="62" dur="500"/>
                                        <p:tgtEl>
                                          <p:spTgt spid="225">
                                            <p:txEl>
                                              <p:pRg st="4" end="4"/>
                                            </p:txEl>
                                          </p:spTgt>
                                        </p:tgtEl>
                                        <p:attrNameLst>
                                          <p:attrName>ppt_x</p:attrName>
                                        </p:attrNameLst>
                                      </p:cBhvr>
                                      <p:tavLst>
                                        <p:tav tm="0">
                                          <p:val>
                                            <p:strVal val="#ppt_x-1"/>
                                          </p:val>
                                        </p:tav>
                                        <p:tav tm="100000">
                                          <p:val>
                                            <p:strVal val="#ppt_x"/>
                                          </p:val>
                                        </p:tav>
                                      </p:tavLst>
                                    </p:anim>
                                  </p:childTnLst>
                                </p:cTn>
                              </p:par>
                              <p:par>
                                <p:cTn id="63" presetID="2" presetClass="entr" presetSubtype="8" fill="hold" nodeType="withEffect">
                                  <p:stCondLst>
                                    <p:cond delay="0"/>
                                  </p:stCondLst>
                                  <p:childTnLst>
                                    <p:set>
                                      <p:cBhvr>
                                        <p:cTn id="64" dur="1" fill="hold">
                                          <p:stCondLst>
                                            <p:cond delay="0"/>
                                          </p:stCondLst>
                                        </p:cTn>
                                        <p:tgtEl>
                                          <p:spTgt spid="225">
                                            <p:txEl>
                                              <p:pRg st="5" end="5"/>
                                            </p:txEl>
                                          </p:spTgt>
                                        </p:tgtEl>
                                        <p:attrNameLst>
                                          <p:attrName>style.visibility</p:attrName>
                                        </p:attrNameLst>
                                      </p:cBhvr>
                                      <p:to>
                                        <p:strVal val="visible"/>
                                      </p:to>
                                    </p:set>
                                    <p:anim calcmode="lin" valueType="num">
                                      <p:cBhvr additive="base">
                                        <p:cTn id="65" dur="500"/>
                                        <p:tgtEl>
                                          <p:spTgt spid="225">
                                            <p:txEl>
                                              <p:pRg st="5" end="5"/>
                                            </p:txEl>
                                          </p:spTgt>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225">
                                            <p:txEl>
                                              <p:pRg st="6" end="6"/>
                                            </p:txEl>
                                          </p:spTgt>
                                        </p:tgtEl>
                                        <p:attrNameLst>
                                          <p:attrName>style.visibility</p:attrName>
                                        </p:attrNameLst>
                                      </p:cBhvr>
                                      <p:to>
                                        <p:strVal val="visible"/>
                                      </p:to>
                                    </p:set>
                                    <p:anim calcmode="lin" valueType="num">
                                      <p:cBhvr additive="base">
                                        <p:cTn id="68" dur="500"/>
                                        <p:tgtEl>
                                          <p:spTgt spid="225">
                                            <p:txEl>
                                              <p:pRg st="6" end="6"/>
                                            </p:txEl>
                                          </p:spTgt>
                                        </p:tgtEl>
                                        <p:attrNameLst>
                                          <p:attrName>ppt_x</p:attrName>
                                        </p:attrNameLst>
                                      </p:cBhvr>
                                      <p:tavLst>
                                        <p:tav tm="0">
                                          <p:val>
                                            <p:strVal val="#ppt_x-1"/>
                                          </p:val>
                                        </p:tav>
                                        <p:tav tm="100000">
                                          <p:val>
                                            <p:strVal val="#ppt_x"/>
                                          </p:val>
                                        </p:tav>
                                      </p:tavLst>
                                    </p:anim>
                                  </p:childTnLst>
                                </p:cTn>
                              </p:par>
                              <p:par>
                                <p:cTn id="69" presetID="2" presetClass="entr" presetSubtype="8" fill="hold" nodeType="withEffect">
                                  <p:stCondLst>
                                    <p:cond delay="0"/>
                                  </p:stCondLst>
                                  <p:childTnLst>
                                    <p:set>
                                      <p:cBhvr>
                                        <p:cTn id="70" dur="1" fill="hold">
                                          <p:stCondLst>
                                            <p:cond delay="0"/>
                                          </p:stCondLst>
                                        </p:cTn>
                                        <p:tgtEl>
                                          <p:spTgt spid="225">
                                            <p:txEl>
                                              <p:pRg st="7" end="7"/>
                                            </p:txEl>
                                          </p:spTgt>
                                        </p:tgtEl>
                                        <p:attrNameLst>
                                          <p:attrName>style.visibility</p:attrName>
                                        </p:attrNameLst>
                                      </p:cBhvr>
                                      <p:to>
                                        <p:strVal val="visible"/>
                                      </p:to>
                                    </p:set>
                                    <p:anim calcmode="lin" valueType="num">
                                      <p:cBhvr additive="base">
                                        <p:cTn id="71" dur="500"/>
                                        <p:tgtEl>
                                          <p:spTgt spid="225">
                                            <p:txEl>
                                              <p:pRg st="7" end="7"/>
                                            </p:txEl>
                                          </p:spTgt>
                                        </p:tgtEl>
                                        <p:attrNameLst>
                                          <p:attrName>ppt_x</p:attrName>
                                        </p:attrNameLst>
                                      </p:cBhvr>
                                      <p:tavLst>
                                        <p:tav tm="0">
                                          <p:val>
                                            <p:strVal val="#ppt_x-1"/>
                                          </p:val>
                                        </p:tav>
                                        <p:tav tm="100000">
                                          <p:val>
                                            <p:strVal val="#ppt_x"/>
                                          </p:val>
                                        </p:tav>
                                      </p:tavLst>
                                    </p:anim>
                                  </p:childTnLst>
                                </p:cTn>
                              </p:par>
                              <p:par>
                                <p:cTn id="72" presetID="2" presetClass="entr" presetSubtype="8" fill="hold" nodeType="withEffect">
                                  <p:stCondLst>
                                    <p:cond delay="0"/>
                                  </p:stCondLst>
                                  <p:childTnLst>
                                    <p:set>
                                      <p:cBhvr>
                                        <p:cTn id="73" dur="1" fill="hold">
                                          <p:stCondLst>
                                            <p:cond delay="0"/>
                                          </p:stCondLst>
                                        </p:cTn>
                                        <p:tgtEl>
                                          <p:spTgt spid="225">
                                            <p:txEl>
                                              <p:pRg st="8" end="8"/>
                                            </p:txEl>
                                          </p:spTgt>
                                        </p:tgtEl>
                                        <p:attrNameLst>
                                          <p:attrName>style.visibility</p:attrName>
                                        </p:attrNameLst>
                                      </p:cBhvr>
                                      <p:to>
                                        <p:strVal val="visible"/>
                                      </p:to>
                                    </p:set>
                                    <p:anim calcmode="lin" valueType="num">
                                      <p:cBhvr additive="base">
                                        <p:cTn id="74" dur="500"/>
                                        <p:tgtEl>
                                          <p:spTgt spid="225">
                                            <p:txEl>
                                              <p:pRg st="8" end="8"/>
                                            </p:txEl>
                                          </p:spTgt>
                                        </p:tgtEl>
                                        <p:attrNameLst>
                                          <p:attrName>ppt_x</p:attrName>
                                        </p:attrNameLst>
                                      </p:cBhvr>
                                      <p:tavLst>
                                        <p:tav tm="0">
                                          <p:val>
                                            <p:strVal val="#ppt_x-1"/>
                                          </p:val>
                                        </p:tav>
                                        <p:tav tm="100000">
                                          <p:val>
                                            <p:strVal val="#ppt_x"/>
                                          </p:val>
                                        </p:tav>
                                      </p:tavLst>
                                    </p:anim>
                                  </p:childTnLst>
                                </p:cTn>
                              </p:par>
                              <p:par>
                                <p:cTn id="75" presetID="2" presetClass="entr" presetSubtype="8" fill="hold" nodeType="withEffect">
                                  <p:stCondLst>
                                    <p:cond delay="0"/>
                                  </p:stCondLst>
                                  <p:childTnLst>
                                    <p:set>
                                      <p:cBhvr>
                                        <p:cTn id="76" dur="1" fill="hold">
                                          <p:stCondLst>
                                            <p:cond delay="0"/>
                                          </p:stCondLst>
                                        </p:cTn>
                                        <p:tgtEl>
                                          <p:spTgt spid="210"/>
                                        </p:tgtEl>
                                        <p:attrNameLst>
                                          <p:attrName>style.visibility</p:attrName>
                                        </p:attrNameLst>
                                      </p:cBhvr>
                                      <p:to>
                                        <p:strVal val="visible"/>
                                      </p:to>
                                    </p:set>
                                    <p:anim calcmode="lin" valueType="num">
                                      <p:cBhvr additive="base">
                                        <p:cTn id="77" dur="500"/>
                                        <p:tgtEl>
                                          <p:spTgt spid="210"/>
                                        </p:tgtEl>
                                        <p:attrNameLst>
                                          <p:attrName>ppt_x</p:attrName>
                                        </p:attrNameLst>
                                      </p:cBhvr>
                                      <p:tavLst>
                                        <p:tav tm="0">
                                          <p:val>
                                            <p:strVal val="#ppt_x-1"/>
                                          </p:val>
                                        </p:tav>
                                        <p:tav tm="100000">
                                          <p:val>
                                            <p:strVal val="#ppt_x"/>
                                          </p:val>
                                        </p:tav>
                                      </p:tavLst>
                                    </p:anim>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217"/>
                                        </p:tgtEl>
                                        <p:attrNameLst>
                                          <p:attrName>style.visibility</p:attrName>
                                        </p:attrNameLst>
                                      </p:cBhvr>
                                      <p:to>
                                        <p:strVal val="visible"/>
                                      </p:to>
                                    </p:set>
                                    <p:animEffect transition="in" filter="fade">
                                      <p:cBhvr>
                                        <p:cTn id="81" dur="500"/>
                                        <p:tgtEl>
                                          <p:spTgt spid="217"/>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223"/>
                                        </p:tgtEl>
                                        <p:attrNameLst>
                                          <p:attrName>style.visibility</p:attrName>
                                        </p:attrNameLst>
                                      </p:cBhvr>
                                      <p:to>
                                        <p:strVal val="visible"/>
                                      </p:to>
                                    </p:set>
                                    <p:animEffect transition="in" filter="fade">
                                      <p:cBhvr>
                                        <p:cTn id="85" dur="500"/>
                                        <p:tgtEl>
                                          <p:spTgt spid="223"/>
                                        </p:tgtEl>
                                      </p:cBhvr>
                                    </p:animEffect>
                                  </p:childTnLst>
                                </p:cTn>
                              </p:par>
                              <p:par>
                                <p:cTn id="86" presetID="10" presetClass="entr" presetSubtype="0" fill="hold" nodeType="withEffect">
                                  <p:stCondLst>
                                    <p:cond delay="0"/>
                                  </p:stCondLst>
                                  <p:childTnLst>
                                    <p:set>
                                      <p:cBhvr>
                                        <p:cTn id="87" dur="1" fill="hold">
                                          <p:stCondLst>
                                            <p:cond delay="0"/>
                                          </p:stCondLst>
                                        </p:cTn>
                                        <p:tgtEl>
                                          <p:spTgt spid="214">
                                            <p:txEl>
                                              <p:pRg st="0" end="0"/>
                                            </p:txEl>
                                          </p:spTgt>
                                        </p:tgtEl>
                                        <p:attrNameLst>
                                          <p:attrName>style.visibility</p:attrName>
                                        </p:attrNameLst>
                                      </p:cBhvr>
                                      <p:to>
                                        <p:strVal val="visible"/>
                                      </p:to>
                                    </p:set>
                                    <p:animEffect transition="in" filter="fade">
                                      <p:cBhvr>
                                        <p:cTn id="88" dur="500"/>
                                        <p:tgtEl>
                                          <p:spTgt spid="214">
                                            <p:txEl>
                                              <p:pRg st="0" end="0"/>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214">
                                            <p:txEl>
                                              <p:pRg st="1" end="1"/>
                                            </p:txEl>
                                          </p:spTgt>
                                        </p:tgtEl>
                                        <p:attrNameLst>
                                          <p:attrName>style.visibility</p:attrName>
                                        </p:attrNameLst>
                                      </p:cBhvr>
                                      <p:to>
                                        <p:strVal val="visible"/>
                                      </p:to>
                                    </p:set>
                                    <p:animEffect transition="in" filter="fade">
                                      <p:cBhvr>
                                        <p:cTn id="91" dur="500"/>
                                        <p:tgtEl>
                                          <p:spTgt spid="214">
                                            <p:txEl>
                                              <p:pRg st="1" end="1"/>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214">
                                            <p:txEl>
                                              <p:pRg st="2" end="2"/>
                                            </p:txEl>
                                          </p:spTgt>
                                        </p:tgtEl>
                                        <p:attrNameLst>
                                          <p:attrName>style.visibility</p:attrName>
                                        </p:attrNameLst>
                                      </p:cBhvr>
                                      <p:to>
                                        <p:strVal val="visible"/>
                                      </p:to>
                                    </p:set>
                                    <p:animEffect transition="in" filter="fade">
                                      <p:cBhvr>
                                        <p:cTn id="94" dur="500"/>
                                        <p:tgtEl>
                                          <p:spTgt spid="214">
                                            <p:txEl>
                                              <p:pRg st="2" end="2"/>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214">
                                            <p:txEl>
                                              <p:pRg st="3" end="3"/>
                                            </p:txEl>
                                          </p:spTgt>
                                        </p:tgtEl>
                                        <p:attrNameLst>
                                          <p:attrName>style.visibility</p:attrName>
                                        </p:attrNameLst>
                                      </p:cBhvr>
                                      <p:to>
                                        <p:strVal val="visible"/>
                                      </p:to>
                                    </p:set>
                                    <p:animEffect transition="in" filter="fade">
                                      <p:cBhvr>
                                        <p:cTn id="97" dur="500"/>
                                        <p:tgtEl>
                                          <p:spTgt spid="214">
                                            <p:txEl>
                                              <p:pRg st="3" end="3"/>
                                            </p:txEl>
                                          </p:spTgt>
                                        </p:tgtEl>
                                      </p:cBhvr>
                                    </p:animEffect>
                                  </p:childTnLst>
                                </p:cTn>
                              </p:par>
                              <p:par>
                                <p:cTn id="98" presetID="10" presetClass="entr" presetSubtype="0" fill="hold" nodeType="withEffect">
                                  <p:stCondLst>
                                    <p:cond delay="0"/>
                                  </p:stCondLst>
                                  <p:childTnLst>
                                    <p:set>
                                      <p:cBhvr>
                                        <p:cTn id="99" dur="1" fill="hold">
                                          <p:stCondLst>
                                            <p:cond delay="0"/>
                                          </p:stCondLst>
                                        </p:cTn>
                                        <p:tgtEl>
                                          <p:spTgt spid="214">
                                            <p:txEl>
                                              <p:pRg st="4" end="4"/>
                                            </p:txEl>
                                          </p:spTgt>
                                        </p:tgtEl>
                                        <p:attrNameLst>
                                          <p:attrName>style.visibility</p:attrName>
                                        </p:attrNameLst>
                                      </p:cBhvr>
                                      <p:to>
                                        <p:strVal val="visible"/>
                                      </p:to>
                                    </p:set>
                                    <p:animEffect transition="in" filter="fade">
                                      <p:cBhvr>
                                        <p:cTn id="100" dur="500"/>
                                        <p:tgtEl>
                                          <p:spTgt spid="214">
                                            <p:txEl>
                                              <p:pRg st="4" end="4"/>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214">
                                            <p:txEl>
                                              <p:pRg st="5" end="5"/>
                                            </p:txEl>
                                          </p:spTgt>
                                        </p:tgtEl>
                                        <p:attrNameLst>
                                          <p:attrName>style.visibility</p:attrName>
                                        </p:attrNameLst>
                                      </p:cBhvr>
                                      <p:to>
                                        <p:strVal val="visible"/>
                                      </p:to>
                                    </p:set>
                                    <p:animEffect transition="in" filter="fade">
                                      <p:cBhvr>
                                        <p:cTn id="103" dur="500"/>
                                        <p:tgtEl>
                                          <p:spTgt spid="214">
                                            <p:txEl>
                                              <p:pRg st="5" end="5"/>
                                            </p:txEl>
                                          </p:spTgt>
                                        </p:tgtEl>
                                      </p:cBhvr>
                                    </p:animEffect>
                                  </p:childTnLst>
                                </p:cTn>
                              </p:par>
                              <p:par>
                                <p:cTn id="104" presetID="10" presetClass="entr" presetSubtype="0" fill="hold" nodeType="withEffect">
                                  <p:stCondLst>
                                    <p:cond delay="0"/>
                                  </p:stCondLst>
                                  <p:childTnLst>
                                    <p:set>
                                      <p:cBhvr>
                                        <p:cTn id="105" dur="1" fill="hold">
                                          <p:stCondLst>
                                            <p:cond delay="0"/>
                                          </p:stCondLst>
                                        </p:cTn>
                                        <p:tgtEl>
                                          <p:spTgt spid="214">
                                            <p:txEl>
                                              <p:pRg st="6" end="6"/>
                                            </p:txEl>
                                          </p:spTgt>
                                        </p:tgtEl>
                                        <p:attrNameLst>
                                          <p:attrName>style.visibility</p:attrName>
                                        </p:attrNameLst>
                                      </p:cBhvr>
                                      <p:to>
                                        <p:strVal val="visible"/>
                                      </p:to>
                                    </p:set>
                                    <p:animEffect transition="in" filter="fade">
                                      <p:cBhvr>
                                        <p:cTn id="106" dur="500"/>
                                        <p:tgtEl>
                                          <p:spTgt spid="214">
                                            <p:txEl>
                                              <p:pRg st="6" end="6"/>
                                            </p:txEl>
                                          </p:spTgt>
                                        </p:tgtEl>
                                      </p:cBhvr>
                                    </p:animEffect>
                                  </p:childTnLst>
                                </p:cTn>
                              </p:par>
                              <p:par>
                                <p:cTn id="107" presetID="10" presetClass="entr" presetSubtype="0" fill="hold" nodeType="withEffect">
                                  <p:stCondLst>
                                    <p:cond delay="0"/>
                                  </p:stCondLst>
                                  <p:childTnLst>
                                    <p:set>
                                      <p:cBhvr>
                                        <p:cTn id="108" dur="1" fill="hold">
                                          <p:stCondLst>
                                            <p:cond delay="0"/>
                                          </p:stCondLst>
                                        </p:cTn>
                                        <p:tgtEl>
                                          <p:spTgt spid="214">
                                            <p:txEl>
                                              <p:pRg st="7" end="7"/>
                                            </p:txEl>
                                          </p:spTgt>
                                        </p:tgtEl>
                                        <p:attrNameLst>
                                          <p:attrName>style.visibility</p:attrName>
                                        </p:attrNameLst>
                                      </p:cBhvr>
                                      <p:to>
                                        <p:strVal val="visible"/>
                                      </p:to>
                                    </p:set>
                                    <p:animEffect transition="in" filter="fade">
                                      <p:cBhvr>
                                        <p:cTn id="109" dur="500"/>
                                        <p:tgtEl>
                                          <p:spTgt spid="214">
                                            <p:txEl>
                                              <p:pRg st="7" end="7"/>
                                            </p:txEl>
                                          </p:spTgt>
                                        </p:tgtEl>
                                      </p:cBhvr>
                                    </p:animEffect>
                                  </p:childTnLst>
                                </p:cTn>
                              </p:par>
                              <p:par>
                                <p:cTn id="110" presetID="10" presetClass="entr" presetSubtype="0" fill="hold" nodeType="withEffect">
                                  <p:stCondLst>
                                    <p:cond delay="0"/>
                                  </p:stCondLst>
                                  <p:childTnLst>
                                    <p:set>
                                      <p:cBhvr>
                                        <p:cTn id="111" dur="1" fill="hold">
                                          <p:stCondLst>
                                            <p:cond delay="0"/>
                                          </p:stCondLst>
                                        </p:cTn>
                                        <p:tgtEl>
                                          <p:spTgt spid="214">
                                            <p:txEl>
                                              <p:pRg st="8" end="8"/>
                                            </p:txEl>
                                          </p:spTgt>
                                        </p:tgtEl>
                                        <p:attrNameLst>
                                          <p:attrName>style.visibility</p:attrName>
                                        </p:attrNameLst>
                                      </p:cBhvr>
                                      <p:to>
                                        <p:strVal val="visible"/>
                                      </p:to>
                                    </p:set>
                                    <p:animEffect transition="in" filter="fade">
                                      <p:cBhvr>
                                        <p:cTn id="112" dur="500"/>
                                        <p:tgtEl>
                                          <p:spTgt spid="214">
                                            <p:txEl>
                                              <p:pRg st="8" end="8"/>
                                            </p:txEl>
                                          </p:spTgt>
                                        </p:tgtEl>
                                      </p:cBhvr>
                                    </p:animEffect>
                                  </p:childTnLst>
                                </p:cTn>
                              </p:par>
                            </p:childTnLst>
                          </p:cTn>
                        </p:par>
                        <p:par>
                          <p:cTn id="113" fill="hold">
                            <p:stCondLst>
                              <p:cond delay="2000"/>
                            </p:stCondLst>
                            <p:childTnLst>
                              <p:par>
                                <p:cTn id="114" presetID="2" presetClass="entr" presetSubtype="8" fill="hold" nodeType="afterEffect">
                                  <p:stCondLst>
                                    <p:cond delay="0"/>
                                  </p:stCondLst>
                                  <p:childTnLst>
                                    <p:set>
                                      <p:cBhvr>
                                        <p:cTn id="115" dur="1" fill="hold">
                                          <p:stCondLst>
                                            <p:cond delay="0"/>
                                          </p:stCondLst>
                                        </p:cTn>
                                        <p:tgtEl>
                                          <p:spTgt spid="211"/>
                                        </p:tgtEl>
                                        <p:attrNameLst>
                                          <p:attrName>style.visibility</p:attrName>
                                        </p:attrNameLst>
                                      </p:cBhvr>
                                      <p:to>
                                        <p:strVal val="visible"/>
                                      </p:to>
                                    </p:set>
                                    <p:anim calcmode="lin" valueType="num">
                                      <p:cBhvr additive="base">
                                        <p:cTn id="116" dur="500"/>
                                        <p:tgtEl>
                                          <p:spTgt spid="211"/>
                                        </p:tgtEl>
                                        <p:attrNameLst>
                                          <p:attrName>ppt_x</p:attrName>
                                        </p:attrNameLst>
                                      </p:cBhvr>
                                      <p:tavLst>
                                        <p:tav tm="0">
                                          <p:val>
                                            <p:strVal val="#ppt_x-1"/>
                                          </p:val>
                                        </p:tav>
                                        <p:tav tm="100000">
                                          <p:val>
                                            <p:strVal val="#ppt_x"/>
                                          </p:val>
                                        </p:tav>
                                      </p:tavLst>
                                    </p:anim>
                                  </p:childTnLst>
                                </p:cTn>
                              </p:par>
                              <p:par>
                                <p:cTn id="117" presetID="2" presetClass="entr" presetSubtype="8" fill="hold" nodeType="withEffect">
                                  <p:stCondLst>
                                    <p:cond delay="0"/>
                                  </p:stCondLst>
                                  <p:childTnLst>
                                    <p:set>
                                      <p:cBhvr>
                                        <p:cTn id="118" dur="1" fill="hold">
                                          <p:stCondLst>
                                            <p:cond delay="0"/>
                                          </p:stCondLst>
                                        </p:cTn>
                                        <p:tgtEl>
                                          <p:spTgt spid="226">
                                            <p:txEl>
                                              <p:pRg st="0" end="0"/>
                                            </p:txEl>
                                          </p:spTgt>
                                        </p:tgtEl>
                                        <p:attrNameLst>
                                          <p:attrName>style.visibility</p:attrName>
                                        </p:attrNameLst>
                                      </p:cBhvr>
                                      <p:to>
                                        <p:strVal val="visible"/>
                                      </p:to>
                                    </p:set>
                                    <p:anim calcmode="lin" valueType="num">
                                      <p:cBhvr additive="base">
                                        <p:cTn id="119" dur="500"/>
                                        <p:tgtEl>
                                          <p:spTgt spid="226">
                                            <p:txEl>
                                              <p:pRg st="0" end="0"/>
                                            </p:txEl>
                                          </p:spTgt>
                                        </p:tgtEl>
                                        <p:attrNameLst>
                                          <p:attrName>ppt_x</p:attrName>
                                        </p:attrNameLst>
                                      </p:cBhvr>
                                      <p:tavLst>
                                        <p:tav tm="0">
                                          <p:val>
                                            <p:strVal val="#ppt_x-1"/>
                                          </p:val>
                                        </p:tav>
                                        <p:tav tm="100000">
                                          <p:val>
                                            <p:strVal val="#ppt_x"/>
                                          </p:val>
                                        </p:tav>
                                      </p:tavLst>
                                    </p:anim>
                                  </p:childTnLst>
                                </p:cTn>
                              </p:par>
                              <p:par>
                                <p:cTn id="120" presetID="2" presetClass="entr" presetSubtype="8" fill="hold" nodeType="withEffect">
                                  <p:stCondLst>
                                    <p:cond delay="0"/>
                                  </p:stCondLst>
                                  <p:childTnLst>
                                    <p:set>
                                      <p:cBhvr>
                                        <p:cTn id="121" dur="1" fill="hold">
                                          <p:stCondLst>
                                            <p:cond delay="0"/>
                                          </p:stCondLst>
                                        </p:cTn>
                                        <p:tgtEl>
                                          <p:spTgt spid="226">
                                            <p:txEl>
                                              <p:pRg st="1" end="1"/>
                                            </p:txEl>
                                          </p:spTgt>
                                        </p:tgtEl>
                                        <p:attrNameLst>
                                          <p:attrName>style.visibility</p:attrName>
                                        </p:attrNameLst>
                                      </p:cBhvr>
                                      <p:to>
                                        <p:strVal val="visible"/>
                                      </p:to>
                                    </p:set>
                                    <p:anim calcmode="lin" valueType="num">
                                      <p:cBhvr additive="base">
                                        <p:cTn id="122" dur="500"/>
                                        <p:tgtEl>
                                          <p:spTgt spid="226">
                                            <p:txEl>
                                              <p:pRg st="1" end="1"/>
                                            </p:txEl>
                                          </p:spTgt>
                                        </p:tgtEl>
                                        <p:attrNameLst>
                                          <p:attrName>ppt_x</p:attrName>
                                        </p:attrNameLst>
                                      </p:cBhvr>
                                      <p:tavLst>
                                        <p:tav tm="0">
                                          <p:val>
                                            <p:strVal val="#ppt_x-1"/>
                                          </p:val>
                                        </p:tav>
                                        <p:tav tm="100000">
                                          <p:val>
                                            <p:strVal val="#ppt_x"/>
                                          </p:val>
                                        </p:tav>
                                      </p:tavLst>
                                    </p:anim>
                                  </p:childTnLst>
                                </p:cTn>
                              </p:par>
                              <p:par>
                                <p:cTn id="123" presetID="2" presetClass="entr" presetSubtype="8" fill="hold" nodeType="withEffect">
                                  <p:stCondLst>
                                    <p:cond delay="0"/>
                                  </p:stCondLst>
                                  <p:childTnLst>
                                    <p:set>
                                      <p:cBhvr>
                                        <p:cTn id="124" dur="1" fill="hold">
                                          <p:stCondLst>
                                            <p:cond delay="0"/>
                                          </p:stCondLst>
                                        </p:cTn>
                                        <p:tgtEl>
                                          <p:spTgt spid="226">
                                            <p:txEl>
                                              <p:pRg st="2" end="2"/>
                                            </p:txEl>
                                          </p:spTgt>
                                        </p:tgtEl>
                                        <p:attrNameLst>
                                          <p:attrName>style.visibility</p:attrName>
                                        </p:attrNameLst>
                                      </p:cBhvr>
                                      <p:to>
                                        <p:strVal val="visible"/>
                                      </p:to>
                                    </p:set>
                                    <p:anim calcmode="lin" valueType="num">
                                      <p:cBhvr additive="base">
                                        <p:cTn id="125" dur="500"/>
                                        <p:tgtEl>
                                          <p:spTgt spid="226">
                                            <p:txEl>
                                              <p:pRg st="2" end="2"/>
                                            </p:txEl>
                                          </p:spTgt>
                                        </p:tgtEl>
                                        <p:attrNameLst>
                                          <p:attrName>ppt_x</p:attrName>
                                        </p:attrNameLst>
                                      </p:cBhvr>
                                      <p:tavLst>
                                        <p:tav tm="0">
                                          <p:val>
                                            <p:strVal val="#ppt_x-1"/>
                                          </p:val>
                                        </p:tav>
                                        <p:tav tm="100000">
                                          <p:val>
                                            <p:strVal val="#ppt_x"/>
                                          </p:val>
                                        </p:tav>
                                      </p:tavLst>
                                    </p:anim>
                                  </p:childTnLst>
                                </p:cTn>
                              </p:par>
                              <p:par>
                                <p:cTn id="126" presetID="2" presetClass="entr" presetSubtype="8" fill="hold" nodeType="withEffect">
                                  <p:stCondLst>
                                    <p:cond delay="0"/>
                                  </p:stCondLst>
                                  <p:childTnLst>
                                    <p:set>
                                      <p:cBhvr>
                                        <p:cTn id="127" dur="1" fill="hold">
                                          <p:stCondLst>
                                            <p:cond delay="0"/>
                                          </p:stCondLst>
                                        </p:cTn>
                                        <p:tgtEl>
                                          <p:spTgt spid="226">
                                            <p:txEl>
                                              <p:pRg st="3" end="3"/>
                                            </p:txEl>
                                          </p:spTgt>
                                        </p:tgtEl>
                                        <p:attrNameLst>
                                          <p:attrName>style.visibility</p:attrName>
                                        </p:attrNameLst>
                                      </p:cBhvr>
                                      <p:to>
                                        <p:strVal val="visible"/>
                                      </p:to>
                                    </p:set>
                                    <p:anim calcmode="lin" valueType="num">
                                      <p:cBhvr additive="base">
                                        <p:cTn id="128" dur="500"/>
                                        <p:tgtEl>
                                          <p:spTgt spid="226">
                                            <p:txEl>
                                              <p:pRg st="3" end="3"/>
                                            </p:txEl>
                                          </p:spTgt>
                                        </p:tgtEl>
                                        <p:attrNameLst>
                                          <p:attrName>ppt_x</p:attrName>
                                        </p:attrNameLst>
                                      </p:cBhvr>
                                      <p:tavLst>
                                        <p:tav tm="0">
                                          <p:val>
                                            <p:strVal val="#ppt_x-1"/>
                                          </p:val>
                                        </p:tav>
                                        <p:tav tm="100000">
                                          <p:val>
                                            <p:strVal val="#ppt_x"/>
                                          </p:val>
                                        </p:tav>
                                      </p:tavLst>
                                    </p:anim>
                                  </p:childTnLst>
                                </p:cTn>
                              </p:par>
                              <p:par>
                                <p:cTn id="129" presetID="2" presetClass="entr" presetSubtype="8" fill="hold" nodeType="withEffect">
                                  <p:stCondLst>
                                    <p:cond delay="0"/>
                                  </p:stCondLst>
                                  <p:childTnLst>
                                    <p:set>
                                      <p:cBhvr>
                                        <p:cTn id="130" dur="1" fill="hold">
                                          <p:stCondLst>
                                            <p:cond delay="0"/>
                                          </p:stCondLst>
                                        </p:cTn>
                                        <p:tgtEl>
                                          <p:spTgt spid="226">
                                            <p:txEl>
                                              <p:pRg st="4" end="4"/>
                                            </p:txEl>
                                          </p:spTgt>
                                        </p:tgtEl>
                                        <p:attrNameLst>
                                          <p:attrName>style.visibility</p:attrName>
                                        </p:attrNameLst>
                                      </p:cBhvr>
                                      <p:to>
                                        <p:strVal val="visible"/>
                                      </p:to>
                                    </p:set>
                                    <p:anim calcmode="lin" valueType="num">
                                      <p:cBhvr additive="base">
                                        <p:cTn id="131" dur="500"/>
                                        <p:tgtEl>
                                          <p:spTgt spid="226">
                                            <p:txEl>
                                              <p:pRg st="4" end="4"/>
                                            </p:txEl>
                                          </p:spTgt>
                                        </p:tgtEl>
                                        <p:attrNameLst>
                                          <p:attrName>ppt_x</p:attrName>
                                        </p:attrNameLst>
                                      </p:cBhvr>
                                      <p:tavLst>
                                        <p:tav tm="0">
                                          <p:val>
                                            <p:strVal val="#ppt_x-1"/>
                                          </p:val>
                                        </p:tav>
                                        <p:tav tm="100000">
                                          <p:val>
                                            <p:strVal val="#ppt_x"/>
                                          </p:val>
                                        </p:tav>
                                      </p:tavLst>
                                    </p:anim>
                                  </p:childTnLst>
                                </p:cTn>
                              </p:par>
                              <p:par>
                                <p:cTn id="132" presetID="2" presetClass="entr" presetSubtype="8" fill="hold" nodeType="withEffect">
                                  <p:stCondLst>
                                    <p:cond delay="0"/>
                                  </p:stCondLst>
                                  <p:childTnLst>
                                    <p:set>
                                      <p:cBhvr>
                                        <p:cTn id="133" dur="1" fill="hold">
                                          <p:stCondLst>
                                            <p:cond delay="0"/>
                                          </p:stCondLst>
                                        </p:cTn>
                                        <p:tgtEl>
                                          <p:spTgt spid="226">
                                            <p:txEl>
                                              <p:pRg st="5" end="5"/>
                                            </p:txEl>
                                          </p:spTgt>
                                        </p:tgtEl>
                                        <p:attrNameLst>
                                          <p:attrName>style.visibility</p:attrName>
                                        </p:attrNameLst>
                                      </p:cBhvr>
                                      <p:to>
                                        <p:strVal val="visible"/>
                                      </p:to>
                                    </p:set>
                                    <p:anim calcmode="lin" valueType="num">
                                      <p:cBhvr additive="base">
                                        <p:cTn id="134" dur="500"/>
                                        <p:tgtEl>
                                          <p:spTgt spid="226">
                                            <p:txEl>
                                              <p:pRg st="5" end="5"/>
                                            </p:txEl>
                                          </p:spTgt>
                                        </p:tgtEl>
                                        <p:attrNameLst>
                                          <p:attrName>ppt_x</p:attrName>
                                        </p:attrNameLst>
                                      </p:cBhvr>
                                      <p:tavLst>
                                        <p:tav tm="0">
                                          <p:val>
                                            <p:strVal val="#ppt_x-1"/>
                                          </p:val>
                                        </p:tav>
                                        <p:tav tm="100000">
                                          <p:val>
                                            <p:strVal val="#ppt_x"/>
                                          </p:val>
                                        </p:tav>
                                      </p:tavLst>
                                    </p:anim>
                                  </p:childTnLst>
                                </p:cTn>
                              </p:par>
                              <p:par>
                                <p:cTn id="135" presetID="2" presetClass="entr" presetSubtype="8" fill="hold" nodeType="withEffect">
                                  <p:stCondLst>
                                    <p:cond delay="0"/>
                                  </p:stCondLst>
                                  <p:childTnLst>
                                    <p:set>
                                      <p:cBhvr>
                                        <p:cTn id="136" dur="1" fill="hold">
                                          <p:stCondLst>
                                            <p:cond delay="0"/>
                                          </p:stCondLst>
                                        </p:cTn>
                                        <p:tgtEl>
                                          <p:spTgt spid="226">
                                            <p:txEl>
                                              <p:pRg st="6" end="6"/>
                                            </p:txEl>
                                          </p:spTgt>
                                        </p:tgtEl>
                                        <p:attrNameLst>
                                          <p:attrName>style.visibility</p:attrName>
                                        </p:attrNameLst>
                                      </p:cBhvr>
                                      <p:to>
                                        <p:strVal val="visible"/>
                                      </p:to>
                                    </p:set>
                                    <p:anim calcmode="lin" valueType="num">
                                      <p:cBhvr additive="base">
                                        <p:cTn id="137" dur="500"/>
                                        <p:tgtEl>
                                          <p:spTgt spid="226">
                                            <p:txEl>
                                              <p:pRg st="6" end="6"/>
                                            </p:txEl>
                                          </p:spTgt>
                                        </p:tgtEl>
                                        <p:attrNameLst>
                                          <p:attrName>ppt_x</p:attrName>
                                        </p:attrNameLst>
                                      </p:cBhvr>
                                      <p:tavLst>
                                        <p:tav tm="0">
                                          <p:val>
                                            <p:strVal val="#ppt_x-1"/>
                                          </p:val>
                                        </p:tav>
                                        <p:tav tm="100000">
                                          <p:val>
                                            <p:strVal val="#ppt_x"/>
                                          </p:val>
                                        </p:tav>
                                      </p:tavLst>
                                    </p:anim>
                                  </p:childTnLst>
                                </p:cTn>
                              </p:par>
                              <p:par>
                                <p:cTn id="138" presetID="2" presetClass="entr" presetSubtype="8" fill="hold" nodeType="withEffect">
                                  <p:stCondLst>
                                    <p:cond delay="0"/>
                                  </p:stCondLst>
                                  <p:childTnLst>
                                    <p:set>
                                      <p:cBhvr>
                                        <p:cTn id="139" dur="1" fill="hold">
                                          <p:stCondLst>
                                            <p:cond delay="0"/>
                                          </p:stCondLst>
                                        </p:cTn>
                                        <p:tgtEl>
                                          <p:spTgt spid="226">
                                            <p:txEl>
                                              <p:pRg st="7" end="7"/>
                                            </p:txEl>
                                          </p:spTgt>
                                        </p:tgtEl>
                                        <p:attrNameLst>
                                          <p:attrName>style.visibility</p:attrName>
                                        </p:attrNameLst>
                                      </p:cBhvr>
                                      <p:to>
                                        <p:strVal val="visible"/>
                                      </p:to>
                                    </p:set>
                                    <p:anim calcmode="lin" valueType="num">
                                      <p:cBhvr additive="base">
                                        <p:cTn id="140" dur="500"/>
                                        <p:tgtEl>
                                          <p:spTgt spid="226">
                                            <p:txEl>
                                              <p:pRg st="7" end="7"/>
                                            </p:txEl>
                                          </p:spTgt>
                                        </p:tgtEl>
                                        <p:attrNameLst>
                                          <p:attrName>ppt_x</p:attrName>
                                        </p:attrNameLst>
                                      </p:cBhvr>
                                      <p:tavLst>
                                        <p:tav tm="0">
                                          <p:val>
                                            <p:strVal val="#ppt_x-1"/>
                                          </p:val>
                                        </p:tav>
                                        <p:tav tm="100000">
                                          <p:val>
                                            <p:strVal val="#ppt_x"/>
                                          </p:val>
                                        </p:tav>
                                      </p:tavLst>
                                    </p:anim>
                                  </p:childTnLst>
                                </p:cTn>
                              </p:par>
                              <p:par>
                                <p:cTn id="141" presetID="2" presetClass="entr" presetSubtype="8" fill="hold" nodeType="withEffect">
                                  <p:stCondLst>
                                    <p:cond delay="0"/>
                                  </p:stCondLst>
                                  <p:childTnLst>
                                    <p:set>
                                      <p:cBhvr>
                                        <p:cTn id="142" dur="1" fill="hold">
                                          <p:stCondLst>
                                            <p:cond delay="0"/>
                                          </p:stCondLst>
                                        </p:cTn>
                                        <p:tgtEl>
                                          <p:spTgt spid="226">
                                            <p:txEl>
                                              <p:pRg st="8" end="8"/>
                                            </p:txEl>
                                          </p:spTgt>
                                        </p:tgtEl>
                                        <p:attrNameLst>
                                          <p:attrName>style.visibility</p:attrName>
                                        </p:attrNameLst>
                                      </p:cBhvr>
                                      <p:to>
                                        <p:strVal val="visible"/>
                                      </p:to>
                                    </p:set>
                                    <p:anim calcmode="lin" valueType="num">
                                      <p:cBhvr additive="base">
                                        <p:cTn id="143" dur="500"/>
                                        <p:tgtEl>
                                          <p:spTgt spid="226">
                                            <p:txEl>
                                              <p:pRg st="8" end="8"/>
                                            </p:txEl>
                                          </p:spTgt>
                                        </p:tgtEl>
                                        <p:attrNameLst>
                                          <p:attrName>ppt_x</p:attrName>
                                        </p:attrNameLst>
                                      </p:cBhvr>
                                      <p:tavLst>
                                        <p:tav tm="0">
                                          <p:val>
                                            <p:strVal val="#ppt_x-1"/>
                                          </p:val>
                                        </p:tav>
                                        <p:tav tm="100000">
                                          <p:val>
                                            <p:strVal val="#ppt_x"/>
                                          </p:val>
                                        </p:tav>
                                      </p:tavLst>
                                    </p:anim>
                                  </p:childTnLst>
                                </p:cTn>
                              </p:par>
                            </p:childTnLst>
                          </p:cTn>
                        </p:par>
                        <p:par>
                          <p:cTn id="144" fill="hold">
                            <p:stCondLst>
                              <p:cond delay="2500"/>
                            </p:stCondLst>
                            <p:childTnLst>
                              <p:par>
                                <p:cTn id="145" presetID="10" presetClass="entr" presetSubtype="0" fill="hold" nodeType="afterEffect">
                                  <p:stCondLst>
                                    <p:cond delay="0"/>
                                  </p:stCondLst>
                                  <p:childTnLst>
                                    <p:set>
                                      <p:cBhvr>
                                        <p:cTn id="146" dur="1" fill="hold">
                                          <p:stCondLst>
                                            <p:cond delay="0"/>
                                          </p:stCondLst>
                                        </p:cTn>
                                        <p:tgtEl>
                                          <p:spTgt spid="219"/>
                                        </p:tgtEl>
                                        <p:attrNameLst>
                                          <p:attrName>style.visibility</p:attrName>
                                        </p:attrNameLst>
                                      </p:cBhvr>
                                      <p:to>
                                        <p:strVal val="visible"/>
                                      </p:to>
                                    </p:set>
                                    <p:animEffect transition="in" filter="fade">
                                      <p:cBhvr>
                                        <p:cTn id="147" dur="500"/>
                                        <p:tgtEl>
                                          <p:spTgt spid="219"/>
                                        </p:tgtEl>
                                      </p:cBhvr>
                                    </p:animEffect>
                                  </p:childTnLst>
                                </p:cTn>
                              </p:par>
                            </p:childTnLst>
                          </p:cTn>
                        </p:par>
                        <p:par>
                          <p:cTn id="148" fill="hold">
                            <p:stCondLst>
                              <p:cond delay="3000"/>
                            </p:stCondLst>
                            <p:childTnLst>
                              <p:par>
                                <p:cTn id="149" presetID="10" presetClass="entr" presetSubtype="0" fill="hold" nodeType="afterEffect">
                                  <p:stCondLst>
                                    <p:cond delay="0"/>
                                  </p:stCondLst>
                                  <p:childTnLst>
                                    <p:set>
                                      <p:cBhvr>
                                        <p:cTn id="150" dur="1" fill="hold">
                                          <p:stCondLst>
                                            <p:cond delay="0"/>
                                          </p:stCondLst>
                                        </p:cTn>
                                        <p:tgtEl>
                                          <p:spTgt spid="222"/>
                                        </p:tgtEl>
                                        <p:attrNameLst>
                                          <p:attrName>style.visibility</p:attrName>
                                        </p:attrNameLst>
                                      </p:cBhvr>
                                      <p:to>
                                        <p:strVal val="visible"/>
                                      </p:to>
                                    </p:set>
                                    <p:animEffect transition="in" filter="fade">
                                      <p:cBhvr>
                                        <p:cTn id="151" dur="500"/>
                                        <p:tgtEl>
                                          <p:spTgt spid="222"/>
                                        </p:tgtEl>
                                      </p:cBhvr>
                                    </p:animEffect>
                                  </p:childTnLst>
                                </p:cTn>
                              </p:par>
                              <p:par>
                                <p:cTn id="152" presetID="10" presetClass="entr" presetSubtype="0" fill="hold" nodeType="withEffect">
                                  <p:stCondLst>
                                    <p:cond delay="0"/>
                                  </p:stCondLst>
                                  <p:childTnLst>
                                    <p:set>
                                      <p:cBhvr>
                                        <p:cTn id="153" dur="1" fill="hold">
                                          <p:stCondLst>
                                            <p:cond delay="0"/>
                                          </p:stCondLst>
                                        </p:cTn>
                                        <p:tgtEl>
                                          <p:spTgt spid="201">
                                            <p:txEl>
                                              <p:pRg st="0" end="0"/>
                                            </p:txEl>
                                          </p:spTgt>
                                        </p:tgtEl>
                                        <p:attrNameLst>
                                          <p:attrName>style.visibility</p:attrName>
                                        </p:attrNameLst>
                                      </p:cBhvr>
                                      <p:to>
                                        <p:strVal val="visible"/>
                                      </p:to>
                                    </p:set>
                                    <p:animEffect transition="in" filter="fade">
                                      <p:cBhvr>
                                        <p:cTn id="154" dur="500"/>
                                        <p:tgtEl>
                                          <p:spTgt spid="201">
                                            <p:txEl>
                                              <p:pRg st="0" end="0"/>
                                            </p:txEl>
                                          </p:spTgt>
                                        </p:tgtEl>
                                      </p:cBhvr>
                                    </p:animEffect>
                                  </p:childTnLst>
                                </p:cTn>
                              </p:par>
                              <p:par>
                                <p:cTn id="155" presetID="10" presetClass="entr" presetSubtype="0" fill="hold" nodeType="withEffect">
                                  <p:stCondLst>
                                    <p:cond delay="0"/>
                                  </p:stCondLst>
                                  <p:childTnLst>
                                    <p:set>
                                      <p:cBhvr>
                                        <p:cTn id="156" dur="1" fill="hold">
                                          <p:stCondLst>
                                            <p:cond delay="0"/>
                                          </p:stCondLst>
                                        </p:cTn>
                                        <p:tgtEl>
                                          <p:spTgt spid="201">
                                            <p:txEl>
                                              <p:pRg st="1" end="1"/>
                                            </p:txEl>
                                          </p:spTgt>
                                        </p:tgtEl>
                                        <p:attrNameLst>
                                          <p:attrName>style.visibility</p:attrName>
                                        </p:attrNameLst>
                                      </p:cBhvr>
                                      <p:to>
                                        <p:strVal val="visible"/>
                                      </p:to>
                                    </p:set>
                                    <p:animEffect transition="in" filter="fade">
                                      <p:cBhvr>
                                        <p:cTn id="157" dur="500"/>
                                        <p:tgtEl>
                                          <p:spTgt spid="201">
                                            <p:txEl>
                                              <p:pRg st="1" end="1"/>
                                            </p:txEl>
                                          </p:spTgt>
                                        </p:tgtEl>
                                      </p:cBhvr>
                                    </p:animEffect>
                                  </p:childTnLst>
                                </p:cTn>
                              </p:par>
                              <p:par>
                                <p:cTn id="158" presetID="10" presetClass="entr" presetSubtype="0" fill="hold" nodeType="withEffect">
                                  <p:stCondLst>
                                    <p:cond delay="0"/>
                                  </p:stCondLst>
                                  <p:childTnLst>
                                    <p:set>
                                      <p:cBhvr>
                                        <p:cTn id="159" dur="1" fill="hold">
                                          <p:stCondLst>
                                            <p:cond delay="0"/>
                                          </p:stCondLst>
                                        </p:cTn>
                                        <p:tgtEl>
                                          <p:spTgt spid="201">
                                            <p:txEl>
                                              <p:pRg st="2" end="2"/>
                                            </p:txEl>
                                          </p:spTgt>
                                        </p:tgtEl>
                                        <p:attrNameLst>
                                          <p:attrName>style.visibility</p:attrName>
                                        </p:attrNameLst>
                                      </p:cBhvr>
                                      <p:to>
                                        <p:strVal val="visible"/>
                                      </p:to>
                                    </p:set>
                                    <p:animEffect transition="in" filter="fade">
                                      <p:cBhvr>
                                        <p:cTn id="160" dur="500"/>
                                        <p:tgtEl>
                                          <p:spTgt spid="201">
                                            <p:txEl>
                                              <p:pRg st="2" end="2"/>
                                            </p:txEl>
                                          </p:spTgt>
                                        </p:tgtEl>
                                      </p:cBhvr>
                                    </p:animEffect>
                                  </p:childTnLst>
                                </p:cTn>
                              </p:par>
                              <p:par>
                                <p:cTn id="161" presetID="10" presetClass="entr" presetSubtype="0" fill="hold" nodeType="withEffect">
                                  <p:stCondLst>
                                    <p:cond delay="0"/>
                                  </p:stCondLst>
                                  <p:childTnLst>
                                    <p:set>
                                      <p:cBhvr>
                                        <p:cTn id="162" dur="1" fill="hold">
                                          <p:stCondLst>
                                            <p:cond delay="0"/>
                                          </p:stCondLst>
                                        </p:cTn>
                                        <p:tgtEl>
                                          <p:spTgt spid="201">
                                            <p:txEl>
                                              <p:pRg st="3" end="3"/>
                                            </p:txEl>
                                          </p:spTgt>
                                        </p:tgtEl>
                                        <p:attrNameLst>
                                          <p:attrName>style.visibility</p:attrName>
                                        </p:attrNameLst>
                                      </p:cBhvr>
                                      <p:to>
                                        <p:strVal val="visible"/>
                                      </p:to>
                                    </p:set>
                                    <p:animEffect transition="in" filter="fade">
                                      <p:cBhvr>
                                        <p:cTn id="163" dur="500"/>
                                        <p:tgtEl>
                                          <p:spTgt spid="201">
                                            <p:txEl>
                                              <p:pRg st="3" end="3"/>
                                            </p:txEl>
                                          </p:spTgt>
                                        </p:tgtEl>
                                      </p:cBhvr>
                                    </p:animEffect>
                                  </p:childTnLst>
                                </p:cTn>
                              </p:par>
                              <p:par>
                                <p:cTn id="164" presetID="10" presetClass="entr" presetSubtype="0" fill="hold" nodeType="withEffect">
                                  <p:stCondLst>
                                    <p:cond delay="0"/>
                                  </p:stCondLst>
                                  <p:childTnLst>
                                    <p:set>
                                      <p:cBhvr>
                                        <p:cTn id="165" dur="1" fill="hold">
                                          <p:stCondLst>
                                            <p:cond delay="0"/>
                                          </p:stCondLst>
                                        </p:cTn>
                                        <p:tgtEl>
                                          <p:spTgt spid="201">
                                            <p:txEl>
                                              <p:pRg st="4" end="4"/>
                                            </p:txEl>
                                          </p:spTgt>
                                        </p:tgtEl>
                                        <p:attrNameLst>
                                          <p:attrName>style.visibility</p:attrName>
                                        </p:attrNameLst>
                                      </p:cBhvr>
                                      <p:to>
                                        <p:strVal val="visible"/>
                                      </p:to>
                                    </p:set>
                                    <p:animEffect transition="in" filter="fade">
                                      <p:cBhvr>
                                        <p:cTn id="166" dur="500"/>
                                        <p:tgtEl>
                                          <p:spTgt spid="201">
                                            <p:txEl>
                                              <p:pRg st="4" end="4"/>
                                            </p:txEl>
                                          </p:spTgt>
                                        </p:tgtEl>
                                      </p:cBhvr>
                                    </p:animEffect>
                                  </p:childTnLst>
                                </p:cTn>
                              </p:par>
                              <p:par>
                                <p:cTn id="167" presetID="10" presetClass="entr" presetSubtype="0" fill="hold" nodeType="withEffect">
                                  <p:stCondLst>
                                    <p:cond delay="0"/>
                                  </p:stCondLst>
                                  <p:childTnLst>
                                    <p:set>
                                      <p:cBhvr>
                                        <p:cTn id="168" dur="1" fill="hold">
                                          <p:stCondLst>
                                            <p:cond delay="0"/>
                                          </p:stCondLst>
                                        </p:cTn>
                                        <p:tgtEl>
                                          <p:spTgt spid="201">
                                            <p:txEl>
                                              <p:pRg st="5" end="5"/>
                                            </p:txEl>
                                          </p:spTgt>
                                        </p:tgtEl>
                                        <p:attrNameLst>
                                          <p:attrName>style.visibility</p:attrName>
                                        </p:attrNameLst>
                                      </p:cBhvr>
                                      <p:to>
                                        <p:strVal val="visible"/>
                                      </p:to>
                                    </p:set>
                                    <p:animEffect transition="in" filter="fade">
                                      <p:cBhvr>
                                        <p:cTn id="169" dur="500"/>
                                        <p:tgtEl>
                                          <p:spTgt spid="201">
                                            <p:txEl>
                                              <p:pRg st="5" end="5"/>
                                            </p:txEl>
                                          </p:spTgt>
                                        </p:tgtEl>
                                      </p:cBhvr>
                                    </p:animEffect>
                                  </p:childTnLst>
                                </p:cTn>
                              </p:par>
                              <p:par>
                                <p:cTn id="170" presetID="10" presetClass="entr" presetSubtype="0" fill="hold" nodeType="withEffect">
                                  <p:stCondLst>
                                    <p:cond delay="0"/>
                                  </p:stCondLst>
                                  <p:childTnLst>
                                    <p:set>
                                      <p:cBhvr>
                                        <p:cTn id="171" dur="1" fill="hold">
                                          <p:stCondLst>
                                            <p:cond delay="0"/>
                                          </p:stCondLst>
                                        </p:cTn>
                                        <p:tgtEl>
                                          <p:spTgt spid="201">
                                            <p:txEl>
                                              <p:pRg st="6" end="6"/>
                                            </p:txEl>
                                          </p:spTgt>
                                        </p:tgtEl>
                                        <p:attrNameLst>
                                          <p:attrName>style.visibility</p:attrName>
                                        </p:attrNameLst>
                                      </p:cBhvr>
                                      <p:to>
                                        <p:strVal val="visible"/>
                                      </p:to>
                                    </p:set>
                                    <p:animEffect transition="in" filter="fade">
                                      <p:cBhvr>
                                        <p:cTn id="172" dur="500"/>
                                        <p:tgtEl>
                                          <p:spTgt spid="201">
                                            <p:txEl>
                                              <p:pRg st="6" end="6"/>
                                            </p:txEl>
                                          </p:spTgt>
                                        </p:tgtEl>
                                      </p:cBhvr>
                                    </p:animEffect>
                                  </p:childTnLst>
                                </p:cTn>
                              </p:par>
                              <p:par>
                                <p:cTn id="173" presetID="10" presetClass="entr" presetSubtype="0" fill="hold" nodeType="withEffect">
                                  <p:stCondLst>
                                    <p:cond delay="0"/>
                                  </p:stCondLst>
                                  <p:childTnLst>
                                    <p:set>
                                      <p:cBhvr>
                                        <p:cTn id="174" dur="1" fill="hold">
                                          <p:stCondLst>
                                            <p:cond delay="0"/>
                                          </p:stCondLst>
                                        </p:cTn>
                                        <p:tgtEl>
                                          <p:spTgt spid="201">
                                            <p:txEl>
                                              <p:pRg st="7" end="7"/>
                                            </p:txEl>
                                          </p:spTgt>
                                        </p:tgtEl>
                                        <p:attrNameLst>
                                          <p:attrName>style.visibility</p:attrName>
                                        </p:attrNameLst>
                                      </p:cBhvr>
                                      <p:to>
                                        <p:strVal val="visible"/>
                                      </p:to>
                                    </p:set>
                                    <p:animEffect transition="in" filter="fade">
                                      <p:cBhvr>
                                        <p:cTn id="175" dur="500"/>
                                        <p:tgtEl>
                                          <p:spTgt spid="201">
                                            <p:txEl>
                                              <p:pRg st="7" end="7"/>
                                            </p:txEl>
                                          </p:spTgt>
                                        </p:tgtEl>
                                      </p:cBhvr>
                                    </p:animEffect>
                                  </p:childTnLst>
                                </p:cTn>
                              </p:par>
                              <p:par>
                                <p:cTn id="176" presetID="10" presetClass="entr" presetSubtype="0" fill="hold" nodeType="withEffect">
                                  <p:stCondLst>
                                    <p:cond delay="0"/>
                                  </p:stCondLst>
                                  <p:childTnLst>
                                    <p:set>
                                      <p:cBhvr>
                                        <p:cTn id="177" dur="1" fill="hold">
                                          <p:stCondLst>
                                            <p:cond delay="0"/>
                                          </p:stCondLst>
                                        </p:cTn>
                                        <p:tgtEl>
                                          <p:spTgt spid="201">
                                            <p:txEl>
                                              <p:pRg st="8" end="8"/>
                                            </p:txEl>
                                          </p:spTgt>
                                        </p:tgtEl>
                                        <p:attrNameLst>
                                          <p:attrName>style.visibility</p:attrName>
                                        </p:attrNameLst>
                                      </p:cBhvr>
                                      <p:to>
                                        <p:strVal val="visible"/>
                                      </p:to>
                                    </p:set>
                                    <p:animEffect transition="in" filter="fade">
                                      <p:cBhvr>
                                        <p:cTn id="178" dur="500"/>
                                        <p:tgtEl>
                                          <p:spTgt spid="201">
                                            <p:txEl>
                                              <p:pRg st="8" end="8"/>
                                            </p:txEl>
                                          </p:spTgt>
                                        </p:tgtEl>
                                      </p:cBhvr>
                                    </p:animEffect>
                                  </p:childTnLst>
                                </p:cTn>
                              </p:par>
                            </p:childTnLst>
                          </p:cTn>
                        </p:par>
                        <p:par>
                          <p:cTn id="179" fill="hold">
                            <p:stCondLst>
                              <p:cond delay="3500"/>
                            </p:stCondLst>
                            <p:childTnLst>
                              <p:par>
                                <p:cTn id="180" presetID="2" presetClass="entr" presetSubtype="8" fill="hold" nodeType="afterEffect">
                                  <p:stCondLst>
                                    <p:cond delay="0"/>
                                  </p:stCondLst>
                                  <p:childTnLst>
                                    <p:set>
                                      <p:cBhvr>
                                        <p:cTn id="181" dur="1" fill="hold">
                                          <p:stCondLst>
                                            <p:cond delay="0"/>
                                          </p:stCondLst>
                                        </p:cTn>
                                        <p:tgtEl>
                                          <p:spTgt spid="212"/>
                                        </p:tgtEl>
                                        <p:attrNameLst>
                                          <p:attrName>style.visibility</p:attrName>
                                        </p:attrNameLst>
                                      </p:cBhvr>
                                      <p:to>
                                        <p:strVal val="visible"/>
                                      </p:to>
                                    </p:set>
                                    <p:anim calcmode="lin" valueType="num">
                                      <p:cBhvr additive="base">
                                        <p:cTn id="182" dur="500"/>
                                        <p:tgtEl>
                                          <p:spTgt spid="212"/>
                                        </p:tgtEl>
                                        <p:attrNameLst>
                                          <p:attrName>ppt_x</p:attrName>
                                        </p:attrNameLst>
                                      </p:cBhvr>
                                      <p:tavLst>
                                        <p:tav tm="0">
                                          <p:val>
                                            <p:strVal val="#ppt_x-1"/>
                                          </p:val>
                                        </p:tav>
                                        <p:tav tm="100000">
                                          <p:val>
                                            <p:strVal val="#ppt_x"/>
                                          </p:val>
                                        </p:tav>
                                      </p:tavLst>
                                    </p:anim>
                                  </p:childTnLst>
                                </p:cTn>
                              </p:par>
                              <p:par>
                                <p:cTn id="183" presetID="2" presetClass="entr" presetSubtype="8" fill="hold" nodeType="withEffect">
                                  <p:stCondLst>
                                    <p:cond delay="0"/>
                                  </p:stCondLst>
                                  <p:childTnLst>
                                    <p:set>
                                      <p:cBhvr>
                                        <p:cTn id="184" dur="1" fill="hold">
                                          <p:stCondLst>
                                            <p:cond delay="0"/>
                                          </p:stCondLst>
                                        </p:cTn>
                                        <p:tgtEl>
                                          <p:spTgt spid="227">
                                            <p:txEl>
                                              <p:pRg st="0" end="0"/>
                                            </p:txEl>
                                          </p:spTgt>
                                        </p:tgtEl>
                                        <p:attrNameLst>
                                          <p:attrName>style.visibility</p:attrName>
                                        </p:attrNameLst>
                                      </p:cBhvr>
                                      <p:to>
                                        <p:strVal val="visible"/>
                                      </p:to>
                                    </p:set>
                                    <p:anim calcmode="lin" valueType="num">
                                      <p:cBhvr additive="base">
                                        <p:cTn id="185" dur="500"/>
                                        <p:tgtEl>
                                          <p:spTgt spid="227">
                                            <p:txEl>
                                              <p:pRg st="0" end="0"/>
                                            </p:txEl>
                                          </p:spTgt>
                                        </p:tgtEl>
                                        <p:attrNameLst>
                                          <p:attrName>ppt_x</p:attrName>
                                        </p:attrNameLst>
                                      </p:cBhvr>
                                      <p:tavLst>
                                        <p:tav tm="0">
                                          <p:val>
                                            <p:strVal val="#ppt_x-1"/>
                                          </p:val>
                                        </p:tav>
                                        <p:tav tm="100000">
                                          <p:val>
                                            <p:strVal val="#ppt_x"/>
                                          </p:val>
                                        </p:tav>
                                      </p:tavLst>
                                    </p:anim>
                                  </p:childTnLst>
                                </p:cTn>
                              </p:par>
                              <p:par>
                                <p:cTn id="186" presetID="2" presetClass="entr" presetSubtype="8" fill="hold" nodeType="withEffect">
                                  <p:stCondLst>
                                    <p:cond delay="0"/>
                                  </p:stCondLst>
                                  <p:childTnLst>
                                    <p:set>
                                      <p:cBhvr>
                                        <p:cTn id="187" dur="1" fill="hold">
                                          <p:stCondLst>
                                            <p:cond delay="0"/>
                                          </p:stCondLst>
                                        </p:cTn>
                                        <p:tgtEl>
                                          <p:spTgt spid="227">
                                            <p:txEl>
                                              <p:pRg st="1" end="1"/>
                                            </p:txEl>
                                          </p:spTgt>
                                        </p:tgtEl>
                                        <p:attrNameLst>
                                          <p:attrName>style.visibility</p:attrName>
                                        </p:attrNameLst>
                                      </p:cBhvr>
                                      <p:to>
                                        <p:strVal val="visible"/>
                                      </p:to>
                                    </p:set>
                                    <p:anim calcmode="lin" valueType="num">
                                      <p:cBhvr additive="base">
                                        <p:cTn id="188" dur="500"/>
                                        <p:tgtEl>
                                          <p:spTgt spid="227">
                                            <p:txEl>
                                              <p:pRg st="1" end="1"/>
                                            </p:txEl>
                                          </p:spTgt>
                                        </p:tgtEl>
                                        <p:attrNameLst>
                                          <p:attrName>ppt_x</p:attrName>
                                        </p:attrNameLst>
                                      </p:cBhvr>
                                      <p:tavLst>
                                        <p:tav tm="0">
                                          <p:val>
                                            <p:strVal val="#ppt_x-1"/>
                                          </p:val>
                                        </p:tav>
                                        <p:tav tm="100000">
                                          <p:val>
                                            <p:strVal val="#ppt_x"/>
                                          </p:val>
                                        </p:tav>
                                      </p:tavLst>
                                    </p:anim>
                                  </p:childTnLst>
                                </p:cTn>
                              </p:par>
                              <p:par>
                                <p:cTn id="189" presetID="2" presetClass="entr" presetSubtype="8" fill="hold" nodeType="withEffect">
                                  <p:stCondLst>
                                    <p:cond delay="0"/>
                                  </p:stCondLst>
                                  <p:childTnLst>
                                    <p:set>
                                      <p:cBhvr>
                                        <p:cTn id="190" dur="1" fill="hold">
                                          <p:stCondLst>
                                            <p:cond delay="0"/>
                                          </p:stCondLst>
                                        </p:cTn>
                                        <p:tgtEl>
                                          <p:spTgt spid="227">
                                            <p:txEl>
                                              <p:pRg st="2" end="2"/>
                                            </p:txEl>
                                          </p:spTgt>
                                        </p:tgtEl>
                                        <p:attrNameLst>
                                          <p:attrName>style.visibility</p:attrName>
                                        </p:attrNameLst>
                                      </p:cBhvr>
                                      <p:to>
                                        <p:strVal val="visible"/>
                                      </p:to>
                                    </p:set>
                                    <p:anim calcmode="lin" valueType="num">
                                      <p:cBhvr additive="base">
                                        <p:cTn id="191" dur="500"/>
                                        <p:tgtEl>
                                          <p:spTgt spid="227">
                                            <p:txEl>
                                              <p:pRg st="2" end="2"/>
                                            </p:txEl>
                                          </p:spTgt>
                                        </p:tgtEl>
                                        <p:attrNameLst>
                                          <p:attrName>ppt_x</p:attrName>
                                        </p:attrNameLst>
                                      </p:cBhvr>
                                      <p:tavLst>
                                        <p:tav tm="0">
                                          <p:val>
                                            <p:strVal val="#ppt_x-1"/>
                                          </p:val>
                                        </p:tav>
                                        <p:tav tm="100000">
                                          <p:val>
                                            <p:strVal val="#ppt_x"/>
                                          </p:val>
                                        </p:tav>
                                      </p:tavLst>
                                    </p:anim>
                                  </p:childTnLst>
                                </p:cTn>
                              </p:par>
                              <p:par>
                                <p:cTn id="192" presetID="2" presetClass="entr" presetSubtype="8" fill="hold" nodeType="withEffect">
                                  <p:stCondLst>
                                    <p:cond delay="0"/>
                                  </p:stCondLst>
                                  <p:childTnLst>
                                    <p:set>
                                      <p:cBhvr>
                                        <p:cTn id="193" dur="1" fill="hold">
                                          <p:stCondLst>
                                            <p:cond delay="0"/>
                                          </p:stCondLst>
                                        </p:cTn>
                                        <p:tgtEl>
                                          <p:spTgt spid="227">
                                            <p:txEl>
                                              <p:pRg st="3" end="3"/>
                                            </p:txEl>
                                          </p:spTgt>
                                        </p:tgtEl>
                                        <p:attrNameLst>
                                          <p:attrName>style.visibility</p:attrName>
                                        </p:attrNameLst>
                                      </p:cBhvr>
                                      <p:to>
                                        <p:strVal val="visible"/>
                                      </p:to>
                                    </p:set>
                                    <p:anim calcmode="lin" valueType="num">
                                      <p:cBhvr additive="base">
                                        <p:cTn id="194" dur="500"/>
                                        <p:tgtEl>
                                          <p:spTgt spid="227">
                                            <p:txEl>
                                              <p:pRg st="3" end="3"/>
                                            </p:txEl>
                                          </p:spTgt>
                                        </p:tgtEl>
                                        <p:attrNameLst>
                                          <p:attrName>ppt_x</p:attrName>
                                        </p:attrNameLst>
                                      </p:cBhvr>
                                      <p:tavLst>
                                        <p:tav tm="0">
                                          <p:val>
                                            <p:strVal val="#ppt_x-1"/>
                                          </p:val>
                                        </p:tav>
                                        <p:tav tm="100000">
                                          <p:val>
                                            <p:strVal val="#ppt_x"/>
                                          </p:val>
                                        </p:tav>
                                      </p:tavLst>
                                    </p:anim>
                                  </p:childTnLst>
                                </p:cTn>
                              </p:par>
                              <p:par>
                                <p:cTn id="195" presetID="2" presetClass="entr" presetSubtype="8" fill="hold" nodeType="withEffect">
                                  <p:stCondLst>
                                    <p:cond delay="0"/>
                                  </p:stCondLst>
                                  <p:childTnLst>
                                    <p:set>
                                      <p:cBhvr>
                                        <p:cTn id="196" dur="1" fill="hold">
                                          <p:stCondLst>
                                            <p:cond delay="0"/>
                                          </p:stCondLst>
                                        </p:cTn>
                                        <p:tgtEl>
                                          <p:spTgt spid="227">
                                            <p:txEl>
                                              <p:pRg st="4" end="4"/>
                                            </p:txEl>
                                          </p:spTgt>
                                        </p:tgtEl>
                                        <p:attrNameLst>
                                          <p:attrName>style.visibility</p:attrName>
                                        </p:attrNameLst>
                                      </p:cBhvr>
                                      <p:to>
                                        <p:strVal val="visible"/>
                                      </p:to>
                                    </p:set>
                                    <p:anim calcmode="lin" valueType="num">
                                      <p:cBhvr additive="base">
                                        <p:cTn id="197" dur="500"/>
                                        <p:tgtEl>
                                          <p:spTgt spid="227">
                                            <p:txEl>
                                              <p:pRg st="4" end="4"/>
                                            </p:txEl>
                                          </p:spTgt>
                                        </p:tgtEl>
                                        <p:attrNameLst>
                                          <p:attrName>ppt_x</p:attrName>
                                        </p:attrNameLst>
                                      </p:cBhvr>
                                      <p:tavLst>
                                        <p:tav tm="0">
                                          <p:val>
                                            <p:strVal val="#ppt_x-1"/>
                                          </p:val>
                                        </p:tav>
                                        <p:tav tm="100000">
                                          <p:val>
                                            <p:strVal val="#ppt_x"/>
                                          </p:val>
                                        </p:tav>
                                      </p:tavLst>
                                    </p:anim>
                                  </p:childTnLst>
                                </p:cTn>
                              </p:par>
                              <p:par>
                                <p:cTn id="198" presetID="2" presetClass="entr" presetSubtype="8" fill="hold" nodeType="withEffect">
                                  <p:stCondLst>
                                    <p:cond delay="0"/>
                                  </p:stCondLst>
                                  <p:childTnLst>
                                    <p:set>
                                      <p:cBhvr>
                                        <p:cTn id="199" dur="1" fill="hold">
                                          <p:stCondLst>
                                            <p:cond delay="0"/>
                                          </p:stCondLst>
                                        </p:cTn>
                                        <p:tgtEl>
                                          <p:spTgt spid="227">
                                            <p:txEl>
                                              <p:pRg st="5" end="5"/>
                                            </p:txEl>
                                          </p:spTgt>
                                        </p:tgtEl>
                                        <p:attrNameLst>
                                          <p:attrName>style.visibility</p:attrName>
                                        </p:attrNameLst>
                                      </p:cBhvr>
                                      <p:to>
                                        <p:strVal val="visible"/>
                                      </p:to>
                                    </p:set>
                                    <p:anim calcmode="lin" valueType="num">
                                      <p:cBhvr additive="base">
                                        <p:cTn id="200" dur="500"/>
                                        <p:tgtEl>
                                          <p:spTgt spid="227">
                                            <p:txEl>
                                              <p:pRg st="5" end="5"/>
                                            </p:txEl>
                                          </p:spTgt>
                                        </p:tgtEl>
                                        <p:attrNameLst>
                                          <p:attrName>ppt_x</p:attrName>
                                        </p:attrNameLst>
                                      </p:cBhvr>
                                      <p:tavLst>
                                        <p:tav tm="0">
                                          <p:val>
                                            <p:strVal val="#ppt_x-1"/>
                                          </p:val>
                                        </p:tav>
                                        <p:tav tm="100000">
                                          <p:val>
                                            <p:strVal val="#ppt_x"/>
                                          </p:val>
                                        </p:tav>
                                      </p:tavLst>
                                    </p:anim>
                                  </p:childTnLst>
                                </p:cTn>
                              </p:par>
                              <p:par>
                                <p:cTn id="201" presetID="2" presetClass="entr" presetSubtype="8" fill="hold" nodeType="withEffect">
                                  <p:stCondLst>
                                    <p:cond delay="0"/>
                                  </p:stCondLst>
                                  <p:childTnLst>
                                    <p:set>
                                      <p:cBhvr>
                                        <p:cTn id="202" dur="1" fill="hold">
                                          <p:stCondLst>
                                            <p:cond delay="0"/>
                                          </p:stCondLst>
                                        </p:cTn>
                                        <p:tgtEl>
                                          <p:spTgt spid="227">
                                            <p:txEl>
                                              <p:pRg st="6" end="6"/>
                                            </p:txEl>
                                          </p:spTgt>
                                        </p:tgtEl>
                                        <p:attrNameLst>
                                          <p:attrName>style.visibility</p:attrName>
                                        </p:attrNameLst>
                                      </p:cBhvr>
                                      <p:to>
                                        <p:strVal val="visible"/>
                                      </p:to>
                                    </p:set>
                                    <p:anim calcmode="lin" valueType="num">
                                      <p:cBhvr additive="base">
                                        <p:cTn id="203" dur="500"/>
                                        <p:tgtEl>
                                          <p:spTgt spid="227">
                                            <p:txEl>
                                              <p:pRg st="6" end="6"/>
                                            </p:txEl>
                                          </p:spTgt>
                                        </p:tgtEl>
                                        <p:attrNameLst>
                                          <p:attrName>ppt_x</p:attrName>
                                        </p:attrNameLst>
                                      </p:cBhvr>
                                      <p:tavLst>
                                        <p:tav tm="0">
                                          <p:val>
                                            <p:strVal val="#ppt_x-1"/>
                                          </p:val>
                                        </p:tav>
                                        <p:tav tm="100000">
                                          <p:val>
                                            <p:strVal val="#ppt_x"/>
                                          </p:val>
                                        </p:tav>
                                      </p:tavLst>
                                    </p:anim>
                                  </p:childTnLst>
                                </p:cTn>
                              </p:par>
                              <p:par>
                                <p:cTn id="204" presetID="2" presetClass="entr" presetSubtype="8" fill="hold" nodeType="withEffect">
                                  <p:stCondLst>
                                    <p:cond delay="0"/>
                                  </p:stCondLst>
                                  <p:childTnLst>
                                    <p:set>
                                      <p:cBhvr>
                                        <p:cTn id="205" dur="1" fill="hold">
                                          <p:stCondLst>
                                            <p:cond delay="0"/>
                                          </p:stCondLst>
                                        </p:cTn>
                                        <p:tgtEl>
                                          <p:spTgt spid="227">
                                            <p:txEl>
                                              <p:pRg st="7" end="7"/>
                                            </p:txEl>
                                          </p:spTgt>
                                        </p:tgtEl>
                                        <p:attrNameLst>
                                          <p:attrName>style.visibility</p:attrName>
                                        </p:attrNameLst>
                                      </p:cBhvr>
                                      <p:to>
                                        <p:strVal val="visible"/>
                                      </p:to>
                                    </p:set>
                                    <p:anim calcmode="lin" valueType="num">
                                      <p:cBhvr additive="base">
                                        <p:cTn id="206" dur="500"/>
                                        <p:tgtEl>
                                          <p:spTgt spid="227">
                                            <p:txEl>
                                              <p:pRg st="7" end="7"/>
                                            </p:txEl>
                                          </p:spTgt>
                                        </p:tgtEl>
                                        <p:attrNameLst>
                                          <p:attrName>ppt_x</p:attrName>
                                        </p:attrNameLst>
                                      </p:cBhvr>
                                      <p:tavLst>
                                        <p:tav tm="0">
                                          <p:val>
                                            <p:strVal val="#ppt_x-1"/>
                                          </p:val>
                                        </p:tav>
                                        <p:tav tm="100000">
                                          <p:val>
                                            <p:strVal val="#ppt_x"/>
                                          </p:val>
                                        </p:tav>
                                      </p:tavLst>
                                    </p:anim>
                                  </p:childTnLst>
                                </p:cTn>
                              </p:par>
                              <p:par>
                                <p:cTn id="207" presetID="2" presetClass="entr" presetSubtype="8" fill="hold" nodeType="withEffect">
                                  <p:stCondLst>
                                    <p:cond delay="0"/>
                                  </p:stCondLst>
                                  <p:childTnLst>
                                    <p:set>
                                      <p:cBhvr>
                                        <p:cTn id="208" dur="1" fill="hold">
                                          <p:stCondLst>
                                            <p:cond delay="0"/>
                                          </p:stCondLst>
                                        </p:cTn>
                                        <p:tgtEl>
                                          <p:spTgt spid="227">
                                            <p:txEl>
                                              <p:pRg st="8" end="8"/>
                                            </p:txEl>
                                          </p:spTgt>
                                        </p:tgtEl>
                                        <p:attrNameLst>
                                          <p:attrName>style.visibility</p:attrName>
                                        </p:attrNameLst>
                                      </p:cBhvr>
                                      <p:to>
                                        <p:strVal val="visible"/>
                                      </p:to>
                                    </p:set>
                                    <p:anim calcmode="lin" valueType="num">
                                      <p:cBhvr additive="base">
                                        <p:cTn id="209" dur="500"/>
                                        <p:tgtEl>
                                          <p:spTgt spid="227">
                                            <p:txEl>
                                              <p:pRg st="8" end="8"/>
                                            </p:txEl>
                                          </p:spTgt>
                                        </p:tgtEl>
                                        <p:attrNameLst>
                                          <p:attrName>ppt_x</p:attrName>
                                        </p:attrNameLst>
                                      </p:cBhvr>
                                      <p:tavLst>
                                        <p:tav tm="0">
                                          <p:val>
                                            <p:strVal val="#ppt_x-1"/>
                                          </p:val>
                                        </p:tav>
                                        <p:tav tm="100000">
                                          <p:val>
                                            <p:strVal val="#ppt_x"/>
                                          </p:val>
                                        </p:tav>
                                      </p:tavLst>
                                    </p:anim>
                                  </p:childTnLst>
                                </p:cTn>
                              </p:par>
                            </p:childTnLst>
                          </p:cTn>
                        </p:par>
                        <p:par>
                          <p:cTn id="210" fill="hold">
                            <p:stCondLst>
                              <p:cond delay="4000"/>
                            </p:stCondLst>
                            <p:childTnLst>
                              <p:par>
                                <p:cTn id="211" presetID="10" presetClass="entr" presetSubtype="0" fill="hold" nodeType="afterEffect">
                                  <p:stCondLst>
                                    <p:cond delay="0"/>
                                  </p:stCondLst>
                                  <p:childTnLst>
                                    <p:set>
                                      <p:cBhvr>
                                        <p:cTn id="212" dur="1" fill="hold">
                                          <p:stCondLst>
                                            <p:cond delay="0"/>
                                          </p:stCondLst>
                                        </p:cTn>
                                        <p:tgtEl>
                                          <p:spTgt spid="218"/>
                                        </p:tgtEl>
                                        <p:attrNameLst>
                                          <p:attrName>style.visibility</p:attrName>
                                        </p:attrNameLst>
                                      </p:cBhvr>
                                      <p:to>
                                        <p:strVal val="visible"/>
                                      </p:to>
                                    </p:set>
                                    <p:animEffect transition="in" filter="fade">
                                      <p:cBhvr>
                                        <p:cTn id="213" dur="500"/>
                                        <p:tgtEl>
                                          <p:spTgt spid="218"/>
                                        </p:tgtEl>
                                      </p:cBhvr>
                                    </p:animEffect>
                                  </p:childTnLst>
                                </p:cTn>
                              </p:par>
                            </p:childTnLst>
                          </p:cTn>
                        </p:par>
                        <p:par>
                          <p:cTn id="214" fill="hold">
                            <p:stCondLst>
                              <p:cond delay="4500"/>
                            </p:stCondLst>
                            <p:childTnLst>
                              <p:par>
                                <p:cTn id="215" presetID="10" presetClass="entr" presetSubtype="0" fill="hold" nodeType="afterEffect">
                                  <p:stCondLst>
                                    <p:cond delay="0"/>
                                  </p:stCondLst>
                                  <p:childTnLst>
                                    <p:set>
                                      <p:cBhvr>
                                        <p:cTn id="216" dur="1" fill="hold">
                                          <p:stCondLst>
                                            <p:cond delay="0"/>
                                          </p:stCondLst>
                                        </p:cTn>
                                        <p:tgtEl>
                                          <p:spTgt spid="224"/>
                                        </p:tgtEl>
                                        <p:attrNameLst>
                                          <p:attrName>style.visibility</p:attrName>
                                        </p:attrNameLst>
                                      </p:cBhvr>
                                      <p:to>
                                        <p:strVal val="visible"/>
                                      </p:to>
                                    </p:set>
                                    <p:animEffect transition="in" filter="fade">
                                      <p:cBhvr>
                                        <p:cTn id="217" dur="500"/>
                                        <p:tgtEl>
                                          <p:spTgt spid="224"/>
                                        </p:tgtEl>
                                      </p:cBhvr>
                                    </p:animEffect>
                                  </p:childTnLst>
                                </p:cTn>
                              </p:par>
                              <p:par>
                                <p:cTn id="218" presetID="10" presetClass="entr" presetSubtype="0" fill="hold" nodeType="withEffect">
                                  <p:stCondLst>
                                    <p:cond delay="0"/>
                                  </p:stCondLst>
                                  <p:childTnLst>
                                    <p:set>
                                      <p:cBhvr>
                                        <p:cTn id="219" dur="1" fill="hold">
                                          <p:stCondLst>
                                            <p:cond delay="0"/>
                                          </p:stCondLst>
                                        </p:cTn>
                                        <p:tgtEl>
                                          <p:spTgt spid="215">
                                            <p:txEl>
                                              <p:pRg st="0" end="0"/>
                                            </p:txEl>
                                          </p:spTgt>
                                        </p:tgtEl>
                                        <p:attrNameLst>
                                          <p:attrName>style.visibility</p:attrName>
                                        </p:attrNameLst>
                                      </p:cBhvr>
                                      <p:to>
                                        <p:strVal val="visible"/>
                                      </p:to>
                                    </p:set>
                                    <p:animEffect transition="in" filter="fade">
                                      <p:cBhvr>
                                        <p:cTn id="220" dur="500"/>
                                        <p:tgtEl>
                                          <p:spTgt spid="215">
                                            <p:txEl>
                                              <p:pRg st="0" end="0"/>
                                            </p:txEl>
                                          </p:spTgt>
                                        </p:tgtEl>
                                      </p:cBhvr>
                                    </p:animEffect>
                                  </p:childTnLst>
                                </p:cTn>
                              </p:par>
                              <p:par>
                                <p:cTn id="221" presetID="10" presetClass="entr" presetSubtype="0" fill="hold" nodeType="withEffect">
                                  <p:stCondLst>
                                    <p:cond delay="0"/>
                                  </p:stCondLst>
                                  <p:childTnLst>
                                    <p:set>
                                      <p:cBhvr>
                                        <p:cTn id="222" dur="1" fill="hold">
                                          <p:stCondLst>
                                            <p:cond delay="0"/>
                                          </p:stCondLst>
                                        </p:cTn>
                                        <p:tgtEl>
                                          <p:spTgt spid="215">
                                            <p:txEl>
                                              <p:pRg st="1" end="1"/>
                                            </p:txEl>
                                          </p:spTgt>
                                        </p:tgtEl>
                                        <p:attrNameLst>
                                          <p:attrName>style.visibility</p:attrName>
                                        </p:attrNameLst>
                                      </p:cBhvr>
                                      <p:to>
                                        <p:strVal val="visible"/>
                                      </p:to>
                                    </p:set>
                                    <p:animEffect transition="in" filter="fade">
                                      <p:cBhvr>
                                        <p:cTn id="223" dur="500"/>
                                        <p:tgtEl>
                                          <p:spTgt spid="215">
                                            <p:txEl>
                                              <p:pRg st="1" end="1"/>
                                            </p:txEl>
                                          </p:spTgt>
                                        </p:tgtEl>
                                      </p:cBhvr>
                                    </p:animEffect>
                                  </p:childTnLst>
                                </p:cTn>
                              </p:par>
                              <p:par>
                                <p:cTn id="224" presetID="10" presetClass="entr" presetSubtype="0" fill="hold" nodeType="withEffect">
                                  <p:stCondLst>
                                    <p:cond delay="0"/>
                                  </p:stCondLst>
                                  <p:childTnLst>
                                    <p:set>
                                      <p:cBhvr>
                                        <p:cTn id="225" dur="1" fill="hold">
                                          <p:stCondLst>
                                            <p:cond delay="0"/>
                                          </p:stCondLst>
                                        </p:cTn>
                                        <p:tgtEl>
                                          <p:spTgt spid="215">
                                            <p:txEl>
                                              <p:pRg st="2" end="2"/>
                                            </p:txEl>
                                          </p:spTgt>
                                        </p:tgtEl>
                                        <p:attrNameLst>
                                          <p:attrName>style.visibility</p:attrName>
                                        </p:attrNameLst>
                                      </p:cBhvr>
                                      <p:to>
                                        <p:strVal val="visible"/>
                                      </p:to>
                                    </p:set>
                                    <p:animEffect transition="in" filter="fade">
                                      <p:cBhvr>
                                        <p:cTn id="226" dur="500"/>
                                        <p:tgtEl>
                                          <p:spTgt spid="215">
                                            <p:txEl>
                                              <p:pRg st="2" end="2"/>
                                            </p:txEl>
                                          </p:spTgt>
                                        </p:tgtEl>
                                      </p:cBhvr>
                                    </p:animEffect>
                                  </p:childTnLst>
                                </p:cTn>
                              </p:par>
                              <p:par>
                                <p:cTn id="227" presetID="10" presetClass="entr" presetSubtype="0" fill="hold" nodeType="withEffect">
                                  <p:stCondLst>
                                    <p:cond delay="0"/>
                                  </p:stCondLst>
                                  <p:childTnLst>
                                    <p:set>
                                      <p:cBhvr>
                                        <p:cTn id="228" dur="1" fill="hold">
                                          <p:stCondLst>
                                            <p:cond delay="0"/>
                                          </p:stCondLst>
                                        </p:cTn>
                                        <p:tgtEl>
                                          <p:spTgt spid="215">
                                            <p:txEl>
                                              <p:pRg st="3" end="3"/>
                                            </p:txEl>
                                          </p:spTgt>
                                        </p:tgtEl>
                                        <p:attrNameLst>
                                          <p:attrName>style.visibility</p:attrName>
                                        </p:attrNameLst>
                                      </p:cBhvr>
                                      <p:to>
                                        <p:strVal val="visible"/>
                                      </p:to>
                                    </p:set>
                                    <p:animEffect transition="in" filter="fade">
                                      <p:cBhvr>
                                        <p:cTn id="229" dur="500"/>
                                        <p:tgtEl>
                                          <p:spTgt spid="215">
                                            <p:txEl>
                                              <p:pRg st="3" end="3"/>
                                            </p:txEl>
                                          </p:spTgt>
                                        </p:tgtEl>
                                      </p:cBhvr>
                                    </p:animEffect>
                                  </p:childTnLst>
                                </p:cTn>
                              </p:par>
                              <p:par>
                                <p:cTn id="230" presetID="10" presetClass="entr" presetSubtype="0" fill="hold" nodeType="withEffect">
                                  <p:stCondLst>
                                    <p:cond delay="0"/>
                                  </p:stCondLst>
                                  <p:childTnLst>
                                    <p:set>
                                      <p:cBhvr>
                                        <p:cTn id="231" dur="1" fill="hold">
                                          <p:stCondLst>
                                            <p:cond delay="0"/>
                                          </p:stCondLst>
                                        </p:cTn>
                                        <p:tgtEl>
                                          <p:spTgt spid="215">
                                            <p:txEl>
                                              <p:pRg st="4" end="4"/>
                                            </p:txEl>
                                          </p:spTgt>
                                        </p:tgtEl>
                                        <p:attrNameLst>
                                          <p:attrName>style.visibility</p:attrName>
                                        </p:attrNameLst>
                                      </p:cBhvr>
                                      <p:to>
                                        <p:strVal val="visible"/>
                                      </p:to>
                                    </p:set>
                                    <p:animEffect transition="in" filter="fade">
                                      <p:cBhvr>
                                        <p:cTn id="232" dur="500"/>
                                        <p:tgtEl>
                                          <p:spTgt spid="215">
                                            <p:txEl>
                                              <p:pRg st="4" end="4"/>
                                            </p:txEl>
                                          </p:spTgt>
                                        </p:tgtEl>
                                      </p:cBhvr>
                                    </p:animEffect>
                                  </p:childTnLst>
                                </p:cTn>
                              </p:par>
                              <p:par>
                                <p:cTn id="233" presetID="10" presetClass="entr" presetSubtype="0" fill="hold" nodeType="withEffect">
                                  <p:stCondLst>
                                    <p:cond delay="0"/>
                                  </p:stCondLst>
                                  <p:childTnLst>
                                    <p:set>
                                      <p:cBhvr>
                                        <p:cTn id="234" dur="1" fill="hold">
                                          <p:stCondLst>
                                            <p:cond delay="0"/>
                                          </p:stCondLst>
                                        </p:cTn>
                                        <p:tgtEl>
                                          <p:spTgt spid="215">
                                            <p:txEl>
                                              <p:pRg st="5" end="5"/>
                                            </p:txEl>
                                          </p:spTgt>
                                        </p:tgtEl>
                                        <p:attrNameLst>
                                          <p:attrName>style.visibility</p:attrName>
                                        </p:attrNameLst>
                                      </p:cBhvr>
                                      <p:to>
                                        <p:strVal val="visible"/>
                                      </p:to>
                                    </p:set>
                                    <p:animEffect transition="in" filter="fade">
                                      <p:cBhvr>
                                        <p:cTn id="235" dur="500"/>
                                        <p:tgtEl>
                                          <p:spTgt spid="215">
                                            <p:txEl>
                                              <p:pRg st="5" end="5"/>
                                            </p:txEl>
                                          </p:spTgt>
                                        </p:tgtEl>
                                      </p:cBhvr>
                                    </p:animEffect>
                                  </p:childTnLst>
                                </p:cTn>
                              </p:par>
                              <p:par>
                                <p:cTn id="236" presetID="10" presetClass="entr" presetSubtype="0" fill="hold" nodeType="withEffect">
                                  <p:stCondLst>
                                    <p:cond delay="0"/>
                                  </p:stCondLst>
                                  <p:childTnLst>
                                    <p:set>
                                      <p:cBhvr>
                                        <p:cTn id="237" dur="1" fill="hold">
                                          <p:stCondLst>
                                            <p:cond delay="0"/>
                                          </p:stCondLst>
                                        </p:cTn>
                                        <p:tgtEl>
                                          <p:spTgt spid="215">
                                            <p:txEl>
                                              <p:pRg st="6" end="6"/>
                                            </p:txEl>
                                          </p:spTgt>
                                        </p:tgtEl>
                                        <p:attrNameLst>
                                          <p:attrName>style.visibility</p:attrName>
                                        </p:attrNameLst>
                                      </p:cBhvr>
                                      <p:to>
                                        <p:strVal val="visible"/>
                                      </p:to>
                                    </p:set>
                                    <p:animEffect transition="in" filter="fade">
                                      <p:cBhvr>
                                        <p:cTn id="238" dur="500"/>
                                        <p:tgtEl>
                                          <p:spTgt spid="215">
                                            <p:txEl>
                                              <p:pRg st="6" end="6"/>
                                            </p:txEl>
                                          </p:spTgt>
                                        </p:tgtEl>
                                      </p:cBhvr>
                                    </p:animEffect>
                                  </p:childTnLst>
                                </p:cTn>
                              </p:par>
                              <p:par>
                                <p:cTn id="239" presetID="10" presetClass="entr" presetSubtype="0" fill="hold" nodeType="withEffect">
                                  <p:stCondLst>
                                    <p:cond delay="0"/>
                                  </p:stCondLst>
                                  <p:childTnLst>
                                    <p:set>
                                      <p:cBhvr>
                                        <p:cTn id="240" dur="1" fill="hold">
                                          <p:stCondLst>
                                            <p:cond delay="0"/>
                                          </p:stCondLst>
                                        </p:cTn>
                                        <p:tgtEl>
                                          <p:spTgt spid="215">
                                            <p:txEl>
                                              <p:pRg st="7" end="7"/>
                                            </p:txEl>
                                          </p:spTgt>
                                        </p:tgtEl>
                                        <p:attrNameLst>
                                          <p:attrName>style.visibility</p:attrName>
                                        </p:attrNameLst>
                                      </p:cBhvr>
                                      <p:to>
                                        <p:strVal val="visible"/>
                                      </p:to>
                                    </p:set>
                                    <p:animEffect transition="in" filter="fade">
                                      <p:cBhvr>
                                        <p:cTn id="241" dur="500"/>
                                        <p:tgtEl>
                                          <p:spTgt spid="215">
                                            <p:txEl>
                                              <p:pRg st="7" end="7"/>
                                            </p:txEl>
                                          </p:spTgt>
                                        </p:tgtEl>
                                      </p:cBhvr>
                                    </p:animEffect>
                                  </p:childTnLst>
                                </p:cTn>
                              </p:par>
                              <p:par>
                                <p:cTn id="242" presetID="10" presetClass="entr" presetSubtype="0" fill="hold" nodeType="withEffect">
                                  <p:stCondLst>
                                    <p:cond delay="0"/>
                                  </p:stCondLst>
                                  <p:childTnLst>
                                    <p:set>
                                      <p:cBhvr>
                                        <p:cTn id="243" dur="1" fill="hold">
                                          <p:stCondLst>
                                            <p:cond delay="0"/>
                                          </p:stCondLst>
                                        </p:cTn>
                                        <p:tgtEl>
                                          <p:spTgt spid="215">
                                            <p:txEl>
                                              <p:pRg st="8" end="8"/>
                                            </p:txEl>
                                          </p:spTgt>
                                        </p:tgtEl>
                                        <p:attrNameLst>
                                          <p:attrName>style.visibility</p:attrName>
                                        </p:attrNameLst>
                                      </p:cBhvr>
                                      <p:to>
                                        <p:strVal val="visible"/>
                                      </p:to>
                                    </p:set>
                                    <p:animEffect transition="in" filter="fade">
                                      <p:cBhvr>
                                        <p:cTn id="244" dur="500"/>
                                        <p:tgtEl>
                                          <p:spTgt spid="215">
                                            <p:txEl>
                                              <p:pRg st="8" end="8"/>
                                            </p:txEl>
                                          </p:spTgt>
                                        </p:tgtEl>
                                      </p:cBhvr>
                                    </p:animEffect>
                                  </p:childTnLst>
                                </p:cTn>
                              </p:par>
                            </p:childTnLst>
                          </p:cTn>
                        </p:par>
                        <p:par>
                          <p:cTn id="245" fill="hold">
                            <p:stCondLst>
                              <p:cond delay="5000"/>
                            </p:stCondLst>
                            <p:childTnLst>
                              <p:par>
                                <p:cTn id="246" presetID="2" presetClass="entr" presetSubtype="2" fill="hold" nodeType="afterEffect">
                                  <p:stCondLst>
                                    <p:cond delay="0"/>
                                  </p:stCondLst>
                                  <p:childTnLst>
                                    <p:set>
                                      <p:cBhvr>
                                        <p:cTn id="247" dur="1" fill="hold">
                                          <p:stCondLst>
                                            <p:cond delay="0"/>
                                          </p:stCondLst>
                                        </p:cTn>
                                        <p:tgtEl>
                                          <p:spTgt spid="213"/>
                                        </p:tgtEl>
                                        <p:attrNameLst>
                                          <p:attrName>style.visibility</p:attrName>
                                        </p:attrNameLst>
                                      </p:cBhvr>
                                      <p:to>
                                        <p:strVal val="visible"/>
                                      </p:to>
                                    </p:set>
                                    <p:anim calcmode="lin" valueType="num">
                                      <p:cBhvr additive="base">
                                        <p:cTn id="248" dur="500"/>
                                        <p:tgtEl>
                                          <p:spTgt spid="213"/>
                                        </p:tgtEl>
                                        <p:attrNameLst>
                                          <p:attrName>ppt_x</p:attrName>
                                        </p:attrNameLst>
                                      </p:cBhvr>
                                      <p:tavLst>
                                        <p:tav tm="0">
                                          <p:val>
                                            <p:strVal val="#ppt_x+1"/>
                                          </p:val>
                                        </p:tav>
                                        <p:tav tm="100000">
                                          <p:val>
                                            <p:strVal val="#ppt_x"/>
                                          </p:val>
                                        </p:tav>
                                      </p:tavLst>
                                    </p:anim>
                                  </p:childTnLst>
                                </p:cTn>
                              </p:par>
                              <p:par>
                                <p:cTn id="249" presetID="2" presetClass="entr" presetSubtype="2" fill="hold" nodeType="withEffect">
                                  <p:stCondLst>
                                    <p:cond delay="0"/>
                                  </p:stCondLst>
                                  <p:childTnLst>
                                    <p:set>
                                      <p:cBhvr>
                                        <p:cTn id="250" dur="1" fill="hold">
                                          <p:stCondLst>
                                            <p:cond delay="0"/>
                                          </p:stCondLst>
                                        </p:cTn>
                                        <p:tgtEl>
                                          <p:spTgt spid="228">
                                            <p:txEl>
                                              <p:pRg st="0" end="0"/>
                                            </p:txEl>
                                          </p:spTgt>
                                        </p:tgtEl>
                                        <p:attrNameLst>
                                          <p:attrName>style.visibility</p:attrName>
                                        </p:attrNameLst>
                                      </p:cBhvr>
                                      <p:to>
                                        <p:strVal val="visible"/>
                                      </p:to>
                                    </p:set>
                                    <p:anim calcmode="lin" valueType="num">
                                      <p:cBhvr additive="base">
                                        <p:cTn id="251" dur="500"/>
                                        <p:tgtEl>
                                          <p:spTgt spid="228">
                                            <p:txEl>
                                              <p:pRg st="0" end="0"/>
                                            </p:txEl>
                                          </p:spTgt>
                                        </p:tgtEl>
                                        <p:attrNameLst>
                                          <p:attrName>ppt_x</p:attrName>
                                        </p:attrNameLst>
                                      </p:cBhvr>
                                      <p:tavLst>
                                        <p:tav tm="0">
                                          <p:val>
                                            <p:strVal val="#ppt_x+1"/>
                                          </p:val>
                                        </p:tav>
                                        <p:tav tm="100000">
                                          <p:val>
                                            <p:strVal val="#ppt_x"/>
                                          </p:val>
                                        </p:tav>
                                      </p:tavLst>
                                    </p:anim>
                                  </p:childTnLst>
                                </p:cTn>
                              </p:par>
                              <p:par>
                                <p:cTn id="252" presetID="2" presetClass="entr" presetSubtype="2" fill="hold" nodeType="withEffect">
                                  <p:stCondLst>
                                    <p:cond delay="0"/>
                                  </p:stCondLst>
                                  <p:childTnLst>
                                    <p:set>
                                      <p:cBhvr>
                                        <p:cTn id="253" dur="1" fill="hold">
                                          <p:stCondLst>
                                            <p:cond delay="0"/>
                                          </p:stCondLst>
                                        </p:cTn>
                                        <p:tgtEl>
                                          <p:spTgt spid="228">
                                            <p:txEl>
                                              <p:pRg st="1" end="1"/>
                                            </p:txEl>
                                          </p:spTgt>
                                        </p:tgtEl>
                                        <p:attrNameLst>
                                          <p:attrName>style.visibility</p:attrName>
                                        </p:attrNameLst>
                                      </p:cBhvr>
                                      <p:to>
                                        <p:strVal val="visible"/>
                                      </p:to>
                                    </p:set>
                                    <p:anim calcmode="lin" valueType="num">
                                      <p:cBhvr additive="base">
                                        <p:cTn id="254" dur="500"/>
                                        <p:tgtEl>
                                          <p:spTgt spid="228">
                                            <p:txEl>
                                              <p:pRg st="1" end="1"/>
                                            </p:txEl>
                                          </p:spTgt>
                                        </p:tgtEl>
                                        <p:attrNameLst>
                                          <p:attrName>ppt_x</p:attrName>
                                        </p:attrNameLst>
                                      </p:cBhvr>
                                      <p:tavLst>
                                        <p:tav tm="0">
                                          <p:val>
                                            <p:strVal val="#ppt_x+1"/>
                                          </p:val>
                                        </p:tav>
                                        <p:tav tm="100000">
                                          <p:val>
                                            <p:strVal val="#ppt_x"/>
                                          </p:val>
                                        </p:tav>
                                      </p:tavLst>
                                    </p:anim>
                                  </p:childTnLst>
                                </p:cTn>
                              </p:par>
                              <p:par>
                                <p:cTn id="255" presetID="2" presetClass="entr" presetSubtype="2" fill="hold" nodeType="withEffect">
                                  <p:stCondLst>
                                    <p:cond delay="0"/>
                                  </p:stCondLst>
                                  <p:childTnLst>
                                    <p:set>
                                      <p:cBhvr>
                                        <p:cTn id="256" dur="1" fill="hold">
                                          <p:stCondLst>
                                            <p:cond delay="0"/>
                                          </p:stCondLst>
                                        </p:cTn>
                                        <p:tgtEl>
                                          <p:spTgt spid="228">
                                            <p:txEl>
                                              <p:pRg st="2" end="2"/>
                                            </p:txEl>
                                          </p:spTgt>
                                        </p:tgtEl>
                                        <p:attrNameLst>
                                          <p:attrName>style.visibility</p:attrName>
                                        </p:attrNameLst>
                                      </p:cBhvr>
                                      <p:to>
                                        <p:strVal val="visible"/>
                                      </p:to>
                                    </p:set>
                                    <p:anim calcmode="lin" valueType="num">
                                      <p:cBhvr additive="base">
                                        <p:cTn id="257" dur="500"/>
                                        <p:tgtEl>
                                          <p:spTgt spid="228">
                                            <p:txEl>
                                              <p:pRg st="2" end="2"/>
                                            </p:txEl>
                                          </p:spTgt>
                                        </p:tgtEl>
                                        <p:attrNameLst>
                                          <p:attrName>ppt_x</p:attrName>
                                        </p:attrNameLst>
                                      </p:cBhvr>
                                      <p:tavLst>
                                        <p:tav tm="0">
                                          <p:val>
                                            <p:strVal val="#ppt_x+1"/>
                                          </p:val>
                                        </p:tav>
                                        <p:tav tm="100000">
                                          <p:val>
                                            <p:strVal val="#ppt_x"/>
                                          </p:val>
                                        </p:tav>
                                      </p:tavLst>
                                    </p:anim>
                                  </p:childTnLst>
                                </p:cTn>
                              </p:par>
                              <p:par>
                                <p:cTn id="258" presetID="2" presetClass="entr" presetSubtype="2" fill="hold" nodeType="withEffect">
                                  <p:stCondLst>
                                    <p:cond delay="0"/>
                                  </p:stCondLst>
                                  <p:childTnLst>
                                    <p:set>
                                      <p:cBhvr>
                                        <p:cTn id="259" dur="1" fill="hold">
                                          <p:stCondLst>
                                            <p:cond delay="0"/>
                                          </p:stCondLst>
                                        </p:cTn>
                                        <p:tgtEl>
                                          <p:spTgt spid="228">
                                            <p:txEl>
                                              <p:pRg st="3" end="3"/>
                                            </p:txEl>
                                          </p:spTgt>
                                        </p:tgtEl>
                                        <p:attrNameLst>
                                          <p:attrName>style.visibility</p:attrName>
                                        </p:attrNameLst>
                                      </p:cBhvr>
                                      <p:to>
                                        <p:strVal val="visible"/>
                                      </p:to>
                                    </p:set>
                                    <p:anim calcmode="lin" valueType="num">
                                      <p:cBhvr additive="base">
                                        <p:cTn id="260" dur="500"/>
                                        <p:tgtEl>
                                          <p:spTgt spid="228">
                                            <p:txEl>
                                              <p:pRg st="3" end="3"/>
                                            </p:txEl>
                                          </p:spTgt>
                                        </p:tgtEl>
                                        <p:attrNameLst>
                                          <p:attrName>ppt_x</p:attrName>
                                        </p:attrNameLst>
                                      </p:cBhvr>
                                      <p:tavLst>
                                        <p:tav tm="0">
                                          <p:val>
                                            <p:strVal val="#ppt_x+1"/>
                                          </p:val>
                                        </p:tav>
                                        <p:tav tm="100000">
                                          <p:val>
                                            <p:strVal val="#ppt_x"/>
                                          </p:val>
                                        </p:tav>
                                      </p:tavLst>
                                    </p:anim>
                                  </p:childTnLst>
                                </p:cTn>
                              </p:par>
                              <p:par>
                                <p:cTn id="261" presetID="2" presetClass="entr" presetSubtype="2" fill="hold" nodeType="withEffect">
                                  <p:stCondLst>
                                    <p:cond delay="0"/>
                                  </p:stCondLst>
                                  <p:childTnLst>
                                    <p:set>
                                      <p:cBhvr>
                                        <p:cTn id="262" dur="1" fill="hold">
                                          <p:stCondLst>
                                            <p:cond delay="0"/>
                                          </p:stCondLst>
                                        </p:cTn>
                                        <p:tgtEl>
                                          <p:spTgt spid="228">
                                            <p:txEl>
                                              <p:pRg st="4" end="4"/>
                                            </p:txEl>
                                          </p:spTgt>
                                        </p:tgtEl>
                                        <p:attrNameLst>
                                          <p:attrName>style.visibility</p:attrName>
                                        </p:attrNameLst>
                                      </p:cBhvr>
                                      <p:to>
                                        <p:strVal val="visible"/>
                                      </p:to>
                                    </p:set>
                                    <p:anim calcmode="lin" valueType="num">
                                      <p:cBhvr additive="base">
                                        <p:cTn id="263" dur="500"/>
                                        <p:tgtEl>
                                          <p:spTgt spid="228">
                                            <p:txEl>
                                              <p:pRg st="4" end="4"/>
                                            </p:txEl>
                                          </p:spTgt>
                                        </p:tgtEl>
                                        <p:attrNameLst>
                                          <p:attrName>ppt_x</p:attrName>
                                        </p:attrNameLst>
                                      </p:cBhvr>
                                      <p:tavLst>
                                        <p:tav tm="0">
                                          <p:val>
                                            <p:strVal val="#ppt_x+1"/>
                                          </p:val>
                                        </p:tav>
                                        <p:tav tm="100000">
                                          <p:val>
                                            <p:strVal val="#ppt_x"/>
                                          </p:val>
                                        </p:tav>
                                      </p:tavLst>
                                    </p:anim>
                                  </p:childTnLst>
                                </p:cTn>
                              </p:par>
                              <p:par>
                                <p:cTn id="264" presetID="2" presetClass="entr" presetSubtype="2" fill="hold" nodeType="withEffect">
                                  <p:stCondLst>
                                    <p:cond delay="0"/>
                                  </p:stCondLst>
                                  <p:childTnLst>
                                    <p:set>
                                      <p:cBhvr>
                                        <p:cTn id="265" dur="1" fill="hold">
                                          <p:stCondLst>
                                            <p:cond delay="0"/>
                                          </p:stCondLst>
                                        </p:cTn>
                                        <p:tgtEl>
                                          <p:spTgt spid="228">
                                            <p:txEl>
                                              <p:pRg st="5" end="5"/>
                                            </p:txEl>
                                          </p:spTgt>
                                        </p:tgtEl>
                                        <p:attrNameLst>
                                          <p:attrName>style.visibility</p:attrName>
                                        </p:attrNameLst>
                                      </p:cBhvr>
                                      <p:to>
                                        <p:strVal val="visible"/>
                                      </p:to>
                                    </p:set>
                                    <p:anim calcmode="lin" valueType="num">
                                      <p:cBhvr additive="base">
                                        <p:cTn id="266" dur="500"/>
                                        <p:tgtEl>
                                          <p:spTgt spid="228">
                                            <p:txEl>
                                              <p:pRg st="5" end="5"/>
                                            </p:txEl>
                                          </p:spTgt>
                                        </p:tgtEl>
                                        <p:attrNameLst>
                                          <p:attrName>ppt_x</p:attrName>
                                        </p:attrNameLst>
                                      </p:cBhvr>
                                      <p:tavLst>
                                        <p:tav tm="0">
                                          <p:val>
                                            <p:strVal val="#ppt_x+1"/>
                                          </p:val>
                                        </p:tav>
                                        <p:tav tm="100000">
                                          <p:val>
                                            <p:strVal val="#ppt_x"/>
                                          </p:val>
                                        </p:tav>
                                      </p:tavLst>
                                    </p:anim>
                                  </p:childTnLst>
                                </p:cTn>
                              </p:par>
                              <p:par>
                                <p:cTn id="267" presetID="2" presetClass="entr" presetSubtype="2" fill="hold" nodeType="withEffect">
                                  <p:stCondLst>
                                    <p:cond delay="0"/>
                                  </p:stCondLst>
                                  <p:childTnLst>
                                    <p:set>
                                      <p:cBhvr>
                                        <p:cTn id="268" dur="1" fill="hold">
                                          <p:stCondLst>
                                            <p:cond delay="0"/>
                                          </p:stCondLst>
                                        </p:cTn>
                                        <p:tgtEl>
                                          <p:spTgt spid="228">
                                            <p:txEl>
                                              <p:pRg st="6" end="6"/>
                                            </p:txEl>
                                          </p:spTgt>
                                        </p:tgtEl>
                                        <p:attrNameLst>
                                          <p:attrName>style.visibility</p:attrName>
                                        </p:attrNameLst>
                                      </p:cBhvr>
                                      <p:to>
                                        <p:strVal val="visible"/>
                                      </p:to>
                                    </p:set>
                                    <p:anim calcmode="lin" valueType="num">
                                      <p:cBhvr additive="base">
                                        <p:cTn id="269" dur="500"/>
                                        <p:tgtEl>
                                          <p:spTgt spid="228">
                                            <p:txEl>
                                              <p:pRg st="6" end="6"/>
                                            </p:txEl>
                                          </p:spTgt>
                                        </p:tgtEl>
                                        <p:attrNameLst>
                                          <p:attrName>ppt_x</p:attrName>
                                        </p:attrNameLst>
                                      </p:cBhvr>
                                      <p:tavLst>
                                        <p:tav tm="0">
                                          <p:val>
                                            <p:strVal val="#ppt_x+1"/>
                                          </p:val>
                                        </p:tav>
                                        <p:tav tm="100000">
                                          <p:val>
                                            <p:strVal val="#ppt_x"/>
                                          </p:val>
                                        </p:tav>
                                      </p:tavLst>
                                    </p:anim>
                                  </p:childTnLst>
                                </p:cTn>
                              </p:par>
                              <p:par>
                                <p:cTn id="270" presetID="2" presetClass="entr" presetSubtype="2" fill="hold" nodeType="withEffect">
                                  <p:stCondLst>
                                    <p:cond delay="0"/>
                                  </p:stCondLst>
                                  <p:childTnLst>
                                    <p:set>
                                      <p:cBhvr>
                                        <p:cTn id="271" dur="1" fill="hold">
                                          <p:stCondLst>
                                            <p:cond delay="0"/>
                                          </p:stCondLst>
                                        </p:cTn>
                                        <p:tgtEl>
                                          <p:spTgt spid="228">
                                            <p:txEl>
                                              <p:pRg st="7" end="7"/>
                                            </p:txEl>
                                          </p:spTgt>
                                        </p:tgtEl>
                                        <p:attrNameLst>
                                          <p:attrName>style.visibility</p:attrName>
                                        </p:attrNameLst>
                                      </p:cBhvr>
                                      <p:to>
                                        <p:strVal val="visible"/>
                                      </p:to>
                                    </p:set>
                                    <p:anim calcmode="lin" valueType="num">
                                      <p:cBhvr additive="base">
                                        <p:cTn id="272" dur="500"/>
                                        <p:tgtEl>
                                          <p:spTgt spid="228">
                                            <p:txEl>
                                              <p:pRg st="7" end="7"/>
                                            </p:txEl>
                                          </p:spTgt>
                                        </p:tgtEl>
                                        <p:attrNameLst>
                                          <p:attrName>ppt_x</p:attrName>
                                        </p:attrNameLst>
                                      </p:cBhvr>
                                      <p:tavLst>
                                        <p:tav tm="0">
                                          <p:val>
                                            <p:strVal val="#ppt_x+1"/>
                                          </p:val>
                                        </p:tav>
                                        <p:tav tm="100000">
                                          <p:val>
                                            <p:strVal val="#ppt_x"/>
                                          </p:val>
                                        </p:tav>
                                      </p:tavLst>
                                    </p:anim>
                                  </p:childTnLst>
                                </p:cTn>
                              </p:par>
                              <p:par>
                                <p:cTn id="273" presetID="2" presetClass="entr" presetSubtype="2" fill="hold" nodeType="withEffect">
                                  <p:stCondLst>
                                    <p:cond delay="0"/>
                                  </p:stCondLst>
                                  <p:childTnLst>
                                    <p:set>
                                      <p:cBhvr>
                                        <p:cTn id="274" dur="1" fill="hold">
                                          <p:stCondLst>
                                            <p:cond delay="0"/>
                                          </p:stCondLst>
                                        </p:cTn>
                                        <p:tgtEl>
                                          <p:spTgt spid="228">
                                            <p:txEl>
                                              <p:pRg st="8" end="8"/>
                                            </p:txEl>
                                          </p:spTgt>
                                        </p:tgtEl>
                                        <p:attrNameLst>
                                          <p:attrName>style.visibility</p:attrName>
                                        </p:attrNameLst>
                                      </p:cBhvr>
                                      <p:to>
                                        <p:strVal val="visible"/>
                                      </p:to>
                                    </p:set>
                                    <p:anim calcmode="lin" valueType="num">
                                      <p:cBhvr additive="base">
                                        <p:cTn id="275" dur="500"/>
                                        <p:tgtEl>
                                          <p:spTgt spid="228">
                                            <p:txEl>
                                              <p:pRg st="8" end="8"/>
                                            </p:txEl>
                                          </p:spTgt>
                                        </p:tgtEl>
                                        <p:attrNameLst>
                                          <p:attrName>ppt_x</p:attrName>
                                        </p:attrNameLst>
                                      </p:cBhvr>
                                      <p:tavLst>
                                        <p:tav tm="0">
                                          <p:val>
                                            <p:strVal val="#ppt_x+1"/>
                                          </p:val>
                                        </p:tav>
                                        <p:tav tm="100000">
                                          <p:val>
                                            <p:strVal val="#ppt_x"/>
                                          </p:val>
                                        </p:tav>
                                      </p:tavLst>
                                    </p:anim>
                                  </p:childTnLst>
                                </p:cTn>
                              </p:par>
                            </p:childTnLst>
                          </p:cTn>
                        </p:par>
                        <p:par>
                          <p:cTn id="276" fill="hold">
                            <p:stCondLst>
                              <p:cond delay="5500"/>
                            </p:stCondLst>
                            <p:childTnLst>
                              <p:par>
                                <p:cTn id="277" presetID="10" presetClass="entr" presetSubtype="0" fill="hold" nodeType="afterEffect">
                                  <p:stCondLst>
                                    <p:cond delay="0"/>
                                  </p:stCondLst>
                                  <p:childTnLst>
                                    <p:set>
                                      <p:cBhvr>
                                        <p:cTn id="278" dur="1" fill="hold">
                                          <p:stCondLst>
                                            <p:cond delay="0"/>
                                          </p:stCondLst>
                                        </p:cTn>
                                        <p:tgtEl>
                                          <p:spTgt spid="220"/>
                                        </p:tgtEl>
                                        <p:attrNameLst>
                                          <p:attrName>style.visibility</p:attrName>
                                        </p:attrNameLst>
                                      </p:cBhvr>
                                      <p:to>
                                        <p:strVal val="visible"/>
                                      </p:to>
                                    </p:set>
                                    <p:animEffect transition="in" filter="fade">
                                      <p:cBhvr>
                                        <p:cTn id="279" dur="500"/>
                                        <p:tgtEl>
                                          <p:spTgt spid="220"/>
                                        </p:tgtEl>
                                      </p:cBhvr>
                                    </p:animEffect>
                                  </p:childTnLst>
                                </p:cTn>
                              </p:par>
                            </p:childTnLst>
                          </p:cTn>
                        </p:par>
                        <p:par>
                          <p:cTn id="280" fill="hold">
                            <p:stCondLst>
                              <p:cond delay="6000"/>
                            </p:stCondLst>
                            <p:childTnLst>
                              <p:par>
                                <p:cTn id="281" presetID="10" presetClass="entr" presetSubtype="0" fill="hold" nodeType="afterEffect">
                                  <p:stCondLst>
                                    <p:cond delay="0"/>
                                  </p:stCondLst>
                                  <p:childTnLst>
                                    <p:set>
                                      <p:cBhvr>
                                        <p:cTn id="282" dur="1" fill="hold">
                                          <p:stCondLst>
                                            <p:cond delay="0"/>
                                          </p:stCondLst>
                                        </p:cTn>
                                        <p:tgtEl>
                                          <p:spTgt spid="221"/>
                                        </p:tgtEl>
                                        <p:attrNameLst>
                                          <p:attrName>style.visibility</p:attrName>
                                        </p:attrNameLst>
                                      </p:cBhvr>
                                      <p:to>
                                        <p:strVal val="visible"/>
                                      </p:to>
                                    </p:set>
                                    <p:animEffect transition="in" filter="fade">
                                      <p:cBhvr>
                                        <p:cTn id="283" dur="500"/>
                                        <p:tgtEl>
                                          <p:spTgt spid="221"/>
                                        </p:tgtEl>
                                      </p:cBhvr>
                                    </p:animEffect>
                                  </p:childTnLst>
                                </p:cTn>
                              </p:par>
                              <p:par>
                                <p:cTn id="284" presetID="10" presetClass="entr" presetSubtype="0" fill="hold" nodeType="withEffect">
                                  <p:stCondLst>
                                    <p:cond delay="0"/>
                                  </p:stCondLst>
                                  <p:childTnLst>
                                    <p:set>
                                      <p:cBhvr>
                                        <p:cTn id="285" dur="1" fill="hold">
                                          <p:stCondLst>
                                            <p:cond delay="0"/>
                                          </p:stCondLst>
                                        </p:cTn>
                                        <p:tgtEl>
                                          <p:spTgt spid="216">
                                            <p:txEl>
                                              <p:pRg st="0" end="0"/>
                                            </p:txEl>
                                          </p:spTgt>
                                        </p:tgtEl>
                                        <p:attrNameLst>
                                          <p:attrName>style.visibility</p:attrName>
                                        </p:attrNameLst>
                                      </p:cBhvr>
                                      <p:to>
                                        <p:strVal val="visible"/>
                                      </p:to>
                                    </p:set>
                                    <p:animEffect transition="in" filter="fade">
                                      <p:cBhvr>
                                        <p:cTn id="286" dur="500"/>
                                        <p:tgtEl>
                                          <p:spTgt spid="216">
                                            <p:txEl>
                                              <p:pRg st="0" end="0"/>
                                            </p:txEl>
                                          </p:spTgt>
                                        </p:tgtEl>
                                      </p:cBhvr>
                                    </p:animEffect>
                                  </p:childTnLst>
                                </p:cTn>
                              </p:par>
                              <p:par>
                                <p:cTn id="287" presetID="10" presetClass="entr" presetSubtype="0" fill="hold" nodeType="withEffect">
                                  <p:stCondLst>
                                    <p:cond delay="0"/>
                                  </p:stCondLst>
                                  <p:childTnLst>
                                    <p:set>
                                      <p:cBhvr>
                                        <p:cTn id="288" dur="1" fill="hold">
                                          <p:stCondLst>
                                            <p:cond delay="0"/>
                                          </p:stCondLst>
                                        </p:cTn>
                                        <p:tgtEl>
                                          <p:spTgt spid="216">
                                            <p:txEl>
                                              <p:pRg st="1" end="1"/>
                                            </p:txEl>
                                          </p:spTgt>
                                        </p:tgtEl>
                                        <p:attrNameLst>
                                          <p:attrName>style.visibility</p:attrName>
                                        </p:attrNameLst>
                                      </p:cBhvr>
                                      <p:to>
                                        <p:strVal val="visible"/>
                                      </p:to>
                                    </p:set>
                                    <p:animEffect transition="in" filter="fade">
                                      <p:cBhvr>
                                        <p:cTn id="289" dur="500"/>
                                        <p:tgtEl>
                                          <p:spTgt spid="216">
                                            <p:txEl>
                                              <p:pRg st="1" end="1"/>
                                            </p:txEl>
                                          </p:spTgt>
                                        </p:tgtEl>
                                      </p:cBhvr>
                                    </p:animEffect>
                                  </p:childTnLst>
                                </p:cTn>
                              </p:par>
                              <p:par>
                                <p:cTn id="290" presetID="10" presetClass="entr" presetSubtype="0" fill="hold" nodeType="withEffect">
                                  <p:stCondLst>
                                    <p:cond delay="0"/>
                                  </p:stCondLst>
                                  <p:childTnLst>
                                    <p:set>
                                      <p:cBhvr>
                                        <p:cTn id="291" dur="1" fill="hold">
                                          <p:stCondLst>
                                            <p:cond delay="0"/>
                                          </p:stCondLst>
                                        </p:cTn>
                                        <p:tgtEl>
                                          <p:spTgt spid="216">
                                            <p:txEl>
                                              <p:pRg st="2" end="2"/>
                                            </p:txEl>
                                          </p:spTgt>
                                        </p:tgtEl>
                                        <p:attrNameLst>
                                          <p:attrName>style.visibility</p:attrName>
                                        </p:attrNameLst>
                                      </p:cBhvr>
                                      <p:to>
                                        <p:strVal val="visible"/>
                                      </p:to>
                                    </p:set>
                                    <p:animEffect transition="in" filter="fade">
                                      <p:cBhvr>
                                        <p:cTn id="292" dur="500"/>
                                        <p:tgtEl>
                                          <p:spTgt spid="216">
                                            <p:txEl>
                                              <p:pRg st="2" end="2"/>
                                            </p:txEl>
                                          </p:spTgt>
                                        </p:tgtEl>
                                      </p:cBhvr>
                                    </p:animEffect>
                                  </p:childTnLst>
                                </p:cTn>
                              </p:par>
                              <p:par>
                                <p:cTn id="293" presetID="10" presetClass="entr" presetSubtype="0" fill="hold" nodeType="withEffect">
                                  <p:stCondLst>
                                    <p:cond delay="0"/>
                                  </p:stCondLst>
                                  <p:childTnLst>
                                    <p:set>
                                      <p:cBhvr>
                                        <p:cTn id="294" dur="1" fill="hold">
                                          <p:stCondLst>
                                            <p:cond delay="0"/>
                                          </p:stCondLst>
                                        </p:cTn>
                                        <p:tgtEl>
                                          <p:spTgt spid="216">
                                            <p:txEl>
                                              <p:pRg st="3" end="3"/>
                                            </p:txEl>
                                          </p:spTgt>
                                        </p:tgtEl>
                                        <p:attrNameLst>
                                          <p:attrName>style.visibility</p:attrName>
                                        </p:attrNameLst>
                                      </p:cBhvr>
                                      <p:to>
                                        <p:strVal val="visible"/>
                                      </p:to>
                                    </p:set>
                                    <p:animEffect transition="in" filter="fade">
                                      <p:cBhvr>
                                        <p:cTn id="295" dur="500"/>
                                        <p:tgtEl>
                                          <p:spTgt spid="216">
                                            <p:txEl>
                                              <p:pRg st="3" end="3"/>
                                            </p:txEl>
                                          </p:spTgt>
                                        </p:tgtEl>
                                      </p:cBhvr>
                                    </p:animEffect>
                                  </p:childTnLst>
                                </p:cTn>
                              </p:par>
                              <p:par>
                                <p:cTn id="296" presetID="10" presetClass="entr" presetSubtype="0" fill="hold" nodeType="withEffect">
                                  <p:stCondLst>
                                    <p:cond delay="0"/>
                                  </p:stCondLst>
                                  <p:childTnLst>
                                    <p:set>
                                      <p:cBhvr>
                                        <p:cTn id="297" dur="1" fill="hold">
                                          <p:stCondLst>
                                            <p:cond delay="0"/>
                                          </p:stCondLst>
                                        </p:cTn>
                                        <p:tgtEl>
                                          <p:spTgt spid="216">
                                            <p:txEl>
                                              <p:pRg st="4" end="4"/>
                                            </p:txEl>
                                          </p:spTgt>
                                        </p:tgtEl>
                                        <p:attrNameLst>
                                          <p:attrName>style.visibility</p:attrName>
                                        </p:attrNameLst>
                                      </p:cBhvr>
                                      <p:to>
                                        <p:strVal val="visible"/>
                                      </p:to>
                                    </p:set>
                                    <p:animEffect transition="in" filter="fade">
                                      <p:cBhvr>
                                        <p:cTn id="298" dur="500"/>
                                        <p:tgtEl>
                                          <p:spTgt spid="216">
                                            <p:txEl>
                                              <p:pRg st="4" end="4"/>
                                            </p:txEl>
                                          </p:spTgt>
                                        </p:tgtEl>
                                      </p:cBhvr>
                                    </p:animEffect>
                                  </p:childTnLst>
                                </p:cTn>
                              </p:par>
                              <p:par>
                                <p:cTn id="299" presetID="10" presetClass="entr" presetSubtype="0" fill="hold" nodeType="withEffect">
                                  <p:stCondLst>
                                    <p:cond delay="0"/>
                                  </p:stCondLst>
                                  <p:childTnLst>
                                    <p:set>
                                      <p:cBhvr>
                                        <p:cTn id="300" dur="1" fill="hold">
                                          <p:stCondLst>
                                            <p:cond delay="0"/>
                                          </p:stCondLst>
                                        </p:cTn>
                                        <p:tgtEl>
                                          <p:spTgt spid="216">
                                            <p:txEl>
                                              <p:pRg st="5" end="5"/>
                                            </p:txEl>
                                          </p:spTgt>
                                        </p:tgtEl>
                                        <p:attrNameLst>
                                          <p:attrName>style.visibility</p:attrName>
                                        </p:attrNameLst>
                                      </p:cBhvr>
                                      <p:to>
                                        <p:strVal val="visible"/>
                                      </p:to>
                                    </p:set>
                                    <p:animEffect transition="in" filter="fade">
                                      <p:cBhvr>
                                        <p:cTn id="301" dur="500"/>
                                        <p:tgtEl>
                                          <p:spTgt spid="216">
                                            <p:txEl>
                                              <p:pRg st="5" end="5"/>
                                            </p:txEl>
                                          </p:spTgt>
                                        </p:tgtEl>
                                      </p:cBhvr>
                                    </p:animEffect>
                                  </p:childTnLst>
                                </p:cTn>
                              </p:par>
                              <p:par>
                                <p:cTn id="302" presetID="10" presetClass="entr" presetSubtype="0" fill="hold" nodeType="withEffect">
                                  <p:stCondLst>
                                    <p:cond delay="0"/>
                                  </p:stCondLst>
                                  <p:childTnLst>
                                    <p:set>
                                      <p:cBhvr>
                                        <p:cTn id="303" dur="1" fill="hold">
                                          <p:stCondLst>
                                            <p:cond delay="0"/>
                                          </p:stCondLst>
                                        </p:cTn>
                                        <p:tgtEl>
                                          <p:spTgt spid="216">
                                            <p:txEl>
                                              <p:pRg st="6" end="6"/>
                                            </p:txEl>
                                          </p:spTgt>
                                        </p:tgtEl>
                                        <p:attrNameLst>
                                          <p:attrName>style.visibility</p:attrName>
                                        </p:attrNameLst>
                                      </p:cBhvr>
                                      <p:to>
                                        <p:strVal val="visible"/>
                                      </p:to>
                                    </p:set>
                                    <p:animEffect transition="in" filter="fade">
                                      <p:cBhvr>
                                        <p:cTn id="304" dur="500"/>
                                        <p:tgtEl>
                                          <p:spTgt spid="216">
                                            <p:txEl>
                                              <p:pRg st="6" end="6"/>
                                            </p:txEl>
                                          </p:spTgt>
                                        </p:tgtEl>
                                      </p:cBhvr>
                                    </p:animEffect>
                                  </p:childTnLst>
                                </p:cTn>
                              </p:par>
                              <p:par>
                                <p:cTn id="305" presetID="10" presetClass="entr" presetSubtype="0" fill="hold" nodeType="withEffect">
                                  <p:stCondLst>
                                    <p:cond delay="0"/>
                                  </p:stCondLst>
                                  <p:childTnLst>
                                    <p:set>
                                      <p:cBhvr>
                                        <p:cTn id="306" dur="1" fill="hold">
                                          <p:stCondLst>
                                            <p:cond delay="0"/>
                                          </p:stCondLst>
                                        </p:cTn>
                                        <p:tgtEl>
                                          <p:spTgt spid="216">
                                            <p:txEl>
                                              <p:pRg st="7" end="7"/>
                                            </p:txEl>
                                          </p:spTgt>
                                        </p:tgtEl>
                                        <p:attrNameLst>
                                          <p:attrName>style.visibility</p:attrName>
                                        </p:attrNameLst>
                                      </p:cBhvr>
                                      <p:to>
                                        <p:strVal val="visible"/>
                                      </p:to>
                                    </p:set>
                                    <p:animEffect transition="in" filter="fade">
                                      <p:cBhvr>
                                        <p:cTn id="307" dur="500"/>
                                        <p:tgtEl>
                                          <p:spTgt spid="216">
                                            <p:txEl>
                                              <p:pRg st="7" end="7"/>
                                            </p:txEl>
                                          </p:spTgt>
                                        </p:tgtEl>
                                      </p:cBhvr>
                                    </p:animEffect>
                                  </p:childTnLst>
                                </p:cTn>
                              </p:par>
                              <p:par>
                                <p:cTn id="308" presetID="10" presetClass="entr" presetSubtype="0" fill="hold" nodeType="withEffect">
                                  <p:stCondLst>
                                    <p:cond delay="0"/>
                                  </p:stCondLst>
                                  <p:childTnLst>
                                    <p:set>
                                      <p:cBhvr>
                                        <p:cTn id="309" dur="1" fill="hold">
                                          <p:stCondLst>
                                            <p:cond delay="0"/>
                                          </p:stCondLst>
                                        </p:cTn>
                                        <p:tgtEl>
                                          <p:spTgt spid="216">
                                            <p:txEl>
                                              <p:pRg st="8" end="8"/>
                                            </p:txEl>
                                          </p:spTgt>
                                        </p:tgtEl>
                                        <p:attrNameLst>
                                          <p:attrName>style.visibility</p:attrName>
                                        </p:attrNameLst>
                                      </p:cBhvr>
                                      <p:to>
                                        <p:strVal val="visible"/>
                                      </p:to>
                                    </p:set>
                                    <p:animEffect transition="in" filter="fade">
                                      <p:cBhvr>
                                        <p:cTn id="310" dur="500"/>
                                        <p:tgtEl>
                                          <p:spTgt spid="2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 Images - 2 columns">
  <p:cSld name="2 Images - 2 columns">
    <p:spTree>
      <p:nvGrpSpPr>
        <p:cNvPr id="1" name="Shape 229"/>
        <p:cNvGrpSpPr/>
        <p:nvPr/>
      </p:nvGrpSpPr>
      <p:grpSpPr>
        <a:xfrm>
          <a:off x="0" y="0"/>
          <a:ext cx="0" cy="0"/>
          <a:chOff x="0" y="0"/>
          <a:chExt cx="0" cy="0"/>
        </a:xfrm>
      </p:grpSpPr>
      <p:sp>
        <p:nvSpPr>
          <p:cNvPr id="230" name="Google Shape;230;p43"/>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43"/>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43"/>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233" name="Google Shape;233;p43"/>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3"/>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35" name="Google Shape;235;p43"/>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36" name="Google Shape;236;p43"/>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37" name="Google Shape;237;p43"/>
          <p:cNvSpPr txBox="1">
            <a:spLocks noGrp="1"/>
          </p:cNvSpPr>
          <p:nvPr>
            <p:ph type="body" idx="2"/>
          </p:nvPr>
        </p:nvSpPr>
        <p:spPr>
          <a:xfrm>
            <a:off x="558167" y="6314541"/>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8" name="Google Shape;238;p43"/>
          <p:cNvSpPr txBox="1">
            <a:spLocks noGrp="1"/>
          </p:cNvSpPr>
          <p:nvPr>
            <p:ph type="body" idx="3"/>
          </p:nvPr>
        </p:nvSpPr>
        <p:spPr>
          <a:xfrm>
            <a:off x="558167" y="7047558"/>
            <a:ext cx="8208912" cy="206573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43"/>
          <p:cNvSpPr/>
          <p:nvPr/>
        </p:nvSpPr>
        <p:spPr>
          <a:xfrm rot="363050">
            <a:off x="582770" y="2765334"/>
            <a:ext cx="8159707" cy="3325305"/>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40" name="Google Shape;240;p43"/>
          <p:cNvSpPr/>
          <p:nvPr/>
        </p:nvSpPr>
        <p:spPr>
          <a:xfrm>
            <a:off x="483228" y="2760075"/>
            <a:ext cx="8159707" cy="33253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41" name="Google Shape;241;p43"/>
          <p:cNvSpPr>
            <a:spLocks noGrp="1"/>
          </p:cNvSpPr>
          <p:nvPr>
            <p:ph type="pic" idx="4"/>
          </p:nvPr>
        </p:nvSpPr>
        <p:spPr>
          <a:xfrm>
            <a:off x="607924" y="2904092"/>
            <a:ext cx="7920880" cy="3060000"/>
          </a:xfrm>
          <a:prstGeom prst="rect">
            <a:avLst/>
          </a:prstGeom>
          <a:noFill/>
          <a:ln>
            <a:noFill/>
          </a:ln>
        </p:spPr>
      </p:sp>
      <p:sp>
        <p:nvSpPr>
          <p:cNvPr id="242" name="Google Shape;242;p43"/>
          <p:cNvSpPr txBox="1">
            <a:spLocks noGrp="1"/>
          </p:cNvSpPr>
          <p:nvPr>
            <p:ph type="body" idx="5"/>
          </p:nvPr>
        </p:nvSpPr>
        <p:spPr>
          <a:xfrm>
            <a:off x="9415151" y="6305193"/>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43"/>
          <p:cNvSpPr txBox="1">
            <a:spLocks noGrp="1"/>
          </p:cNvSpPr>
          <p:nvPr>
            <p:ph type="body" idx="6"/>
          </p:nvPr>
        </p:nvSpPr>
        <p:spPr>
          <a:xfrm>
            <a:off x="9415151" y="7038210"/>
            <a:ext cx="8208912" cy="2065731"/>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3"/>
          <p:cNvSpPr/>
          <p:nvPr/>
        </p:nvSpPr>
        <p:spPr>
          <a:xfrm rot="363050">
            <a:off x="9439754" y="2755986"/>
            <a:ext cx="8159707" cy="3325305"/>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45" name="Google Shape;245;p43"/>
          <p:cNvSpPr/>
          <p:nvPr/>
        </p:nvSpPr>
        <p:spPr>
          <a:xfrm>
            <a:off x="9340212" y="2750727"/>
            <a:ext cx="8159707" cy="33253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46" name="Google Shape;246;p43"/>
          <p:cNvSpPr>
            <a:spLocks noGrp="1"/>
          </p:cNvSpPr>
          <p:nvPr>
            <p:ph type="pic" idx="7"/>
          </p:nvPr>
        </p:nvSpPr>
        <p:spPr>
          <a:xfrm>
            <a:off x="9464908" y="2894744"/>
            <a:ext cx="7920880" cy="3060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 calcmode="lin" valueType="num">
                                      <p:cBhvr additive="base">
                                        <p:cTn id="7" dur="250"/>
                                        <p:tgtEl>
                                          <p:spTgt spid="23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 calcmode="lin" valueType="num">
                                      <p:cBhvr additive="base">
                                        <p:cTn id="10" dur="250"/>
                                        <p:tgtEl>
                                          <p:spTgt spid="236"/>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234"/>
                                        </p:tgtEl>
                                        <p:attrNameLst>
                                          <p:attrName>style.visibility</p:attrName>
                                        </p:attrNameLst>
                                      </p:cBhvr>
                                      <p:to>
                                        <p:strVal val="visible"/>
                                      </p:to>
                                    </p:set>
                                    <p:anim calcmode="lin" valueType="num">
                                      <p:cBhvr additive="base">
                                        <p:cTn id="13" dur="250"/>
                                        <p:tgtEl>
                                          <p:spTgt spid="234"/>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31"/>
                                        </p:tgtEl>
                                        <p:attrNameLst>
                                          <p:attrName>style.visibility</p:attrName>
                                        </p:attrNameLst>
                                      </p:cBhvr>
                                      <p:to>
                                        <p:strVal val="visible"/>
                                      </p:to>
                                    </p:set>
                                    <p:anim calcmode="lin" valueType="num">
                                      <p:cBhvr additive="base">
                                        <p:cTn id="16" dur="500"/>
                                        <p:tgtEl>
                                          <p:spTgt spid="231"/>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30">
                                            <p:txEl>
                                              <p:pRg st="0" end="0"/>
                                            </p:txEl>
                                          </p:spTgt>
                                        </p:tgtEl>
                                        <p:attrNameLst>
                                          <p:attrName>style.visibility</p:attrName>
                                        </p:attrNameLst>
                                      </p:cBhvr>
                                      <p:to>
                                        <p:strVal val="visible"/>
                                      </p:to>
                                    </p:set>
                                    <p:anim calcmode="lin" valueType="num">
                                      <p:cBhvr additive="base">
                                        <p:cTn id="19" dur="500"/>
                                        <p:tgtEl>
                                          <p:spTgt spid="230">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30">
                                            <p:txEl>
                                              <p:pRg st="1" end="1"/>
                                            </p:txEl>
                                          </p:spTgt>
                                        </p:tgtEl>
                                        <p:attrNameLst>
                                          <p:attrName>style.visibility</p:attrName>
                                        </p:attrNameLst>
                                      </p:cBhvr>
                                      <p:to>
                                        <p:strVal val="visible"/>
                                      </p:to>
                                    </p:set>
                                    <p:anim calcmode="lin" valueType="num">
                                      <p:cBhvr additive="base">
                                        <p:cTn id="22" dur="500"/>
                                        <p:tgtEl>
                                          <p:spTgt spid="230">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30">
                                            <p:txEl>
                                              <p:pRg st="2" end="2"/>
                                            </p:txEl>
                                          </p:spTgt>
                                        </p:tgtEl>
                                        <p:attrNameLst>
                                          <p:attrName>style.visibility</p:attrName>
                                        </p:attrNameLst>
                                      </p:cBhvr>
                                      <p:to>
                                        <p:strVal val="visible"/>
                                      </p:to>
                                    </p:set>
                                    <p:anim calcmode="lin" valueType="num">
                                      <p:cBhvr additive="base">
                                        <p:cTn id="25" dur="500"/>
                                        <p:tgtEl>
                                          <p:spTgt spid="230">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30">
                                            <p:txEl>
                                              <p:pRg st="3" end="3"/>
                                            </p:txEl>
                                          </p:spTgt>
                                        </p:tgtEl>
                                        <p:attrNameLst>
                                          <p:attrName>style.visibility</p:attrName>
                                        </p:attrNameLst>
                                      </p:cBhvr>
                                      <p:to>
                                        <p:strVal val="visible"/>
                                      </p:to>
                                    </p:set>
                                    <p:anim calcmode="lin" valueType="num">
                                      <p:cBhvr additive="base">
                                        <p:cTn id="28" dur="500"/>
                                        <p:tgtEl>
                                          <p:spTgt spid="230">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30">
                                            <p:txEl>
                                              <p:pRg st="4" end="4"/>
                                            </p:txEl>
                                          </p:spTgt>
                                        </p:tgtEl>
                                        <p:attrNameLst>
                                          <p:attrName>style.visibility</p:attrName>
                                        </p:attrNameLst>
                                      </p:cBhvr>
                                      <p:to>
                                        <p:strVal val="visible"/>
                                      </p:to>
                                    </p:set>
                                    <p:anim calcmode="lin" valueType="num">
                                      <p:cBhvr additive="base">
                                        <p:cTn id="31" dur="500"/>
                                        <p:tgtEl>
                                          <p:spTgt spid="230">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30">
                                            <p:txEl>
                                              <p:pRg st="5" end="5"/>
                                            </p:txEl>
                                          </p:spTgt>
                                        </p:tgtEl>
                                        <p:attrNameLst>
                                          <p:attrName>style.visibility</p:attrName>
                                        </p:attrNameLst>
                                      </p:cBhvr>
                                      <p:to>
                                        <p:strVal val="visible"/>
                                      </p:to>
                                    </p:set>
                                    <p:anim calcmode="lin" valueType="num">
                                      <p:cBhvr additive="base">
                                        <p:cTn id="34" dur="500"/>
                                        <p:tgtEl>
                                          <p:spTgt spid="230">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 calcmode="lin" valueType="num">
                                      <p:cBhvr additive="base">
                                        <p:cTn id="37" dur="500"/>
                                        <p:tgtEl>
                                          <p:spTgt spid="230">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230">
                                            <p:txEl>
                                              <p:pRg st="7" end="7"/>
                                            </p:txEl>
                                          </p:spTgt>
                                        </p:tgtEl>
                                        <p:attrNameLst>
                                          <p:attrName>style.visibility</p:attrName>
                                        </p:attrNameLst>
                                      </p:cBhvr>
                                      <p:to>
                                        <p:strVal val="visible"/>
                                      </p:to>
                                    </p:set>
                                    <p:anim calcmode="lin" valueType="num">
                                      <p:cBhvr additive="base">
                                        <p:cTn id="40" dur="500"/>
                                        <p:tgtEl>
                                          <p:spTgt spid="230">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30">
                                            <p:txEl>
                                              <p:pRg st="8" end="8"/>
                                            </p:txEl>
                                          </p:spTgt>
                                        </p:tgtEl>
                                        <p:attrNameLst>
                                          <p:attrName>style.visibility</p:attrName>
                                        </p:attrNameLst>
                                      </p:cBhvr>
                                      <p:to>
                                        <p:strVal val="visible"/>
                                      </p:to>
                                    </p:set>
                                    <p:anim calcmode="lin" valueType="num">
                                      <p:cBhvr additive="base">
                                        <p:cTn id="43" dur="500"/>
                                        <p:tgtEl>
                                          <p:spTgt spid="230">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239"/>
                                        </p:tgtEl>
                                        <p:attrNameLst>
                                          <p:attrName>style.visibility</p:attrName>
                                        </p:attrNameLst>
                                      </p:cBhvr>
                                      <p:to>
                                        <p:strVal val="visible"/>
                                      </p:to>
                                    </p:set>
                                    <p:anim calcmode="lin" valueType="num">
                                      <p:cBhvr additive="base">
                                        <p:cTn id="47" dur="500"/>
                                        <p:tgtEl>
                                          <p:spTgt spid="239"/>
                                        </p:tgtEl>
                                        <p:attrNameLst>
                                          <p:attrName>ppt_x</p:attrName>
                                        </p:attrNameLst>
                                      </p:cBhvr>
                                      <p:tavLst>
                                        <p:tav tm="0">
                                          <p:val>
                                            <p:strVal val="#ppt_x-1"/>
                                          </p:val>
                                        </p:tav>
                                        <p:tav tm="100000">
                                          <p:val>
                                            <p:strVal val="#ppt_x"/>
                                          </p:val>
                                        </p:tav>
                                      </p:tavLst>
                                    </p:anim>
                                  </p:childTnLst>
                                </p:cTn>
                              </p:par>
                              <p:par>
                                <p:cTn id="48" presetID="2" presetClass="entr" presetSubtype="8" fill="hold" nodeType="withEffect">
                                  <p:stCondLst>
                                    <p:cond delay="0"/>
                                  </p:stCondLst>
                                  <p:childTnLst>
                                    <p:set>
                                      <p:cBhvr>
                                        <p:cTn id="49" dur="1" fill="hold">
                                          <p:stCondLst>
                                            <p:cond delay="0"/>
                                          </p:stCondLst>
                                        </p:cTn>
                                        <p:tgtEl>
                                          <p:spTgt spid="241"/>
                                        </p:tgtEl>
                                        <p:attrNameLst>
                                          <p:attrName>style.visibility</p:attrName>
                                        </p:attrNameLst>
                                      </p:cBhvr>
                                      <p:to>
                                        <p:strVal val="visible"/>
                                      </p:to>
                                    </p:set>
                                    <p:anim calcmode="lin" valueType="num">
                                      <p:cBhvr additive="base">
                                        <p:cTn id="50" dur="500"/>
                                        <p:tgtEl>
                                          <p:spTgt spid="241"/>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240"/>
                                        </p:tgtEl>
                                        <p:attrNameLst>
                                          <p:attrName>style.visibility</p:attrName>
                                        </p:attrNameLst>
                                      </p:cBhvr>
                                      <p:to>
                                        <p:strVal val="visible"/>
                                      </p:to>
                                    </p:set>
                                    <p:anim calcmode="lin" valueType="num">
                                      <p:cBhvr additive="base">
                                        <p:cTn id="53" dur="500"/>
                                        <p:tgtEl>
                                          <p:spTgt spid="240"/>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37">
                                            <p:txEl>
                                              <p:pRg st="0" end="0"/>
                                            </p:txEl>
                                          </p:spTgt>
                                        </p:tgtEl>
                                        <p:attrNameLst>
                                          <p:attrName>style.visibility</p:attrName>
                                        </p:attrNameLst>
                                      </p:cBhvr>
                                      <p:to>
                                        <p:strVal val="visible"/>
                                      </p:to>
                                    </p:set>
                                    <p:animEffect transition="in" filter="fade">
                                      <p:cBhvr>
                                        <p:cTn id="57" dur="500"/>
                                        <p:tgtEl>
                                          <p:spTgt spid="237">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237">
                                            <p:txEl>
                                              <p:pRg st="1" end="1"/>
                                            </p:txEl>
                                          </p:spTgt>
                                        </p:tgtEl>
                                        <p:attrNameLst>
                                          <p:attrName>style.visibility</p:attrName>
                                        </p:attrNameLst>
                                      </p:cBhvr>
                                      <p:to>
                                        <p:strVal val="visible"/>
                                      </p:to>
                                    </p:set>
                                    <p:animEffect transition="in" filter="fade">
                                      <p:cBhvr>
                                        <p:cTn id="61" dur="500"/>
                                        <p:tgtEl>
                                          <p:spTgt spid="237">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37">
                                            <p:txEl>
                                              <p:pRg st="2" end="2"/>
                                            </p:txEl>
                                          </p:spTgt>
                                        </p:tgtEl>
                                        <p:attrNameLst>
                                          <p:attrName>style.visibility</p:attrName>
                                        </p:attrNameLst>
                                      </p:cBhvr>
                                      <p:to>
                                        <p:strVal val="visible"/>
                                      </p:to>
                                    </p:set>
                                    <p:animEffect transition="in" filter="fade">
                                      <p:cBhvr>
                                        <p:cTn id="65" dur="500"/>
                                        <p:tgtEl>
                                          <p:spTgt spid="237">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237">
                                            <p:txEl>
                                              <p:pRg st="3" end="3"/>
                                            </p:txEl>
                                          </p:spTgt>
                                        </p:tgtEl>
                                        <p:attrNameLst>
                                          <p:attrName>style.visibility</p:attrName>
                                        </p:attrNameLst>
                                      </p:cBhvr>
                                      <p:to>
                                        <p:strVal val="visible"/>
                                      </p:to>
                                    </p:set>
                                    <p:animEffect transition="in" filter="fade">
                                      <p:cBhvr>
                                        <p:cTn id="69" dur="500"/>
                                        <p:tgtEl>
                                          <p:spTgt spid="237">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237">
                                            <p:txEl>
                                              <p:pRg st="4" end="4"/>
                                            </p:txEl>
                                          </p:spTgt>
                                        </p:tgtEl>
                                        <p:attrNameLst>
                                          <p:attrName>style.visibility</p:attrName>
                                        </p:attrNameLst>
                                      </p:cBhvr>
                                      <p:to>
                                        <p:strVal val="visible"/>
                                      </p:to>
                                    </p:set>
                                    <p:animEffect transition="in" filter="fade">
                                      <p:cBhvr>
                                        <p:cTn id="73" dur="500"/>
                                        <p:tgtEl>
                                          <p:spTgt spid="237">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237">
                                            <p:txEl>
                                              <p:pRg st="5" end="5"/>
                                            </p:txEl>
                                          </p:spTgt>
                                        </p:tgtEl>
                                        <p:attrNameLst>
                                          <p:attrName>style.visibility</p:attrName>
                                        </p:attrNameLst>
                                      </p:cBhvr>
                                      <p:to>
                                        <p:strVal val="visible"/>
                                      </p:to>
                                    </p:set>
                                    <p:animEffect transition="in" filter="fade">
                                      <p:cBhvr>
                                        <p:cTn id="77" dur="500"/>
                                        <p:tgtEl>
                                          <p:spTgt spid="237">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237">
                                            <p:txEl>
                                              <p:pRg st="6" end="6"/>
                                            </p:txEl>
                                          </p:spTgt>
                                        </p:tgtEl>
                                        <p:attrNameLst>
                                          <p:attrName>style.visibility</p:attrName>
                                        </p:attrNameLst>
                                      </p:cBhvr>
                                      <p:to>
                                        <p:strVal val="visible"/>
                                      </p:to>
                                    </p:set>
                                    <p:animEffect transition="in" filter="fade">
                                      <p:cBhvr>
                                        <p:cTn id="81" dur="500"/>
                                        <p:tgtEl>
                                          <p:spTgt spid="237">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237">
                                            <p:txEl>
                                              <p:pRg st="7" end="7"/>
                                            </p:txEl>
                                          </p:spTgt>
                                        </p:tgtEl>
                                        <p:attrNameLst>
                                          <p:attrName>style.visibility</p:attrName>
                                        </p:attrNameLst>
                                      </p:cBhvr>
                                      <p:to>
                                        <p:strVal val="visible"/>
                                      </p:to>
                                    </p:set>
                                    <p:animEffect transition="in" filter="fade">
                                      <p:cBhvr>
                                        <p:cTn id="85" dur="500"/>
                                        <p:tgtEl>
                                          <p:spTgt spid="237">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237">
                                            <p:txEl>
                                              <p:pRg st="8" end="8"/>
                                            </p:txEl>
                                          </p:spTgt>
                                        </p:tgtEl>
                                        <p:attrNameLst>
                                          <p:attrName>style.visibility</p:attrName>
                                        </p:attrNameLst>
                                      </p:cBhvr>
                                      <p:to>
                                        <p:strVal val="visible"/>
                                      </p:to>
                                    </p:set>
                                    <p:animEffect transition="in" filter="fade">
                                      <p:cBhvr>
                                        <p:cTn id="89" dur="500"/>
                                        <p:tgtEl>
                                          <p:spTgt spid="237">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238">
                                            <p:txEl>
                                              <p:pRg st="0" end="0"/>
                                            </p:txEl>
                                          </p:spTgt>
                                        </p:tgtEl>
                                        <p:attrNameLst>
                                          <p:attrName>style.visibility</p:attrName>
                                        </p:attrNameLst>
                                      </p:cBhvr>
                                      <p:to>
                                        <p:strVal val="visible"/>
                                      </p:to>
                                    </p:set>
                                    <p:animEffect transition="in" filter="fade">
                                      <p:cBhvr>
                                        <p:cTn id="93" dur="500"/>
                                        <p:tgtEl>
                                          <p:spTgt spid="238">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238">
                                            <p:txEl>
                                              <p:pRg st="1" end="1"/>
                                            </p:txEl>
                                          </p:spTgt>
                                        </p:tgtEl>
                                        <p:attrNameLst>
                                          <p:attrName>style.visibility</p:attrName>
                                        </p:attrNameLst>
                                      </p:cBhvr>
                                      <p:to>
                                        <p:strVal val="visible"/>
                                      </p:to>
                                    </p:set>
                                    <p:animEffect transition="in" filter="fade">
                                      <p:cBhvr>
                                        <p:cTn id="97" dur="500"/>
                                        <p:tgtEl>
                                          <p:spTgt spid="238">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238">
                                            <p:txEl>
                                              <p:pRg st="2" end="2"/>
                                            </p:txEl>
                                          </p:spTgt>
                                        </p:tgtEl>
                                        <p:attrNameLst>
                                          <p:attrName>style.visibility</p:attrName>
                                        </p:attrNameLst>
                                      </p:cBhvr>
                                      <p:to>
                                        <p:strVal val="visible"/>
                                      </p:to>
                                    </p:set>
                                    <p:animEffect transition="in" filter="fade">
                                      <p:cBhvr>
                                        <p:cTn id="101" dur="500"/>
                                        <p:tgtEl>
                                          <p:spTgt spid="238">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238">
                                            <p:txEl>
                                              <p:pRg st="3" end="3"/>
                                            </p:txEl>
                                          </p:spTgt>
                                        </p:tgtEl>
                                        <p:attrNameLst>
                                          <p:attrName>style.visibility</p:attrName>
                                        </p:attrNameLst>
                                      </p:cBhvr>
                                      <p:to>
                                        <p:strVal val="visible"/>
                                      </p:to>
                                    </p:set>
                                    <p:animEffect transition="in" filter="fade">
                                      <p:cBhvr>
                                        <p:cTn id="105" dur="500"/>
                                        <p:tgtEl>
                                          <p:spTgt spid="238">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238">
                                            <p:txEl>
                                              <p:pRg st="4" end="4"/>
                                            </p:txEl>
                                          </p:spTgt>
                                        </p:tgtEl>
                                        <p:attrNameLst>
                                          <p:attrName>style.visibility</p:attrName>
                                        </p:attrNameLst>
                                      </p:cBhvr>
                                      <p:to>
                                        <p:strVal val="visible"/>
                                      </p:to>
                                    </p:set>
                                    <p:animEffect transition="in" filter="fade">
                                      <p:cBhvr>
                                        <p:cTn id="109" dur="500"/>
                                        <p:tgtEl>
                                          <p:spTgt spid="238">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238">
                                            <p:txEl>
                                              <p:pRg st="5" end="5"/>
                                            </p:txEl>
                                          </p:spTgt>
                                        </p:tgtEl>
                                        <p:attrNameLst>
                                          <p:attrName>style.visibility</p:attrName>
                                        </p:attrNameLst>
                                      </p:cBhvr>
                                      <p:to>
                                        <p:strVal val="visible"/>
                                      </p:to>
                                    </p:set>
                                    <p:animEffect transition="in" filter="fade">
                                      <p:cBhvr>
                                        <p:cTn id="113" dur="500"/>
                                        <p:tgtEl>
                                          <p:spTgt spid="238">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238">
                                            <p:txEl>
                                              <p:pRg st="6" end="6"/>
                                            </p:txEl>
                                          </p:spTgt>
                                        </p:tgtEl>
                                        <p:attrNameLst>
                                          <p:attrName>style.visibility</p:attrName>
                                        </p:attrNameLst>
                                      </p:cBhvr>
                                      <p:to>
                                        <p:strVal val="visible"/>
                                      </p:to>
                                    </p:set>
                                    <p:animEffect transition="in" filter="fade">
                                      <p:cBhvr>
                                        <p:cTn id="117" dur="500"/>
                                        <p:tgtEl>
                                          <p:spTgt spid="238">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238">
                                            <p:txEl>
                                              <p:pRg st="7" end="7"/>
                                            </p:txEl>
                                          </p:spTgt>
                                        </p:tgtEl>
                                        <p:attrNameLst>
                                          <p:attrName>style.visibility</p:attrName>
                                        </p:attrNameLst>
                                      </p:cBhvr>
                                      <p:to>
                                        <p:strVal val="visible"/>
                                      </p:to>
                                    </p:set>
                                    <p:animEffect transition="in" filter="fade">
                                      <p:cBhvr>
                                        <p:cTn id="121" dur="500"/>
                                        <p:tgtEl>
                                          <p:spTgt spid="238">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238">
                                            <p:txEl>
                                              <p:pRg st="8" end="8"/>
                                            </p:txEl>
                                          </p:spTgt>
                                        </p:tgtEl>
                                        <p:attrNameLst>
                                          <p:attrName>style.visibility</p:attrName>
                                        </p:attrNameLst>
                                      </p:cBhvr>
                                      <p:to>
                                        <p:strVal val="visible"/>
                                      </p:to>
                                    </p:set>
                                    <p:animEffect transition="in" filter="fade">
                                      <p:cBhvr>
                                        <p:cTn id="125" dur="500"/>
                                        <p:tgtEl>
                                          <p:spTgt spid="238">
                                            <p:txEl>
                                              <p:pRg st="8" end="8"/>
                                            </p:txEl>
                                          </p:spTgt>
                                        </p:tgtEl>
                                      </p:cBhvr>
                                    </p:animEffect>
                                  </p:childTnLst>
                                </p:cTn>
                              </p:par>
                            </p:childTnLst>
                          </p:cTn>
                        </p:par>
                        <p:par>
                          <p:cTn id="126" fill="hold">
                            <p:stCondLst>
                              <p:cond delay="10000"/>
                            </p:stCondLst>
                            <p:childTnLst>
                              <p:par>
                                <p:cTn id="127" presetID="2" presetClass="entr" presetSubtype="8" fill="hold" nodeType="afterEffect">
                                  <p:stCondLst>
                                    <p:cond delay="0"/>
                                  </p:stCondLst>
                                  <p:childTnLst>
                                    <p:set>
                                      <p:cBhvr>
                                        <p:cTn id="128" dur="1" fill="hold">
                                          <p:stCondLst>
                                            <p:cond delay="0"/>
                                          </p:stCondLst>
                                        </p:cTn>
                                        <p:tgtEl>
                                          <p:spTgt spid="244"/>
                                        </p:tgtEl>
                                        <p:attrNameLst>
                                          <p:attrName>style.visibility</p:attrName>
                                        </p:attrNameLst>
                                      </p:cBhvr>
                                      <p:to>
                                        <p:strVal val="visible"/>
                                      </p:to>
                                    </p:set>
                                    <p:anim calcmode="lin" valueType="num">
                                      <p:cBhvr additive="base">
                                        <p:cTn id="129" dur="500"/>
                                        <p:tgtEl>
                                          <p:spTgt spid="244"/>
                                        </p:tgtEl>
                                        <p:attrNameLst>
                                          <p:attrName>ppt_x</p:attrName>
                                        </p:attrNameLst>
                                      </p:cBhvr>
                                      <p:tavLst>
                                        <p:tav tm="0">
                                          <p:val>
                                            <p:strVal val="#ppt_x-1"/>
                                          </p:val>
                                        </p:tav>
                                        <p:tav tm="100000">
                                          <p:val>
                                            <p:strVal val="#ppt_x"/>
                                          </p:val>
                                        </p:tav>
                                      </p:tavLst>
                                    </p:anim>
                                  </p:childTnLst>
                                </p:cTn>
                              </p:par>
                              <p:par>
                                <p:cTn id="130" presetID="2" presetClass="entr" presetSubtype="8" fill="hold" nodeType="withEffect">
                                  <p:stCondLst>
                                    <p:cond delay="0"/>
                                  </p:stCondLst>
                                  <p:childTnLst>
                                    <p:set>
                                      <p:cBhvr>
                                        <p:cTn id="131" dur="1" fill="hold">
                                          <p:stCondLst>
                                            <p:cond delay="0"/>
                                          </p:stCondLst>
                                        </p:cTn>
                                        <p:tgtEl>
                                          <p:spTgt spid="246"/>
                                        </p:tgtEl>
                                        <p:attrNameLst>
                                          <p:attrName>style.visibility</p:attrName>
                                        </p:attrNameLst>
                                      </p:cBhvr>
                                      <p:to>
                                        <p:strVal val="visible"/>
                                      </p:to>
                                    </p:set>
                                    <p:anim calcmode="lin" valueType="num">
                                      <p:cBhvr additive="base">
                                        <p:cTn id="132" dur="500"/>
                                        <p:tgtEl>
                                          <p:spTgt spid="246"/>
                                        </p:tgtEl>
                                        <p:attrNameLst>
                                          <p:attrName>ppt_x</p:attrName>
                                        </p:attrNameLst>
                                      </p:cBhvr>
                                      <p:tavLst>
                                        <p:tav tm="0">
                                          <p:val>
                                            <p:strVal val="#ppt_x-1"/>
                                          </p:val>
                                        </p:tav>
                                        <p:tav tm="100000">
                                          <p:val>
                                            <p:strVal val="#ppt_x"/>
                                          </p:val>
                                        </p:tav>
                                      </p:tavLst>
                                    </p:anim>
                                  </p:childTnLst>
                                </p:cTn>
                              </p:par>
                              <p:par>
                                <p:cTn id="133" presetID="2" presetClass="entr" presetSubtype="8" fill="hold" nodeType="withEffect">
                                  <p:stCondLst>
                                    <p:cond delay="0"/>
                                  </p:stCondLst>
                                  <p:childTnLst>
                                    <p:set>
                                      <p:cBhvr>
                                        <p:cTn id="134" dur="1" fill="hold">
                                          <p:stCondLst>
                                            <p:cond delay="0"/>
                                          </p:stCondLst>
                                        </p:cTn>
                                        <p:tgtEl>
                                          <p:spTgt spid="245"/>
                                        </p:tgtEl>
                                        <p:attrNameLst>
                                          <p:attrName>style.visibility</p:attrName>
                                        </p:attrNameLst>
                                      </p:cBhvr>
                                      <p:to>
                                        <p:strVal val="visible"/>
                                      </p:to>
                                    </p:set>
                                    <p:anim calcmode="lin" valueType="num">
                                      <p:cBhvr additive="base">
                                        <p:cTn id="135" dur="500"/>
                                        <p:tgtEl>
                                          <p:spTgt spid="245"/>
                                        </p:tgtEl>
                                        <p:attrNameLst>
                                          <p:attrName>ppt_x</p:attrName>
                                        </p:attrNameLst>
                                      </p:cBhvr>
                                      <p:tavLst>
                                        <p:tav tm="0">
                                          <p:val>
                                            <p:strVal val="#ppt_x-1"/>
                                          </p:val>
                                        </p:tav>
                                        <p:tav tm="100000">
                                          <p:val>
                                            <p:strVal val="#ppt_x"/>
                                          </p:val>
                                        </p:tav>
                                      </p:tavLst>
                                    </p:anim>
                                  </p:childTnLst>
                                </p:cTn>
                              </p:par>
                            </p:childTnLst>
                          </p:cTn>
                        </p:par>
                        <p:par>
                          <p:cTn id="136" fill="hold">
                            <p:stCondLst>
                              <p:cond delay="10500"/>
                            </p:stCondLst>
                            <p:childTnLst>
                              <p:par>
                                <p:cTn id="137" presetID="10" presetClass="entr" presetSubtype="0" fill="hold" nodeType="afterEffect">
                                  <p:stCondLst>
                                    <p:cond delay="0"/>
                                  </p:stCondLst>
                                  <p:childTnLst>
                                    <p:set>
                                      <p:cBhvr>
                                        <p:cTn id="138" dur="1" fill="hold">
                                          <p:stCondLst>
                                            <p:cond delay="0"/>
                                          </p:stCondLst>
                                        </p:cTn>
                                        <p:tgtEl>
                                          <p:spTgt spid="242">
                                            <p:txEl>
                                              <p:pRg st="0" end="0"/>
                                            </p:txEl>
                                          </p:spTgt>
                                        </p:tgtEl>
                                        <p:attrNameLst>
                                          <p:attrName>style.visibility</p:attrName>
                                        </p:attrNameLst>
                                      </p:cBhvr>
                                      <p:to>
                                        <p:strVal val="visible"/>
                                      </p:to>
                                    </p:set>
                                    <p:animEffect transition="in" filter="fade">
                                      <p:cBhvr>
                                        <p:cTn id="139" dur="500"/>
                                        <p:tgtEl>
                                          <p:spTgt spid="242">
                                            <p:txEl>
                                              <p:pRg st="0" end="0"/>
                                            </p:txEl>
                                          </p:spTgt>
                                        </p:tgtEl>
                                      </p:cBhvr>
                                    </p:animEffect>
                                  </p:childTnLst>
                                </p:cTn>
                              </p:par>
                            </p:childTnLst>
                          </p:cTn>
                        </p:par>
                        <p:par>
                          <p:cTn id="140" fill="hold">
                            <p:stCondLst>
                              <p:cond delay="11000"/>
                            </p:stCondLst>
                            <p:childTnLst>
                              <p:par>
                                <p:cTn id="141" presetID="10" presetClass="entr" presetSubtype="0" fill="hold" nodeType="afterEffect">
                                  <p:stCondLst>
                                    <p:cond delay="0"/>
                                  </p:stCondLst>
                                  <p:childTnLst>
                                    <p:set>
                                      <p:cBhvr>
                                        <p:cTn id="142" dur="1" fill="hold">
                                          <p:stCondLst>
                                            <p:cond delay="0"/>
                                          </p:stCondLst>
                                        </p:cTn>
                                        <p:tgtEl>
                                          <p:spTgt spid="242">
                                            <p:txEl>
                                              <p:pRg st="1" end="1"/>
                                            </p:txEl>
                                          </p:spTgt>
                                        </p:tgtEl>
                                        <p:attrNameLst>
                                          <p:attrName>style.visibility</p:attrName>
                                        </p:attrNameLst>
                                      </p:cBhvr>
                                      <p:to>
                                        <p:strVal val="visible"/>
                                      </p:to>
                                    </p:set>
                                    <p:animEffect transition="in" filter="fade">
                                      <p:cBhvr>
                                        <p:cTn id="143" dur="500"/>
                                        <p:tgtEl>
                                          <p:spTgt spid="242">
                                            <p:txEl>
                                              <p:pRg st="1" end="1"/>
                                            </p:txEl>
                                          </p:spTgt>
                                        </p:tgtEl>
                                      </p:cBhvr>
                                    </p:animEffect>
                                  </p:childTnLst>
                                </p:cTn>
                              </p:par>
                            </p:childTnLst>
                          </p:cTn>
                        </p:par>
                        <p:par>
                          <p:cTn id="144" fill="hold">
                            <p:stCondLst>
                              <p:cond delay="11500"/>
                            </p:stCondLst>
                            <p:childTnLst>
                              <p:par>
                                <p:cTn id="145" presetID="10" presetClass="entr" presetSubtype="0" fill="hold" nodeType="afterEffect">
                                  <p:stCondLst>
                                    <p:cond delay="0"/>
                                  </p:stCondLst>
                                  <p:childTnLst>
                                    <p:set>
                                      <p:cBhvr>
                                        <p:cTn id="146" dur="1" fill="hold">
                                          <p:stCondLst>
                                            <p:cond delay="0"/>
                                          </p:stCondLst>
                                        </p:cTn>
                                        <p:tgtEl>
                                          <p:spTgt spid="242">
                                            <p:txEl>
                                              <p:pRg st="2" end="2"/>
                                            </p:txEl>
                                          </p:spTgt>
                                        </p:tgtEl>
                                        <p:attrNameLst>
                                          <p:attrName>style.visibility</p:attrName>
                                        </p:attrNameLst>
                                      </p:cBhvr>
                                      <p:to>
                                        <p:strVal val="visible"/>
                                      </p:to>
                                    </p:set>
                                    <p:animEffect transition="in" filter="fade">
                                      <p:cBhvr>
                                        <p:cTn id="147" dur="500"/>
                                        <p:tgtEl>
                                          <p:spTgt spid="242">
                                            <p:txEl>
                                              <p:pRg st="2" end="2"/>
                                            </p:txEl>
                                          </p:spTgt>
                                        </p:tgtEl>
                                      </p:cBhvr>
                                    </p:animEffect>
                                  </p:childTnLst>
                                </p:cTn>
                              </p:par>
                            </p:childTnLst>
                          </p:cTn>
                        </p:par>
                        <p:par>
                          <p:cTn id="148" fill="hold">
                            <p:stCondLst>
                              <p:cond delay="12000"/>
                            </p:stCondLst>
                            <p:childTnLst>
                              <p:par>
                                <p:cTn id="149" presetID="10" presetClass="entr" presetSubtype="0" fill="hold" nodeType="afterEffect">
                                  <p:stCondLst>
                                    <p:cond delay="0"/>
                                  </p:stCondLst>
                                  <p:childTnLst>
                                    <p:set>
                                      <p:cBhvr>
                                        <p:cTn id="150" dur="1" fill="hold">
                                          <p:stCondLst>
                                            <p:cond delay="0"/>
                                          </p:stCondLst>
                                        </p:cTn>
                                        <p:tgtEl>
                                          <p:spTgt spid="242">
                                            <p:txEl>
                                              <p:pRg st="3" end="3"/>
                                            </p:txEl>
                                          </p:spTgt>
                                        </p:tgtEl>
                                        <p:attrNameLst>
                                          <p:attrName>style.visibility</p:attrName>
                                        </p:attrNameLst>
                                      </p:cBhvr>
                                      <p:to>
                                        <p:strVal val="visible"/>
                                      </p:to>
                                    </p:set>
                                    <p:animEffect transition="in" filter="fade">
                                      <p:cBhvr>
                                        <p:cTn id="151" dur="500"/>
                                        <p:tgtEl>
                                          <p:spTgt spid="242">
                                            <p:txEl>
                                              <p:pRg st="3" end="3"/>
                                            </p:txEl>
                                          </p:spTgt>
                                        </p:tgtEl>
                                      </p:cBhvr>
                                    </p:animEffect>
                                  </p:childTnLst>
                                </p:cTn>
                              </p:par>
                            </p:childTnLst>
                          </p:cTn>
                        </p:par>
                        <p:par>
                          <p:cTn id="152" fill="hold">
                            <p:stCondLst>
                              <p:cond delay="12500"/>
                            </p:stCondLst>
                            <p:childTnLst>
                              <p:par>
                                <p:cTn id="153" presetID="10" presetClass="entr" presetSubtype="0" fill="hold" nodeType="afterEffect">
                                  <p:stCondLst>
                                    <p:cond delay="0"/>
                                  </p:stCondLst>
                                  <p:childTnLst>
                                    <p:set>
                                      <p:cBhvr>
                                        <p:cTn id="154" dur="1" fill="hold">
                                          <p:stCondLst>
                                            <p:cond delay="0"/>
                                          </p:stCondLst>
                                        </p:cTn>
                                        <p:tgtEl>
                                          <p:spTgt spid="242">
                                            <p:txEl>
                                              <p:pRg st="4" end="4"/>
                                            </p:txEl>
                                          </p:spTgt>
                                        </p:tgtEl>
                                        <p:attrNameLst>
                                          <p:attrName>style.visibility</p:attrName>
                                        </p:attrNameLst>
                                      </p:cBhvr>
                                      <p:to>
                                        <p:strVal val="visible"/>
                                      </p:to>
                                    </p:set>
                                    <p:animEffect transition="in" filter="fade">
                                      <p:cBhvr>
                                        <p:cTn id="155" dur="500"/>
                                        <p:tgtEl>
                                          <p:spTgt spid="242">
                                            <p:txEl>
                                              <p:pRg st="4" end="4"/>
                                            </p:txEl>
                                          </p:spTgt>
                                        </p:tgtEl>
                                      </p:cBhvr>
                                    </p:animEffect>
                                  </p:childTnLst>
                                </p:cTn>
                              </p:par>
                            </p:childTnLst>
                          </p:cTn>
                        </p:par>
                        <p:par>
                          <p:cTn id="156" fill="hold">
                            <p:stCondLst>
                              <p:cond delay="13000"/>
                            </p:stCondLst>
                            <p:childTnLst>
                              <p:par>
                                <p:cTn id="157" presetID="10" presetClass="entr" presetSubtype="0" fill="hold" nodeType="afterEffect">
                                  <p:stCondLst>
                                    <p:cond delay="0"/>
                                  </p:stCondLst>
                                  <p:childTnLst>
                                    <p:set>
                                      <p:cBhvr>
                                        <p:cTn id="158" dur="1" fill="hold">
                                          <p:stCondLst>
                                            <p:cond delay="0"/>
                                          </p:stCondLst>
                                        </p:cTn>
                                        <p:tgtEl>
                                          <p:spTgt spid="242">
                                            <p:txEl>
                                              <p:pRg st="5" end="5"/>
                                            </p:txEl>
                                          </p:spTgt>
                                        </p:tgtEl>
                                        <p:attrNameLst>
                                          <p:attrName>style.visibility</p:attrName>
                                        </p:attrNameLst>
                                      </p:cBhvr>
                                      <p:to>
                                        <p:strVal val="visible"/>
                                      </p:to>
                                    </p:set>
                                    <p:animEffect transition="in" filter="fade">
                                      <p:cBhvr>
                                        <p:cTn id="159" dur="500"/>
                                        <p:tgtEl>
                                          <p:spTgt spid="242">
                                            <p:txEl>
                                              <p:pRg st="5" end="5"/>
                                            </p:txEl>
                                          </p:spTgt>
                                        </p:tgtEl>
                                      </p:cBhvr>
                                    </p:animEffect>
                                  </p:childTnLst>
                                </p:cTn>
                              </p:par>
                            </p:childTnLst>
                          </p:cTn>
                        </p:par>
                        <p:par>
                          <p:cTn id="160" fill="hold">
                            <p:stCondLst>
                              <p:cond delay="13500"/>
                            </p:stCondLst>
                            <p:childTnLst>
                              <p:par>
                                <p:cTn id="161" presetID="10" presetClass="entr" presetSubtype="0" fill="hold" nodeType="afterEffect">
                                  <p:stCondLst>
                                    <p:cond delay="0"/>
                                  </p:stCondLst>
                                  <p:childTnLst>
                                    <p:set>
                                      <p:cBhvr>
                                        <p:cTn id="162" dur="1" fill="hold">
                                          <p:stCondLst>
                                            <p:cond delay="0"/>
                                          </p:stCondLst>
                                        </p:cTn>
                                        <p:tgtEl>
                                          <p:spTgt spid="242">
                                            <p:txEl>
                                              <p:pRg st="6" end="6"/>
                                            </p:txEl>
                                          </p:spTgt>
                                        </p:tgtEl>
                                        <p:attrNameLst>
                                          <p:attrName>style.visibility</p:attrName>
                                        </p:attrNameLst>
                                      </p:cBhvr>
                                      <p:to>
                                        <p:strVal val="visible"/>
                                      </p:to>
                                    </p:set>
                                    <p:animEffect transition="in" filter="fade">
                                      <p:cBhvr>
                                        <p:cTn id="163" dur="500"/>
                                        <p:tgtEl>
                                          <p:spTgt spid="242">
                                            <p:txEl>
                                              <p:pRg st="6" end="6"/>
                                            </p:txEl>
                                          </p:spTgt>
                                        </p:tgtEl>
                                      </p:cBhvr>
                                    </p:animEffect>
                                  </p:childTnLst>
                                </p:cTn>
                              </p:par>
                            </p:childTnLst>
                          </p:cTn>
                        </p:par>
                        <p:par>
                          <p:cTn id="164" fill="hold">
                            <p:stCondLst>
                              <p:cond delay="14000"/>
                            </p:stCondLst>
                            <p:childTnLst>
                              <p:par>
                                <p:cTn id="165" presetID="10" presetClass="entr" presetSubtype="0" fill="hold" nodeType="afterEffect">
                                  <p:stCondLst>
                                    <p:cond delay="0"/>
                                  </p:stCondLst>
                                  <p:childTnLst>
                                    <p:set>
                                      <p:cBhvr>
                                        <p:cTn id="166" dur="1" fill="hold">
                                          <p:stCondLst>
                                            <p:cond delay="0"/>
                                          </p:stCondLst>
                                        </p:cTn>
                                        <p:tgtEl>
                                          <p:spTgt spid="242">
                                            <p:txEl>
                                              <p:pRg st="7" end="7"/>
                                            </p:txEl>
                                          </p:spTgt>
                                        </p:tgtEl>
                                        <p:attrNameLst>
                                          <p:attrName>style.visibility</p:attrName>
                                        </p:attrNameLst>
                                      </p:cBhvr>
                                      <p:to>
                                        <p:strVal val="visible"/>
                                      </p:to>
                                    </p:set>
                                    <p:animEffect transition="in" filter="fade">
                                      <p:cBhvr>
                                        <p:cTn id="167" dur="500"/>
                                        <p:tgtEl>
                                          <p:spTgt spid="242">
                                            <p:txEl>
                                              <p:pRg st="7" end="7"/>
                                            </p:txEl>
                                          </p:spTgt>
                                        </p:tgtEl>
                                      </p:cBhvr>
                                    </p:animEffect>
                                  </p:childTnLst>
                                </p:cTn>
                              </p:par>
                            </p:childTnLst>
                          </p:cTn>
                        </p:par>
                        <p:par>
                          <p:cTn id="168" fill="hold">
                            <p:stCondLst>
                              <p:cond delay="14500"/>
                            </p:stCondLst>
                            <p:childTnLst>
                              <p:par>
                                <p:cTn id="169" presetID="10" presetClass="entr" presetSubtype="0" fill="hold" nodeType="afterEffect">
                                  <p:stCondLst>
                                    <p:cond delay="0"/>
                                  </p:stCondLst>
                                  <p:childTnLst>
                                    <p:set>
                                      <p:cBhvr>
                                        <p:cTn id="170" dur="1" fill="hold">
                                          <p:stCondLst>
                                            <p:cond delay="0"/>
                                          </p:stCondLst>
                                        </p:cTn>
                                        <p:tgtEl>
                                          <p:spTgt spid="242">
                                            <p:txEl>
                                              <p:pRg st="8" end="8"/>
                                            </p:txEl>
                                          </p:spTgt>
                                        </p:tgtEl>
                                        <p:attrNameLst>
                                          <p:attrName>style.visibility</p:attrName>
                                        </p:attrNameLst>
                                      </p:cBhvr>
                                      <p:to>
                                        <p:strVal val="visible"/>
                                      </p:to>
                                    </p:set>
                                    <p:animEffect transition="in" filter="fade">
                                      <p:cBhvr>
                                        <p:cTn id="171" dur="500"/>
                                        <p:tgtEl>
                                          <p:spTgt spid="242">
                                            <p:txEl>
                                              <p:pRg st="8" end="8"/>
                                            </p:txEl>
                                          </p:spTgt>
                                        </p:tgtEl>
                                      </p:cBhvr>
                                    </p:animEffect>
                                  </p:childTnLst>
                                </p:cTn>
                              </p:par>
                            </p:childTnLst>
                          </p:cTn>
                        </p:par>
                        <p:par>
                          <p:cTn id="172" fill="hold">
                            <p:stCondLst>
                              <p:cond delay="15000"/>
                            </p:stCondLst>
                            <p:childTnLst>
                              <p:par>
                                <p:cTn id="173" presetID="10" presetClass="entr" presetSubtype="0" fill="hold" nodeType="afterEffect">
                                  <p:stCondLst>
                                    <p:cond delay="0"/>
                                  </p:stCondLst>
                                  <p:childTnLst>
                                    <p:set>
                                      <p:cBhvr>
                                        <p:cTn id="174" dur="1" fill="hold">
                                          <p:stCondLst>
                                            <p:cond delay="0"/>
                                          </p:stCondLst>
                                        </p:cTn>
                                        <p:tgtEl>
                                          <p:spTgt spid="243">
                                            <p:txEl>
                                              <p:pRg st="0" end="0"/>
                                            </p:txEl>
                                          </p:spTgt>
                                        </p:tgtEl>
                                        <p:attrNameLst>
                                          <p:attrName>style.visibility</p:attrName>
                                        </p:attrNameLst>
                                      </p:cBhvr>
                                      <p:to>
                                        <p:strVal val="visible"/>
                                      </p:to>
                                    </p:set>
                                    <p:animEffect transition="in" filter="fade">
                                      <p:cBhvr>
                                        <p:cTn id="175" dur="500"/>
                                        <p:tgtEl>
                                          <p:spTgt spid="243">
                                            <p:txEl>
                                              <p:pRg st="0" end="0"/>
                                            </p:txEl>
                                          </p:spTgt>
                                        </p:tgtEl>
                                      </p:cBhvr>
                                    </p:animEffect>
                                  </p:childTnLst>
                                </p:cTn>
                              </p:par>
                            </p:childTnLst>
                          </p:cTn>
                        </p:par>
                        <p:par>
                          <p:cTn id="176" fill="hold">
                            <p:stCondLst>
                              <p:cond delay="15500"/>
                            </p:stCondLst>
                            <p:childTnLst>
                              <p:par>
                                <p:cTn id="177" presetID="10" presetClass="entr" presetSubtype="0" fill="hold" nodeType="afterEffect">
                                  <p:stCondLst>
                                    <p:cond delay="0"/>
                                  </p:stCondLst>
                                  <p:childTnLst>
                                    <p:set>
                                      <p:cBhvr>
                                        <p:cTn id="178" dur="1" fill="hold">
                                          <p:stCondLst>
                                            <p:cond delay="0"/>
                                          </p:stCondLst>
                                        </p:cTn>
                                        <p:tgtEl>
                                          <p:spTgt spid="243">
                                            <p:txEl>
                                              <p:pRg st="1" end="1"/>
                                            </p:txEl>
                                          </p:spTgt>
                                        </p:tgtEl>
                                        <p:attrNameLst>
                                          <p:attrName>style.visibility</p:attrName>
                                        </p:attrNameLst>
                                      </p:cBhvr>
                                      <p:to>
                                        <p:strVal val="visible"/>
                                      </p:to>
                                    </p:set>
                                    <p:animEffect transition="in" filter="fade">
                                      <p:cBhvr>
                                        <p:cTn id="179" dur="500"/>
                                        <p:tgtEl>
                                          <p:spTgt spid="243">
                                            <p:txEl>
                                              <p:pRg st="1" end="1"/>
                                            </p:txEl>
                                          </p:spTgt>
                                        </p:tgtEl>
                                      </p:cBhvr>
                                    </p:animEffect>
                                  </p:childTnLst>
                                </p:cTn>
                              </p:par>
                            </p:childTnLst>
                          </p:cTn>
                        </p:par>
                        <p:par>
                          <p:cTn id="180" fill="hold">
                            <p:stCondLst>
                              <p:cond delay="16000"/>
                            </p:stCondLst>
                            <p:childTnLst>
                              <p:par>
                                <p:cTn id="181" presetID="10" presetClass="entr" presetSubtype="0" fill="hold" nodeType="afterEffect">
                                  <p:stCondLst>
                                    <p:cond delay="0"/>
                                  </p:stCondLst>
                                  <p:childTnLst>
                                    <p:set>
                                      <p:cBhvr>
                                        <p:cTn id="182" dur="1" fill="hold">
                                          <p:stCondLst>
                                            <p:cond delay="0"/>
                                          </p:stCondLst>
                                        </p:cTn>
                                        <p:tgtEl>
                                          <p:spTgt spid="243">
                                            <p:txEl>
                                              <p:pRg st="2" end="2"/>
                                            </p:txEl>
                                          </p:spTgt>
                                        </p:tgtEl>
                                        <p:attrNameLst>
                                          <p:attrName>style.visibility</p:attrName>
                                        </p:attrNameLst>
                                      </p:cBhvr>
                                      <p:to>
                                        <p:strVal val="visible"/>
                                      </p:to>
                                    </p:set>
                                    <p:animEffect transition="in" filter="fade">
                                      <p:cBhvr>
                                        <p:cTn id="183" dur="500"/>
                                        <p:tgtEl>
                                          <p:spTgt spid="243">
                                            <p:txEl>
                                              <p:pRg st="2" end="2"/>
                                            </p:txEl>
                                          </p:spTgt>
                                        </p:tgtEl>
                                      </p:cBhvr>
                                    </p:animEffect>
                                  </p:childTnLst>
                                </p:cTn>
                              </p:par>
                            </p:childTnLst>
                          </p:cTn>
                        </p:par>
                        <p:par>
                          <p:cTn id="184" fill="hold">
                            <p:stCondLst>
                              <p:cond delay="16500"/>
                            </p:stCondLst>
                            <p:childTnLst>
                              <p:par>
                                <p:cTn id="185" presetID="10" presetClass="entr" presetSubtype="0" fill="hold" nodeType="afterEffect">
                                  <p:stCondLst>
                                    <p:cond delay="0"/>
                                  </p:stCondLst>
                                  <p:childTnLst>
                                    <p:set>
                                      <p:cBhvr>
                                        <p:cTn id="186" dur="1" fill="hold">
                                          <p:stCondLst>
                                            <p:cond delay="0"/>
                                          </p:stCondLst>
                                        </p:cTn>
                                        <p:tgtEl>
                                          <p:spTgt spid="243">
                                            <p:txEl>
                                              <p:pRg st="3" end="3"/>
                                            </p:txEl>
                                          </p:spTgt>
                                        </p:tgtEl>
                                        <p:attrNameLst>
                                          <p:attrName>style.visibility</p:attrName>
                                        </p:attrNameLst>
                                      </p:cBhvr>
                                      <p:to>
                                        <p:strVal val="visible"/>
                                      </p:to>
                                    </p:set>
                                    <p:animEffect transition="in" filter="fade">
                                      <p:cBhvr>
                                        <p:cTn id="187" dur="500"/>
                                        <p:tgtEl>
                                          <p:spTgt spid="243">
                                            <p:txEl>
                                              <p:pRg st="3" end="3"/>
                                            </p:txEl>
                                          </p:spTgt>
                                        </p:tgtEl>
                                      </p:cBhvr>
                                    </p:animEffect>
                                  </p:childTnLst>
                                </p:cTn>
                              </p:par>
                            </p:childTnLst>
                          </p:cTn>
                        </p:par>
                        <p:par>
                          <p:cTn id="188" fill="hold">
                            <p:stCondLst>
                              <p:cond delay="17000"/>
                            </p:stCondLst>
                            <p:childTnLst>
                              <p:par>
                                <p:cTn id="189" presetID="10" presetClass="entr" presetSubtype="0" fill="hold" nodeType="afterEffect">
                                  <p:stCondLst>
                                    <p:cond delay="0"/>
                                  </p:stCondLst>
                                  <p:childTnLst>
                                    <p:set>
                                      <p:cBhvr>
                                        <p:cTn id="190" dur="1" fill="hold">
                                          <p:stCondLst>
                                            <p:cond delay="0"/>
                                          </p:stCondLst>
                                        </p:cTn>
                                        <p:tgtEl>
                                          <p:spTgt spid="243">
                                            <p:txEl>
                                              <p:pRg st="4" end="4"/>
                                            </p:txEl>
                                          </p:spTgt>
                                        </p:tgtEl>
                                        <p:attrNameLst>
                                          <p:attrName>style.visibility</p:attrName>
                                        </p:attrNameLst>
                                      </p:cBhvr>
                                      <p:to>
                                        <p:strVal val="visible"/>
                                      </p:to>
                                    </p:set>
                                    <p:animEffect transition="in" filter="fade">
                                      <p:cBhvr>
                                        <p:cTn id="191" dur="500"/>
                                        <p:tgtEl>
                                          <p:spTgt spid="243">
                                            <p:txEl>
                                              <p:pRg st="4" end="4"/>
                                            </p:txEl>
                                          </p:spTgt>
                                        </p:tgtEl>
                                      </p:cBhvr>
                                    </p:animEffect>
                                  </p:childTnLst>
                                </p:cTn>
                              </p:par>
                            </p:childTnLst>
                          </p:cTn>
                        </p:par>
                        <p:par>
                          <p:cTn id="192" fill="hold">
                            <p:stCondLst>
                              <p:cond delay="17500"/>
                            </p:stCondLst>
                            <p:childTnLst>
                              <p:par>
                                <p:cTn id="193" presetID="10" presetClass="entr" presetSubtype="0" fill="hold" nodeType="afterEffect">
                                  <p:stCondLst>
                                    <p:cond delay="0"/>
                                  </p:stCondLst>
                                  <p:childTnLst>
                                    <p:set>
                                      <p:cBhvr>
                                        <p:cTn id="194" dur="1" fill="hold">
                                          <p:stCondLst>
                                            <p:cond delay="0"/>
                                          </p:stCondLst>
                                        </p:cTn>
                                        <p:tgtEl>
                                          <p:spTgt spid="243">
                                            <p:txEl>
                                              <p:pRg st="5" end="5"/>
                                            </p:txEl>
                                          </p:spTgt>
                                        </p:tgtEl>
                                        <p:attrNameLst>
                                          <p:attrName>style.visibility</p:attrName>
                                        </p:attrNameLst>
                                      </p:cBhvr>
                                      <p:to>
                                        <p:strVal val="visible"/>
                                      </p:to>
                                    </p:set>
                                    <p:animEffect transition="in" filter="fade">
                                      <p:cBhvr>
                                        <p:cTn id="195" dur="500"/>
                                        <p:tgtEl>
                                          <p:spTgt spid="243">
                                            <p:txEl>
                                              <p:pRg st="5" end="5"/>
                                            </p:txEl>
                                          </p:spTgt>
                                        </p:tgtEl>
                                      </p:cBhvr>
                                    </p:animEffect>
                                  </p:childTnLst>
                                </p:cTn>
                              </p:par>
                            </p:childTnLst>
                          </p:cTn>
                        </p:par>
                        <p:par>
                          <p:cTn id="196" fill="hold">
                            <p:stCondLst>
                              <p:cond delay="18000"/>
                            </p:stCondLst>
                            <p:childTnLst>
                              <p:par>
                                <p:cTn id="197" presetID="10" presetClass="entr" presetSubtype="0" fill="hold" nodeType="afterEffect">
                                  <p:stCondLst>
                                    <p:cond delay="0"/>
                                  </p:stCondLst>
                                  <p:childTnLst>
                                    <p:set>
                                      <p:cBhvr>
                                        <p:cTn id="198" dur="1" fill="hold">
                                          <p:stCondLst>
                                            <p:cond delay="0"/>
                                          </p:stCondLst>
                                        </p:cTn>
                                        <p:tgtEl>
                                          <p:spTgt spid="243">
                                            <p:txEl>
                                              <p:pRg st="6" end="6"/>
                                            </p:txEl>
                                          </p:spTgt>
                                        </p:tgtEl>
                                        <p:attrNameLst>
                                          <p:attrName>style.visibility</p:attrName>
                                        </p:attrNameLst>
                                      </p:cBhvr>
                                      <p:to>
                                        <p:strVal val="visible"/>
                                      </p:to>
                                    </p:set>
                                    <p:animEffect transition="in" filter="fade">
                                      <p:cBhvr>
                                        <p:cTn id="199" dur="500"/>
                                        <p:tgtEl>
                                          <p:spTgt spid="243">
                                            <p:txEl>
                                              <p:pRg st="6" end="6"/>
                                            </p:txEl>
                                          </p:spTgt>
                                        </p:tgtEl>
                                      </p:cBhvr>
                                    </p:animEffect>
                                  </p:childTnLst>
                                </p:cTn>
                              </p:par>
                            </p:childTnLst>
                          </p:cTn>
                        </p:par>
                        <p:par>
                          <p:cTn id="200" fill="hold">
                            <p:stCondLst>
                              <p:cond delay="18500"/>
                            </p:stCondLst>
                            <p:childTnLst>
                              <p:par>
                                <p:cTn id="201" presetID="10" presetClass="entr" presetSubtype="0" fill="hold" nodeType="afterEffect">
                                  <p:stCondLst>
                                    <p:cond delay="0"/>
                                  </p:stCondLst>
                                  <p:childTnLst>
                                    <p:set>
                                      <p:cBhvr>
                                        <p:cTn id="202" dur="1" fill="hold">
                                          <p:stCondLst>
                                            <p:cond delay="0"/>
                                          </p:stCondLst>
                                        </p:cTn>
                                        <p:tgtEl>
                                          <p:spTgt spid="243">
                                            <p:txEl>
                                              <p:pRg st="7" end="7"/>
                                            </p:txEl>
                                          </p:spTgt>
                                        </p:tgtEl>
                                        <p:attrNameLst>
                                          <p:attrName>style.visibility</p:attrName>
                                        </p:attrNameLst>
                                      </p:cBhvr>
                                      <p:to>
                                        <p:strVal val="visible"/>
                                      </p:to>
                                    </p:set>
                                    <p:animEffect transition="in" filter="fade">
                                      <p:cBhvr>
                                        <p:cTn id="203" dur="500"/>
                                        <p:tgtEl>
                                          <p:spTgt spid="243">
                                            <p:txEl>
                                              <p:pRg st="7" end="7"/>
                                            </p:txEl>
                                          </p:spTgt>
                                        </p:tgtEl>
                                      </p:cBhvr>
                                    </p:animEffect>
                                  </p:childTnLst>
                                </p:cTn>
                              </p:par>
                            </p:childTnLst>
                          </p:cTn>
                        </p:par>
                        <p:par>
                          <p:cTn id="204" fill="hold">
                            <p:stCondLst>
                              <p:cond delay="19000"/>
                            </p:stCondLst>
                            <p:childTnLst>
                              <p:par>
                                <p:cTn id="205" presetID="10" presetClass="entr" presetSubtype="0" fill="hold" nodeType="afterEffect">
                                  <p:stCondLst>
                                    <p:cond delay="0"/>
                                  </p:stCondLst>
                                  <p:childTnLst>
                                    <p:set>
                                      <p:cBhvr>
                                        <p:cTn id="206" dur="1" fill="hold">
                                          <p:stCondLst>
                                            <p:cond delay="0"/>
                                          </p:stCondLst>
                                        </p:cTn>
                                        <p:tgtEl>
                                          <p:spTgt spid="243">
                                            <p:txEl>
                                              <p:pRg st="8" end="8"/>
                                            </p:txEl>
                                          </p:spTgt>
                                        </p:tgtEl>
                                        <p:attrNameLst>
                                          <p:attrName>style.visibility</p:attrName>
                                        </p:attrNameLst>
                                      </p:cBhvr>
                                      <p:to>
                                        <p:strVal val="visible"/>
                                      </p:to>
                                    </p:set>
                                    <p:animEffect transition="in" filter="fade">
                                      <p:cBhvr>
                                        <p:cTn id="207" dur="500"/>
                                        <p:tgtEl>
                                          <p:spTgt spid="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4531988" y="7209716"/>
            <a:ext cx="12662623"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6600"/>
              <a:buFont typeface="Roboto Thin"/>
              <a:buNone/>
              <a:defRPr sz="6600">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p:nvPr/>
        </p:nvSpPr>
        <p:spPr>
          <a:xfrm rot="363050">
            <a:off x="1454817" y="7283107"/>
            <a:ext cx="3024336" cy="116230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4" name="Google Shape;24;p34"/>
          <p:cNvSpPr/>
          <p:nvPr/>
        </p:nvSpPr>
        <p:spPr>
          <a:xfrm>
            <a:off x="1335855" y="7230437"/>
            <a:ext cx="3024336" cy="1162309"/>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 name="Google Shape;25;p34"/>
          <p:cNvSpPr txBox="1">
            <a:spLocks noGrp="1"/>
          </p:cNvSpPr>
          <p:nvPr>
            <p:ph type="body" idx="1"/>
          </p:nvPr>
        </p:nvSpPr>
        <p:spPr>
          <a:xfrm>
            <a:off x="4576215" y="8075106"/>
            <a:ext cx="12631887" cy="740802"/>
          </a:xfrm>
          <a:prstGeom prst="rect">
            <a:avLst/>
          </a:prstGeom>
          <a:noFill/>
          <a:ln>
            <a:noFill/>
          </a:ln>
        </p:spPr>
        <p:txBody>
          <a:bodyPr spcFirstLastPara="1" wrap="square" lIns="163275" tIns="81625" rIns="163275" bIns="81625" anchor="t" anchorCtr="0">
            <a:normAutofit/>
          </a:bodyPr>
          <a:lstStyle>
            <a:lvl1pPr marL="457200" lvl="0" indent="-228600" algn="l">
              <a:spcBef>
                <a:spcPts val="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34"/>
          <p:cNvSpPr txBox="1">
            <a:spLocks noGrp="1"/>
          </p:cNvSpPr>
          <p:nvPr>
            <p:ph type="body" idx="2"/>
          </p:nvPr>
        </p:nvSpPr>
        <p:spPr>
          <a:xfrm>
            <a:off x="1335855" y="7735788"/>
            <a:ext cx="3024336" cy="740802"/>
          </a:xfrm>
          <a:prstGeom prst="rect">
            <a:avLst/>
          </a:prstGeom>
          <a:noFill/>
          <a:ln>
            <a:noFill/>
          </a:ln>
        </p:spPr>
        <p:txBody>
          <a:bodyPr spcFirstLastPara="1" wrap="square" lIns="163275" tIns="81625" rIns="163275" bIns="81625" anchor="t" anchorCtr="0">
            <a:normAutofit/>
          </a:bodyPr>
          <a:lstStyle>
            <a:lvl1pPr marL="457200" lvl="0" indent="-228600" algn="l">
              <a:spcBef>
                <a:spcPts val="0"/>
              </a:spcBef>
              <a:spcAft>
                <a:spcPts val="0"/>
              </a:spcAft>
              <a:buClr>
                <a:srgbClr val="B5B5B5"/>
              </a:buClr>
              <a:buSzPts val="3200"/>
              <a:buNone/>
              <a:defRPr>
                <a:solidFill>
                  <a:srgbClr val="B5B5B5"/>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500"/>
                                        <p:tgtEl>
                                          <p:spTgt spid="23"/>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p:tgtEl>
                                          <p:spTgt spid="2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6">
                                            <p:txEl>
                                              <p:pRg st="1" end="1"/>
                                            </p:txEl>
                                          </p:spTgt>
                                        </p:tgtEl>
                                        <p:attrNameLst>
                                          <p:attrName>style.visibility</p:attrName>
                                        </p:attrNameLst>
                                      </p:cBhvr>
                                      <p:to>
                                        <p:strVal val="visible"/>
                                      </p:to>
                                    </p:set>
                                    <p:anim calcmode="lin" valueType="num">
                                      <p:cBhvr additive="base">
                                        <p:cTn id="16" dur="500"/>
                                        <p:tgtEl>
                                          <p:spTgt spid="2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anim calcmode="lin" valueType="num">
                                      <p:cBhvr additive="base">
                                        <p:cTn id="19" dur="500"/>
                                        <p:tgtEl>
                                          <p:spTgt spid="2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6">
                                            <p:txEl>
                                              <p:pRg st="3" end="3"/>
                                            </p:txEl>
                                          </p:spTgt>
                                        </p:tgtEl>
                                        <p:attrNameLst>
                                          <p:attrName>style.visibility</p:attrName>
                                        </p:attrNameLst>
                                      </p:cBhvr>
                                      <p:to>
                                        <p:strVal val="visible"/>
                                      </p:to>
                                    </p:set>
                                    <p:anim calcmode="lin" valueType="num">
                                      <p:cBhvr additive="base">
                                        <p:cTn id="22" dur="500"/>
                                        <p:tgtEl>
                                          <p:spTgt spid="2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6">
                                            <p:txEl>
                                              <p:pRg st="4" end="4"/>
                                            </p:txEl>
                                          </p:spTgt>
                                        </p:tgtEl>
                                        <p:attrNameLst>
                                          <p:attrName>style.visibility</p:attrName>
                                        </p:attrNameLst>
                                      </p:cBhvr>
                                      <p:to>
                                        <p:strVal val="visible"/>
                                      </p:to>
                                    </p:set>
                                    <p:anim calcmode="lin" valueType="num">
                                      <p:cBhvr additive="base">
                                        <p:cTn id="25" dur="500"/>
                                        <p:tgtEl>
                                          <p:spTgt spid="26">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6">
                                            <p:txEl>
                                              <p:pRg st="5" end="5"/>
                                            </p:txEl>
                                          </p:spTgt>
                                        </p:tgtEl>
                                        <p:attrNameLst>
                                          <p:attrName>style.visibility</p:attrName>
                                        </p:attrNameLst>
                                      </p:cBhvr>
                                      <p:to>
                                        <p:strVal val="visible"/>
                                      </p:to>
                                    </p:set>
                                    <p:anim calcmode="lin" valueType="num">
                                      <p:cBhvr additive="base">
                                        <p:cTn id="28" dur="500"/>
                                        <p:tgtEl>
                                          <p:spTgt spid="26">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anim calcmode="lin" valueType="num">
                                      <p:cBhvr additive="base">
                                        <p:cTn id="31" dur="500"/>
                                        <p:tgtEl>
                                          <p:spTgt spid="26">
                                            <p:txEl>
                                              <p:pRg st="6" end="6"/>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6">
                                            <p:txEl>
                                              <p:pRg st="7" end="7"/>
                                            </p:txEl>
                                          </p:spTgt>
                                        </p:tgtEl>
                                        <p:attrNameLst>
                                          <p:attrName>style.visibility</p:attrName>
                                        </p:attrNameLst>
                                      </p:cBhvr>
                                      <p:to>
                                        <p:strVal val="visible"/>
                                      </p:to>
                                    </p:set>
                                    <p:anim calcmode="lin" valueType="num">
                                      <p:cBhvr additive="base">
                                        <p:cTn id="34" dur="500"/>
                                        <p:tgtEl>
                                          <p:spTgt spid="26">
                                            <p:txEl>
                                              <p:pRg st="7" end="7"/>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6">
                                            <p:txEl>
                                              <p:pRg st="8" end="8"/>
                                            </p:txEl>
                                          </p:spTgt>
                                        </p:tgtEl>
                                        <p:attrNameLst>
                                          <p:attrName>style.visibility</p:attrName>
                                        </p:attrNameLst>
                                      </p:cBhvr>
                                      <p:to>
                                        <p:strVal val="visible"/>
                                      </p:to>
                                    </p:set>
                                    <p:anim calcmode="lin" valueType="num">
                                      <p:cBhvr additive="base">
                                        <p:cTn id="37" dur="500"/>
                                        <p:tgtEl>
                                          <p:spTgt spid="26">
                                            <p:txEl>
                                              <p:pRg st="8" end="8"/>
                                            </p:txEl>
                                          </p:spTgt>
                                        </p:tgtEl>
                                        <p:attrNameLst>
                                          <p:attrName>ppt_x</p:attrName>
                                        </p:attrNameLst>
                                      </p:cBhvr>
                                      <p:tavLst>
                                        <p:tav tm="0">
                                          <p:val>
                                            <p:strVal val="#ppt_x-1"/>
                                          </p:val>
                                        </p:tav>
                                        <p:tav tm="100000">
                                          <p:val>
                                            <p:strVal val="#ppt_x"/>
                                          </p:val>
                                        </p:tav>
                                      </p:tavLst>
                                    </p:anim>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fade">
                                      <p:cBhvr>
                                        <p:cTn id="44" dur="500"/>
                                        <p:tgtEl>
                                          <p:spTgt spid="25">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5">
                                            <p:txEl>
                                              <p:pRg st="1" end="1"/>
                                            </p:txEl>
                                          </p:spTgt>
                                        </p:tgtEl>
                                        <p:attrNameLst>
                                          <p:attrName>style.visibility</p:attrName>
                                        </p:attrNameLst>
                                      </p:cBhvr>
                                      <p:to>
                                        <p:strVal val="visible"/>
                                      </p:to>
                                    </p:set>
                                    <p:animEffect transition="in" filter="fade">
                                      <p:cBhvr>
                                        <p:cTn id="47" dur="500"/>
                                        <p:tgtEl>
                                          <p:spTgt spid="25">
                                            <p:txEl>
                                              <p:pRg st="1" end="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xEl>
                                              <p:pRg st="2" end="2"/>
                                            </p:txEl>
                                          </p:spTgt>
                                        </p:tgtEl>
                                        <p:attrNameLst>
                                          <p:attrName>style.visibility</p:attrName>
                                        </p:attrNameLst>
                                      </p:cBhvr>
                                      <p:to>
                                        <p:strVal val="visible"/>
                                      </p:to>
                                    </p:set>
                                    <p:animEffect transition="in" filter="fade">
                                      <p:cBhvr>
                                        <p:cTn id="50" dur="500"/>
                                        <p:tgtEl>
                                          <p:spTgt spid="25">
                                            <p:txEl>
                                              <p:pRg st="2" end="2"/>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xEl>
                                              <p:pRg st="3" end="3"/>
                                            </p:txEl>
                                          </p:spTgt>
                                        </p:tgtEl>
                                        <p:attrNameLst>
                                          <p:attrName>style.visibility</p:attrName>
                                        </p:attrNameLst>
                                      </p:cBhvr>
                                      <p:to>
                                        <p:strVal val="visible"/>
                                      </p:to>
                                    </p:set>
                                    <p:animEffect transition="in" filter="fade">
                                      <p:cBhvr>
                                        <p:cTn id="53" dur="500"/>
                                        <p:tgtEl>
                                          <p:spTgt spid="25">
                                            <p:txEl>
                                              <p:pRg st="3" end="3"/>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xEl>
                                              <p:pRg st="4" end="4"/>
                                            </p:txEl>
                                          </p:spTgt>
                                        </p:tgtEl>
                                        <p:attrNameLst>
                                          <p:attrName>style.visibility</p:attrName>
                                        </p:attrNameLst>
                                      </p:cBhvr>
                                      <p:to>
                                        <p:strVal val="visible"/>
                                      </p:to>
                                    </p:set>
                                    <p:animEffect transition="in" filter="fade">
                                      <p:cBhvr>
                                        <p:cTn id="56" dur="500"/>
                                        <p:tgtEl>
                                          <p:spTgt spid="25">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xEl>
                                              <p:pRg st="5" end="5"/>
                                            </p:txEl>
                                          </p:spTgt>
                                        </p:tgtEl>
                                        <p:attrNameLst>
                                          <p:attrName>style.visibility</p:attrName>
                                        </p:attrNameLst>
                                      </p:cBhvr>
                                      <p:to>
                                        <p:strVal val="visible"/>
                                      </p:to>
                                    </p:set>
                                    <p:animEffect transition="in" filter="fade">
                                      <p:cBhvr>
                                        <p:cTn id="59" dur="500"/>
                                        <p:tgtEl>
                                          <p:spTgt spid="25">
                                            <p:txEl>
                                              <p:pRg st="5" end="5"/>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25">
                                            <p:txEl>
                                              <p:pRg st="6" end="6"/>
                                            </p:txEl>
                                          </p:spTgt>
                                        </p:tgtEl>
                                        <p:attrNameLst>
                                          <p:attrName>style.visibility</p:attrName>
                                        </p:attrNameLst>
                                      </p:cBhvr>
                                      <p:to>
                                        <p:strVal val="visible"/>
                                      </p:to>
                                    </p:set>
                                    <p:animEffect transition="in" filter="fade">
                                      <p:cBhvr>
                                        <p:cTn id="62" dur="500"/>
                                        <p:tgtEl>
                                          <p:spTgt spid="25">
                                            <p:txEl>
                                              <p:pRg st="6" end="6"/>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xEl>
                                              <p:pRg st="7" end="7"/>
                                            </p:txEl>
                                          </p:spTgt>
                                        </p:tgtEl>
                                        <p:attrNameLst>
                                          <p:attrName>style.visibility</p:attrName>
                                        </p:attrNameLst>
                                      </p:cBhvr>
                                      <p:to>
                                        <p:strVal val="visible"/>
                                      </p:to>
                                    </p:set>
                                    <p:animEffect transition="in" filter="fade">
                                      <p:cBhvr>
                                        <p:cTn id="65" dur="500"/>
                                        <p:tgtEl>
                                          <p:spTgt spid="25">
                                            <p:txEl>
                                              <p:pRg st="7" end="7"/>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5">
                                            <p:txEl>
                                              <p:pRg st="8" end="8"/>
                                            </p:txEl>
                                          </p:spTgt>
                                        </p:tgtEl>
                                        <p:attrNameLst>
                                          <p:attrName>style.visibility</p:attrName>
                                        </p:attrNameLst>
                                      </p:cBhvr>
                                      <p:to>
                                        <p:strVal val="visible"/>
                                      </p:to>
                                    </p:set>
                                    <p:animEffect transition="in" filter="fade">
                                      <p:cBhvr>
                                        <p:cTn id="68" dur="500"/>
                                        <p:tgtEl>
                                          <p:spTgt spid="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Keywords">
  <p:cSld name="6 Keywords">
    <p:spTree>
      <p:nvGrpSpPr>
        <p:cNvPr id="1" name="Shape 247"/>
        <p:cNvGrpSpPr/>
        <p:nvPr/>
      </p:nvGrpSpPr>
      <p:grpSpPr>
        <a:xfrm>
          <a:off x="0" y="0"/>
          <a:ext cx="0" cy="0"/>
          <a:chOff x="0" y="0"/>
          <a:chExt cx="0" cy="0"/>
        </a:xfrm>
      </p:grpSpPr>
      <p:sp>
        <p:nvSpPr>
          <p:cNvPr id="248" name="Google Shape;248;p44"/>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9" name="Google Shape;249;p44"/>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0" name="Google Shape;250;p44"/>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251" name="Google Shape;251;p44"/>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44"/>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3" name="Google Shape;253;p44"/>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4" name="Google Shape;254;p44"/>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255" name="Google Shape;255;p44"/>
          <p:cNvSpPr txBox="1">
            <a:spLocks noGrp="1"/>
          </p:cNvSpPr>
          <p:nvPr>
            <p:ph type="body" idx="2"/>
          </p:nvPr>
        </p:nvSpPr>
        <p:spPr>
          <a:xfrm>
            <a:off x="7655204" y="2125853"/>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6" name="Google Shape;256;p44"/>
          <p:cNvSpPr txBox="1">
            <a:spLocks noGrp="1"/>
          </p:cNvSpPr>
          <p:nvPr>
            <p:ph type="body" idx="3"/>
          </p:nvPr>
        </p:nvSpPr>
        <p:spPr>
          <a:xfrm>
            <a:off x="687555" y="2728798"/>
            <a:ext cx="5287300" cy="5889544"/>
          </a:xfrm>
          <a:prstGeom prst="rect">
            <a:avLst/>
          </a:prstGeom>
          <a:noFill/>
          <a:ln>
            <a:noFill/>
          </a:ln>
        </p:spPr>
        <p:txBody>
          <a:bodyPr spcFirstLastPara="1" wrap="square" lIns="163275" tIns="81625" rIns="163275" bIns="81625" anchor="ctr"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44"/>
          <p:cNvSpPr/>
          <p:nvPr/>
        </p:nvSpPr>
        <p:spPr>
          <a:xfrm rot="363050">
            <a:off x="6747685" y="2164755"/>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58" name="Google Shape;258;p44"/>
          <p:cNvSpPr/>
          <p:nvPr/>
        </p:nvSpPr>
        <p:spPr>
          <a:xfrm>
            <a:off x="6622926" y="2170461"/>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a:t>
            </a:r>
            <a:endParaRPr sz="2400">
              <a:solidFill>
                <a:schemeClr val="lt1"/>
              </a:solidFill>
              <a:latin typeface="Arial"/>
              <a:ea typeface="Arial"/>
              <a:cs typeface="Arial"/>
              <a:sym typeface="Arial"/>
            </a:endParaRPr>
          </a:p>
        </p:txBody>
      </p:sp>
      <p:sp>
        <p:nvSpPr>
          <p:cNvPr id="259" name="Google Shape;259;p44"/>
          <p:cNvSpPr txBox="1">
            <a:spLocks noGrp="1"/>
          </p:cNvSpPr>
          <p:nvPr>
            <p:ph type="body" idx="4"/>
          </p:nvPr>
        </p:nvSpPr>
        <p:spPr>
          <a:xfrm>
            <a:off x="7655204" y="3361626"/>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0" name="Google Shape;260;p44"/>
          <p:cNvSpPr/>
          <p:nvPr/>
        </p:nvSpPr>
        <p:spPr>
          <a:xfrm rot="363050">
            <a:off x="6747685" y="3400528"/>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61" name="Google Shape;261;p44"/>
          <p:cNvSpPr/>
          <p:nvPr/>
        </p:nvSpPr>
        <p:spPr>
          <a:xfrm>
            <a:off x="6622926" y="3406234"/>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2</a:t>
            </a:r>
            <a:endParaRPr sz="2400">
              <a:solidFill>
                <a:schemeClr val="lt1"/>
              </a:solidFill>
              <a:latin typeface="Arial"/>
              <a:ea typeface="Arial"/>
              <a:cs typeface="Arial"/>
              <a:sym typeface="Arial"/>
            </a:endParaRPr>
          </a:p>
        </p:txBody>
      </p:sp>
      <p:sp>
        <p:nvSpPr>
          <p:cNvPr id="262" name="Google Shape;262;p44"/>
          <p:cNvSpPr txBox="1">
            <a:spLocks noGrp="1"/>
          </p:cNvSpPr>
          <p:nvPr>
            <p:ph type="body" idx="5"/>
          </p:nvPr>
        </p:nvSpPr>
        <p:spPr>
          <a:xfrm>
            <a:off x="7655204" y="4578486"/>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44"/>
          <p:cNvSpPr/>
          <p:nvPr/>
        </p:nvSpPr>
        <p:spPr>
          <a:xfrm rot="363050">
            <a:off x="6747685" y="4617388"/>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64" name="Google Shape;264;p44"/>
          <p:cNvSpPr/>
          <p:nvPr/>
        </p:nvSpPr>
        <p:spPr>
          <a:xfrm>
            <a:off x="6622926" y="4623094"/>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3</a:t>
            </a:r>
            <a:endParaRPr sz="2400">
              <a:solidFill>
                <a:schemeClr val="lt1"/>
              </a:solidFill>
              <a:latin typeface="Arial"/>
              <a:ea typeface="Arial"/>
              <a:cs typeface="Arial"/>
              <a:sym typeface="Arial"/>
            </a:endParaRPr>
          </a:p>
        </p:txBody>
      </p:sp>
      <p:sp>
        <p:nvSpPr>
          <p:cNvPr id="265" name="Google Shape;265;p44"/>
          <p:cNvSpPr txBox="1">
            <a:spLocks noGrp="1"/>
          </p:cNvSpPr>
          <p:nvPr>
            <p:ph type="body" idx="6"/>
          </p:nvPr>
        </p:nvSpPr>
        <p:spPr>
          <a:xfrm>
            <a:off x="7655204" y="5798261"/>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44"/>
          <p:cNvSpPr/>
          <p:nvPr/>
        </p:nvSpPr>
        <p:spPr>
          <a:xfrm rot="363050">
            <a:off x="6747685" y="5837163"/>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67" name="Google Shape;267;p44"/>
          <p:cNvSpPr/>
          <p:nvPr/>
        </p:nvSpPr>
        <p:spPr>
          <a:xfrm>
            <a:off x="6622926" y="5842869"/>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4</a:t>
            </a:r>
            <a:endParaRPr sz="2400">
              <a:solidFill>
                <a:schemeClr val="lt1"/>
              </a:solidFill>
              <a:latin typeface="Arial"/>
              <a:ea typeface="Arial"/>
              <a:cs typeface="Arial"/>
              <a:sym typeface="Arial"/>
            </a:endParaRPr>
          </a:p>
        </p:txBody>
      </p:sp>
      <p:sp>
        <p:nvSpPr>
          <p:cNvPr id="268" name="Google Shape;268;p44"/>
          <p:cNvSpPr txBox="1">
            <a:spLocks noGrp="1"/>
          </p:cNvSpPr>
          <p:nvPr>
            <p:ph type="body" idx="7"/>
          </p:nvPr>
        </p:nvSpPr>
        <p:spPr>
          <a:xfrm>
            <a:off x="7655204" y="7034034"/>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9" name="Google Shape;269;p44"/>
          <p:cNvSpPr/>
          <p:nvPr/>
        </p:nvSpPr>
        <p:spPr>
          <a:xfrm rot="363050">
            <a:off x="6747685" y="7072936"/>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70" name="Google Shape;270;p44"/>
          <p:cNvSpPr/>
          <p:nvPr/>
        </p:nvSpPr>
        <p:spPr>
          <a:xfrm>
            <a:off x="6622926" y="7078642"/>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5</a:t>
            </a:r>
            <a:endParaRPr sz="2400">
              <a:solidFill>
                <a:schemeClr val="lt1"/>
              </a:solidFill>
              <a:latin typeface="Arial"/>
              <a:ea typeface="Arial"/>
              <a:cs typeface="Arial"/>
              <a:sym typeface="Arial"/>
            </a:endParaRPr>
          </a:p>
        </p:txBody>
      </p:sp>
      <p:sp>
        <p:nvSpPr>
          <p:cNvPr id="271" name="Google Shape;271;p44"/>
          <p:cNvSpPr txBox="1">
            <a:spLocks noGrp="1"/>
          </p:cNvSpPr>
          <p:nvPr>
            <p:ph type="body" idx="8"/>
          </p:nvPr>
        </p:nvSpPr>
        <p:spPr>
          <a:xfrm>
            <a:off x="7655204" y="8250894"/>
            <a:ext cx="9912938" cy="99706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44"/>
          <p:cNvSpPr/>
          <p:nvPr/>
        </p:nvSpPr>
        <p:spPr>
          <a:xfrm rot="363050">
            <a:off x="6747685" y="8289796"/>
            <a:ext cx="912983" cy="907846"/>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73" name="Google Shape;273;p44"/>
          <p:cNvSpPr/>
          <p:nvPr/>
        </p:nvSpPr>
        <p:spPr>
          <a:xfrm>
            <a:off x="6622926" y="8295502"/>
            <a:ext cx="912983"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6</a:t>
            </a: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250"/>
                                        <p:tgtEl>
                                          <p:spTgt spid="25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4"/>
                                        </p:tgtEl>
                                        <p:attrNameLst>
                                          <p:attrName>style.visibility</p:attrName>
                                        </p:attrNameLst>
                                      </p:cBhvr>
                                      <p:to>
                                        <p:strVal val="visible"/>
                                      </p:to>
                                    </p:set>
                                    <p:anim calcmode="lin" valueType="num">
                                      <p:cBhvr additive="base">
                                        <p:cTn id="10" dur="250"/>
                                        <p:tgtEl>
                                          <p:spTgt spid="254"/>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252"/>
                                        </p:tgtEl>
                                        <p:attrNameLst>
                                          <p:attrName>style.visibility</p:attrName>
                                        </p:attrNameLst>
                                      </p:cBhvr>
                                      <p:to>
                                        <p:strVal val="visible"/>
                                      </p:to>
                                    </p:set>
                                    <p:anim calcmode="lin" valueType="num">
                                      <p:cBhvr additive="base">
                                        <p:cTn id="13" dur="250"/>
                                        <p:tgtEl>
                                          <p:spTgt spid="252"/>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49"/>
                                        </p:tgtEl>
                                        <p:attrNameLst>
                                          <p:attrName>style.visibility</p:attrName>
                                        </p:attrNameLst>
                                      </p:cBhvr>
                                      <p:to>
                                        <p:strVal val="visible"/>
                                      </p:to>
                                    </p:set>
                                    <p:anim calcmode="lin" valueType="num">
                                      <p:cBhvr additive="base">
                                        <p:cTn id="16" dur="500"/>
                                        <p:tgtEl>
                                          <p:spTgt spid="249"/>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48">
                                            <p:txEl>
                                              <p:pRg st="0" end="0"/>
                                            </p:txEl>
                                          </p:spTgt>
                                        </p:tgtEl>
                                        <p:attrNameLst>
                                          <p:attrName>style.visibility</p:attrName>
                                        </p:attrNameLst>
                                      </p:cBhvr>
                                      <p:to>
                                        <p:strVal val="visible"/>
                                      </p:to>
                                    </p:set>
                                    <p:anim calcmode="lin" valueType="num">
                                      <p:cBhvr additive="base">
                                        <p:cTn id="19" dur="500"/>
                                        <p:tgtEl>
                                          <p:spTgt spid="248">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48">
                                            <p:txEl>
                                              <p:pRg st="1" end="1"/>
                                            </p:txEl>
                                          </p:spTgt>
                                        </p:tgtEl>
                                        <p:attrNameLst>
                                          <p:attrName>style.visibility</p:attrName>
                                        </p:attrNameLst>
                                      </p:cBhvr>
                                      <p:to>
                                        <p:strVal val="visible"/>
                                      </p:to>
                                    </p:set>
                                    <p:anim calcmode="lin" valueType="num">
                                      <p:cBhvr additive="base">
                                        <p:cTn id="22" dur="500"/>
                                        <p:tgtEl>
                                          <p:spTgt spid="248">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48">
                                            <p:txEl>
                                              <p:pRg st="2" end="2"/>
                                            </p:txEl>
                                          </p:spTgt>
                                        </p:tgtEl>
                                        <p:attrNameLst>
                                          <p:attrName>style.visibility</p:attrName>
                                        </p:attrNameLst>
                                      </p:cBhvr>
                                      <p:to>
                                        <p:strVal val="visible"/>
                                      </p:to>
                                    </p:set>
                                    <p:anim calcmode="lin" valueType="num">
                                      <p:cBhvr additive="base">
                                        <p:cTn id="25" dur="500"/>
                                        <p:tgtEl>
                                          <p:spTgt spid="248">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48">
                                            <p:txEl>
                                              <p:pRg st="3" end="3"/>
                                            </p:txEl>
                                          </p:spTgt>
                                        </p:tgtEl>
                                        <p:attrNameLst>
                                          <p:attrName>style.visibility</p:attrName>
                                        </p:attrNameLst>
                                      </p:cBhvr>
                                      <p:to>
                                        <p:strVal val="visible"/>
                                      </p:to>
                                    </p:set>
                                    <p:anim calcmode="lin" valueType="num">
                                      <p:cBhvr additive="base">
                                        <p:cTn id="28" dur="500"/>
                                        <p:tgtEl>
                                          <p:spTgt spid="248">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48">
                                            <p:txEl>
                                              <p:pRg st="4" end="4"/>
                                            </p:txEl>
                                          </p:spTgt>
                                        </p:tgtEl>
                                        <p:attrNameLst>
                                          <p:attrName>style.visibility</p:attrName>
                                        </p:attrNameLst>
                                      </p:cBhvr>
                                      <p:to>
                                        <p:strVal val="visible"/>
                                      </p:to>
                                    </p:set>
                                    <p:anim calcmode="lin" valueType="num">
                                      <p:cBhvr additive="base">
                                        <p:cTn id="31" dur="500"/>
                                        <p:tgtEl>
                                          <p:spTgt spid="248">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48">
                                            <p:txEl>
                                              <p:pRg st="5" end="5"/>
                                            </p:txEl>
                                          </p:spTgt>
                                        </p:tgtEl>
                                        <p:attrNameLst>
                                          <p:attrName>style.visibility</p:attrName>
                                        </p:attrNameLst>
                                      </p:cBhvr>
                                      <p:to>
                                        <p:strVal val="visible"/>
                                      </p:to>
                                    </p:set>
                                    <p:anim calcmode="lin" valueType="num">
                                      <p:cBhvr additive="base">
                                        <p:cTn id="34" dur="500"/>
                                        <p:tgtEl>
                                          <p:spTgt spid="248">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48">
                                            <p:txEl>
                                              <p:pRg st="6" end="6"/>
                                            </p:txEl>
                                          </p:spTgt>
                                        </p:tgtEl>
                                        <p:attrNameLst>
                                          <p:attrName>style.visibility</p:attrName>
                                        </p:attrNameLst>
                                      </p:cBhvr>
                                      <p:to>
                                        <p:strVal val="visible"/>
                                      </p:to>
                                    </p:set>
                                    <p:anim calcmode="lin" valueType="num">
                                      <p:cBhvr additive="base">
                                        <p:cTn id="37" dur="500"/>
                                        <p:tgtEl>
                                          <p:spTgt spid="248">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248">
                                            <p:txEl>
                                              <p:pRg st="7" end="7"/>
                                            </p:txEl>
                                          </p:spTgt>
                                        </p:tgtEl>
                                        <p:attrNameLst>
                                          <p:attrName>style.visibility</p:attrName>
                                        </p:attrNameLst>
                                      </p:cBhvr>
                                      <p:to>
                                        <p:strVal val="visible"/>
                                      </p:to>
                                    </p:set>
                                    <p:anim calcmode="lin" valueType="num">
                                      <p:cBhvr additive="base">
                                        <p:cTn id="40" dur="500"/>
                                        <p:tgtEl>
                                          <p:spTgt spid="248">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48">
                                            <p:txEl>
                                              <p:pRg st="8" end="8"/>
                                            </p:txEl>
                                          </p:spTgt>
                                        </p:tgtEl>
                                        <p:attrNameLst>
                                          <p:attrName>style.visibility</p:attrName>
                                        </p:attrNameLst>
                                      </p:cBhvr>
                                      <p:to>
                                        <p:strVal val="visible"/>
                                      </p:to>
                                    </p:set>
                                    <p:anim calcmode="lin" valueType="num">
                                      <p:cBhvr additive="base">
                                        <p:cTn id="43" dur="500"/>
                                        <p:tgtEl>
                                          <p:spTgt spid="248">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56">
                                            <p:txEl>
                                              <p:pRg st="0" end="0"/>
                                            </p:txEl>
                                          </p:spTgt>
                                        </p:tgtEl>
                                        <p:attrNameLst>
                                          <p:attrName>style.visibility</p:attrName>
                                        </p:attrNameLst>
                                      </p:cBhvr>
                                      <p:to>
                                        <p:strVal val="visible"/>
                                      </p:to>
                                    </p:set>
                                    <p:animEffect transition="in" filter="fade">
                                      <p:cBhvr>
                                        <p:cTn id="47" dur="500"/>
                                        <p:tgtEl>
                                          <p:spTgt spid="256">
                                            <p:txEl>
                                              <p:pRg st="0" end="0"/>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56">
                                            <p:txEl>
                                              <p:pRg st="1" end="1"/>
                                            </p:txEl>
                                          </p:spTgt>
                                        </p:tgtEl>
                                        <p:attrNameLst>
                                          <p:attrName>style.visibility</p:attrName>
                                        </p:attrNameLst>
                                      </p:cBhvr>
                                      <p:to>
                                        <p:strVal val="visible"/>
                                      </p:to>
                                    </p:set>
                                    <p:animEffect transition="in" filter="fade">
                                      <p:cBhvr>
                                        <p:cTn id="51" dur="500"/>
                                        <p:tgtEl>
                                          <p:spTgt spid="256">
                                            <p:txEl>
                                              <p:pRg st="1" end="1"/>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256">
                                            <p:txEl>
                                              <p:pRg st="2" end="2"/>
                                            </p:txEl>
                                          </p:spTgt>
                                        </p:tgtEl>
                                        <p:attrNameLst>
                                          <p:attrName>style.visibility</p:attrName>
                                        </p:attrNameLst>
                                      </p:cBhvr>
                                      <p:to>
                                        <p:strVal val="visible"/>
                                      </p:to>
                                    </p:set>
                                    <p:animEffect transition="in" filter="fade">
                                      <p:cBhvr>
                                        <p:cTn id="55" dur="500"/>
                                        <p:tgtEl>
                                          <p:spTgt spid="256">
                                            <p:txEl>
                                              <p:pRg st="2" end="2"/>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256">
                                            <p:txEl>
                                              <p:pRg st="3" end="3"/>
                                            </p:txEl>
                                          </p:spTgt>
                                        </p:tgtEl>
                                        <p:attrNameLst>
                                          <p:attrName>style.visibility</p:attrName>
                                        </p:attrNameLst>
                                      </p:cBhvr>
                                      <p:to>
                                        <p:strVal val="visible"/>
                                      </p:to>
                                    </p:set>
                                    <p:animEffect transition="in" filter="fade">
                                      <p:cBhvr>
                                        <p:cTn id="59" dur="500"/>
                                        <p:tgtEl>
                                          <p:spTgt spid="256">
                                            <p:txEl>
                                              <p:pRg st="3" end="3"/>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256">
                                            <p:txEl>
                                              <p:pRg st="4" end="4"/>
                                            </p:txEl>
                                          </p:spTgt>
                                        </p:tgtEl>
                                        <p:attrNameLst>
                                          <p:attrName>style.visibility</p:attrName>
                                        </p:attrNameLst>
                                      </p:cBhvr>
                                      <p:to>
                                        <p:strVal val="visible"/>
                                      </p:to>
                                    </p:set>
                                    <p:animEffect transition="in" filter="fade">
                                      <p:cBhvr>
                                        <p:cTn id="63" dur="500"/>
                                        <p:tgtEl>
                                          <p:spTgt spid="256">
                                            <p:txEl>
                                              <p:pRg st="4" end="4"/>
                                            </p:txEl>
                                          </p:spTgt>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256">
                                            <p:txEl>
                                              <p:pRg st="5" end="5"/>
                                            </p:txEl>
                                          </p:spTgt>
                                        </p:tgtEl>
                                        <p:attrNameLst>
                                          <p:attrName>style.visibility</p:attrName>
                                        </p:attrNameLst>
                                      </p:cBhvr>
                                      <p:to>
                                        <p:strVal val="visible"/>
                                      </p:to>
                                    </p:set>
                                    <p:animEffect transition="in" filter="fade">
                                      <p:cBhvr>
                                        <p:cTn id="67" dur="500"/>
                                        <p:tgtEl>
                                          <p:spTgt spid="256">
                                            <p:txEl>
                                              <p:pRg st="5" end="5"/>
                                            </p:txEl>
                                          </p:spTgt>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256">
                                            <p:txEl>
                                              <p:pRg st="6" end="6"/>
                                            </p:txEl>
                                          </p:spTgt>
                                        </p:tgtEl>
                                        <p:attrNameLst>
                                          <p:attrName>style.visibility</p:attrName>
                                        </p:attrNameLst>
                                      </p:cBhvr>
                                      <p:to>
                                        <p:strVal val="visible"/>
                                      </p:to>
                                    </p:set>
                                    <p:animEffect transition="in" filter="fade">
                                      <p:cBhvr>
                                        <p:cTn id="71" dur="500"/>
                                        <p:tgtEl>
                                          <p:spTgt spid="256">
                                            <p:txEl>
                                              <p:pRg st="6" end="6"/>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256">
                                            <p:txEl>
                                              <p:pRg st="7" end="7"/>
                                            </p:txEl>
                                          </p:spTgt>
                                        </p:tgtEl>
                                        <p:attrNameLst>
                                          <p:attrName>style.visibility</p:attrName>
                                        </p:attrNameLst>
                                      </p:cBhvr>
                                      <p:to>
                                        <p:strVal val="visible"/>
                                      </p:to>
                                    </p:set>
                                    <p:animEffect transition="in" filter="fade">
                                      <p:cBhvr>
                                        <p:cTn id="75" dur="500"/>
                                        <p:tgtEl>
                                          <p:spTgt spid="256">
                                            <p:txEl>
                                              <p:pRg st="7" end="7"/>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256">
                                            <p:txEl>
                                              <p:pRg st="8" end="8"/>
                                            </p:txEl>
                                          </p:spTgt>
                                        </p:tgtEl>
                                        <p:attrNameLst>
                                          <p:attrName>style.visibility</p:attrName>
                                        </p:attrNameLst>
                                      </p:cBhvr>
                                      <p:to>
                                        <p:strVal val="visible"/>
                                      </p:to>
                                    </p:set>
                                    <p:animEffect transition="in" filter="fade">
                                      <p:cBhvr>
                                        <p:cTn id="79" dur="500"/>
                                        <p:tgtEl>
                                          <p:spTgt spid="256">
                                            <p:txEl>
                                              <p:pRg st="8" end="8"/>
                                            </p:txEl>
                                          </p:spTgt>
                                        </p:tgtEl>
                                      </p:cBhvr>
                                    </p:animEffect>
                                  </p:childTnLst>
                                </p:cTn>
                              </p:par>
                            </p:childTnLst>
                          </p:cTn>
                        </p:par>
                        <p:par>
                          <p:cTn id="80" fill="hold">
                            <p:stCondLst>
                              <p:cond delay="5000"/>
                            </p:stCondLst>
                            <p:childTnLst>
                              <p:par>
                                <p:cTn id="81" presetID="2" presetClass="entr" presetSubtype="8" fill="hold" nodeType="afterEffect">
                                  <p:stCondLst>
                                    <p:cond delay="0"/>
                                  </p:stCondLst>
                                  <p:childTnLst>
                                    <p:set>
                                      <p:cBhvr>
                                        <p:cTn id="82" dur="1" fill="hold">
                                          <p:stCondLst>
                                            <p:cond delay="0"/>
                                          </p:stCondLst>
                                        </p:cTn>
                                        <p:tgtEl>
                                          <p:spTgt spid="258"/>
                                        </p:tgtEl>
                                        <p:attrNameLst>
                                          <p:attrName>style.visibility</p:attrName>
                                        </p:attrNameLst>
                                      </p:cBhvr>
                                      <p:to>
                                        <p:strVal val="visible"/>
                                      </p:to>
                                    </p:set>
                                    <p:anim calcmode="lin" valueType="num">
                                      <p:cBhvr additive="base">
                                        <p:cTn id="83" dur="500"/>
                                        <p:tgtEl>
                                          <p:spTgt spid="258"/>
                                        </p:tgtEl>
                                        <p:attrNameLst>
                                          <p:attrName>ppt_x</p:attrName>
                                        </p:attrNameLst>
                                      </p:cBhvr>
                                      <p:tavLst>
                                        <p:tav tm="0">
                                          <p:val>
                                            <p:strVal val="#ppt_x-1"/>
                                          </p:val>
                                        </p:tav>
                                        <p:tav tm="100000">
                                          <p:val>
                                            <p:strVal val="#ppt_x"/>
                                          </p:val>
                                        </p:tav>
                                      </p:tavLst>
                                    </p:anim>
                                  </p:childTnLst>
                                </p:cTn>
                              </p:par>
                              <p:par>
                                <p:cTn id="84" presetID="2" presetClass="entr" presetSubtype="8" fill="hold" nodeType="withEffect">
                                  <p:stCondLst>
                                    <p:cond delay="0"/>
                                  </p:stCondLst>
                                  <p:childTnLst>
                                    <p:set>
                                      <p:cBhvr>
                                        <p:cTn id="85" dur="1" fill="hold">
                                          <p:stCondLst>
                                            <p:cond delay="0"/>
                                          </p:stCondLst>
                                        </p:cTn>
                                        <p:tgtEl>
                                          <p:spTgt spid="257"/>
                                        </p:tgtEl>
                                        <p:attrNameLst>
                                          <p:attrName>style.visibility</p:attrName>
                                        </p:attrNameLst>
                                      </p:cBhvr>
                                      <p:to>
                                        <p:strVal val="visible"/>
                                      </p:to>
                                    </p:set>
                                    <p:anim calcmode="lin" valueType="num">
                                      <p:cBhvr additive="base">
                                        <p:cTn id="86" dur="500"/>
                                        <p:tgtEl>
                                          <p:spTgt spid="257"/>
                                        </p:tgtEl>
                                        <p:attrNameLst>
                                          <p:attrName>ppt_x</p:attrName>
                                        </p:attrNameLst>
                                      </p:cBhvr>
                                      <p:tavLst>
                                        <p:tav tm="0">
                                          <p:val>
                                            <p:strVal val="#ppt_x-1"/>
                                          </p:val>
                                        </p:tav>
                                        <p:tav tm="100000">
                                          <p:val>
                                            <p:strVal val="#ppt_x"/>
                                          </p:val>
                                        </p:tav>
                                      </p:tavLst>
                                    </p:anim>
                                  </p:childTnLst>
                                </p:cTn>
                              </p:par>
                            </p:childTnLst>
                          </p:cTn>
                        </p:par>
                        <p:par>
                          <p:cTn id="87" fill="hold">
                            <p:stCondLst>
                              <p:cond delay="5500"/>
                            </p:stCondLst>
                            <p:childTnLst>
                              <p:par>
                                <p:cTn id="88" presetID="10" presetClass="entr" presetSubtype="0" fill="hold" nodeType="afterEffect">
                                  <p:stCondLst>
                                    <p:cond delay="0"/>
                                  </p:stCondLst>
                                  <p:childTnLst>
                                    <p:set>
                                      <p:cBhvr>
                                        <p:cTn id="89" dur="1" fill="hold">
                                          <p:stCondLst>
                                            <p:cond delay="0"/>
                                          </p:stCondLst>
                                        </p:cTn>
                                        <p:tgtEl>
                                          <p:spTgt spid="255">
                                            <p:txEl>
                                              <p:pRg st="0" end="0"/>
                                            </p:txEl>
                                          </p:spTgt>
                                        </p:tgtEl>
                                        <p:attrNameLst>
                                          <p:attrName>style.visibility</p:attrName>
                                        </p:attrNameLst>
                                      </p:cBhvr>
                                      <p:to>
                                        <p:strVal val="visible"/>
                                      </p:to>
                                    </p:set>
                                    <p:animEffect transition="in" filter="fade">
                                      <p:cBhvr>
                                        <p:cTn id="90" dur="500"/>
                                        <p:tgtEl>
                                          <p:spTgt spid="255">
                                            <p:txEl>
                                              <p:pRg st="0" end="0"/>
                                            </p:txEl>
                                          </p:spTgt>
                                        </p:tgtEl>
                                      </p:cBhvr>
                                    </p:animEffect>
                                  </p:childTnLst>
                                </p:cTn>
                              </p:par>
                            </p:childTnLst>
                          </p:cTn>
                        </p:par>
                        <p:par>
                          <p:cTn id="91" fill="hold">
                            <p:stCondLst>
                              <p:cond delay="6000"/>
                            </p:stCondLst>
                            <p:childTnLst>
                              <p:par>
                                <p:cTn id="92" presetID="10" presetClass="entr" presetSubtype="0" fill="hold" nodeType="afterEffect">
                                  <p:stCondLst>
                                    <p:cond delay="0"/>
                                  </p:stCondLst>
                                  <p:childTnLst>
                                    <p:set>
                                      <p:cBhvr>
                                        <p:cTn id="93" dur="1" fill="hold">
                                          <p:stCondLst>
                                            <p:cond delay="0"/>
                                          </p:stCondLst>
                                        </p:cTn>
                                        <p:tgtEl>
                                          <p:spTgt spid="255">
                                            <p:txEl>
                                              <p:pRg st="1" end="1"/>
                                            </p:txEl>
                                          </p:spTgt>
                                        </p:tgtEl>
                                        <p:attrNameLst>
                                          <p:attrName>style.visibility</p:attrName>
                                        </p:attrNameLst>
                                      </p:cBhvr>
                                      <p:to>
                                        <p:strVal val="visible"/>
                                      </p:to>
                                    </p:set>
                                    <p:animEffect transition="in" filter="fade">
                                      <p:cBhvr>
                                        <p:cTn id="94" dur="500"/>
                                        <p:tgtEl>
                                          <p:spTgt spid="255">
                                            <p:txEl>
                                              <p:pRg st="1" end="1"/>
                                            </p:txEl>
                                          </p:spTgt>
                                        </p:tgtEl>
                                      </p:cBhvr>
                                    </p:animEffect>
                                  </p:childTnLst>
                                </p:cTn>
                              </p:par>
                            </p:childTnLst>
                          </p:cTn>
                        </p:par>
                        <p:par>
                          <p:cTn id="95" fill="hold">
                            <p:stCondLst>
                              <p:cond delay="6500"/>
                            </p:stCondLst>
                            <p:childTnLst>
                              <p:par>
                                <p:cTn id="96" presetID="10" presetClass="entr" presetSubtype="0" fill="hold" nodeType="afterEffect">
                                  <p:stCondLst>
                                    <p:cond delay="0"/>
                                  </p:stCondLst>
                                  <p:childTnLst>
                                    <p:set>
                                      <p:cBhvr>
                                        <p:cTn id="97" dur="1" fill="hold">
                                          <p:stCondLst>
                                            <p:cond delay="0"/>
                                          </p:stCondLst>
                                        </p:cTn>
                                        <p:tgtEl>
                                          <p:spTgt spid="255">
                                            <p:txEl>
                                              <p:pRg st="2" end="2"/>
                                            </p:txEl>
                                          </p:spTgt>
                                        </p:tgtEl>
                                        <p:attrNameLst>
                                          <p:attrName>style.visibility</p:attrName>
                                        </p:attrNameLst>
                                      </p:cBhvr>
                                      <p:to>
                                        <p:strVal val="visible"/>
                                      </p:to>
                                    </p:set>
                                    <p:animEffect transition="in" filter="fade">
                                      <p:cBhvr>
                                        <p:cTn id="98" dur="500"/>
                                        <p:tgtEl>
                                          <p:spTgt spid="255">
                                            <p:txEl>
                                              <p:pRg st="2" end="2"/>
                                            </p:txEl>
                                          </p:spTgt>
                                        </p:tgtEl>
                                      </p:cBhvr>
                                    </p:animEffect>
                                  </p:childTnLst>
                                </p:cTn>
                              </p:par>
                            </p:childTnLst>
                          </p:cTn>
                        </p:par>
                        <p:par>
                          <p:cTn id="99" fill="hold">
                            <p:stCondLst>
                              <p:cond delay="7000"/>
                            </p:stCondLst>
                            <p:childTnLst>
                              <p:par>
                                <p:cTn id="100" presetID="10" presetClass="entr" presetSubtype="0" fill="hold" nodeType="afterEffect">
                                  <p:stCondLst>
                                    <p:cond delay="0"/>
                                  </p:stCondLst>
                                  <p:childTnLst>
                                    <p:set>
                                      <p:cBhvr>
                                        <p:cTn id="101" dur="1" fill="hold">
                                          <p:stCondLst>
                                            <p:cond delay="0"/>
                                          </p:stCondLst>
                                        </p:cTn>
                                        <p:tgtEl>
                                          <p:spTgt spid="255">
                                            <p:txEl>
                                              <p:pRg st="3" end="3"/>
                                            </p:txEl>
                                          </p:spTgt>
                                        </p:tgtEl>
                                        <p:attrNameLst>
                                          <p:attrName>style.visibility</p:attrName>
                                        </p:attrNameLst>
                                      </p:cBhvr>
                                      <p:to>
                                        <p:strVal val="visible"/>
                                      </p:to>
                                    </p:set>
                                    <p:animEffect transition="in" filter="fade">
                                      <p:cBhvr>
                                        <p:cTn id="102" dur="500"/>
                                        <p:tgtEl>
                                          <p:spTgt spid="255">
                                            <p:txEl>
                                              <p:pRg st="3" end="3"/>
                                            </p:txEl>
                                          </p:spTgt>
                                        </p:tgtEl>
                                      </p:cBhvr>
                                    </p:animEffect>
                                  </p:childTnLst>
                                </p:cTn>
                              </p:par>
                            </p:childTnLst>
                          </p:cTn>
                        </p:par>
                        <p:par>
                          <p:cTn id="103" fill="hold">
                            <p:stCondLst>
                              <p:cond delay="7500"/>
                            </p:stCondLst>
                            <p:childTnLst>
                              <p:par>
                                <p:cTn id="104" presetID="10" presetClass="entr" presetSubtype="0" fill="hold" nodeType="afterEffect">
                                  <p:stCondLst>
                                    <p:cond delay="0"/>
                                  </p:stCondLst>
                                  <p:childTnLst>
                                    <p:set>
                                      <p:cBhvr>
                                        <p:cTn id="105" dur="1" fill="hold">
                                          <p:stCondLst>
                                            <p:cond delay="0"/>
                                          </p:stCondLst>
                                        </p:cTn>
                                        <p:tgtEl>
                                          <p:spTgt spid="255">
                                            <p:txEl>
                                              <p:pRg st="4" end="4"/>
                                            </p:txEl>
                                          </p:spTgt>
                                        </p:tgtEl>
                                        <p:attrNameLst>
                                          <p:attrName>style.visibility</p:attrName>
                                        </p:attrNameLst>
                                      </p:cBhvr>
                                      <p:to>
                                        <p:strVal val="visible"/>
                                      </p:to>
                                    </p:set>
                                    <p:animEffect transition="in" filter="fade">
                                      <p:cBhvr>
                                        <p:cTn id="106" dur="500"/>
                                        <p:tgtEl>
                                          <p:spTgt spid="255">
                                            <p:txEl>
                                              <p:pRg st="4" end="4"/>
                                            </p:txEl>
                                          </p:spTgt>
                                        </p:tgtEl>
                                      </p:cBhvr>
                                    </p:animEffect>
                                  </p:childTnLst>
                                </p:cTn>
                              </p:par>
                            </p:childTnLst>
                          </p:cTn>
                        </p:par>
                        <p:par>
                          <p:cTn id="107" fill="hold">
                            <p:stCondLst>
                              <p:cond delay="8000"/>
                            </p:stCondLst>
                            <p:childTnLst>
                              <p:par>
                                <p:cTn id="108" presetID="10" presetClass="entr" presetSubtype="0" fill="hold" nodeType="afterEffect">
                                  <p:stCondLst>
                                    <p:cond delay="0"/>
                                  </p:stCondLst>
                                  <p:childTnLst>
                                    <p:set>
                                      <p:cBhvr>
                                        <p:cTn id="109" dur="1" fill="hold">
                                          <p:stCondLst>
                                            <p:cond delay="0"/>
                                          </p:stCondLst>
                                        </p:cTn>
                                        <p:tgtEl>
                                          <p:spTgt spid="255">
                                            <p:txEl>
                                              <p:pRg st="5" end="5"/>
                                            </p:txEl>
                                          </p:spTgt>
                                        </p:tgtEl>
                                        <p:attrNameLst>
                                          <p:attrName>style.visibility</p:attrName>
                                        </p:attrNameLst>
                                      </p:cBhvr>
                                      <p:to>
                                        <p:strVal val="visible"/>
                                      </p:to>
                                    </p:set>
                                    <p:animEffect transition="in" filter="fade">
                                      <p:cBhvr>
                                        <p:cTn id="110" dur="500"/>
                                        <p:tgtEl>
                                          <p:spTgt spid="255">
                                            <p:txEl>
                                              <p:pRg st="5" end="5"/>
                                            </p:txEl>
                                          </p:spTgt>
                                        </p:tgtEl>
                                      </p:cBhvr>
                                    </p:animEffect>
                                  </p:childTnLst>
                                </p:cTn>
                              </p:par>
                            </p:childTnLst>
                          </p:cTn>
                        </p:par>
                        <p:par>
                          <p:cTn id="111" fill="hold">
                            <p:stCondLst>
                              <p:cond delay="8500"/>
                            </p:stCondLst>
                            <p:childTnLst>
                              <p:par>
                                <p:cTn id="112" presetID="10" presetClass="entr" presetSubtype="0" fill="hold" nodeType="afterEffect">
                                  <p:stCondLst>
                                    <p:cond delay="0"/>
                                  </p:stCondLst>
                                  <p:childTnLst>
                                    <p:set>
                                      <p:cBhvr>
                                        <p:cTn id="113" dur="1" fill="hold">
                                          <p:stCondLst>
                                            <p:cond delay="0"/>
                                          </p:stCondLst>
                                        </p:cTn>
                                        <p:tgtEl>
                                          <p:spTgt spid="255">
                                            <p:txEl>
                                              <p:pRg st="6" end="6"/>
                                            </p:txEl>
                                          </p:spTgt>
                                        </p:tgtEl>
                                        <p:attrNameLst>
                                          <p:attrName>style.visibility</p:attrName>
                                        </p:attrNameLst>
                                      </p:cBhvr>
                                      <p:to>
                                        <p:strVal val="visible"/>
                                      </p:to>
                                    </p:set>
                                    <p:animEffect transition="in" filter="fade">
                                      <p:cBhvr>
                                        <p:cTn id="114" dur="500"/>
                                        <p:tgtEl>
                                          <p:spTgt spid="255">
                                            <p:txEl>
                                              <p:pRg st="6" end="6"/>
                                            </p:txEl>
                                          </p:spTgt>
                                        </p:tgtEl>
                                      </p:cBhvr>
                                    </p:animEffect>
                                  </p:childTnLst>
                                </p:cTn>
                              </p:par>
                            </p:childTnLst>
                          </p:cTn>
                        </p:par>
                        <p:par>
                          <p:cTn id="115" fill="hold">
                            <p:stCondLst>
                              <p:cond delay="9000"/>
                            </p:stCondLst>
                            <p:childTnLst>
                              <p:par>
                                <p:cTn id="116" presetID="10" presetClass="entr" presetSubtype="0" fill="hold" nodeType="afterEffect">
                                  <p:stCondLst>
                                    <p:cond delay="0"/>
                                  </p:stCondLst>
                                  <p:childTnLst>
                                    <p:set>
                                      <p:cBhvr>
                                        <p:cTn id="117" dur="1" fill="hold">
                                          <p:stCondLst>
                                            <p:cond delay="0"/>
                                          </p:stCondLst>
                                        </p:cTn>
                                        <p:tgtEl>
                                          <p:spTgt spid="255">
                                            <p:txEl>
                                              <p:pRg st="7" end="7"/>
                                            </p:txEl>
                                          </p:spTgt>
                                        </p:tgtEl>
                                        <p:attrNameLst>
                                          <p:attrName>style.visibility</p:attrName>
                                        </p:attrNameLst>
                                      </p:cBhvr>
                                      <p:to>
                                        <p:strVal val="visible"/>
                                      </p:to>
                                    </p:set>
                                    <p:animEffect transition="in" filter="fade">
                                      <p:cBhvr>
                                        <p:cTn id="118" dur="500"/>
                                        <p:tgtEl>
                                          <p:spTgt spid="255">
                                            <p:txEl>
                                              <p:pRg st="7" end="7"/>
                                            </p:txEl>
                                          </p:spTgt>
                                        </p:tgtEl>
                                      </p:cBhvr>
                                    </p:animEffect>
                                  </p:childTnLst>
                                </p:cTn>
                              </p:par>
                            </p:childTnLst>
                          </p:cTn>
                        </p:par>
                        <p:par>
                          <p:cTn id="119" fill="hold">
                            <p:stCondLst>
                              <p:cond delay="9500"/>
                            </p:stCondLst>
                            <p:childTnLst>
                              <p:par>
                                <p:cTn id="120" presetID="10" presetClass="entr" presetSubtype="0" fill="hold" nodeType="afterEffect">
                                  <p:stCondLst>
                                    <p:cond delay="0"/>
                                  </p:stCondLst>
                                  <p:childTnLst>
                                    <p:set>
                                      <p:cBhvr>
                                        <p:cTn id="121" dur="1" fill="hold">
                                          <p:stCondLst>
                                            <p:cond delay="0"/>
                                          </p:stCondLst>
                                        </p:cTn>
                                        <p:tgtEl>
                                          <p:spTgt spid="255">
                                            <p:txEl>
                                              <p:pRg st="8" end="8"/>
                                            </p:txEl>
                                          </p:spTgt>
                                        </p:tgtEl>
                                        <p:attrNameLst>
                                          <p:attrName>style.visibility</p:attrName>
                                        </p:attrNameLst>
                                      </p:cBhvr>
                                      <p:to>
                                        <p:strVal val="visible"/>
                                      </p:to>
                                    </p:set>
                                    <p:animEffect transition="in" filter="fade">
                                      <p:cBhvr>
                                        <p:cTn id="122" dur="500"/>
                                        <p:tgtEl>
                                          <p:spTgt spid="255">
                                            <p:txEl>
                                              <p:pRg st="8" end="8"/>
                                            </p:txEl>
                                          </p:spTgt>
                                        </p:tgtEl>
                                      </p:cBhvr>
                                    </p:animEffect>
                                  </p:childTnLst>
                                </p:cTn>
                              </p:par>
                            </p:childTnLst>
                          </p:cTn>
                        </p:par>
                        <p:par>
                          <p:cTn id="123" fill="hold">
                            <p:stCondLst>
                              <p:cond delay="10000"/>
                            </p:stCondLst>
                            <p:childTnLst>
                              <p:par>
                                <p:cTn id="124" presetID="2" presetClass="entr" presetSubtype="8" fill="hold" nodeType="afterEffect">
                                  <p:stCondLst>
                                    <p:cond delay="0"/>
                                  </p:stCondLst>
                                  <p:childTnLst>
                                    <p:set>
                                      <p:cBhvr>
                                        <p:cTn id="125" dur="1" fill="hold">
                                          <p:stCondLst>
                                            <p:cond delay="0"/>
                                          </p:stCondLst>
                                        </p:cTn>
                                        <p:tgtEl>
                                          <p:spTgt spid="261"/>
                                        </p:tgtEl>
                                        <p:attrNameLst>
                                          <p:attrName>style.visibility</p:attrName>
                                        </p:attrNameLst>
                                      </p:cBhvr>
                                      <p:to>
                                        <p:strVal val="visible"/>
                                      </p:to>
                                    </p:set>
                                    <p:anim calcmode="lin" valueType="num">
                                      <p:cBhvr additive="base">
                                        <p:cTn id="126" dur="500"/>
                                        <p:tgtEl>
                                          <p:spTgt spid="261"/>
                                        </p:tgtEl>
                                        <p:attrNameLst>
                                          <p:attrName>ppt_x</p:attrName>
                                        </p:attrNameLst>
                                      </p:cBhvr>
                                      <p:tavLst>
                                        <p:tav tm="0">
                                          <p:val>
                                            <p:strVal val="#ppt_x-1"/>
                                          </p:val>
                                        </p:tav>
                                        <p:tav tm="100000">
                                          <p:val>
                                            <p:strVal val="#ppt_x"/>
                                          </p:val>
                                        </p:tav>
                                      </p:tavLst>
                                    </p:anim>
                                  </p:childTnLst>
                                </p:cTn>
                              </p:par>
                              <p:par>
                                <p:cTn id="127" presetID="2" presetClass="entr" presetSubtype="8" fill="hold" nodeType="withEffect">
                                  <p:stCondLst>
                                    <p:cond delay="0"/>
                                  </p:stCondLst>
                                  <p:childTnLst>
                                    <p:set>
                                      <p:cBhvr>
                                        <p:cTn id="128" dur="1" fill="hold">
                                          <p:stCondLst>
                                            <p:cond delay="0"/>
                                          </p:stCondLst>
                                        </p:cTn>
                                        <p:tgtEl>
                                          <p:spTgt spid="260"/>
                                        </p:tgtEl>
                                        <p:attrNameLst>
                                          <p:attrName>style.visibility</p:attrName>
                                        </p:attrNameLst>
                                      </p:cBhvr>
                                      <p:to>
                                        <p:strVal val="visible"/>
                                      </p:to>
                                    </p:set>
                                    <p:anim calcmode="lin" valueType="num">
                                      <p:cBhvr additive="base">
                                        <p:cTn id="129" dur="500"/>
                                        <p:tgtEl>
                                          <p:spTgt spid="260"/>
                                        </p:tgtEl>
                                        <p:attrNameLst>
                                          <p:attrName>ppt_x</p:attrName>
                                        </p:attrNameLst>
                                      </p:cBhvr>
                                      <p:tavLst>
                                        <p:tav tm="0">
                                          <p:val>
                                            <p:strVal val="#ppt_x-1"/>
                                          </p:val>
                                        </p:tav>
                                        <p:tav tm="100000">
                                          <p:val>
                                            <p:strVal val="#ppt_x"/>
                                          </p:val>
                                        </p:tav>
                                      </p:tavLst>
                                    </p:anim>
                                  </p:childTnLst>
                                </p:cTn>
                              </p:par>
                            </p:childTnLst>
                          </p:cTn>
                        </p:par>
                        <p:par>
                          <p:cTn id="130" fill="hold">
                            <p:stCondLst>
                              <p:cond delay="10500"/>
                            </p:stCondLst>
                            <p:childTnLst>
                              <p:par>
                                <p:cTn id="131" presetID="10" presetClass="entr" presetSubtype="0" fill="hold" nodeType="afterEffect">
                                  <p:stCondLst>
                                    <p:cond delay="0"/>
                                  </p:stCondLst>
                                  <p:childTnLst>
                                    <p:set>
                                      <p:cBhvr>
                                        <p:cTn id="132" dur="1" fill="hold">
                                          <p:stCondLst>
                                            <p:cond delay="0"/>
                                          </p:stCondLst>
                                        </p:cTn>
                                        <p:tgtEl>
                                          <p:spTgt spid="259">
                                            <p:txEl>
                                              <p:pRg st="0" end="0"/>
                                            </p:txEl>
                                          </p:spTgt>
                                        </p:tgtEl>
                                        <p:attrNameLst>
                                          <p:attrName>style.visibility</p:attrName>
                                        </p:attrNameLst>
                                      </p:cBhvr>
                                      <p:to>
                                        <p:strVal val="visible"/>
                                      </p:to>
                                    </p:set>
                                    <p:animEffect transition="in" filter="fade">
                                      <p:cBhvr>
                                        <p:cTn id="133" dur="500"/>
                                        <p:tgtEl>
                                          <p:spTgt spid="259">
                                            <p:txEl>
                                              <p:pRg st="0" end="0"/>
                                            </p:txEl>
                                          </p:spTgt>
                                        </p:tgtEl>
                                      </p:cBhvr>
                                    </p:animEffect>
                                  </p:childTnLst>
                                </p:cTn>
                              </p:par>
                            </p:childTnLst>
                          </p:cTn>
                        </p:par>
                        <p:par>
                          <p:cTn id="134" fill="hold">
                            <p:stCondLst>
                              <p:cond delay="11000"/>
                            </p:stCondLst>
                            <p:childTnLst>
                              <p:par>
                                <p:cTn id="135" presetID="10" presetClass="entr" presetSubtype="0" fill="hold" nodeType="afterEffect">
                                  <p:stCondLst>
                                    <p:cond delay="0"/>
                                  </p:stCondLst>
                                  <p:childTnLst>
                                    <p:set>
                                      <p:cBhvr>
                                        <p:cTn id="136" dur="1" fill="hold">
                                          <p:stCondLst>
                                            <p:cond delay="0"/>
                                          </p:stCondLst>
                                        </p:cTn>
                                        <p:tgtEl>
                                          <p:spTgt spid="259">
                                            <p:txEl>
                                              <p:pRg st="1" end="1"/>
                                            </p:txEl>
                                          </p:spTgt>
                                        </p:tgtEl>
                                        <p:attrNameLst>
                                          <p:attrName>style.visibility</p:attrName>
                                        </p:attrNameLst>
                                      </p:cBhvr>
                                      <p:to>
                                        <p:strVal val="visible"/>
                                      </p:to>
                                    </p:set>
                                    <p:animEffect transition="in" filter="fade">
                                      <p:cBhvr>
                                        <p:cTn id="137" dur="500"/>
                                        <p:tgtEl>
                                          <p:spTgt spid="259">
                                            <p:txEl>
                                              <p:pRg st="1" end="1"/>
                                            </p:txEl>
                                          </p:spTgt>
                                        </p:tgtEl>
                                      </p:cBhvr>
                                    </p:animEffect>
                                  </p:childTnLst>
                                </p:cTn>
                              </p:par>
                            </p:childTnLst>
                          </p:cTn>
                        </p:par>
                        <p:par>
                          <p:cTn id="138" fill="hold">
                            <p:stCondLst>
                              <p:cond delay="11500"/>
                            </p:stCondLst>
                            <p:childTnLst>
                              <p:par>
                                <p:cTn id="139" presetID="10" presetClass="entr" presetSubtype="0" fill="hold" nodeType="afterEffect">
                                  <p:stCondLst>
                                    <p:cond delay="0"/>
                                  </p:stCondLst>
                                  <p:childTnLst>
                                    <p:set>
                                      <p:cBhvr>
                                        <p:cTn id="140" dur="1" fill="hold">
                                          <p:stCondLst>
                                            <p:cond delay="0"/>
                                          </p:stCondLst>
                                        </p:cTn>
                                        <p:tgtEl>
                                          <p:spTgt spid="259">
                                            <p:txEl>
                                              <p:pRg st="2" end="2"/>
                                            </p:txEl>
                                          </p:spTgt>
                                        </p:tgtEl>
                                        <p:attrNameLst>
                                          <p:attrName>style.visibility</p:attrName>
                                        </p:attrNameLst>
                                      </p:cBhvr>
                                      <p:to>
                                        <p:strVal val="visible"/>
                                      </p:to>
                                    </p:set>
                                    <p:animEffect transition="in" filter="fade">
                                      <p:cBhvr>
                                        <p:cTn id="141" dur="500"/>
                                        <p:tgtEl>
                                          <p:spTgt spid="259">
                                            <p:txEl>
                                              <p:pRg st="2" end="2"/>
                                            </p:txEl>
                                          </p:spTgt>
                                        </p:tgtEl>
                                      </p:cBhvr>
                                    </p:animEffect>
                                  </p:childTnLst>
                                </p:cTn>
                              </p:par>
                            </p:childTnLst>
                          </p:cTn>
                        </p:par>
                        <p:par>
                          <p:cTn id="142" fill="hold">
                            <p:stCondLst>
                              <p:cond delay="12000"/>
                            </p:stCondLst>
                            <p:childTnLst>
                              <p:par>
                                <p:cTn id="143" presetID="10" presetClass="entr" presetSubtype="0" fill="hold" nodeType="afterEffect">
                                  <p:stCondLst>
                                    <p:cond delay="0"/>
                                  </p:stCondLst>
                                  <p:childTnLst>
                                    <p:set>
                                      <p:cBhvr>
                                        <p:cTn id="144" dur="1" fill="hold">
                                          <p:stCondLst>
                                            <p:cond delay="0"/>
                                          </p:stCondLst>
                                        </p:cTn>
                                        <p:tgtEl>
                                          <p:spTgt spid="259">
                                            <p:txEl>
                                              <p:pRg st="3" end="3"/>
                                            </p:txEl>
                                          </p:spTgt>
                                        </p:tgtEl>
                                        <p:attrNameLst>
                                          <p:attrName>style.visibility</p:attrName>
                                        </p:attrNameLst>
                                      </p:cBhvr>
                                      <p:to>
                                        <p:strVal val="visible"/>
                                      </p:to>
                                    </p:set>
                                    <p:animEffect transition="in" filter="fade">
                                      <p:cBhvr>
                                        <p:cTn id="145" dur="500"/>
                                        <p:tgtEl>
                                          <p:spTgt spid="259">
                                            <p:txEl>
                                              <p:pRg st="3" end="3"/>
                                            </p:txEl>
                                          </p:spTgt>
                                        </p:tgtEl>
                                      </p:cBhvr>
                                    </p:animEffect>
                                  </p:childTnLst>
                                </p:cTn>
                              </p:par>
                            </p:childTnLst>
                          </p:cTn>
                        </p:par>
                        <p:par>
                          <p:cTn id="146" fill="hold">
                            <p:stCondLst>
                              <p:cond delay="12500"/>
                            </p:stCondLst>
                            <p:childTnLst>
                              <p:par>
                                <p:cTn id="147" presetID="10" presetClass="entr" presetSubtype="0" fill="hold" nodeType="afterEffect">
                                  <p:stCondLst>
                                    <p:cond delay="0"/>
                                  </p:stCondLst>
                                  <p:childTnLst>
                                    <p:set>
                                      <p:cBhvr>
                                        <p:cTn id="148" dur="1" fill="hold">
                                          <p:stCondLst>
                                            <p:cond delay="0"/>
                                          </p:stCondLst>
                                        </p:cTn>
                                        <p:tgtEl>
                                          <p:spTgt spid="259">
                                            <p:txEl>
                                              <p:pRg st="4" end="4"/>
                                            </p:txEl>
                                          </p:spTgt>
                                        </p:tgtEl>
                                        <p:attrNameLst>
                                          <p:attrName>style.visibility</p:attrName>
                                        </p:attrNameLst>
                                      </p:cBhvr>
                                      <p:to>
                                        <p:strVal val="visible"/>
                                      </p:to>
                                    </p:set>
                                    <p:animEffect transition="in" filter="fade">
                                      <p:cBhvr>
                                        <p:cTn id="149" dur="500"/>
                                        <p:tgtEl>
                                          <p:spTgt spid="259">
                                            <p:txEl>
                                              <p:pRg st="4" end="4"/>
                                            </p:txEl>
                                          </p:spTgt>
                                        </p:tgtEl>
                                      </p:cBhvr>
                                    </p:animEffect>
                                  </p:childTnLst>
                                </p:cTn>
                              </p:par>
                            </p:childTnLst>
                          </p:cTn>
                        </p:par>
                        <p:par>
                          <p:cTn id="150" fill="hold">
                            <p:stCondLst>
                              <p:cond delay="13000"/>
                            </p:stCondLst>
                            <p:childTnLst>
                              <p:par>
                                <p:cTn id="151" presetID="10" presetClass="entr" presetSubtype="0" fill="hold" nodeType="afterEffect">
                                  <p:stCondLst>
                                    <p:cond delay="0"/>
                                  </p:stCondLst>
                                  <p:childTnLst>
                                    <p:set>
                                      <p:cBhvr>
                                        <p:cTn id="152" dur="1" fill="hold">
                                          <p:stCondLst>
                                            <p:cond delay="0"/>
                                          </p:stCondLst>
                                        </p:cTn>
                                        <p:tgtEl>
                                          <p:spTgt spid="259">
                                            <p:txEl>
                                              <p:pRg st="5" end="5"/>
                                            </p:txEl>
                                          </p:spTgt>
                                        </p:tgtEl>
                                        <p:attrNameLst>
                                          <p:attrName>style.visibility</p:attrName>
                                        </p:attrNameLst>
                                      </p:cBhvr>
                                      <p:to>
                                        <p:strVal val="visible"/>
                                      </p:to>
                                    </p:set>
                                    <p:animEffect transition="in" filter="fade">
                                      <p:cBhvr>
                                        <p:cTn id="153" dur="500"/>
                                        <p:tgtEl>
                                          <p:spTgt spid="259">
                                            <p:txEl>
                                              <p:pRg st="5" end="5"/>
                                            </p:txEl>
                                          </p:spTgt>
                                        </p:tgtEl>
                                      </p:cBhvr>
                                    </p:animEffect>
                                  </p:childTnLst>
                                </p:cTn>
                              </p:par>
                            </p:childTnLst>
                          </p:cTn>
                        </p:par>
                        <p:par>
                          <p:cTn id="154" fill="hold">
                            <p:stCondLst>
                              <p:cond delay="13500"/>
                            </p:stCondLst>
                            <p:childTnLst>
                              <p:par>
                                <p:cTn id="155" presetID="10" presetClass="entr" presetSubtype="0" fill="hold" nodeType="afterEffect">
                                  <p:stCondLst>
                                    <p:cond delay="0"/>
                                  </p:stCondLst>
                                  <p:childTnLst>
                                    <p:set>
                                      <p:cBhvr>
                                        <p:cTn id="156" dur="1" fill="hold">
                                          <p:stCondLst>
                                            <p:cond delay="0"/>
                                          </p:stCondLst>
                                        </p:cTn>
                                        <p:tgtEl>
                                          <p:spTgt spid="259">
                                            <p:txEl>
                                              <p:pRg st="6" end="6"/>
                                            </p:txEl>
                                          </p:spTgt>
                                        </p:tgtEl>
                                        <p:attrNameLst>
                                          <p:attrName>style.visibility</p:attrName>
                                        </p:attrNameLst>
                                      </p:cBhvr>
                                      <p:to>
                                        <p:strVal val="visible"/>
                                      </p:to>
                                    </p:set>
                                    <p:animEffect transition="in" filter="fade">
                                      <p:cBhvr>
                                        <p:cTn id="157" dur="500"/>
                                        <p:tgtEl>
                                          <p:spTgt spid="259">
                                            <p:txEl>
                                              <p:pRg st="6" end="6"/>
                                            </p:txEl>
                                          </p:spTgt>
                                        </p:tgtEl>
                                      </p:cBhvr>
                                    </p:animEffect>
                                  </p:childTnLst>
                                </p:cTn>
                              </p:par>
                            </p:childTnLst>
                          </p:cTn>
                        </p:par>
                        <p:par>
                          <p:cTn id="158" fill="hold">
                            <p:stCondLst>
                              <p:cond delay="14000"/>
                            </p:stCondLst>
                            <p:childTnLst>
                              <p:par>
                                <p:cTn id="159" presetID="10" presetClass="entr" presetSubtype="0" fill="hold" nodeType="afterEffect">
                                  <p:stCondLst>
                                    <p:cond delay="0"/>
                                  </p:stCondLst>
                                  <p:childTnLst>
                                    <p:set>
                                      <p:cBhvr>
                                        <p:cTn id="160" dur="1" fill="hold">
                                          <p:stCondLst>
                                            <p:cond delay="0"/>
                                          </p:stCondLst>
                                        </p:cTn>
                                        <p:tgtEl>
                                          <p:spTgt spid="259">
                                            <p:txEl>
                                              <p:pRg st="7" end="7"/>
                                            </p:txEl>
                                          </p:spTgt>
                                        </p:tgtEl>
                                        <p:attrNameLst>
                                          <p:attrName>style.visibility</p:attrName>
                                        </p:attrNameLst>
                                      </p:cBhvr>
                                      <p:to>
                                        <p:strVal val="visible"/>
                                      </p:to>
                                    </p:set>
                                    <p:animEffect transition="in" filter="fade">
                                      <p:cBhvr>
                                        <p:cTn id="161" dur="500"/>
                                        <p:tgtEl>
                                          <p:spTgt spid="259">
                                            <p:txEl>
                                              <p:pRg st="7" end="7"/>
                                            </p:txEl>
                                          </p:spTgt>
                                        </p:tgtEl>
                                      </p:cBhvr>
                                    </p:animEffect>
                                  </p:childTnLst>
                                </p:cTn>
                              </p:par>
                            </p:childTnLst>
                          </p:cTn>
                        </p:par>
                        <p:par>
                          <p:cTn id="162" fill="hold">
                            <p:stCondLst>
                              <p:cond delay="14500"/>
                            </p:stCondLst>
                            <p:childTnLst>
                              <p:par>
                                <p:cTn id="163" presetID="10" presetClass="entr" presetSubtype="0" fill="hold" nodeType="afterEffect">
                                  <p:stCondLst>
                                    <p:cond delay="0"/>
                                  </p:stCondLst>
                                  <p:childTnLst>
                                    <p:set>
                                      <p:cBhvr>
                                        <p:cTn id="164" dur="1" fill="hold">
                                          <p:stCondLst>
                                            <p:cond delay="0"/>
                                          </p:stCondLst>
                                        </p:cTn>
                                        <p:tgtEl>
                                          <p:spTgt spid="259">
                                            <p:txEl>
                                              <p:pRg st="8" end="8"/>
                                            </p:txEl>
                                          </p:spTgt>
                                        </p:tgtEl>
                                        <p:attrNameLst>
                                          <p:attrName>style.visibility</p:attrName>
                                        </p:attrNameLst>
                                      </p:cBhvr>
                                      <p:to>
                                        <p:strVal val="visible"/>
                                      </p:to>
                                    </p:set>
                                    <p:animEffect transition="in" filter="fade">
                                      <p:cBhvr>
                                        <p:cTn id="165" dur="500"/>
                                        <p:tgtEl>
                                          <p:spTgt spid="259">
                                            <p:txEl>
                                              <p:pRg st="8" end="8"/>
                                            </p:txEl>
                                          </p:spTgt>
                                        </p:tgtEl>
                                      </p:cBhvr>
                                    </p:animEffect>
                                  </p:childTnLst>
                                </p:cTn>
                              </p:par>
                            </p:childTnLst>
                          </p:cTn>
                        </p:par>
                        <p:par>
                          <p:cTn id="166" fill="hold">
                            <p:stCondLst>
                              <p:cond delay="15000"/>
                            </p:stCondLst>
                            <p:childTnLst>
                              <p:par>
                                <p:cTn id="167" presetID="2" presetClass="entr" presetSubtype="8" fill="hold" nodeType="afterEffect">
                                  <p:stCondLst>
                                    <p:cond delay="0"/>
                                  </p:stCondLst>
                                  <p:childTnLst>
                                    <p:set>
                                      <p:cBhvr>
                                        <p:cTn id="168" dur="1" fill="hold">
                                          <p:stCondLst>
                                            <p:cond delay="0"/>
                                          </p:stCondLst>
                                        </p:cTn>
                                        <p:tgtEl>
                                          <p:spTgt spid="264"/>
                                        </p:tgtEl>
                                        <p:attrNameLst>
                                          <p:attrName>style.visibility</p:attrName>
                                        </p:attrNameLst>
                                      </p:cBhvr>
                                      <p:to>
                                        <p:strVal val="visible"/>
                                      </p:to>
                                    </p:set>
                                    <p:anim calcmode="lin" valueType="num">
                                      <p:cBhvr additive="base">
                                        <p:cTn id="169" dur="500"/>
                                        <p:tgtEl>
                                          <p:spTgt spid="264"/>
                                        </p:tgtEl>
                                        <p:attrNameLst>
                                          <p:attrName>ppt_x</p:attrName>
                                        </p:attrNameLst>
                                      </p:cBhvr>
                                      <p:tavLst>
                                        <p:tav tm="0">
                                          <p:val>
                                            <p:strVal val="#ppt_x-1"/>
                                          </p:val>
                                        </p:tav>
                                        <p:tav tm="100000">
                                          <p:val>
                                            <p:strVal val="#ppt_x"/>
                                          </p:val>
                                        </p:tav>
                                      </p:tavLst>
                                    </p:anim>
                                  </p:childTnLst>
                                </p:cTn>
                              </p:par>
                              <p:par>
                                <p:cTn id="170" presetID="2" presetClass="entr" presetSubtype="8" fill="hold" nodeType="withEffect">
                                  <p:stCondLst>
                                    <p:cond delay="0"/>
                                  </p:stCondLst>
                                  <p:childTnLst>
                                    <p:set>
                                      <p:cBhvr>
                                        <p:cTn id="171" dur="1" fill="hold">
                                          <p:stCondLst>
                                            <p:cond delay="0"/>
                                          </p:stCondLst>
                                        </p:cTn>
                                        <p:tgtEl>
                                          <p:spTgt spid="263"/>
                                        </p:tgtEl>
                                        <p:attrNameLst>
                                          <p:attrName>style.visibility</p:attrName>
                                        </p:attrNameLst>
                                      </p:cBhvr>
                                      <p:to>
                                        <p:strVal val="visible"/>
                                      </p:to>
                                    </p:set>
                                    <p:anim calcmode="lin" valueType="num">
                                      <p:cBhvr additive="base">
                                        <p:cTn id="172" dur="500"/>
                                        <p:tgtEl>
                                          <p:spTgt spid="263"/>
                                        </p:tgtEl>
                                        <p:attrNameLst>
                                          <p:attrName>ppt_x</p:attrName>
                                        </p:attrNameLst>
                                      </p:cBhvr>
                                      <p:tavLst>
                                        <p:tav tm="0">
                                          <p:val>
                                            <p:strVal val="#ppt_x-1"/>
                                          </p:val>
                                        </p:tav>
                                        <p:tav tm="100000">
                                          <p:val>
                                            <p:strVal val="#ppt_x"/>
                                          </p:val>
                                        </p:tav>
                                      </p:tavLst>
                                    </p:anim>
                                  </p:childTnLst>
                                </p:cTn>
                              </p:par>
                            </p:childTnLst>
                          </p:cTn>
                        </p:par>
                        <p:par>
                          <p:cTn id="173" fill="hold">
                            <p:stCondLst>
                              <p:cond delay="15500"/>
                            </p:stCondLst>
                            <p:childTnLst>
                              <p:par>
                                <p:cTn id="174" presetID="10" presetClass="entr" presetSubtype="0" fill="hold" nodeType="afterEffect">
                                  <p:stCondLst>
                                    <p:cond delay="0"/>
                                  </p:stCondLst>
                                  <p:childTnLst>
                                    <p:set>
                                      <p:cBhvr>
                                        <p:cTn id="175" dur="1" fill="hold">
                                          <p:stCondLst>
                                            <p:cond delay="0"/>
                                          </p:stCondLst>
                                        </p:cTn>
                                        <p:tgtEl>
                                          <p:spTgt spid="262">
                                            <p:txEl>
                                              <p:pRg st="0" end="0"/>
                                            </p:txEl>
                                          </p:spTgt>
                                        </p:tgtEl>
                                        <p:attrNameLst>
                                          <p:attrName>style.visibility</p:attrName>
                                        </p:attrNameLst>
                                      </p:cBhvr>
                                      <p:to>
                                        <p:strVal val="visible"/>
                                      </p:to>
                                    </p:set>
                                    <p:animEffect transition="in" filter="fade">
                                      <p:cBhvr>
                                        <p:cTn id="176" dur="500"/>
                                        <p:tgtEl>
                                          <p:spTgt spid="262">
                                            <p:txEl>
                                              <p:pRg st="0" end="0"/>
                                            </p:txEl>
                                          </p:spTgt>
                                        </p:tgtEl>
                                      </p:cBhvr>
                                    </p:animEffect>
                                  </p:childTnLst>
                                </p:cTn>
                              </p:par>
                            </p:childTnLst>
                          </p:cTn>
                        </p:par>
                        <p:par>
                          <p:cTn id="177" fill="hold">
                            <p:stCondLst>
                              <p:cond delay="16000"/>
                            </p:stCondLst>
                            <p:childTnLst>
                              <p:par>
                                <p:cTn id="178" presetID="10" presetClass="entr" presetSubtype="0" fill="hold" nodeType="afterEffect">
                                  <p:stCondLst>
                                    <p:cond delay="0"/>
                                  </p:stCondLst>
                                  <p:childTnLst>
                                    <p:set>
                                      <p:cBhvr>
                                        <p:cTn id="179" dur="1" fill="hold">
                                          <p:stCondLst>
                                            <p:cond delay="0"/>
                                          </p:stCondLst>
                                        </p:cTn>
                                        <p:tgtEl>
                                          <p:spTgt spid="262">
                                            <p:txEl>
                                              <p:pRg st="1" end="1"/>
                                            </p:txEl>
                                          </p:spTgt>
                                        </p:tgtEl>
                                        <p:attrNameLst>
                                          <p:attrName>style.visibility</p:attrName>
                                        </p:attrNameLst>
                                      </p:cBhvr>
                                      <p:to>
                                        <p:strVal val="visible"/>
                                      </p:to>
                                    </p:set>
                                    <p:animEffect transition="in" filter="fade">
                                      <p:cBhvr>
                                        <p:cTn id="180" dur="500"/>
                                        <p:tgtEl>
                                          <p:spTgt spid="262">
                                            <p:txEl>
                                              <p:pRg st="1" end="1"/>
                                            </p:txEl>
                                          </p:spTgt>
                                        </p:tgtEl>
                                      </p:cBhvr>
                                    </p:animEffect>
                                  </p:childTnLst>
                                </p:cTn>
                              </p:par>
                            </p:childTnLst>
                          </p:cTn>
                        </p:par>
                        <p:par>
                          <p:cTn id="181" fill="hold">
                            <p:stCondLst>
                              <p:cond delay="16500"/>
                            </p:stCondLst>
                            <p:childTnLst>
                              <p:par>
                                <p:cTn id="182" presetID="10" presetClass="entr" presetSubtype="0" fill="hold" nodeType="afterEffect">
                                  <p:stCondLst>
                                    <p:cond delay="0"/>
                                  </p:stCondLst>
                                  <p:childTnLst>
                                    <p:set>
                                      <p:cBhvr>
                                        <p:cTn id="183" dur="1" fill="hold">
                                          <p:stCondLst>
                                            <p:cond delay="0"/>
                                          </p:stCondLst>
                                        </p:cTn>
                                        <p:tgtEl>
                                          <p:spTgt spid="262">
                                            <p:txEl>
                                              <p:pRg st="2" end="2"/>
                                            </p:txEl>
                                          </p:spTgt>
                                        </p:tgtEl>
                                        <p:attrNameLst>
                                          <p:attrName>style.visibility</p:attrName>
                                        </p:attrNameLst>
                                      </p:cBhvr>
                                      <p:to>
                                        <p:strVal val="visible"/>
                                      </p:to>
                                    </p:set>
                                    <p:animEffect transition="in" filter="fade">
                                      <p:cBhvr>
                                        <p:cTn id="184" dur="500"/>
                                        <p:tgtEl>
                                          <p:spTgt spid="262">
                                            <p:txEl>
                                              <p:pRg st="2" end="2"/>
                                            </p:txEl>
                                          </p:spTgt>
                                        </p:tgtEl>
                                      </p:cBhvr>
                                    </p:animEffect>
                                  </p:childTnLst>
                                </p:cTn>
                              </p:par>
                            </p:childTnLst>
                          </p:cTn>
                        </p:par>
                        <p:par>
                          <p:cTn id="185" fill="hold">
                            <p:stCondLst>
                              <p:cond delay="17000"/>
                            </p:stCondLst>
                            <p:childTnLst>
                              <p:par>
                                <p:cTn id="186" presetID="10" presetClass="entr" presetSubtype="0" fill="hold" nodeType="afterEffect">
                                  <p:stCondLst>
                                    <p:cond delay="0"/>
                                  </p:stCondLst>
                                  <p:childTnLst>
                                    <p:set>
                                      <p:cBhvr>
                                        <p:cTn id="187" dur="1" fill="hold">
                                          <p:stCondLst>
                                            <p:cond delay="0"/>
                                          </p:stCondLst>
                                        </p:cTn>
                                        <p:tgtEl>
                                          <p:spTgt spid="262">
                                            <p:txEl>
                                              <p:pRg st="3" end="3"/>
                                            </p:txEl>
                                          </p:spTgt>
                                        </p:tgtEl>
                                        <p:attrNameLst>
                                          <p:attrName>style.visibility</p:attrName>
                                        </p:attrNameLst>
                                      </p:cBhvr>
                                      <p:to>
                                        <p:strVal val="visible"/>
                                      </p:to>
                                    </p:set>
                                    <p:animEffect transition="in" filter="fade">
                                      <p:cBhvr>
                                        <p:cTn id="188" dur="500"/>
                                        <p:tgtEl>
                                          <p:spTgt spid="262">
                                            <p:txEl>
                                              <p:pRg st="3" end="3"/>
                                            </p:txEl>
                                          </p:spTgt>
                                        </p:tgtEl>
                                      </p:cBhvr>
                                    </p:animEffect>
                                  </p:childTnLst>
                                </p:cTn>
                              </p:par>
                            </p:childTnLst>
                          </p:cTn>
                        </p:par>
                        <p:par>
                          <p:cTn id="189" fill="hold">
                            <p:stCondLst>
                              <p:cond delay="17500"/>
                            </p:stCondLst>
                            <p:childTnLst>
                              <p:par>
                                <p:cTn id="190" presetID="10" presetClass="entr" presetSubtype="0" fill="hold" nodeType="afterEffect">
                                  <p:stCondLst>
                                    <p:cond delay="0"/>
                                  </p:stCondLst>
                                  <p:childTnLst>
                                    <p:set>
                                      <p:cBhvr>
                                        <p:cTn id="191" dur="1" fill="hold">
                                          <p:stCondLst>
                                            <p:cond delay="0"/>
                                          </p:stCondLst>
                                        </p:cTn>
                                        <p:tgtEl>
                                          <p:spTgt spid="262">
                                            <p:txEl>
                                              <p:pRg st="4" end="4"/>
                                            </p:txEl>
                                          </p:spTgt>
                                        </p:tgtEl>
                                        <p:attrNameLst>
                                          <p:attrName>style.visibility</p:attrName>
                                        </p:attrNameLst>
                                      </p:cBhvr>
                                      <p:to>
                                        <p:strVal val="visible"/>
                                      </p:to>
                                    </p:set>
                                    <p:animEffect transition="in" filter="fade">
                                      <p:cBhvr>
                                        <p:cTn id="192" dur="500"/>
                                        <p:tgtEl>
                                          <p:spTgt spid="262">
                                            <p:txEl>
                                              <p:pRg st="4" end="4"/>
                                            </p:txEl>
                                          </p:spTgt>
                                        </p:tgtEl>
                                      </p:cBhvr>
                                    </p:animEffect>
                                  </p:childTnLst>
                                </p:cTn>
                              </p:par>
                            </p:childTnLst>
                          </p:cTn>
                        </p:par>
                        <p:par>
                          <p:cTn id="193" fill="hold">
                            <p:stCondLst>
                              <p:cond delay="18000"/>
                            </p:stCondLst>
                            <p:childTnLst>
                              <p:par>
                                <p:cTn id="194" presetID="10" presetClass="entr" presetSubtype="0" fill="hold" nodeType="afterEffect">
                                  <p:stCondLst>
                                    <p:cond delay="0"/>
                                  </p:stCondLst>
                                  <p:childTnLst>
                                    <p:set>
                                      <p:cBhvr>
                                        <p:cTn id="195" dur="1" fill="hold">
                                          <p:stCondLst>
                                            <p:cond delay="0"/>
                                          </p:stCondLst>
                                        </p:cTn>
                                        <p:tgtEl>
                                          <p:spTgt spid="262">
                                            <p:txEl>
                                              <p:pRg st="5" end="5"/>
                                            </p:txEl>
                                          </p:spTgt>
                                        </p:tgtEl>
                                        <p:attrNameLst>
                                          <p:attrName>style.visibility</p:attrName>
                                        </p:attrNameLst>
                                      </p:cBhvr>
                                      <p:to>
                                        <p:strVal val="visible"/>
                                      </p:to>
                                    </p:set>
                                    <p:animEffect transition="in" filter="fade">
                                      <p:cBhvr>
                                        <p:cTn id="196" dur="500"/>
                                        <p:tgtEl>
                                          <p:spTgt spid="262">
                                            <p:txEl>
                                              <p:pRg st="5" end="5"/>
                                            </p:txEl>
                                          </p:spTgt>
                                        </p:tgtEl>
                                      </p:cBhvr>
                                    </p:animEffect>
                                  </p:childTnLst>
                                </p:cTn>
                              </p:par>
                            </p:childTnLst>
                          </p:cTn>
                        </p:par>
                        <p:par>
                          <p:cTn id="197" fill="hold">
                            <p:stCondLst>
                              <p:cond delay="18500"/>
                            </p:stCondLst>
                            <p:childTnLst>
                              <p:par>
                                <p:cTn id="198" presetID="10" presetClass="entr" presetSubtype="0" fill="hold" nodeType="afterEffect">
                                  <p:stCondLst>
                                    <p:cond delay="0"/>
                                  </p:stCondLst>
                                  <p:childTnLst>
                                    <p:set>
                                      <p:cBhvr>
                                        <p:cTn id="199" dur="1" fill="hold">
                                          <p:stCondLst>
                                            <p:cond delay="0"/>
                                          </p:stCondLst>
                                        </p:cTn>
                                        <p:tgtEl>
                                          <p:spTgt spid="262">
                                            <p:txEl>
                                              <p:pRg st="6" end="6"/>
                                            </p:txEl>
                                          </p:spTgt>
                                        </p:tgtEl>
                                        <p:attrNameLst>
                                          <p:attrName>style.visibility</p:attrName>
                                        </p:attrNameLst>
                                      </p:cBhvr>
                                      <p:to>
                                        <p:strVal val="visible"/>
                                      </p:to>
                                    </p:set>
                                    <p:animEffect transition="in" filter="fade">
                                      <p:cBhvr>
                                        <p:cTn id="200" dur="500"/>
                                        <p:tgtEl>
                                          <p:spTgt spid="262">
                                            <p:txEl>
                                              <p:pRg st="6" end="6"/>
                                            </p:txEl>
                                          </p:spTgt>
                                        </p:tgtEl>
                                      </p:cBhvr>
                                    </p:animEffect>
                                  </p:childTnLst>
                                </p:cTn>
                              </p:par>
                            </p:childTnLst>
                          </p:cTn>
                        </p:par>
                        <p:par>
                          <p:cTn id="201" fill="hold">
                            <p:stCondLst>
                              <p:cond delay="19000"/>
                            </p:stCondLst>
                            <p:childTnLst>
                              <p:par>
                                <p:cTn id="202" presetID="10" presetClass="entr" presetSubtype="0" fill="hold" nodeType="afterEffect">
                                  <p:stCondLst>
                                    <p:cond delay="0"/>
                                  </p:stCondLst>
                                  <p:childTnLst>
                                    <p:set>
                                      <p:cBhvr>
                                        <p:cTn id="203" dur="1" fill="hold">
                                          <p:stCondLst>
                                            <p:cond delay="0"/>
                                          </p:stCondLst>
                                        </p:cTn>
                                        <p:tgtEl>
                                          <p:spTgt spid="262">
                                            <p:txEl>
                                              <p:pRg st="7" end="7"/>
                                            </p:txEl>
                                          </p:spTgt>
                                        </p:tgtEl>
                                        <p:attrNameLst>
                                          <p:attrName>style.visibility</p:attrName>
                                        </p:attrNameLst>
                                      </p:cBhvr>
                                      <p:to>
                                        <p:strVal val="visible"/>
                                      </p:to>
                                    </p:set>
                                    <p:animEffect transition="in" filter="fade">
                                      <p:cBhvr>
                                        <p:cTn id="204" dur="500"/>
                                        <p:tgtEl>
                                          <p:spTgt spid="262">
                                            <p:txEl>
                                              <p:pRg st="7" end="7"/>
                                            </p:txEl>
                                          </p:spTgt>
                                        </p:tgtEl>
                                      </p:cBhvr>
                                    </p:animEffect>
                                  </p:childTnLst>
                                </p:cTn>
                              </p:par>
                            </p:childTnLst>
                          </p:cTn>
                        </p:par>
                        <p:par>
                          <p:cTn id="205" fill="hold">
                            <p:stCondLst>
                              <p:cond delay="19500"/>
                            </p:stCondLst>
                            <p:childTnLst>
                              <p:par>
                                <p:cTn id="206" presetID="10" presetClass="entr" presetSubtype="0" fill="hold" nodeType="afterEffect">
                                  <p:stCondLst>
                                    <p:cond delay="0"/>
                                  </p:stCondLst>
                                  <p:childTnLst>
                                    <p:set>
                                      <p:cBhvr>
                                        <p:cTn id="207" dur="1" fill="hold">
                                          <p:stCondLst>
                                            <p:cond delay="0"/>
                                          </p:stCondLst>
                                        </p:cTn>
                                        <p:tgtEl>
                                          <p:spTgt spid="262">
                                            <p:txEl>
                                              <p:pRg st="8" end="8"/>
                                            </p:txEl>
                                          </p:spTgt>
                                        </p:tgtEl>
                                        <p:attrNameLst>
                                          <p:attrName>style.visibility</p:attrName>
                                        </p:attrNameLst>
                                      </p:cBhvr>
                                      <p:to>
                                        <p:strVal val="visible"/>
                                      </p:to>
                                    </p:set>
                                    <p:animEffect transition="in" filter="fade">
                                      <p:cBhvr>
                                        <p:cTn id="208" dur="500"/>
                                        <p:tgtEl>
                                          <p:spTgt spid="262">
                                            <p:txEl>
                                              <p:pRg st="8" end="8"/>
                                            </p:txEl>
                                          </p:spTgt>
                                        </p:tgtEl>
                                      </p:cBhvr>
                                    </p:animEffect>
                                  </p:childTnLst>
                                </p:cTn>
                              </p:par>
                            </p:childTnLst>
                          </p:cTn>
                        </p:par>
                        <p:par>
                          <p:cTn id="209" fill="hold">
                            <p:stCondLst>
                              <p:cond delay="20000"/>
                            </p:stCondLst>
                            <p:childTnLst>
                              <p:par>
                                <p:cTn id="210" presetID="2" presetClass="entr" presetSubtype="8" fill="hold" nodeType="afterEffect">
                                  <p:stCondLst>
                                    <p:cond delay="0"/>
                                  </p:stCondLst>
                                  <p:childTnLst>
                                    <p:set>
                                      <p:cBhvr>
                                        <p:cTn id="211" dur="1" fill="hold">
                                          <p:stCondLst>
                                            <p:cond delay="0"/>
                                          </p:stCondLst>
                                        </p:cTn>
                                        <p:tgtEl>
                                          <p:spTgt spid="267"/>
                                        </p:tgtEl>
                                        <p:attrNameLst>
                                          <p:attrName>style.visibility</p:attrName>
                                        </p:attrNameLst>
                                      </p:cBhvr>
                                      <p:to>
                                        <p:strVal val="visible"/>
                                      </p:to>
                                    </p:set>
                                    <p:anim calcmode="lin" valueType="num">
                                      <p:cBhvr additive="base">
                                        <p:cTn id="212" dur="500"/>
                                        <p:tgtEl>
                                          <p:spTgt spid="267"/>
                                        </p:tgtEl>
                                        <p:attrNameLst>
                                          <p:attrName>ppt_x</p:attrName>
                                        </p:attrNameLst>
                                      </p:cBhvr>
                                      <p:tavLst>
                                        <p:tav tm="0">
                                          <p:val>
                                            <p:strVal val="#ppt_x-1"/>
                                          </p:val>
                                        </p:tav>
                                        <p:tav tm="100000">
                                          <p:val>
                                            <p:strVal val="#ppt_x"/>
                                          </p:val>
                                        </p:tav>
                                      </p:tavLst>
                                    </p:anim>
                                  </p:childTnLst>
                                </p:cTn>
                              </p:par>
                              <p:par>
                                <p:cTn id="213" presetID="2" presetClass="entr" presetSubtype="8" fill="hold" nodeType="withEffect">
                                  <p:stCondLst>
                                    <p:cond delay="0"/>
                                  </p:stCondLst>
                                  <p:childTnLst>
                                    <p:set>
                                      <p:cBhvr>
                                        <p:cTn id="214" dur="1" fill="hold">
                                          <p:stCondLst>
                                            <p:cond delay="0"/>
                                          </p:stCondLst>
                                        </p:cTn>
                                        <p:tgtEl>
                                          <p:spTgt spid="266"/>
                                        </p:tgtEl>
                                        <p:attrNameLst>
                                          <p:attrName>style.visibility</p:attrName>
                                        </p:attrNameLst>
                                      </p:cBhvr>
                                      <p:to>
                                        <p:strVal val="visible"/>
                                      </p:to>
                                    </p:set>
                                    <p:anim calcmode="lin" valueType="num">
                                      <p:cBhvr additive="base">
                                        <p:cTn id="215" dur="500"/>
                                        <p:tgtEl>
                                          <p:spTgt spid="266"/>
                                        </p:tgtEl>
                                        <p:attrNameLst>
                                          <p:attrName>ppt_x</p:attrName>
                                        </p:attrNameLst>
                                      </p:cBhvr>
                                      <p:tavLst>
                                        <p:tav tm="0">
                                          <p:val>
                                            <p:strVal val="#ppt_x-1"/>
                                          </p:val>
                                        </p:tav>
                                        <p:tav tm="100000">
                                          <p:val>
                                            <p:strVal val="#ppt_x"/>
                                          </p:val>
                                        </p:tav>
                                      </p:tavLst>
                                    </p:anim>
                                  </p:childTnLst>
                                </p:cTn>
                              </p:par>
                            </p:childTnLst>
                          </p:cTn>
                        </p:par>
                        <p:par>
                          <p:cTn id="216" fill="hold">
                            <p:stCondLst>
                              <p:cond delay="20500"/>
                            </p:stCondLst>
                            <p:childTnLst>
                              <p:par>
                                <p:cTn id="217" presetID="10" presetClass="entr" presetSubtype="0" fill="hold" nodeType="afterEffect">
                                  <p:stCondLst>
                                    <p:cond delay="0"/>
                                  </p:stCondLst>
                                  <p:childTnLst>
                                    <p:set>
                                      <p:cBhvr>
                                        <p:cTn id="218" dur="1" fill="hold">
                                          <p:stCondLst>
                                            <p:cond delay="0"/>
                                          </p:stCondLst>
                                        </p:cTn>
                                        <p:tgtEl>
                                          <p:spTgt spid="265">
                                            <p:txEl>
                                              <p:pRg st="0" end="0"/>
                                            </p:txEl>
                                          </p:spTgt>
                                        </p:tgtEl>
                                        <p:attrNameLst>
                                          <p:attrName>style.visibility</p:attrName>
                                        </p:attrNameLst>
                                      </p:cBhvr>
                                      <p:to>
                                        <p:strVal val="visible"/>
                                      </p:to>
                                    </p:set>
                                    <p:animEffect transition="in" filter="fade">
                                      <p:cBhvr>
                                        <p:cTn id="219" dur="500"/>
                                        <p:tgtEl>
                                          <p:spTgt spid="265">
                                            <p:txEl>
                                              <p:pRg st="0" end="0"/>
                                            </p:txEl>
                                          </p:spTgt>
                                        </p:tgtEl>
                                      </p:cBhvr>
                                    </p:animEffect>
                                  </p:childTnLst>
                                </p:cTn>
                              </p:par>
                            </p:childTnLst>
                          </p:cTn>
                        </p:par>
                        <p:par>
                          <p:cTn id="220" fill="hold">
                            <p:stCondLst>
                              <p:cond delay="21000"/>
                            </p:stCondLst>
                            <p:childTnLst>
                              <p:par>
                                <p:cTn id="221" presetID="10" presetClass="entr" presetSubtype="0" fill="hold" nodeType="afterEffect">
                                  <p:stCondLst>
                                    <p:cond delay="0"/>
                                  </p:stCondLst>
                                  <p:childTnLst>
                                    <p:set>
                                      <p:cBhvr>
                                        <p:cTn id="222" dur="1" fill="hold">
                                          <p:stCondLst>
                                            <p:cond delay="0"/>
                                          </p:stCondLst>
                                        </p:cTn>
                                        <p:tgtEl>
                                          <p:spTgt spid="265">
                                            <p:txEl>
                                              <p:pRg st="1" end="1"/>
                                            </p:txEl>
                                          </p:spTgt>
                                        </p:tgtEl>
                                        <p:attrNameLst>
                                          <p:attrName>style.visibility</p:attrName>
                                        </p:attrNameLst>
                                      </p:cBhvr>
                                      <p:to>
                                        <p:strVal val="visible"/>
                                      </p:to>
                                    </p:set>
                                    <p:animEffect transition="in" filter="fade">
                                      <p:cBhvr>
                                        <p:cTn id="223" dur="500"/>
                                        <p:tgtEl>
                                          <p:spTgt spid="265">
                                            <p:txEl>
                                              <p:pRg st="1" end="1"/>
                                            </p:txEl>
                                          </p:spTgt>
                                        </p:tgtEl>
                                      </p:cBhvr>
                                    </p:animEffect>
                                  </p:childTnLst>
                                </p:cTn>
                              </p:par>
                            </p:childTnLst>
                          </p:cTn>
                        </p:par>
                        <p:par>
                          <p:cTn id="224" fill="hold">
                            <p:stCondLst>
                              <p:cond delay="21500"/>
                            </p:stCondLst>
                            <p:childTnLst>
                              <p:par>
                                <p:cTn id="225" presetID="10" presetClass="entr" presetSubtype="0" fill="hold" nodeType="afterEffect">
                                  <p:stCondLst>
                                    <p:cond delay="0"/>
                                  </p:stCondLst>
                                  <p:childTnLst>
                                    <p:set>
                                      <p:cBhvr>
                                        <p:cTn id="226" dur="1" fill="hold">
                                          <p:stCondLst>
                                            <p:cond delay="0"/>
                                          </p:stCondLst>
                                        </p:cTn>
                                        <p:tgtEl>
                                          <p:spTgt spid="265">
                                            <p:txEl>
                                              <p:pRg st="2" end="2"/>
                                            </p:txEl>
                                          </p:spTgt>
                                        </p:tgtEl>
                                        <p:attrNameLst>
                                          <p:attrName>style.visibility</p:attrName>
                                        </p:attrNameLst>
                                      </p:cBhvr>
                                      <p:to>
                                        <p:strVal val="visible"/>
                                      </p:to>
                                    </p:set>
                                    <p:animEffect transition="in" filter="fade">
                                      <p:cBhvr>
                                        <p:cTn id="227" dur="500"/>
                                        <p:tgtEl>
                                          <p:spTgt spid="265">
                                            <p:txEl>
                                              <p:pRg st="2" end="2"/>
                                            </p:txEl>
                                          </p:spTgt>
                                        </p:tgtEl>
                                      </p:cBhvr>
                                    </p:animEffect>
                                  </p:childTnLst>
                                </p:cTn>
                              </p:par>
                            </p:childTnLst>
                          </p:cTn>
                        </p:par>
                        <p:par>
                          <p:cTn id="228" fill="hold">
                            <p:stCondLst>
                              <p:cond delay="22000"/>
                            </p:stCondLst>
                            <p:childTnLst>
                              <p:par>
                                <p:cTn id="229" presetID="10" presetClass="entr" presetSubtype="0" fill="hold" nodeType="afterEffect">
                                  <p:stCondLst>
                                    <p:cond delay="0"/>
                                  </p:stCondLst>
                                  <p:childTnLst>
                                    <p:set>
                                      <p:cBhvr>
                                        <p:cTn id="230" dur="1" fill="hold">
                                          <p:stCondLst>
                                            <p:cond delay="0"/>
                                          </p:stCondLst>
                                        </p:cTn>
                                        <p:tgtEl>
                                          <p:spTgt spid="265">
                                            <p:txEl>
                                              <p:pRg st="3" end="3"/>
                                            </p:txEl>
                                          </p:spTgt>
                                        </p:tgtEl>
                                        <p:attrNameLst>
                                          <p:attrName>style.visibility</p:attrName>
                                        </p:attrNameLst>
                                      </p:cBhvr>
                                      <p:to>
                                        <p:strVal val="visible"/>
                                      </p:to>
                                    </p:set>
                                    <p:animEffect transition="in" filter="fade">
                                      <p:cBhvr>
                                        <p:cTn id="231" dur="500"/>
                                        <p:tgtEl>
                                          <p:spTgt spid="265">
                                            <p:txEl>
                                              <p:pRg st="3" end="3"/>
                                            </p:txEl>
                                          </p:spTgt>
                                        </p:tgtEl>
                                      </p:cBhvr>
                                    </p:animEffect>
                                  </p:childTnLst>
                                </p:cTn>
                              </p:par>
                            </p:childTnLst>
                          </p:cTn>
                        </p:par>
                        <p:par>
                          <p:cTn id="232" fill="hold">
                            <p:stCondLst>
                              <p:cond delay="22500"/>
                            </p:stCondLst>
                            <p:childTnLst>
                              <p:par>
                                <p:cTn id="233" presetID="10" presetClass="entr" presetSubtype="0" fill="hold" nodeType="afterEffect">
                                  <p:stCondLst>
                                    <p:cond delay="0"/>
                                  </p:stCondLst>
                                  <p:childTnLst>
                                    <p:set>
                                      <p:cBhvr>
                                        <p:cTn id="234" dur="1" fill="hold">
                                          <p:stCondLst>
                                            <p:cond delay="0"/>
                                          </p:stCondLst>
                                        </p:cTn>
                                        <p:tgtEl>
                                          <p:spTgt spid="265">
                                            <p:txEl>
                                              <p:pRg st="4" end="4"/>
                                            </p:txEl>
                                          </p:spTgt>
                                        </p:tgtEl>
                                        <p:attrNameLst>
                                          <p:attrName>style.visibility</p:attrName>
                                        </p:attrNameLst>
                                      </p:cBhvr>
                                      <p:to>
                                        <p:strVal val="visible"/>
                                      </p:to>
                                    </p:set>
                                    <p:animEffect transition="in" filter="fade">
                                      <p:cBhvr>
                                        <p:cTn id="235" dur="500"/>
                                        <p:tgtEl>
                                          <p:spTgt spid="265">
                                            <p:txEl>
                                              <p:pRg st="4" end="4"/>
                                            </p:txEl>
                                          </p:spTgt>
                                        </p:tgtEl>
                                      </p:cBhvr>
                                    </p:animEffect>
                                  </p:childTnLst>
                                </p:cTn>
                              </p:par>
                            </p:childTnLst>
                          </p:cTn>
                        </p:par>
                        <p:par>
                          <p:cTn id="236" fill="hold">
                            <p:stCondLst>
                              <p:cond delay="23000"/>
                            </p:stCondLst>
                            <p:childTnLst>
                              <p:par>
                                <p:cTn id="237" presetID="10" presetClass="entr" presetSubtype="0" fill="hold" nodeType="afterEffect">
                                  <p:stCondLst>
                                    <p:cond delay="0"/>
                                  </p:stCondLst>
                                  <p:childTnLst>
                                    <p:set>
                                      <p:cBhvr>
                                        <p:cTn id="238" dur="1" fill="hold">
                                          <p:stCondLst>
                                            <p:cond delay="0"/>
                                          </p:stCondLst>
                                        </p:cTn>
                                        <p:tgtEl>
                                          <p:spTgt spid="265">
                                            <p:txEl>
                                              <p:pRg st="5" end="5"/>
                                            </p:txEl>
                                          </p:spTgt>
                                        </p:tgtEl>
                                        <p:attrNameLst>
                                          <p:attrName>style.visibility</p:attrName>
                                        </p:attrNameLst>
                                      </p:cBhvr>
                                      <p:to>
                                        <p:strVal val="visible"/>
                                      </p:to>
                                    </p:set>
                                    <p:animEffect transition="in" filter="fade">
                                      <p:cBhvr>
                                        <p:cTn id="239" dur="500"/>
                                        <p:tgtEl>
                                          <p:spTgt spid="265">
                                            <p:txEl>
                                              <p:pRg st="5" end="5"/>
                                            </p:txEl>
                                          </p:spTgt>
                                        </p:tgtEl>
                                      </p:cBhvr>
                                    </p:animEffect>
                                  </p:childTnLst>
                                </p:cTn>
                              </p:par>
                            </p:childTnLst>
                          </p:cTn>
                        </p:par>
                        <p:par>
                          <p:cTn id="240" fill="hold">
                            <p:stCondLst>
                              <p:cond delay="23500"/>
                            </p:stCondLst>
                            <p:childTnLst>
                              <p:par>
                                <p:cTn id="241" presetID="10" presetClass="entr" presetSubtype="0" fill="hold" nodeType="afterEffect">
                                  <p:stCondLst>
                                    <p:cond delay="0"/>
                                  </p:stCondLst>
                                  <p:childTnLst>
                                    <p:set>
                                      <p:cBhvr>
                                        <p:cTn id="242" dur="1" fill="hold">
                                          <p:stCondLst>
                                            <p:cond delay="0"/>
                                          </p:stCondLst>
                                        </p:cTn>
                                        <p:tgtEl>
                                          <p:spTgt spid="265">
                                            <p:txEl>
                                              <p:pRg st="6" end="6"/>
                                            </p:txEl>
                                          </p:spTgt>
                                        </p:tgtEl>
                                        <p:attrNameLst>
                                          <p:attrName>style.visibility</p:attrName>
                                        </p:attrNameLst>
                                      </p:cBhvr>
                                      <p:to>
                                        <p:strVal val="visible"/>
                                      </p:to>
                                    </p:set>
                                    <p:animEffect transition="in" filter="fade">
                                      <p:cBhvr>
                                        <p:cTn id="243" dur="500"/>
                                        <p:tgtEl>
                                          <p:spTgt spid="265">
                                            <p:txEl>
                                              <p:pRg st="6" end="6"/>
                                            </p:txEl>
                                          </p:spTgt>
                                        </p:tgtEl>
                                      </p:cBhvr>
                                    </p:animEffect>
                                  </p:childTnLst>
                                </p:cTn>
                              </p:par>
                            </p:childTnLst>
                          </p:cTn>
                        </p:par>
                        <p:par>
                          <p:cTn id="244" fill="hold">
                            <p:stCondLst>
                              <p:cond delay="24000"/>
                            </p:stCondLst>
                            <p:childTnLst>
                              <p:par>
                                <p:cTn id="245" presetID="10" presetClass="entr" presetSubtype="0" fill="hold" nodeType="afterEffect">
                                  <p:stCondLst>
                                    <p:cond delay="0"/>
                                  </p:stCondLst>
                                  <p:childTnLst>
                                    <p:set>
                                      <p:cBhvr>
                                        <p:cTn id="246" dur="1" fill="hold">
                                          <p:stCondLst>
                                            <p:cond delay="0"/>
                                          </p:stCondLst>
                                        </p:cTn>
                                        <p:tgtEl>
                                          <p:spTgt spid="265">
                                            <p:txEl>
                                              <p:pRg st="7" end="7"/>
                                            </p:txEl>
                                          </p:spTgt>
                                        </p:tgtEl>
                                        <p:attrNameLst>
                                          <p:attrName>style.visibility</p:attrName>
                                        </p:attrNameLst>
                                      </p:cBhvr>
                                      <p:to>
                                        <p:strVal val="visible"/>
                                      </p:to>
                                    </p:set>
                                    <p:animEffect transition="in" filter="fade">
                                      <p:cBhvr>
                                        <p:cTn id="247" dur="500"/>
                                        <p:tgtEl>
                                          <p:spTgt spid="265">
                                            <p:txEl>
                                              <p:pRg st="7" end="7"/>
                                            </p:txEl>
                                          </p:spTgt>
                                        </p:tgtEl>
                                      </p:cBhvr>
                                    </p:animEffect>
                                  </p:childTnLst>
                                </p:cTn>
                              </p:par>
                            </p:childTnLst>
                          </p:cTn>
                        </p:par>
                        <p:par>
                          <p:cTn id="248" fill="hold">
                            <p:stCondLst>
                              <p:cond delay="24500"/>
                            </p:stCondLst>
                            <p:childTnLst>
                              <p:par>
                                <p:cTn id="249" presetID="10" presetClass="entr" presetSubtype="0" fill="hold" nodeType="afterEffect">
                                  <p:stCondLst>
                                    <p:cond delay="0"/>
                                  </p:stCondLst>
                                  <p:childTnLst>
                                    <p:set>
                                      <p:cBhvr>
                                        <p:cTn id="250" dur="1" fill="hold">
                                          <p:stCondLst>
                                            <p:cond delay="0"/>
                                          </p:stCondLst>
                                        </p:cTn>
                                        <p:tgtEl>
                                          <p:spTgt spid="265">
                                            <p:txEl>
                                              <p:pRg st="8" end="8"/>
                                            </p:txEl>
                                          </p:spTgt>
                                        </p:tgtEl>
                                        <p:attrNameLst>
                                          <p:attrName>style.visibility</p:attrName>
                                        </p:attrNameLst>
                                      </p:cBhvr>
                                      <p:to>
                                        <p:strVal val="visible"/>
                                      </p:to>
                                    </p:set>
                                    <p:animEffect transition="in" filter="fade">
                                      <p:cBhvr>
                                        <p:cTn id="251" dur="500"/>
                                        <p:tgtEl>
                                          <p:spTgt spid="265">
                                            <p:txEl>
                                              <p:pRg st="8" end="8"/>
                                            </p:txEl>
                                          </p:spTgt>
                                        </p:tgtEl>
                                      </p:cBhvr>
                                    </p:animEffect>
                                  </p:childTnLst>
                                </p:cTn>
                              </p:par>
                            </p:childTnLst>
                          </p:cTn>
                        </p:par>
                        <p:par>
                          <p:cTn id="252" fill="hold">
                            <p:stCondLst>
                              <p:cond delay="25000"/>
                            </p:stCondLst>
                            <p:childTnLst>
                              <p:par>
                                <p:cTn id="253" presetID="2" presetClass="entr" presetSubtype="8" fill="hold" nodeType="afterEffect">
                                  <p:stCondLst>
                                    <p:cond delay="0"/>
                                  </p:stCondLst>
                                  <p:childTnLst>
                                    <p:set>
                                      <p:cBhvr>
                                        <p:cTn id="254" dur="1" fill="hold">
                                          <p:stCondLst>
                                            <p:cond delay="0"/>
                                          </p:stCondLst>
                                        </p:cTn>
                                        <p:tgtEl>
                                          <p:spTgt spid="270"/>
                                        </p:tgtEl>
                                        <p:attrNameLst>
                                          <p:attrName>style.visibility</p:attrName>
                                        </p:attrNameLst>
                                      </p:cBhvr>
                                      <p:to>
                                        <p:strVal val="visible"/>
                                      </p:to>
                                    </p:set>
                                    <p:anim calcmode="lin" valueType="num">
                                      <p:cBhvr additive="base">
                                        <p:cTn id="255" dur="500"/>
                                        <p:tgtEl>
                                          <p:spTgt spid="270"/>
                                        </p:tgtEl>
                                        <p:attrNameLst>
                                          <p:attrName>ppt_x</p:attrName>
                                        </p:attrNameLst>
                                      </p:cBhvr>
                                      <p:tavLst>
                                        <p:tav tm="0">
                                          <p:val>
                                            <p:strVal val="#ppt_x-1"/>
                                          </p:val>
                                        </p:tav>
                                        <p:tav tm="100000">
                                          <p:val>
                                            <p:strVal val="#ppt_x"/>
                                          </p:val>
                                        </p:tav>
                                      </p:tavLst>
                                    </p:anim>
                                  </p:childTnLst>
                                </p:cTn>
                              </p:par>
                              <p:par>
                                <p:cTn id="256" presetID="2" presetClass="entr" presetSubtype="8" fill="hold" nodeType="withEffect">
                                  <p:stCondLst>
                                    <p:cond delay="0"/>
                                  </p:stCondLst>
                                  <p:childTnLst>
                                    <p:set>
                                      <p:cBhvr>
                                        <p:cTn id="257" dur="1" fill="hold">
                                          <p:stCondLst>
                                            <p:cond delay="0"/>
                                          </p:stCondLst>
                                        </p:cTn>
                                        <p:tgtEl>
                                          <p:spTgt spid="269"/>
                                        </p:tgtEl>
                                        <p:attrNameLst>
                                          <p:attrName>style.visibility</p:attrName>
                                        </p:attrNameLst>
                                      </p:cBhvr>
                                      <p:to>
                                        <p:strVal val="visible"/>
                                      </p:to>
                                    </p:set>
                                    <p:anim calcmode="lin" valueType="num">
                                      <p:cBhvr additive="base">
                                        <p:cTn id="258" dur="500"/>
                                        <p:tgtEl>
                                          <p:spTgt spid="269"/>
                                        </p:tgtEl>
                                        <p:attrNameLst>
                                          <p:attrName>ppt_x</p:attrName>
                                        </p:attrNameLst>
                                      </p:cBhvr>
                                      <p:tavLst>
                                        <p:tav tm="0">
                                          <p:val>
                                            <p:strVal val="#ppt_x-1"/>
                                          </p:val>
                                        </p:tav>
                                        <p:tav tm="100000">
                                          <p:val>
                                            <p:strVal val="#ppt_x"/>
                                          </p:val>
                                        </p:tav>
                                      </p:tavLst>
                                    </p:anim>
                                  </p:childTnLst>
                                </p:cTn>
                              </p:par>
                            </p:childTnLst>
                          </p:cTn>
                        </p:par>
                        <p:par>
                          <p:cTn id="259" fill="hold">
                            <p:stCondLst>
                              <p:cond delay="25500"/>
                            </p:stCondLst>
                            <p:childTnLst>
                              <p:par>
                                <p:cTn id="260" presetID="10" presetClass="entr" presetSubtype="0" fill="hold" nodeType="afterEffect">
                                  <p:stCondLst>
                                    <p:cond delay="0"/>
                                  </p:stCondLst>
                                  <p:childTnLst>
                                    <p:set>
                                      <p:cBhvr>
                                        <p:cTn id="261" dur="1" fill="hold">
                                          <p:stCondLst>
                                            <p:cond delay="0"/>
                                          </p:stCondLst>
                                        </p:cTn>
                                        <p:tgtEl>
                                          <p:spTgt spid="268">
                                            <p:txEl>
                                              <p:pRg st="0" end="0"/>
                                            </p:txEl>
                                          </p:spTgt>
                                        </p:tgtEl>
                                        <p:attrNameLst>
                                          <p:attrName>style.visibility</p:attrName>
                                        </p:attrNameLst>
                                      </p:cBhvr>
                                      <p:to>
                                        <p:strVal val="visible"/>
                                      </p:to>
                                    </p:set>
                                    <p:animEffect transition="in" filter="fade">
                                      <p:cBhvr>
                                        <p:cTn id="262" dur="500"/>
                                        <p:tgtEl>
                                          <p:spTgt spid="268">
                                            <p:txEl>
                                              <p:pRg st="0" end="0"/>
                                            </p:txEl>
                                          </p:spTgt>
                                        </p:tgtEl>
                                      </p:cBhvr>
                                    </p:animEffect>
                                  </p:childTnLst>
                                </p:cTn>
                              </p:par>
                            </p:childTnLst>
                          </p:cTn>
                        </p:par>
                        <p:par>
                          <p:cTn id="263" fill="hold">
                            <p:stCondLst>
                              <p:cond delay="26000"/>
                            </p:stCondLst>
                            <p:childTnLst>
                              <p:par>
                                <p:cTn id="264" presetID="10" presetClass="entr" presetSubtype="0" fill="hold" nodeType="afterEffect">
                                  <p:stCondLst>
                                    <p:cond delay="0"/>
                                  </p:stCondLst>
                                  <p:childTnLst>
                                    <p:set>
                                      <p:cBhvr>
                                        <p:cTn id="265" dur="1" fill="hold">
                                          <p:stCondLst>
                                            <p:cond delay="0"/>
                                          </p:stCondLst>
                                        </p:cTn>
                                        <p:tgtEl>
                                          <p:spTgt spid="268">
                                            <p:txEl>
                                              <p:pRg st="1" end="1"/>
                                            </p:txEl>
                                          </p:spTgt>
                                        </p:tgtEl>
                                        <p:attrNameLst>
                                          <p:attrName>style.visibility</p:attrName>
                                        </p:attrNameLst>
                                      </p:cBhvr>
                                      <p:to>
                                        <p:strVal val="visible"/>
                                      </p:to>
                                    </p:set>
                                    <p:animEffect transition="in" filter="fade">
                                      <p:cBhvr>
                                        <p:cTn id="266" dur="500"/>
                                        <p:tgtEl>
                                          <p:spTgt spid="268">
                                            <p:txEl>
                                              <p:pRg st="1" end="1"/>
                                            </p:txEl>
                                          </p:spTgt>
                                        </p:tgtEl>
                                      </p:cBhvr>
                                    </p:animEffect>
                                  </p:childTnLst>
                                </p:cTn>
                              </p:par>
                            </p:childTnLst>
                          </p:cTn>
                        </p:par>
                        <p:par>
                          <p:cTn id="267" fill="hold">
                            <p:stCondLst>
                              <p:cond delay="26500"/>
                            </p:stCondLst>
                            <p:childTnLst>
                              <p:par>
                                <p:cTn id="268" presetID="10" presetClass="entr" presetSubtype="0" fill="hold" nodeType="afterEffect">
                                  <p:stCondLst>
                                    <p:cond delay="0"/>
                                  </p:stCondLst>
                                  <p:childTnLst>
                                    <p:set>
                                      <p:cBhvr>
                                        <p:cTn id="269" dur="1" fill="hold">
                                          <p:stCondLst>
                                            <p:cond delay="0"/>
                                          </p:stCondLst>
                                        </p:cTn>
                                        <p:tgtEl>
                                          <p:spTgt spid="268">
                                            <p:txEl>
                                              <p:pRg st="2" end="2"/>
                                            </p:txEl>
                                          </p:spTgt>
                                        </p:tgtEl>
                                        <p:attrNameLst>
                                          <p:attrName>style.visibility</p:attrName>
                                        </p:attrNameLst>
                                      </p:cBhvr>
                                      <p:to>
                                        <p:strVal val="visible"/>
                                      </p:to>
                                    </p:set>
                                    <p:animEffect transition="in" filter="fade">
                                      <p:cBhvr>
                                        <p:cTn id="270" dur="500"/>
                                        <p:tgtEl>
                                          <p:spTgt spid="268">
                                            <p:txEl>
                                              <p:pRg st="2" end="2"/>
                                            </p:txEl>
                                          </p:spTgt>
                                        </p:tgtEl>
                                      </p:cBhvr>
                                    </p:animEffect>
                                  </p:childTnLst>
                                </p:cTn>
                              </p:par>
                            </p:childTnLst>
                          </p:cTn>
                        </p:par>
                        <p:par>
                          <p:cTn id="271" fill="hold">
                            <p:stCondLst>
                              <p:cond delay="27000"/>
                            </p:stCondLst>
                            <p:childTnLst>
                              <p:par>
                                <p:cTn id="272" presetID="10" presetClass="entr" presetSubtype="0" fill="hold" nodeType="afterEffect">
                                  <p:stCondLst>
                                    <p:cond delay="0"/>
                                  </p:stCondLst>
                                  <p:childTnLst>
                                    <p:set>
                                      <p:cBhvr>
                                        <p:cTn id="273" dur="1" fill="hold">
                                          <p:stCondLst>
                                            <p:cond delay="0"/>
                                          </p:stCondLst>
                                        </p:cTn>
                                        <p:tgtEl>
                                          <p:spTgt spid="268">
                                            <p:txEl>
                                              <p:pRg st="3" end="3"/>
                                            </p:txEl>
                                          </p:spTgt>
                                        </p:tgtEl>
                                        <p:attrNameLst>
                                          <p:attrName>style.visibility</p:attrName>
                                        </p:attrNameLst>
                                      </p:cBhvr>
                                      <p:to>
                                        <p:strVal val="visible"/>
                                      </p:to>
                                    </p:set>
                                    <p:animEffect transition="in" filter="fade">
                                      <p:cBhvr>
                                        <p:cTn id="274" dur="500"/>
                                        <p:tgtEl>
                                          <p:spTgt spid="268">
                                            <p:txEl>
                                              <p:pRg st="3" end="3"/>
                                            </p:txEl>
                                          </p:spTgt>
                                        </p:tgtEl>
                                      </p:cBhvr>
                                    </p:animEffect>
                                  </p:childTnLst>
                                </p:cTn>
                              </p:par>
                            </p:childTnLst>
                          </p:cTn>
                        </p:par>
                        <p:par>
                          <p:cTn id="275" fill="hold">
                            <p:stCondLst>
                              <p:cond delay="27500"/>
                            </p:stCondLst>
                            <p:childTnLst>
                              <p:par>
                                <p:cTn id="276" presetID="10" presetClass="entr" presetSubtype="0" fill="hold" nodeType="afterEffect">
                                  <p:stCondLst>
                                    <p:cond delay="0"/>
                                  </p:stCondLst>
                                  <p:childTnLst>
                                    <p:set>
                                      <p:cBhvr>
                                        <p:cTn id="277" dur="1" fill="hold">
                                          <p:stCondLst>
                                            <p:cond delay="0"/>
                                          </p:stCondLst>
                                        </p:cTn>
                                        <p:tgtEl>
                                          <p:spTgt spid="268">
                                            <p:txEl>
                                              <p:pRg st="4" end="4"/>
                                            </p:txEl>
                                          </p:spTgt>
                                        </p:tgtEl>
                                        <p:attrNameLst>
                                          <p:attrName>style.visibility</p:attrName>
                                        </p:attrNameLst>
                                      </p:cBhvr>
                                      <p:to>
                                        <p:strVal val="visible"/>
                                      </p:to>
                                    </p:set>
                                    <p:animEffect transition="in" filter="fade">
                                      <p:cBhvr>
                                        <p:cTn id="278" dur="500"/>
                                        <p:tgtEl>
                                          <p:spTgt spid="268">
                                            <p:txEl>
                                              <p:pRg st="4" end="4"/>
                                            </p:txEl>
                                          </p:spTgt>
                                        </p:tgtEl>
                                      </p:cBhvr>
                                    </p:animEffect>
                                  </p:childTnLst>
                                </p:cTn>
                              </p:par>
                            </p:childTnLst>
                          </p:cTn>
                        </p:par>
                        <p:par>
                          <p:cTn id="279" fill="hold">
                            <p:stCondLst>
                              <p:cond delay="28000"/>
                            </p:stCondLst>
                            <p:childTnLst>
                              <p:par>
                                <p:cTn id="280" presetID="10" presetClass="entr" presetSubtype="0" fill="hold" nodeType="afterEffect">
                                  <p:stCondLst>
                                    <p:cond delay="0"/>
                                  </p:stCondLst>
                                  <p:childTnLst>
                                    <p:set>
                                      <p:cBhvr>
                                        <p:cTn id="281" dur="1" fill="hold">
                                          <p:stCondLst>
                                            <p:cond delay="0"/>
                                          </p:stCondLst>
                                        </p:cTn>
                                        <p:tgtEl>
                                          <p:spTgt spid="268">
                                            <p:txEl>
                                              <p:pRg st="5" end="5"/>
                                            </p:txEl>
                                          </p:spTgt>
                                        </p:tgtEl>
                                        <p:attrNameLst>
                                          <p:attrName>style.visibility</p:attrName>
                                        </p:attrNameLst>
                                      </p:cBhvr>
                                      <p:to>
                                        <p:strVal val="visible"/>
                                      </p:to>
                                    </p:set>
                                    <p:animEffect transition="in" filter="fade">
                                      <p:cBhvr>
                                        <p:cTn id="282" dur="500"/>
                                        <p:tgtEl>
                                          <p:spTgt spid="268">
                                            <p:txEl>
                                              <p:pRg st="5" end="5"/>
                                            </p:txEl>
                                          </p:spTgt>
                                        </p:tgtEl>
                                      </p:cBhvr>
                                    </p:animEffect>
                                  </p:childTnLst>
                                </p:cTn>
                              </p:par>
                            </p:childTnLst>
                          </p:cTn>
                        </p:par>
                        <p:par>
                          <p:cTn id="283" fill="hold">
                            <p:stCondLst>
                              <p:cond delay="28500"/>
                            </p:stCondLst>
                            <p:childTnLst>
                              <p:par>
                                <p:cTn id="284" presetID="10" presetClass="entr" presetSubtype="0" fill="hold" nodeType="afterEffect">
                                  <p:stCondLst>
                                    <p:cond delay="0"/>
                                  </p:stCondLst>
                                  <p:childTnLst>
                                    <p:set>
                                      <p:cBhvr>
                                        <p:cTn id="285" dur="1" fill="hold">
                                          <p:stCondLst>
                                            <p:cond delay="0"/>
                                          </p:stCondLst>
                                        </p:cTn>
                                        <p:tgtEl>
                                          <p:spTgt spid="268">
                                            <p:txEl>
                                              <p:pRg st="6" end="6"/>
                                            </p:txEl>
                                          </p:spTgt>
                                        </p:tgtEl>
                                        <p:attrNameLst>
                                          <p:attrName>style.visibility</p:attrName>
                                        </p:attrNameLst>
                                      </p:cBhvr>
                                      <p:to>
                                        <p:strVal val="visible"/>
                                      </p:to>
                                    </p:set>
                                    <p:animEffect transition="in" filter="fade">
                                      <p:cBhvr>
                                        <p:cTn id="286" dur="500"/>
                                        <p:tgtEl>
                                          <p:spTgt spid="268">
                                            <p:txEl>
                                              <p:pRg st="6" end="6"/>
                                            </p:txEl>
                                          </p:spTgt>
                                        </p:tgtEl>
                                      </p:cBhvr>
                                    </p:animEffect>
                                  </p:childTnLst>
                                </p:cTn>
                              </p:par>
                            </p:childTnLst>
                          </p:cTn>
                        </p:par>
                        <p:par>
                          <p:cTn id="287" fill="hold">
                            <p:stCondLst>
                              <p:cond delay="29000"/>
                            </p:stCondLst>
                            <p:childTnLst>
                              <p:par>
                                <p:cTn id="288" presetID="10" presetClass="entr" presetSubtype="0" fill="hold" nodeType="afterEffect">
                                  <p:stCondLst>
                                    <p:cond delay="0"/>
                                  </p:stCondLst>
                                  <p:childTnLst>
                                    <p:set>
                                      <p:cBhvr>
                                        <p:cTn id="289" dur="1" fill="hold">
                                          <p:stCondLst>
                                            <p:cond delay="0"/>
                                          </p:stCondLst>
                                        </p:cTn>
                                        <p:tgtEl>
                                          <p:spTgt spid="268">
                                            <p:txEl>
                                              <p:pRg st="7" end="7"/>
                                            </p:txEl>
                                          </p:spTgt>
                                        </p:tgtEl>
                                        <p:attrNameLst>
                                          <p:attrName>style.visibility</p:attrName>
                                        </p:attrNameLst>
                                      </p:cBhvr>
                                      <p:to>
                                        <p:strVal val="visible"/>
                                      </p:to>
                                    </p:set>
                                    <p:animEffect transition="in" filter="fade">
                                      <p:cBhvr>
                                        <p:cTn id="290" dur="500"/>
                                        <p:tgtEl>
                                          <p:spTgt spid="268">
                                            <p:txEl>
                                              <p:pRg st="7" end="7"/>
                                            </p:txEl>
                                          </p:spTgt>
                                        </p:tgtEl>
                                      </p:cBhvr>
                                    </p:animEffect>
                                  </p:childTnLst>
                                </p:cTn>
                              </p:par>
                            </p:childTnLst>
                          </p:cTn>
                        </p:par>
                        <p:par>
                          <p:cTn id="291" fill="hold">
                            <p:stCondLst>
                              <p:cond delay="29500"/>
                            </p:stCondLst>
                            <p:childTnLst>
                              <p:par>
                                <p:cTn id="292" presetID="10" presetClass="entr" presetSubtype="0" fill="hold" nodeType="afterEffect">
                                  <p:stCondLst>
                                    <p:cond delay="0"/>
                                  </p:stCondLst>
                                  <p:childTnLst>
                                    <p:set>
                                      <p:cBhvr>
                                        <p:cTn id="293" dur="1" fill="hold">
                                          <p:stCondLst>
                                            <p:cond delay="0"/>
                                          </p:stCondLst>
                                        </p:cTn>
                                        <p:tgtEl>
                                          <p:spTgt spid="268">
                                            <p:txEl>
                                              <p:pRg st="8" end="8"/>
                                            </p:txEl>
                                          </p:spTgt>
                                        </p:tgtEl>
                                        <p:attrNameLst>
                                          <p:attrName>style.visibility</p:attrName>
                                        </p:attrNameLst>
                                      </p:cBhvr>
                                      <p:to>
                                        <p:strVal val="visible"/>
                                      </p:to>
                                    </p:set>
                                    <p:animEffect transition="in" filter="fade">
                                      <p:cBhvr>
                                        <p:cTn id="294" dur="500"/>
                                        <p:tgtEl>
                                          <p:spTgt spid="268">
                                            <p:txEl>
                                              <p:pRg st="8" end="8"/>
                                            </p:txEl>
                                          </p:spTgt>
                                        </p:tgtEl>
                                      </p:cBhvr>
                                    </p:animEffect>
                                  </p:childTnLst>
                                </p:cTn>
                              </p:par>
                            </p:childTnLst>
                          </p:cTn>
                        </p:par>
                        <p:par>
                          <p:cTn id="295" fill="hold">
                            <p:stCondLst>
                              <p:cond delay="30000"/>
                            </p:stCondLst>
                            <p:childTnLst>
                              <p:par>
                                <p:cTn id="296" presetID="2" presetClass="entr" presetSubtype="8" fill="hold" nodeType="afterEffect">
                                  <p:stCondLst>
                                    <p:cond delay="0"/>
                                  </p:stCondLst>
                                  <p:childTnLst>
                                    <p:set>
                                      <p:cBhvr>
                                        <p:cTn id="297" dur="1" fill="hold">
                                          <p:stCondLst>
                                            <p:cond delay="0"/>
                                          </p:stCondLst>
                                        </p:cTn>
                                        <p:tgtEl>
                                          <p:spTgt spid="273"/>
                                        </p:tgtEl>
                                        <p:attrNameLst>
                                          <p:attrName>style.visibility</p:attrName>
                                        </p:attrNameLst>
                                      </p:cBhvr>
                                      <p:to>
                                        <p:strVal val="visible"/>
                                      </p:to>
                                    </p:set>
                                    <p:anim calcmode="lin" valueType="num">
                                      <p:cBhvr additive="base">
                                        <p:cTn id="298" dur="500"/>
                                        <p:tgtEl>
                                          <p:spTgt spid="273"/>
                                        </p:tgtEl>
                                        <p:attrNameLst>
                                          <p:attrName>ppt_x</p:attrName>
                                        </p:attrNameLst>
                                      </p:cBhvr>
                                      <p:tavLst>
                                        <p:tav tm="0">
                                          <p:val>
                                            <p:strVal val="#ppt_x-1"/>
                                          </p:val>
                                        </p:tav>
                                        <p:tav tm="100000">
                                          <p:val>
                                            <p:strVal val="#ppt_x"/>
                                          </p:val>
                                        </p:tav>
                                      </p:tavLst>
                                    </p:anim>
                                  </p:childTnLst>
                                </p:cTn>
                              </p:par>
                              <p:par>
                                <p:cTn id="299" presetID="2" presetClass="entr" presetSubtype="8" fill="hold" nodeType="withEffect">
                                  <p:stCondLst>
                                    <p:cond delay="0"/>
                                  </p:stCondLst>
                                  <p:childTnLst>
                                    <p:set>
                                      <p:cBhvr>
                                        <p:cTn id="300" dur="1" fill="hold">
                                          <p:stCondLst>
                                            <p:cond delay="0"/>
                                          </p:stCondLst>
                                        </p:cTn>
                                        <p:tgtEl>
                                          <p:spTgt spid="272"/>
                                        </p:tgtEl>
                                        <p:attrNameLst>
                                          <p:attrName>style.visibility</p:attrName>
                                        </p:attrNameLst>
                                      </p:cBhvr>
                                      <p:to>
                                        <p:strVal val="visible"/>
                                      </p:to>
                                    </p:set>
                                    <p:anim calcmode="lin" valueType="num">
                                      <p:cBhvr additive="base">
                                        <p:cTn id="301" dur="500"/>
                                        <p:tgtEl>
                                          <p:spTgt spid="272"/>
                                        </p:tgtEl>
                                        <p:attrNameLst>
                                          <p:attrName>ppt_x</p:attrName>
                                        </p:attrNameLst>
                                      </p:cBhvr>
                                      <p:tavLst>
                                        <p:tav tm="0">
                                          <p:val>
                                            <p:strVal val="#ppt_x-1"/>
                                          </p:val>
                                        </p:tav>
                                        <p:tav tm="100000">
                                          <p:val>
                                            <p:strVal val="#ppt_x"/>
                                          </p:val>
                                        </p:tav>
                                      </p:tavLst>
                                    </p:anim>
                                  </p:childTnLst>
                                </p:cTn>
                              </p:par>
                            </p:childTnLst>
                          </p:cTn>
                        </p:par>
                        <p:par>
                          <p:cTn id="302" fill="hold">
                            <p:stCondLst>
                              <p:cond delay="30500"/>
                            </p:stCondLst>
                            <p:childTnLst>
                              <p:par>
                                <p:cTn id="303" presetID="10" presetClass="entr" presetSubtype="0" fill="hold" nodeType="afterEffect">
                                  <p:stCondLst>
                                    <p:cond delay="0"/>
                                  </p:stCondLst>
                                  <p:childTnLst>
                                    <p:set>
                                      <p:cBhvr>
                                        <p:cTn id="304" dur="1" fill="hold">
                                          <p:stCondLst>
                                            <p:cond delay="0"/>
                                          </p:stCondLst>
                                        </p:cTn>
                                        <p:tgtEl>
                                          <p:spTgt spid="271">
                                            <p:txEl>
                                              <p:pRg st="0" end="0"/>
                                            </p:txEl>
                                          </p:spTgt>
                                        </p:tgtEl>
                                        <p:attrNameLst>
                                          <p:attrName>style.visibility</p:attrName>
                                        </p:attrNameLst>
                                      </p:cBhvr>
                                      <p:to>
                                        <p:strVal val="visible"/>
                                      </p:to>
                                    </p:set>
                                    <p:animEffect transition="in" filter="fade">
                                      <p:cBhvr>
                                        <p:cTn id="305" dur="500"/>
                                        <p:tgtEl>
                                          <p:spTgt spid="271">
                                            <p:txEl>
                                              <p:pRg st="0" end="0"/>
                                            </p:txEl>
                                          </p:spTgt>
                                        </p:tgtEl>
                                      </p:cBhvr>
                                    </p:animEffect>
                                  </p:childTnLst>
                                </p:cTn>
                              </p:par>
                            </p:childTnLst>
                          </p:cTn>
                        </p:par>
                        <p:par>
                          <p:cTn id="306" fill="hold">
                            <p:stCondLst>
                              <p:cond delay="31000"/>
                            </p:stCondLst>
                            <p:childTnLst>
                              <p:par>
                                <p:cTn id="307" presetID="10" presetClass="entr" presetSubtype="0" fill="hold" nodeType="afterEffect">
                                  <p:stCondLst>
                                    <p:cond delay="0"/>
                                  </p:stCondLst>
                                  <p:childTnLst>
                                    <p:set>
                                      <p:cBhvr>
                                        <p:cTn id="308" dur="1" fill="hold">
                                          <p:stCondLst>
                                            <p:cond delay="0"/>
                                          </p:stCondLst>
                                        </p:cTn>
                                        <p:tgtEl>
                                          <p:spTgt spid="271">
                                            <p:txEl>
                                              <p:pRg st="1" end="1"/>
                                            </p:txEl>
                                          </p:spTgt>
                                        </p:tgtEl>
                                        <p:attrNameLst>
                                          <p:attrName>style.visibility</p:attrName>
                                        </p:attrNameLst>
                                      </p:cBhvr>
                                      <p:to>
                                        <p:strVal val="visible"/>
                                      </p:to>
                                    </p:set>
                                    <p:animEffect transition="in" filter="fade">
                                      <p:cBhvr>
                                        <p:cTn id="309" dur="500"/>
                                        <p:tgtEl>
                                          <p:spTgt spid="271">
                                            <p:txEl>
                                              <p:pRg st="1" end="1"/>
                                            </p:txEl>
                                          </p:spTgt>
                                        </p:tgtEl>
                                      </p:cBhvr>
                                    </p:animEffect>
                                  </p:childTnLst>
                                </p:cTn>
                              </p:par>
                            </p:childTnLst>
                          </p:cTn>
                        </p:par>
                        <p:par>
                          <p:cTn id="310" fill="hold">
                            <p:stCondLst>
                              <p:cond delay="31500"/>
                            </p:stCondLst>
                            <p:childTnLst>
                              <p:par>
                                <p:cTn id="311" presetID="10" presetClass="entr" presetSubtype="0" fill="hold" nodeType="afterEffect">
                                  <p:stCondLst>
                                    <p:cond delay="0"/>
                                  </p:stCondLst>
                                  <p:childTnLst>
                                    <p:set>
                                      <p:cBhvr>
                                        <p:cTn id="312" dur="1" fill="hold">
                                          <p:stCondLst>
                                            <p:cond delay="0"/>
                                          </p:stCondLst>
                                        </p:cTn>
                                        <p:tgtEl>
                                          <p:spTgt spid="271">
                                            <p:txEl>
                                              <p:pRg st="2" end="2"/>
                                            </p:txEl>
                                          </p:spTgt>
                                        </p:tgtEl>
                                        <p:attrNameLst>
                                          <p:attrName>style.visibility</p:attrName>
                                        </p:attrNameLst>
                                      </p:cBhvr>
                                      <p:to>
                                        <p:strVal val="visible"/>
                                      </p:to>
                                    </p:set>
                                    <p:animEffect transition="in" filter="fade">
                                      <p:cBhvr>
                                        <p:cTn id="313" dur="500"/>
                                        <p:tgtEl>
                                          <p:spTgt spid="271">
                                            <p:txEl>
                                              <p:pRg st="2" end="2"/>
                                            </p:txEl>
                                          </p:spTgt>
                                        </p:tgtEl>
                                      </p:cBhvr>
                                    </p:animEffect>
                                  </p:childTnLst>
                                </p:cTn>
                              </p:par>
                            </p:childTnLst>
                          </p:cTn>
                        </p:par>
                        <p:par>
                          <p:cTn id="314" fill="hold">
                            <p:stCondLst>
                              <p:cond delay="32000"/>
                            </p:stCondLst>
                            <p:childTnLst>
                              <p:par>
                                <p:cTn id="315" presetID="10" presetClass="entr" presetSubtype="0" fill="hold" nodeType="afterEffect">
                                  <p:stCondLst>
                                    <p:cond delay="0"/>
                                  </p:stCondLst>
                                  <p:childTnLst>
                                    <p:set>
                                      <p:cBhvr>
                                        <p:cTn id="316" dur="1" fill="hold">
                                          <p:stCondLst>
                                            <p:cond delay="0"/>
                                          </p:stCondLst>
                                        </p:cTn>
                                        <p:tgtEl>
                                          <p:spTgt spid="271">
                                            <p:txEl>
                                              <p:pRg st="3" end="3"/>
                                            </p:txEl>
                                          </p:spTgt>
                                        </p:tgtEl>
                                        <p:attrNameLst>
                                          <p:attrName>style.visibility</p:attrName>
                                        </p:attrNameLst>
                                      </p:cBhvr>
                                      <p:to>
                                        <p:strVal val="visible"/>
                                      </p:to>
                                    </p:set>
                                    <p:animEffect transition="in" filter="fade">
                                      <p:cBhvr>
                                        <p:cTn id="317" dur="500"/>
                                        <p:tgtEl>
                                          <p:spTgt spid="271">
                                            <p:txEl>
                                              <p:pRg st="3" end="3"/>
                                            </p:txEl>
                                          </p:spTgt>
                                        </p:tgtEl>
                                      </p:cBhvr>
                                    </p:animEffect>
                                  </p:childTnLst>
                                </p:cTn>
                              </p:par>
                            </p:childTnLst>
                          </p:cTn>
                        </p:par>
                        <p:par>
                          <p:cTn id="318" fill="hold">
                            <p:stCondLst>
                              <p:cond delay="32500"/>
                            </p:stCondLst>
                            <p:childTnLst>
                              <p:par>
                                <p:cTn id="319" presetID="10" presetClass="entr" presetSubtype="0" fill="hold" nodeType="afterEffect">
                                  <p:stCondLst>
                                    <p:cond delay="0"/>
                                  </p:stCondLst>
                                  <p:childTnLst>
                                    <p:set>
                                      <p:cBhvr>
                                        <p:cTn id="320" dur="1" fill="hold">
                                          <p:stCondLst>
                                            <p:cond delay="0"/>
                                          </p:stCondLst>
                                        </p:cTn>
                                        <p:tgtEl>
                                          <p:spTgt spid="271">
                                            <p:txEl>
                                              <p:pRg st="4" end="4"/>
                                            </p:txEl>
                                          </p:spTgt>
                                        </p:tgtEl>
                                        <p:attrNameLst>
                                          <p:attrName>style.visibility</p:attrName>
                                        </p:attrNameLst>
                                      </p:cBhvr>
                                      <p:to>
                                        <p:strVal val="visible"/>
                                      </p:to>
                                    </p:set>
                                    <p:animEffect transition="in" filter="fade">
                                      <p:cBhvr>
                                        <p:cTn id="321" dur="500"/>
                                        <p:tgtEl>
                                          <p:spTgt spid="271">
                                            <p:txEl>
                                              <p:pRg st="4" end="4"/>
                                            </p:txEl>
                                          </p:spTgt>
                                        </p:tgtEl>
                                      </p:cBhvr>
                                    </p:animEffect>
                                  </p:childTnLst>
                                </p:cTn>
                              </p:par>
                            </p:childTnLst>
                          </p:cTn>
                        </p:par>
                        <p:par>
                          <p:cTn id="322" fill="hold">
                            <p:stCondLst>
                              <p:cond delay="33000"/>
                            </p:stCondLst>
                            <p:childTnLst>
                              <p:par>
                                <p:cTn id="323" presetID="10" presetClass="entr" presetSubtype="0" fill="hold" nodeType="afterEffect">
                                  <p:stCondLst>
                                    <p:cond delay="0"/>
                                  </p:stCondLst>
                                  <p:childTnLst>
                                    <p:set>
                                      <p:cBhvr>
                                        <p:cTn id="324" dur="1" fill="hold">
                                          <p:stCondLst>
                                            <p:cond delay="0"/>
                                          </p:stCondLst>
                                        </p:cTn>
                                        <p:tgtEl>
                                          <p:spTgt spid="271">
                                            <p:txEl>
                                              <p:pRg st="5" end="5"/>
                                            </p:txEl>
                                          </p:spTgt>
                                        </p:tgtEl>
                                        <p:attrNameLst>
                                          <p:attrName>style.visibility</p:attrName>
                                        </p:attrNameLst>
                                      </p:cBhvr>
                                      <p:to>
                                        <p:strVal val="visible"/>
                                      </p:to>
                                    </p:set>
                                    <p:animEffect transition="in" filter="fade">
                                      <p:cBhvr>
                                        <p:cTn id="325" dur="500"/>
                                        <p:tgtEl>
                                          <p:spTgt spid="271">
                                            <p:txEl>
                                              <p:pRg st="5" end="5"/>
                                            </p:txEl>
                                          </p:spTgt>
                                        </p:tgtEl>
                                      </p:cBhvr>
                                    </p:animEffect>
                                  </p:childTnLst>
                                </p:cTn>
                              </p:par>
                            </p:childTnLst>
                          </p:cTn>
                        </p:par>
                        <p:par>
                          <p:cTn id="326" fill="hold">
                            <p:stCondLst>
                              <p:cond delay="33500"/>
                            </p:stCondLst>
                            <p:childTnLst>
                              <p:par>
                                <p:cTn id="327" presetID="10" presetClass="entr" presetSubtype="0" fill="hold" nodeType="afterEffect">
                                  <p:stCondLst>
                                    <p:cond delay="0"/>
                                  </p:stCondLst>
                                  <p:childTnLst>
                                    <p:set>
                                      <p:cBhvr>
                                        <p:cTn id="328" dur="1" fill="hold">
                                          <p:stCondLst>
                                            <p:cond delay="0"/>
                                          </p:stCondLst>
                                        </p:cTn>
                                        <p:tgtEl>
                                          <p:spTgt spid="271">
                                            <p:txEl>
                                              <p:pRg st="6" end="6"/>
                                            </p:txEl>
                                          </p:spTgt>
                                        </p:tgtEl>
                                        <p:attrNameLst>
                                          <p:attrName>style.visibility</p:attrName>
                                        </p:attrNameLst>
                                      </p:cBhvr>
                                      <p:to>
                                        <p:strVal val="visible"/>
                                      </p:to>
                                    </p:set>
                                    <p:animEffect transition="in" filter="fade">
                                      <p:cBhvr>
                                        <p:cTn id="329" dur="500"/>
                                        <p:tgtEl>
                                          <p:spTgt spid="271">
                                            <p:txEl>
                                              <p:pRg st="6" end="6"/>
                                            </p:txEl>
                                          </p:spTgt>
                                        </p:tgtEl>
                                      </p:cBhvr>
                                    </p:animEffect>
                                  </p:childTnLst>
                                </p:cTn>
                              </p:par>
                            </p:childTnLst>
                          </p:cTn>
                        </p:par>
                        <p:par>
                          <p:cTn id="330" fill="hold">
                            <p:stCondLst>
                              <p:cond delay="34000"/>
                            </p:stCondLst>
                            <p:childTnLst>
                              <p:par>
                                <p:cTn id="331" presetID="10" presetClass="entr" presetSubtype="0" fill="hold" nodeType="afterEffect">
                                  <p:stCondLst>
                                    <p:cond delay="0"/>
                                  </p:stCondLst>
                                  <p:childTnLst>
                                    <p:set>
                                      <p:cBhvr>
                                        <p:cTn id="332" dur="1" fill="hold">
                                          <p:stCondLst>
                                            <p:cond delay="0"/>
                                          </p:stCondLst>
                                        </p:cTn>
                                        <p:tgtEl>
                                          <p:spTgt spid="271">
                                            <p:txEl>
                                              <p:pRg st="7" end="7"/>
                                            </p:txEl>
                                          </p:spTgt>
                                        </p:tgtEl>
                                        <p:attrNameLst>
                                          <p:attrName>style.visibility</p:attrName>
                                        </p:attrNameLst>
                                      </p:cBhvr>
                                      <p:to>
                                        <p:strVal val="visible"/>
                                      </p:to>
                                    </p:set>
                                    <p:animEffect transition="in" filter="fade">
                                      <p:cBhvr>
                                        <p:cTn id="333" dur="500"/>
                                        <p:tgtEl>
                                          <p:spTgt spid="271">
                                            <p:txEl>
                                              <p:pRg st="7" end="7"/>
                                            </p:txEl>
                                          </p:spTgt>
                                        </p:tgtEl>
                                      </p:cBhvr>
                                    </p:animEffect>
                                  </p:childTnLst>
                                </p:cTn>
                              </p:par>
                            </p:childTnLst>
                          </p:cTn>
                        </p:par>
                        <p:par>
                          <p:cTn id="334" fill="hold">
                            <p:stCondLst>
                              <p:cond delay="34500"/>
                            </p:stCondLst>
                            <p:childTnLst>
                              <p:par>
                                <p:cTn id="335" presetID="10" presetClass="entr" presetSubtype="0" fill="hold" nodeType="afterEffect">
                                  <p:stCondLst>
                                    <p:cond delay="0"/>
                                  </p:stCondLst>
                                  <p:childTnLst>
                                    <p:set>
                                      <p:cBhvr>
                                        <p:cTn id="336" dur="1" fill="hold">
                                          <p:stCondLst>
                                            <p:cond delay="0"/>
                                          </p:stCondLst>
                                        </p:cTn>
                                        <p:tgtEl>
                                          <p:spTgt spid="271">
                                            <p:txEl>
                                              <p:pRg st="8" end="8"/>
                                            </p:txEl>
                                          </p:spTgt>
                                        </p:tgtEl>
                                        <p:attrNameLst>
                                          <p:attrName>style.visibility</p:attrName>
                                        </p:attrNameLst>
                                      </p:cBhvr>
                                      <p:to>
                                        <p:strVal val="visible"/>
                                      </p:to>
                                    </p:set>
                                    <p:animEffect transition="in" filter="fade">
                                      <p:cBhvr>
                                        <p:cTn id="337" dur="500"/>
                                        <p:tgtEl>
                                          <p:spTgt spid="2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cess">
  <p:cSld name="Process">
    <p:spTree>
      <p:nvGrpSpPr>
        <p:cNvPr id="1" name="Shape 274"/>
        <p:cNvGrpSpPr/>
        <p:nvPr/>
      </p:nvGrpSpPr>
      <p:grpSpPr>
        <a:xfrm>
          <a:off x="0" y="0"/>
          <a:ext cx="0" cy="0"/>
          <a:chOff x="0" y="0"/>
          <a:chExt cx="0" cy="0"/>
        </a:xfrm>
      </p:grpSpPr>
      <p:sp>
        <p:nvSpPr>
          <p:cNvPr id="275" name="Google Shape;275;p45"/>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4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5"/>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278" name="Google Shape;278;p4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45"/>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80" name="Google Shape;280;p45"/>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81" name="Google Shape;281;p4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cxnSp>
        <p:nvCxnSpPr>
          <p:cNvPr id="282" name="Google Shape;282;p45"/>
          <p:cNvCxnSpPr/>
          <p:nvPr/>
        </p:nvCxnSpPr>
        <p:spPr>
          <a:xfrm>
            <a:off x="-144017" y="5005845"/>
            <a:ext cx="3094535" cy="1649824"/>
          </a:xfrm>
          <a:prstGeom prst="straightConnector1">
            <a:avLst/>
          </a:prstGeom>
          <a:noFill/>
          <a:ln w="19050" cap="flat" cmpd="sng">
            <a:solidFill>
              <a:srgbClr val="B5B5B5"/>
            </a:solidFill>
            <a:prstDash val="solid"/>
            <a:round/>
            <a:headEnd type="none" w="sm" len="sm"/>
            <a:tailEnd type="none" w="sm" len="sm"/>
          </a:ln>
        </p:spPr>
      </p:cxnSp>
      <p:cxnSp>
        <p:nvCxnSpPr>
          <p:cNvPr id="283" name="Google Shape;283;p45"/>
          <p:cNvCxnSpPr/>
          <p:nvPr/>
        </p:nvCxnSpPr>
        <p:spPr>
          <a:xfrm rot="10800000" flipH="1">
            <a:off x="2950518" y="5568799"/>
            <a:ext cx="2736304" cy="1086869"/>
          </a:xfrm>
          <a:prstGeom prst="straightConnector1">
            <a:avLst/>
          </a:prstGeom>
          <a:noFill/>
          <a:ln w="19050" cap="flat" cmpd="sng">
            <a:solidFill>
              <a:srgbClr val="B5B5B5"/>
            </a:solidFill>
            <a:prstDash val="solid"/>
            <a:round/>
            <a:headEnd type="none" w="sm" len="sm"/>
            <a:tailEnd type="none" w="sm" len="sm"/>
          </a:ln>
        </p:spPr>
      </p:cxnSp>
      <p:cxnSp>
        <p:nvCxnSpPr>
          <p:cNvPr id="284" name="Google Shape;284;p45"/>
          <p:cNvCxnSpPr/>
          <p:nvPr/>
        </p:nvCxnSpPr>
        <p:spPr>
          <a:xfrm>
            <a:off x="5686822" y="5568799"/>
            <a:ext cx="2880320" cy="1021679"/>
          </a:xfrm>
          <a:prstGeom prst="straightConnector1">
            <a:avLst/>
          </a:prstGeom>
          <a:noFill/>
          <a:ln w="19050" cap="flat" cmpd="sng">
            <a:solidFill>
              <a:srgbClr val="B5B5B5"/>
            </a:solidFill>
            <a:prstDash val="solid"/>
            <a:round/>
            <a:headEnd type="none" w="sm" len="sm"/>
            <a:tailEnd type="none" w="sm" len="sm"/>
          </a:ln>
        </p:spPr>
      </p:cxnSp>
      <p:cxnSp>
        <p:nvCxnSpPr>
          <p:cNvPr id="285" name="Google Shape;285;p45"/>
          <p:cNvCxnSpPr/>
          <p:nvPr/>
        </p:nvCxnSpPr>
        <p:spPr>
          <a:xfrm rot="10800000" flipH="1">
            <a:off x="8567142" y="5149861"/>
            <a:ext cx="2017274" cy="1440617"/>
          </a:xfrm>
          <a:prstGeom prst="straightConnector1">
            <a:avLst/>
          </a:prstGeom>
          <a:noFill/>
          <a:ln w="19050" cap="flat" cmpd="sng">
            <a:solidFill>
              <a:srgbClr val="B5B5B5"/>
            </a:solidFill>
            <a:prstDash val="solid"/>
            <a:round/>
            <a:headEnd type="none" w="sm" len="sm"/>
            <a:tailEnd type="none" w="sm" len="sm"/>
          </a:ln>
        </p:spPr>
      </p:cxnSp>
      <p:cxnSp>
        <p:nvCxnSpPr>
          <p:cNvPr id="286" name="Google Shape;286;p45"/>
          <p:cNvCxnSpPr/>
          <p:nvPr/>
        </p:nvCxnSpPr>
        <p:spPr>
          <a:xfrm>
            <a:off x="10584416" y="5149861"/>
            <a:ext cx="2663246" cy="720308"/>
          </a:xfrm>
          <a:prstGeom prst="straightConnector1">
            <a:avLst/>
          </a:prstGeom>
          <a:noFill/>
          <a:ln w="19050" cap="flat" cmpd="sng">
            <a:solidFill>
              <a:srgbClr val="B5B5B5"/>
            </a:solidFill>
            <a:prstDash val="solid"/>
            <a:round/>
            <a:headEnd type="none" w="sm" len="sm"/>
            <a:tailEnd type="none" w="sm" len="sm"/>
          </a:ln>
        </p:spPr>
      </p:cxnSp>
      <p:cxnSp>
        <p:nvCxnSpPr>
          <p:cNvPr id="287" name="Google Shape;287;p45"/>
          <p:cNvCxnSpPr/>
          <p:nvPr/>
        </p:nvCxnSpPr>
        <p:spPr>
          <a:xfrm rot="10800000" flipH="1">
            <a:off x="13247663" y="4500884"/>
            <a:ext cx="2535604" cy="1369285"/>
          </a:xfrm>
          <a:prstGeom prst="straightConnector1">
            <a:avLst/>
          </a:prstGeom>
          <a:noFill/>
          <a:ln w="19050" cap="flat" cmpd="sng">
            <a:solidFill>
              <a:srgbClr val="B5B5B5"/>
            </a:solidFill>
            <a:prstDash val="solid"/>
            <a:round/>
            <a:headEnd type="none" w="sm" len="sm"/>
            <a:tailEnd type="none" w="sm" len="sm"/>
          </a:ln>
        </p:spPr>
      </p:cxnSp>
      <p:cxnSp>
        <p:nvCxnSpPr>
          <p:cNvPr id="288" name="Google Shape;288;p45"/>
          <p:cNvCxnSpPr/>
          <p:nvPr/>
        </p:nvCxnSpPr>
        <p:spPr>
          <a:xfrm>
            <a:off x="15783266" y="4500884"/>
            <a:ext cx="2503147" cy="194707"/>
          </a:xfrm>
          <a:prstGeom prst="straightConnector1">
            <a:avLst/>
          </a:prstGeom>
          <a:noFill/>
          <a:ln w="19050" cap="flat" cmpd="sng">
            <a:solidFill>
              <a:srgbClr val="B5B5B5"/>
            </a:solidFill>
            <a:prstDash val="solid"/>
            <a:round/>
            <a:headEnd type="none" w="sm" len="sm"/>
            <a:tailEnd type="none" w="sm" len="sm"/>
          </a:ln>
        </p:spPr>
      </p:cxnSp>
      <p:sp>
        <p:nvSpPr>
          <p:cNvPr id="289" name="Google Shape;289;p45"/>
          <p:cNvSpPr/>
          <p:nvPr/>
        </p:nvSpPr>
        <p:spPr>
          <a:xfrm>
            <a:off x="2806502" y="6511652"/>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0" name="Google Shape;290;p45"/>
          <p:cNvSpPr/>
          <p:nvPr/>
        </p:nvSpPr>
        <p:spPr>
          <a:xfrm>
            <a:off x="5542806" y="5424783"/>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1" name="Google Shape;291;p45"/>
          <p:cNvSpPr/>
          <p:nvPr/>
        </p:nvSpPr>
        <p:spPr>
          <a:xfrm>
            <a:off x="8423126" y="6446462"/>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2" name="Google Shape;292;p45"/>
          <p:cNvSpPr/>
          <p:nvPr/>
        </p:nvSpPr>
        <p:spPr>
          <a:xfrm>
            <a:off x="10440400" y="5005845"/>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3" name="Google Shape;293;p45"/>
          <p:cNvSpPr/>
          <p:nvPr/>
        </p:nvSpPr>
        <p:spPr>
          <a:xfrm>
            <a:off x="13103646" y="5730325"/>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4" name="Google Shape;294;p45"/>
          <p:cNvSpPr/>
          <p:nvPr/>
        </p:nvSpPr>
        <p:spPr>
          <a:xfrm>
            <a:off x="15639250" y="4356868"/>
            <a:ext cx="288032" cy="288032"/>
          </a:xfrm>
          <a:prstGeom prst="flowChartConnector">
            <a:avLst/>
          </a:prstGeom>
          <a:solidFill>
            <a:schemeClr val="lt1"/>
          </a:solidFill>
          <a:ln>
            <a:noFill/>
          </a:ln>
          <a:effectLst>
            <a:outerShdw blurRad="25400" dist="254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5" name="Google Shape;295;p45"/>
          <p:cNvSpPr txBox="1">
            <a:spLocks noGrp="1"/>
          </p:cNvSpPr>
          <p:nvPr>
            <p:ph type="body" idx="2"/>
          </p:nvPr>
        </p:nvSpPr>
        <p:spPr>
          <a:xfrm>
            <a:off x="3562586" y="7015708"/>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45"/>
          <p:cNvSpPr txBox="1">
            <a:spLocks noGrp="1"/>
          </p:cNvSpPr>
          <p:nvPr>
            <p:ph type="body" idx="3"/>
          </p:nvPr>
        </p:nvSpPr>
        <p:spPr>
          <a:xfrm>
            <a:off x="3562586" y="7460693"/>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45"/>
          <p:cNvSpPr txBox="1">
            <a:spLocks noGrp="1"/>
          </p:cNvSpPr>
          <p:nvPr>
            <p:ph type="body" idx="4"/>
          </p:nvPr>
        </p:nvSpPr>
        <p:spPr>
          <a:xfrm>
            <a:off x="970298" y="2772303"/>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45"/>
          <p:cNvSpPr txBox="1">
            <a:spLocks noGrp="1"/>
          </p:cNvSpPr>
          <p:nvPr>
            <p:ph type="body" idx="5"/>
          </p:nvPr>
        </p:nvSpPr>
        <p:spPr>
          <a:xfrm>
            <a:off x="970298" y="3217288"/>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99" name="Google Shape;299;p45"/>
          <p:cNvCxnSpPr/>
          <p:nvPr/>
        </p:nvCxnSpPr>
        <p:spPr>
          <a:xfrm rot="10800000">
            <a:off x="2459905" y="4695591"/>
            <a:ext cx="360040" cy="1600037"/>
          </a:xfrm>
          <a:prstGeom prst="straightConnector1">
            <a:avLst/>
          </a:prstGeom>
          <a:noFill/>
          <a:ln w="28575" cap="flat" cmpd="sng">
            <a:solidFill>
              <a:srgbClr val="B5B5B5"/>
            </a:solidFill>
            <a:prstDash val="dot"/>
            <a:round/>
            <a:headEnd type="none" w="sm" len="sm"/>
            <a:tailEnd type="none" w="sm" len="sm"/>
          </a:ln>
        </p:spPr>
      </p:cxnSp>
      <p:cxnSp>
        <p:nvCxnSpPr>
          <p:cNvPr id="300" name="Google Shape;300;p45"/>
          <p:cNvCxnSpPr/>
          <p:nvPr/>
        </p:nvCxnSpPr>
        <p:spPr>
          <a:xfrm flipH="1">
            <a:off x="5182766" y="5874341"/>
            <a:ext cx="360040" cy="1069359"/>
          </a:xfrm>
          <a:prstGeom prst="straightConnector1">
            <a:avLst/>
          </a:prstGeom>
          <a:noFill/>
          <a:ln w="28575" cap="flat" cmpd="sng">
            <a:solidFill>
              <a:srgbClr val="B5B5B5"/>
            </a:solidFill>
            <a:prstDash val="dot"/>
            <a:round/>
            <a:headEnd type="none" w="sm" len="sm"/>
            <a:tailEnd type="none" w="sm" len="sm"/>
          </a:ln>
        </p:spPr>
      </p:cxnSp>
      <p:sp>
        <p:nvSpPr>
          <p:cNvPr id="301" name="Google Shape;301;p45"/>
          <p:cNvSpPr txBox="1">
            <a:spLocks noGrp="1"/>
          </p:cNvSpPr>
          <p:nvPr>
            <p:ph type="body" idx="6"/>
          </p:nvPr>
        </p:nvSpPr>
        <p:spPr>
          <a:xfrm>
            <a:off x="5758830" y="2390025"/>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2" name="Google Shape;302;p45"/>
          <p:cNvSpPr txBox="1">
            <a:spLocks noGrp="1"/>
          </p:cNvSpPr>
          <p:nvPr>
            <p:ph type="body" idx="7"/>
          </p:nvPr>
        </p:nvSpPr>
        <p:spPr>
          <a:xfrm>
            <a:off x="5758830" y="2835010"/>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3" name="Google Shape;303;p45"/>
          <p:cNvSpPr txBox="1">
            <a:spLocks noGrp="1"/>
          </p:cNvSpPr>
          <p:nvPr>
            <p:ph type="body" idx="8"/>
          </p:nvPr>
        </p:nvSpPr>
        <p:spPr>
          <a:xfrm>
            <a:off x="8748212" y="7159724"/>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4" name="Google Shape;304;p45"/>
          <p:cNvSpPr txBox="1">
            <a:spLocks noGrp="1"/>
          </p:cNvSpPr>
          <p:nvPr>
            <p:ph type="body" idx="9"/>
          </p:nvPr>
        </p:nvSpPr>
        <p:spPr>
          <a:xfrm>
            <a:off x="8748212" y="7604709"/>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5" name="Google Shape;305;p45"/>
          <p:cNvSpPr txBox="1">
            <a:spLocks noGrp="1"/>
          </p:cNvSpPr>
          <p:nvPr>
            <p:ph type="body" idx="13"/>
          </p:nvPr>
        </p:nvSpPr>
        <p:spPr>
          <a:xfrm>
            <a:off x="10728432" y="2395674"/>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45"/>
          <p:cNvSpPr txBox="1">
            <a:spLocks noGrp="1"/>
          </p:cNvSpPr>
          <p:nvPr>
            <p:ph type="body" idx="14"/>
          </p:nvPr>
        </p:nvSpPr>
        <p:spPr>
          <a:xfrm>
            <a:off x="10728432" y="2840659"/>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7" name="Google Shape;307;p45"/>
          <p:cNvSpPr txBox="1">
            <a:spLocks noGrp="1"/>
          </p:cNvSpPr>
          <p:nvPr>
            <p:ph type="body" idx="15"/>
          </p:nvPr>
        </p:nvSpPr>
        <p:spPr>
          <a:xfrm>
            <a:off x="13803045" y="6151613"/>
            <a:ext cx="3960440" cy="504056"/>
          </a:xfrm>
          <a:prstGeom prst="rect">
            <a:avLst/>
          </a:prstGeom>
          <a:noFill/>
          <a:ln>
            <a:noFill/>
          </a:ln>
        </p:spPr>
        <p:txBody>
          <a:bodyPr spcFirstLastPara="1" wrap="square" lIns="163275" tIns="81625" rIns="163275" bIns="81625" anchor="t" anchorCtr="0">
            <a:noAutofit/>
          </a:bodyPr>
          <a:lstStyle>
            <a:lvl1pPr marL="457200" lvl="0" indent="-228600" algn="l">
              <a:spcBef>
                <a:spcPts val="480"/>
              </a:spcBef>
              <a:spcAft>
                <a:spcPts val="0"/>
              </a:spcAft>
              <a:buClr>
                <a:schemeClr val="lt2"/>
              </a:buClr>
              <a:buSzPts val="2400"/>
              <a:buNone/>
              <a:defRPr sz="24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8" name="Google Shape;308;p45"/>
          <p:cNvSpPr txBox="1">
            <a:spLocks noGrp="1"/>
          </p:cNvSpPr>
          <p:nvPr>
            <p:ph type="body" idx="16"/>
          </p:nvPr>
        </p:nvSpPr>
        <p:spPr>
          <a:xfrm>
            <a:off x="13803045" y="6596598"/>
            <a:ext cx="3960440" cy="1787263"/>
          </a:xfrm>
          <a:prstGeom prst="rect">
            <a:avLst/>
          </a:prstGeom>
          <a:noFill/>
          <a:ln>
            <a:noFill/>
          </a:ln>
        </p:spPr>
        <p:txBody>
          <a:bodyPr spcFirstLastPara="1" wrap="square" lIns="163275" tIns="81625" rIns="163275" bIns="81625" anchor="t" anchorCtr="0">
            <a:normAutofit/>
          </a:bodyPr>
          <a:lstStyle>
            <a:lvl1pPr marL="457200" lvl="0" indent="-228600" algn="l">
              <a:spcBef>
                <a:spcPts val="400"/>
              </a:spcBef>
              <a:spcAft>
                <a:spcPts val="0"/>
              </a:spcAft>
              <a:buClr>
                <a:schemeClr val="lt1"/>
              </a:buClr>
              <a:buSzPts val="2000"/>
              <a:buNone/>
              <a:defRPr sz="2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09" name="Google Shape;309;p45"/>
          <p:cNvCxnSpPr/>
          <p:nvPr/>
        </p:nvCxnSpPr>
        <p:spPr>
          <a:xfrm rot="10800000">
            <a:off x="7919070" y="4695591"/>
            <a:ext cx="504056" cy="1600037"/>
          </a:xfrm>
          <a:prstGeom prst="straightConnector1">
            <a:avLst/>
          </a:prstGeom>
          <a:noFill/>
          <a:ln w="28575" cap="flat" cmpd="sng">
            <a:solidFill>
              <a:srgbClr val="B5B5B5"/>
            </a:solidFill>
            <a:prstDash val="dot"/>
            <a:round/>
            <a:headEnd type="none" w="sm" len="sm"/>
            <a:tailEnd type="none" w="sm" len="sm"/>
          </a:ln>
        </p:spPr>
      </p:cxnSp>
      <p:cxnSp>
        <p:nvCxnSpPr>
          <p:cNvPr id="310" name="Google Shape;310;p45"/>
          <p:cNvCxnSpPr/>
          <p:nvPr/>
        </p:nvCxnSpPr>
        <p:spPr>
          <a:xfrm flipH="1">
            <a:off x="10134271" y="5495609"/>
            <a:ext cx="361090" cy="1448091"/>
          </a:xfrm>
          <a:prstGeom prst="straightConnector1">
            <a:avLst/>
          </a:prstGeom>
          <a:noFill/>
          <a:ln w="28575" cap="flat" cmpd="sng">
            <a:solidFill>
              <a:srgbClr val="B5B5B5"/>
            </a:solidFill>
            <a:prstDash val="dot"/>
            <a:round/>
            <a:headEnd type="none" w="sm" len="sm"/>
            <a:tailEnd type="none" w="sm" len="sm"/>
          </a:ln>
        </p:spPr>
      </p:cxnSp>
      <p:cxnSp>
        <p:nvCxnSpPr>
          <p:cNvPr id="311" name="Google Shape;311;p45"/>
          <p:cNvCxnSpPr/>
          <p:nvPr/>
        </p:nvCxnSpPr>
        <p:spPr>
          <a:xfrm rot="10800000">
            <a:off x="12527582" y="4356869"/>
            <a:ext cx="576064" cy="1211930"/>
          </a:xfrm>
          <a:prstGeom prst="straightConnector1">
            <a:avLst/>
          </a:prstGeom>
          <a:noFill/>
          <a:ln w="28575" cap="flat" cmpd="sng">
            <a:solidFill>
              <a:srgbClr val="B5B5B5"/>
            </a:solidFill>
            <a:prstDash val="dot"/>
            <a:round/>
            <a:headEnd type="none" w="sm" len="sm"/>
            <a:tailEnd type="none" w="sm" len="sm"/>
          </a:ln>
        </p:spPr>
      </p:cxnSp>
      <p:cxnSp>
        <p:nvCxnSpPr>
          <p:cNvPr id="312" name="Google Shape;312;p45"/>
          <p:cNvCxnSpPr/>
          <p:nvPr/>
        </p:nvCxnSpPr>
        <p:spPr>
          <a:xfrm flipH="1">
            <a:off x="15191878" y="4783460"/>
            <a:ext cx="591388" cy="1234897"/>
          </a:xfrm>
          <a:prstGeom prst="straightConnector1">
            <a:avLst/>
          </a:prstGeom>
          <a:noFill/>
          <a:ln w="28575" cap="flat" cmpd="sng">
            <a:solidFill>
              <a:srgbClr val="B5B5B5"/>
            </a:solidFill>
            <a:prstDash val="dot"/>
            <a:round/>
            <a:headEnd type="none" w="sm" len="sm"/>
            <a:tailEnd type="none" w="sm" len="sm"/>
          </a:ln>
        </p:spPr>
      </p:cxnSp>
      <p:sp>
        <p:nvSpPr>
          <p:cNvPr id="313" name="Google Shape;313;p45"/>
          <p:cNvSpPr/>
          <p:nvPr/>
        </p:nvSpPr>
        <p:spPr>
          <a:xfrm>
            <a:off x="862286" y="2839244"/>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4" name="Google Shape;314;p45"/>
          <p:cNvSpPr/>
          <p:nvPr/>
        </p:nvSpPr>
        <p:spPr>
          <a:xfrm>
            <a:off x="3454574" y="7087716"/>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5" name="Google Shape;315;p45"/>
          <p:cNvSpPr/>
          <p:nvPr/>
        </p:nvSpPr>
        <p:spPr>
          <a:xfrm>
            <a:off x="5614814" y="2479204"/>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6" name="Google Shape;316;p45"/>
          <p:cNvSpPr/>
          <p:nvPr/>
        </p:nvSpPr>
        <p:spPr>
          <a:xfrm>
            <a:off x="8644930" y="7177206"/>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7" name="Google Shape;317;p45"/>
          <p:cNvSpPr/>
          <p:nvPr/>
        </p:nvSpPr>
        <p:spPr>
          <a:xfrm>
            <a:off x="10610502" y="2466392"/>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18" name="Google Shape;318;p45"/>
          <p:cNvSpPr/>
          <p:nvPr/>
        </p:nvSpPr>
        <p:spPr>
          <a:xfrm>
            <a:off x="13679709" y="6219654"/>
            <a:ext cx="132455" cy="907846"/>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250"/>
                                        <p:tgtEl>
                                          <p:spTgt spid="28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81"/>
                                        </p:tgtEl>
                                        <p:attrNameLst>
                                          <p:attrName>style.visibility</p:attrName>
                                        </p:attrNameLst>
                                      </p:cBhvr>
                                      <p:to>
                                        <p:strVal val="visible"/>
                                      </p:to>
                                    </p:set>
                                    <p:anim calcmode="lin" valueType="num">
                                      <p:cBhvr additive="base">
                                        <p:cTn id="10" dur="250"/>
                                        <p:tgtEl>
                                          <p:spTgt spid="281"/>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279"/>
                                        </p:tgtEl>
                                        <p:attrNameLst>
                                          <p:attrName>style.visibility</p:attrName>
                                        </p:attrNameLst>
                                      </p:cBhvr>
                                      <p:to>
                                        <p:strVal val="visible"/>
                                      </p:to>
                                    </p:set>
                                    <p:anim calcmode="lin" valueType="num">
                                      <p:cBhvr additive="base">
                                        <p:cTn id="13" dur="250"/>
                                        <p:tgtEl>
                                          <p:spTgt spid="279"/>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76"/>
                                        </p:tgtEl>
                                        <p:attrNameLst>
                                          <p:attrName>style.visibility</p:attrName>
                                        </p:attrNameLst>
                                      </p:cBhvr>
                                      <p:to>
                                        <p:strVal val="visible"/>
                                      </p:to>
                                    </p:set>
                                    <p:anim calcmode="lin" valueType="num">
                                      <p:cBhvr additive="base">
                                        <p:cTn id="16" dur="500"/>
                                        <p:tgtEl>
                                          <p:spTgt spid="276"/>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75">
                                            <p:txEl>
                                              <p:pRg st="0" end="0"/>
                                            </p:txEl>
                                          </p:spTgt>
                                        </p:tgtEl>
                                        <p:attrNameLst>
                                          <p:attrName>style.visibility</p:attrName>
                                        </p:attrNameLst>
                                      </p:cBhvr>
                                      <p:to>
                                        <p:strVal val="visible"/>
                                      </p:to>
                                    </p:set>
                                    <p:anim calcmode="lin" valueType="num">
                                      <p:cBhvr additive="base">
                                        <p:cTn id="19" dur="500"/>
                                        <p:tgtEl>
                                          <p:spTgt spid="275">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75">
                                            <p:txEl>
                                              <p:pRg st="1" end="1"/>
                                            </p:txEl>
                                          </p:spTgt>
                                        </p:tgtEl>
                                        <p:attrNameLst>
                                          <p:attrName>style.visibility</p:attrName>
                                        </p:attrNameLst>
                                      </p:cBhvr>
                                      <p:to>
                                        <p:strVal val="visible"/>
                                      </p:to>
                                    </p:set>
                                    <p:anim calcmode="lin" valueType="num">
                                      <p:cBhvr additive="base">
                                        <p:cTn id="22" dur="500"/>
                                        <p:tgtEl>
                                          <p:spTgt spid="275">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75">
                                            <p:txEl>
                                              <p:pRg st="2" end="2"/>
                                            </p:txEl>
                                          </p:spTgt>
                                        </p:tgtEl>
                                        <p:attrNameLst>
                                          <p:attrName>style.visibility</p:attrName>
                                        </p:attrNameLst>
                                      </p:cBhvr>
                                      <p:to>
                                        <p:strVal val="visible"/>
                                      </p:to>
                                    </p:set>
                                    <p:anim calcmode="lin" valueType="num">
                                      <p:cBhvr additive="base">
                                        <p:cTn id="25" dur="500"/>
                                        <p:tgtEl>
                                          <p:spTgt spid="275">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75">
                                            <p:txEl>
                                              <p:pRg st="3" end="3"/>
                                            </p:txEl>
                                          </p:spTgt>
                                        </p:tgtEl>
                                        <p:attrNameLst>
                                          <p:attrName>style.visibility</p:attrName>
                                        </p:attrNameLst>
                                      </p:cBhvr>
                                      <p:to>
                                        <p:strVal val="visible"/>
                                      </p:to>
                                    </p:set>
                                    <p:anim calcmode="lin" valueType="num">
                                      <p:cBhvr additive="base">
                                        <p:cTn id="28" dur="500"/>
                                        <p:tgtEl>
                                          <p:spTgt spid="275">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75">
                                            <p:txEl>
                                              <p:pRg st="4" end="4"/>
                                            </p:txEl>
                                          </p:spTgt>
                                        </p:tgtEl>
                                        <p:attrNameLst>
                                          <p:attrName>style.visibility</p:attrName>
                                        </p:attrNameLst>
                                      </p:cBhvr>
                                      <p:to>
                                        <p:strVal val="visible"/>
                                      </p:to>
                                    </p:set>
                                    <p:anim calcmode="lin" valueType="num">
                                      <p:cBhvr additive="base">
                                        <p:cTn id="31" dur="500"/>
                                        <p:tgtEl>
                                          <p:spTgt spid="275">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75">
                                            <p:txEl>
                                              <p:pRg st="5" end="5"/>
                                            </p:txEl>
                                          </p:spTgt>
                                        </p:tgtEl>
                                        <p:attrNameLst>
                                          <p:attrName>style.visibility</p:attrName>
                                        </p:attrNameLst>
                                      </p:cBhvr>
                                      <p:to>
                                        <p:strVal val="visible"/>
                                      </p:to>
                                    </p:set>
                                    <p:anim calcmode="lin" valueType="num">
                                      <p:cBhvr additive="base">
                                        <p:cTn id="34" dur="500"/>
                                        <p:tgtEl>
                                          <p:spTgt spid="275">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75">
                                            <p:txEl>
                                              <p:pRg st="6" end="6"/>
                                            </p:txEl>
                                          </p:spTgt>
                                        </p:tgtEl>
                                        <p:attrNameLst>
                                          <p:attrName>style.visibility</p:attrName>
                                        </p:attrNameLst>
                                      </p:cBhvr>
                                      <p:to>
                                        <p:strVal val="visible"/>
                                      </p:to>
                                    </p:set>
                                    <p:anim calcmode="lin" valueType="num">
                                      <p:cBhvr additive="base">
                                        <p:cTn id="37" dur="500"/>
                                        <p:tgtEl>
                                          <p:spTgt spid="275">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275">
                                            <p:txEl>
                                              <p:pRg st="7" end="7"/>
                                            </p:txEl>
                                          </p:spTgt>
                                        </p:tgtEl>
                                        <p:attrNameLst>
                                          <p:attrName>style.visibility</p:attrName>
                                        </p:attrNameLst>
                                      </p:cBhvr>
                                      <p:to>
                                        <p:strVal val="visible"/>
                                      </p:to>
                                    </p:set>
                                    <p:anim calcmode="lin" valueType="num">
                                      <p:cBhvr additive="base">
                                        <p:cTn id="40" dur="500"/>
                                        <p:tgtEl>
                                          <p:spTgt spid="275">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75">
                                            <p:txEl>
                                              <p:pRg st="8" end="8"/>
                                            </p:txEl>
                                          </p:spTgt>
                                        </p:tgtEl>
                                        <p:attrNameLst>
                                          <p:attrName>style.visibility</p:attrName>
                                        </p:attrNameLst>
                                      </p:cBhvr>
                                      <p:to>
                                        <p:strVal val="visible"/>
                                      </p:to>
                                    </p:set>
                                    <p:anim calcmode="lin" valueType="num">
                                      <p:cBhvr additive="base">
                                        <p:cTn id="43" dur="500"/>
                                        <p:tgtEl>
                                          <p:spTgt spid="275">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289"/>
                                        </p:tgtEl>
                                        <p:attrNameLst>
                                          <p:attrName>style.visibility</p:attrName>
                                        </p:attrNameLst>
                                      </p:cBhvr>
                                      <p:to>
                                        <p:strVal val="visible"/>
                                      </p:to>
                                    </p:set>
                                    <p:anim calcmode="lin" valueType="num">
                                      <p:cBhvr additive="base">
                                        <p:cTn id="47" dur="500"/>
                                        <p:tgtEl>
                                          <p:spTgt spid="28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290"/>
                                        </p:tgtEl>
                                        <p:attrNameLst>
                                          <p:attrName>style.visibility</p:attrName>
                                        </p:attrNameLst>
                                      </p:cBhvr>
                                      <p:to>
                                        <p:strVal val="visible"/>
                                      </p:to>
                                    </p:set>
                                    <p:anim calcmode="lin" valueType="num">
                                      <p:cBhvr additive="base">
                                        <p:cTn id="51" dur="500"/>
                                        <p:tgtEl>
                                          <p:spTgt spid="290"/>
                                        </p:tgtEl>
                                        <p:attrNameLst>
                                          <p:attrName>ppt_y</p:attrName>
                                        </p:attrNameLst>
                                      </p:cBhvr>
                                      <p:tavLst>
                                        <p:tav tm="0">
                                          <p:val>
                                            <p:strVal val="#ppt_y+1"/>
                                          </p:val>
                                        </p:tav>
                                        <p:tav tm="100000">
                                          <p:val>
                                            <p:strVal val="#ppt_y"/>
                                          </p:val>
                                        </p:tav>
                                      </p:tavLst>
                                    </p:anim>
                                  </p:childTnLst>
                                </p:cTn>
                              </p:par>
                            </p:childTnLst>
                          </p:cTn>
                        </p:par>
                        <p:par>
                          <p:cTn id="52" fill="hold">
                            <p:stCondLst>
                              <p:cond delay="1500"/>
                            </p:stCondLst>
                            <p:childTnLst>
                              <p:par>
                                <p:cTn id="53" presetID="2" presetClass="entr" presetSubtype="4" fill="hold" nodeType="afterEffect">
                                  <p:stCondLst>
                                    <p:cond delay="0"/>
                                  </p:stCondLst>
                                  <p:childTnLst>
                                    <p:set>
                                      <p:cBhvr>
                                        <p:cTn id="54" dur="1" fill="hold">
                                          <p:stCondLst>
                                            <p:cond delay="0"/>
                                          </p:stCondLst>
                                        </p:cTn>
                                        <p:tgtEl>
                                          <p:spTgt spid="291"/>
                                        </p:tgtEl>
                                        <p:attrNameLst>
                                          <p:attrName>style.visibility</p:attrName>
                                        </p:attrNameLst>
                                      </p:cBhvr>
                                      <p:to>
                                        <p:strVal val="visible"/>
                                      </p:to>
                                    </p:set>
                                    <p:anim calcmode="lin" valueType="num">
                                      <p:cBhvr additive="base">
                                        <p:cTn id="55" dur="500"/>
                                        <p:tgtEl>
                                          <p:spTgt spid="291"/>
                                        </p:tgtEl>
                                        <p:attrNameLst>
                                          <p:attrName>ppt_y</p:attrName>
                                        </p:attrNameLst>
                                      </p:cBhvr>
                                      <p:tavLst>
                                        <p:tav tm="0">
                                          <p:val>
                                            <p:strVal val="#ppt_y+1"/>
                                          </p:val>
                                        </p:tav>
                                        <p:tav tm="100000">
                                          <p:val>
                                            <p:strVal val="#ppt_y"/>
                                          </p:val>
                                        </p:tav>
                                      </p:tavLst>
                                    </p:anim>
                                  </p:childTnLst>
                                </p:cTn>
                              </p:par>
                            </p:childTnLst>
                          </p:cTn>
                        </p:par>
                        <p:par>
                          <p:cTn id="56" fill="hold">
                            <p:stCondLst>
                              <p:cond delay="2000"/>
                            </p:stCondLst>
                            <p:childTnLst>
                              <p:par>
                                <p:cTn id="57" presetID="2" presetClass="entr" presetSubtype="4" fill="hold" nodeType="afterEffect">
                                  <p:stCondLst>
                                    <p:cond delay="0"/>
                                  </p:stCondLst>
                                  <p:childTnLst>
                                    <p:set>
                                      <p:cBhvr>
                                        <p:cTn id="58" dur="1" fill="hold">
                                          <p:stCondLst>
                                            <p:cond delay="0"/>
                                          </p:stCondLst>
                                        </p:cTn>
                                        <p:tgtEl>
                                          <p:spTgt spid="292"/>
                                        </p:tgtEl>
                                        <p:attrNameLst>
                                          <p:attrName>style.visibility</p:attrName>
                                        </p:attrNameLst>
                                      </p:cBhvr>
                                      <p:to>
                                        <p:strVal val="visible"/>
                                      </p:to>
                                    </p:set>
                                    <p:anim calcmode="lin" valueType="num">
                                      <p:cBhvr additive="base">
                                        <p:cTn id="59" dur="500"/>
                                        <p:tgtEl>
                                          <p:spTgt spid="292"/>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 presetClass="entr" presetSubtype="4" fill="hold" nodeType="afterEffect">
                                  <p:stCondLst>
                                    <p:cond delay="0"/>
                                  </p:stCondLst>
                                  <p:childTnLst>
                                    <p:set>
                                      <p:cBhvr>
                                        <p:cTn id="62" dur="1" fill="hold">
                                          <p:stCondLst>
                                            <p:cond delay="0"/>
                                          </p:stCondLst>
                                        </p:cTn>
                                        <p:tgtEl>
                                          <p:spTgt spid="293"/>
                                        </p:tgtEl>
                                        <p:attrNameLst>
                                          <p:attrName>style.visibility</p:attrName>
                                        </p:attrNameLst>
                                      </p:cBhvr>
                                      <p:to>
                                        <p:strVal val="visible"/>
                                      </p:to>
                                    </p:set>
                                    <p:anim calcmode="lin" valueType="num">
                                      <p:cBhvr additive="base">
                                        <p:cTn id="63" dur="500"/>
                                        <p:tgtEl>
                                          <p:spTgt spid="293"/>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2" presetClass="entr" presetSubtype="4" fill="hold" nodeType="afterEffect">
                                  <p:stCondLst>
                                    <p:cond delay="0"/>
                                  </p:stCondLst>
                                  <p:childTnLst>
                                    <p:set>
                                      <p:cBhvr>
                                        <p:cTn id="66" dur="1" fill="hold">
                                          <p:stCondLst>
                                            <p:cond delay="0"/>
                                          </p:stCondLst>
                                        </p:cTn>
                                        <p:tgtEl>
                                          <p:spTgt spid="294"/>
                                        </p:tgtEl>
                                        <p:attrNameLst>
                                          <p:attrName>style.visibility</p:attrName>
                                        </p:attrNameLst>
                                      </p:cBhvr>
                                      <p:to>
                                        <p:strVal val="visible"/>
                                      </p:to>
                                    </p:set>
                                    <p:anim calcmode="lin" valueType="num">
                                      <p:cBhvr additive="base">
                                        <p:cTn id="67" dur="500"/>
                                        <p:tgtEl>
                                          <p:spTgt spid="294"/>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282"/>
                                        </p:tgtEl>
                                        <p:attrNameLst>
                                          <p:attrName>style.visibility</p:attrName>
                                        </p:attrNameLst>
                                      </p:cBhvr>
                                      <p:to>
                                        <p:strVal val="visible"/>
                                      </p:to>
                                    </p:set>
                                    <p:animEffect transition="in" filter="fade">
                                      <p:cBhvr>
                                        <p:cTn id="71" dur="500"/>
                                        <p:tgtEl>
                                          <p:spTgt spid="282"/>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299"/>
                                        </p:tgtEl>
                                        <p:attrNameLst>
                                          <p:attrName>style.visibility</p:attrName>
                                        </p:attrNameLst>
                                      </p:cBhvr>
                                      <p:to>
                                        <p:strVal val="visible"/>
                                      </p:to>
                                    </p:set>
                                    <p:animEffect transition="in" filter="fade">
                                      <p:cBhvr>
                                        <p:cTn id="75" dur="500"/>
                                        <p:tgtEl>
                                          <p:spTgt spid="299"/>
                                        </p:tgtEl>
                                      </p:cBhvr>
                                    </p:animEffect>
                                  </p:childTnLst>
                                </p:cTn>
                              </p:par>
                              <p:par>
                                <p:cTn id="76" presetID="2" presetClass="entr" presetSubtype="8" fill="hold" nodeType="withEffect">
                                  <p:stCondLst>
                                    <p:cond delay="0"/>
                                  </p:stCondLst>
                                  <p:childTnLst>
                                    <p:set>
                                      <p:cBhvr>
                                        <p:cTn id="77" dur="1" fill="hold">
                                          <p:stCondLst>
                                            <p:cond delay="0"/>
                                          </p:stCondLst>
                                        </p:cTn>
                                        <p:tgtEl>
                                          <p:spTgt spid="313"/>
                                        </p:tgtEl>
                                        <p:attrNameLst>
                                          <p:attrName>style.visibility</p:attrName>
                                        </p:attrNameLst>
                                      </p:cBhvr>
                                      <p:to>
                                        <p:strVal val="visible"/>
                                      </p:to>
                                    </p:set>
                                    <p:anim calcmode="lin" valueType="num">
                                      <p:cBhvr additive="base">
                                        <p:cTn id="78" dur="500"/>
                                        <p:tgtEl>
                                          <p:spTgt spid="313"/>
                                        </p:tgtEl>
                                        <p:attrNameLst>
                                          <p:attrName>ppt_x</p:attrName>
                                        </p:attrNameLst>
                                      </p:cBhvr>
                                      <p:tavLst>
                                        <p:tav tm="0">
                                          <p:val>
                                            <p:strVal val="#ppt_x-1"/>
                                          </p:val>
                                        </p:tav>
                                        <p:tav tm="100000">
                                          <p:val>
                                            <p:strVal val="#ppt_x"/>
                                          </p:val>
                                        </p:tav>
                                      </p:tavLst>
                                    </p:anim>
                                  </p:childTnLst>
                                </p:cTn>
                              </p:par>
                            </p:childTnLst>
                          </p:cTn>
                        </p:par>
                        <p:par>
                          <p:cTn id="79" fill="hold">
                            <p:stCondLst>
                              <p:cond delay="4500"/>
                            </p:stCondLst>
                            <p:childTnLst>
                              <p:par>
                                <p:cTn id="80" presetID="10" presetClass="entr" presetSubtype="0" fill="hold" nodeType="afterEffect">
                                  <p:stCondLst>
                                    <p:cond delay="0"/>
                                  </p:stCondLst>
                                  <p:childTnLst>
                                    <p:set>
                                      <p:cBhvr>
                                        <p:cTn id="81" dur="1" fill="hold">
                                          <p:stCondLst>
                                            <p:cond delay="0"/>
                                          </p:stCondLst>
                                        </p:cTn>
                                        <p:tgtEl>
                                          <p:spTgt spid="297">
                                            <p:txEl>
                                              <p:pRg st="0" end="0"/>
                                            </p:txEl>
                                          </p:spTgt>
                                        </p:tgtEl>
                                        <p:attrNameLst>
                                          <p:attrName>style.visibility</p:attrName>
                                        </p:attrNameLst>
                                      </p:cBhvr>
                                      <p:to>
                                        <p:strVal val="visible"/>
                                      </p:to>
                                    </p:set>
                                    <p:animEffect transition="in" filter="fade">
                                      <p:cBhvr>
                                        <p:cTn id="82" dur="500"/>
                                        <p:tgtEl>
                                          <p:spTgt spid="297">
                                            <p:txEl>
                                              <p:pRg st="0" end="0"/>
                                            </p:txEl>
                                          </p:spTgt>
                                        </p:tgtEl>
                                      </p:cBhvr>
                                    </p:animEffect>
                                  </p:childTnLst>
                                </p:cTn>
                              </p:par>
                            </p:childTnLst>
                          </p:cTn>
                        </p:par>
                        <p:par>
                          <p:cTn id="83" fill="hold">
                            <p:stCondLst>
                              <p:cond delay="5000"/>
                            </p:stCondLst>
                            <p:childTnLst>
                              <p:par>
                                <p:cTn id="84" presetID="10" presetClass="entr" presetSubtype="0" fill="hold" nodeType="afterEffect">
                                  <p:stCondLst>
                                    <p:cond delay="0"/>
                                  </p:stCondLst>
                                  <p:childTnLst>
                                    <p:set>
                                      <p:cBhvr>
                                        <p:cTn id="85" dur="1" fill="hold">
                                          <p:stCondLst>
                                            <p:cond delay="0"/>
                                          </p:stCondLst>
                                        </p:cTn>
                                        <p:tgtEl>
                                          <p:spTgt spid="297">
                                            <p:txEl>
                                              <p:pRg st="1" end="1"/>
                                            </p:txEl>
                                          </p:spTgt>
                                        </p:tgtEl>
                                        <p:attrNameLst>
                                          <p:attrName>style.visibility</p:attrName>
                                        </p:attrNameLst>
                                      </p:cBhvr>
                                      <p:to>
                                        <p:strVal val="visible"/>
                                      </p:to>
                                    </p:set>
                                    <p:animEffect transition="in" filter="fade">
                                      <p:cBhvr>
                                        <p:cTn id="86" dur="500"/>
                                        <p:tgtEl>
                                          <p:spTgt spid="297">
                                            <p:txEl>
                                              <p:pRg st="1" end="1"/>
                                            </p:txEl>
                                          </p:spTgt>
                                        </p:tgtEl>
                                      </p:cBhvr>
                                    </p:animEffect>
                                  </p:childTnLst>
                                </p:cTn>
                              </p:par>
                            </p:childTnLst>
                          </p:cTn>
                        </p:par>
                        <p:par>
                          <p:cTn id="87" fill="hold">
                            <p:stCondLst>
                              <p:cond delay="5500"/>
                            </p:stCondLst>
                            <p:childTnLst>
                              <p:par>
                                <p:cTn id="88" presetID="10" presetClass="entr" presetSubtype="0" fill="hold" nodeType="afterEffect">
                                  <p:stCondLst>
                                    <p:cond delay="0"/>
                                  </p:stCondLst>
                                  <p:childTnLst>
                                    <p:set>
                                      <p:cBhvr>
                                        <p:cTn id="89" dur="1" fill="hold">
                                          <p:stCondLst>
                                            <p:cond delay="0"/>
                                          </p:stCondLst>
                                        </p:cTn>
                                        <p:tgtEl>
                                          <p:spTgt spid="297">
                                            <p:txEl>
                                              <p:pRg st="2" end="2"/>
                                            </p:txEl>
                                          </p:spTgt>
                                        </p:tgtEl>
                                        <p:attrNameLst>
                                          <p:attrName>style.visibility</p:attrName>
                                        </p:attrNameLst>
                                      </p:cBhvr>
                                      <p:to>
                                        <p:strVal val="visible"/>
                                      </p:to>
                                    </p:set>
                                    <p:animEffect transition="in" filter="fade">
                                      <p:cBhvr>
                                        <p:cTn id="90" dur="500"/>
                                        <p:tgtEl>
                                          <p:spTgt spid="297">
                                            <p:txEl>
                                              <p:pRg st="2" end="2"/>
                                            </p:txEl>
                                          </p:spTgt>
                                        </p:tgtEl>
                                      </p:cBhvr>
                                    </p:animEffect>
                                  </p:childTnLst>
                                </p:cTn>
                              </p:par>
                            </p:childTnLst>
                          </p:cTn>
                        </p:par>
                        <p:par>
                          <p:cTn id="91" fill="hold">
                            <p:stCondLst>
                              <p:cond delay="6000"/>
                            </p:stCondLst>
                            <p:childTnLst>
                              <p:par>
                                <p:cTn id="92" presetID="10" presetClass="entr" presetSubtype="0" fill="hold" nodeType="afterEffect">
                                  <p:stCondLst>
                                    <p:cond delay="0"/>
                                  </p:stCondLst>
                                  <p:childTnLst>
                                    <p:set>
                                      <p:cBhvr>
                                        <p:cTn id="93" dur="1" fill="hold">
                                          <p:stCondLst>
                                            <p:cond delay="0"/>
                                          </p:stCondLst>
                                        </p:cTn>
                                        <p:tgtEl>
                                          <p:spTgt spid="297">
                                            <p:txEl>
                                              <p:pRg st="3" end="3"/>
                                            </p:txEl>
                                          </p:spTgt>
                                        </p:tgtEl>
                                        <p:attrNameLst>
                                          <p:attrName>style.visibility</p:attrName>
                                        </p:attrNameLst>
                                      </p:cBhvr>
                                      <p:to>
                                        <p:strVal val="visible"/>
                                      </p:to>
                                    </p:set>
                                    <p:animEffect transition="in" filter="fade">
                                      <p:cBhvr>
                                        <p:cTn id="94" dur="500"/>
                                        <p:tgtEl>
                                          <p:spTgt spid="297">
                                            <p:txEl>
                                              <p:pRg st="3" end="3"/>
                                            </p:txEl>
                                          </p:spTgt>
                                        </p:tgtEl>
                                      </p:cBhvr>
                                    </p:animEffect>
                                  </p:childTnLst>
                                </p:cTn>
                              </p:par>
                            </p:childTnLst>
                          </p:cTn>
                        </p:par>
                        <p:par>
                          <p:cTn id="95" fill="hold">
                            <p:stCondLst>
                              <p:cond delay="6500"/>
                            </p:stCondLst>
                            <p:childTnLst>
                              <p:par>
                                <p:cTn id="96" presetID="10" presetClass="entr" presetSubtype="0" fill="hold" nodeType="afterEffect">
                                  <p:stCondLst>
                                    <p:cond delay="0"/>
                                  </p:stCondLst>
                                  <p:childTnLst>
                                    <p:set>
                                      <p:cBhvr>
                                        <p:cTn id="97" dur="1" fill="hold">
                                          <p:stCondLst>
                                            <p:cond delay="0"/>
                                          </p:stCondLst>
                                        </p:cTn>
                                        <p:tgtEl>
                                          <p:spTgt spid="297">
                                            <p:txEl>
                                              <p:pRg st="4" end="4"/>
                                            </p:txEl>
                                          </p:spTgt>
                                        </p:tgtEl>
                                        <p:attrNameLst>
                                          <p:attrName>style.visibility</p:attrName>
                                        </p:attrNameLst>
                                      </p:cBhvr>
                                      <p:to>
                                        <p:strVal val="visible"/>
                                      </p:to>
                                    </p:set>
                                    <p:animEffect transition="in" filter="fade">
                                      <p:cBhvr>
                                        <p:cTn id="98" dur="500"/>
                                        <p:tgtEl>
                                          <p:spTgt spid="297">
                                            <p:txEl>
                                              <p:pRg st="4" end="4"/>
                                            </p:txEl>
                                          </p:spTgt>
                                        </p:tgtEl>
                                      </p:cBhvr>
                                    </p:animEffect>
                                  </p:childTnLst>
                                </p:cTn>
                              </p:par>
                            </p:childTnLst>
                          </p:cTn>
                        </p:par>
                        <p:par>
                          <p:cTn id="99" fill="hold">
                            <p:stCondLst>
                              <p:cond delay="7000"/>
                            </p:stCondLst>
                            <p:childTnLst>
                              <p:par>
                                <p:cTn id="100" presetID="10" presetClass="entr" presetSubtype="0" fill="hold" nodeType="afterEffect">
                                  <p:stCondLst>
                                    <p:cond delay="0"/>
                                  </p:stCondLst>
                                  <p:childTnLst>
                                    <p:set>
                                      <p:cBhvr>
                                        <p:cTn id="101" dur="1" fill="hold">
                                          <p:stCondLst>
                                            <p:cond delay="0"/>
                                          </p:stCondLst>
                                        </p:cTn>
                                        <p:tgtEl>
                                          <p:spTgt spid="297">
                                            <p:txEl>
                                              <p:pRg st="5" end="5"/>
                                            </p:txEl>
                                          </p:spTgt>
                                        </p:tgtEl>
                                        <p:attrNameLst>
                                          <p:attrName>style.visibility</p:attrName>
                                        </p:attrNameLst>
                                      </p:cBhvr>
                                      <p:to>
                                        <p:strVal val="visible"/>
                                      </p:to>
                                    </p:set>
                                    <p:animEffect transition="in" filter="fade">
                                      <p:cBhvr>
                                        <p:cTn id="102" dur="500"/>
                                        <p:tgtEl>
                                          <p:spTgt spid="297">
                                            <p:txEl>
                                              <p:pRg st="5" end="5"/>
                                            </p:txEl>
                                          </p:spTgt>
                                        </p:tgtEl>
                                      </p:cBhvr>
                                    </p:animEffect>
                                  </p:childTnLst>
                                </p:cTn>
                              </p:par>
                            </p:childTnLst>
                          </p:cTn>
                        </p:par>
                        <p:par>
                          <p:cTn id="103" fill="hold">
                            <p:stCondLst>
                              <p:cond delay="7500"/>
                            </p:stCondLst>
                            <p:childTnLst>
                              <p:par>
                                <p:cTn id="104" presetID="10" presetClass="entr" presetSubtype="0" fill="hold" nodeType="afterEffect">
                                  <p:stCondLst>
                                    <p:cond delay="0"/>
                                  </p:stCondLst>
                                  <p:childTnLst>
                                    <p:set>
                                      <p:cBhvr>
                                        <p:cTn id="105" dur="1" fill="hold">
                                          <p:stCondLst>
                                            <p:cond delay="0"/>
                                          </p:stCondLst>
                                        </p:cTn>
                                        <p:tgtEl>
                                          <p:spTgt spid="297">
                                            <p:txEl>
                                              <p:pRg st="6" end="6"/>
                                            </p:txEl>
                                          </p:spTgt>
                                        </p:tgtEl>
                                        <p:attrNameLst>
                                          <p:attrName>style.visibility</p:attrName>
                                        </p:attrNameLst>
                                      </p:cBhvr>
                                      <p:to>
                                        <p:strVal val="visible"/>
                                      </p:to>
                                    </p:set>
                                    <p:animEffect transition="in" filter="fade">
                                      <p:cBhvr>
                                        <p:cTn id="106" dur="500"/>
                                        <p:tgtEl>
                                          <p:spTgt spid="297">
                                            <p:txEl>
                                              <p:pRg st="6" end="6"/>
                                            </p:txEl>
                                          </p:spTgt>
                                        </p:tgtEl>
                                      </p:cBhvr>
                                    </p:animEffect>
                                  </p:childTnLst>
                                </p:cTn>
                              </p:par>
                            </p:childTnLst>
                          </p:cTn>
                        </p:par>
                        <p:par>
                          <p:cTn id="107" fill="hold">
                            <p:stCondLst>
                              <p:cond delay="8000"/>
                            </p:stCondLst>
                            <p:childTnLst>
                              <p:par>
                                <p:cTn id="108" presetID="10" presetClass="entr" presetSubtype="0" fill="hold" nodeType="afterEffect">
                                  <p:stCondLst>
                                    <p:cond delay="0"/>
                                  </p:stCondLst>
                                  <p:childTnLst>
                                    <p:set>
                                      <p:cBhvr>
                                        <p:cTn id="109" dur="1" fill="hold">
                                          <p:stCondLst>
                                            <p:cond delay="0"/>
                                          </p:stCondLst>
                                        </p:cTn>
                                        <p:tgtEl>
                                          <p:spTgt spid="297">
                                            <p:txEl>
                                              <p:pRg st="7" end="7"/>
                                            </p:txEl>
                                          </p:spTgt>
                                        </p:tgtEl>
                                        <p:attrNameLst>
                                          <p:attrName>style.visibility</p:attrName>
                                        </p:attrNameLst>
                                      </p:cBhvr>
                                      <p:to>
                                        <p:strVal val="visible"/>
                                      </p:to>
                                    </p:set>
                                    <p:animEffect transition="in" filter="fade">
                                      <p:cBhvr>
                                        <p:cTn id="110" dur="500"/>
                                        <p:tgtEl>
                                          <p:spTgt spid="297">
                                            <p:txEl>
                                              <p:pRg st="7" end="7"/>
                                            </p:txEl>
                                          </p:spTgt>
                                        </p:tgtEl>
                                      </p:cBhvr>
                                    </p:animEffect>
                                  </p:childTnLst>
                                </p:cTn>
                              </p:par>
                            </p:childTnLst>
                          </p:cTn>
                        </p:par>
                        <p:par>
                          <p:cTn id="111" fill="hold">
                            <p:stCondLst>
                              <p:cond delay="8500"/>
                            </p:stCondLst>
                            <p:childTnLst>
                              <p:par>
                                <p:cTn id="112" presetID="10" presetClass="entr" presetSubtype="0" fill="hold" nodeType="afterEffect">
                                  <p:stCondLst>
                                    <p:cond delay="0"/>
                                  </p:stCondLst>
                                  <p:childTnLst>
                                    <p:set>
                                      <p:cBhvr>
                                        <p:cTn id="113" dur="1" fill="hold">
                                          <p:stCondLst>
                                            <p:cond delay="0"/>
                                          </p:stCondLst>
                                        </p:cTn>
                                        <p:tgtEl>
                                          <p:spTgt spid="297">
                                            <p:txEl>
                                              <p:pRg st="8" end="8"/>
                                            </p:txEl>
                                          </p:spTgt>
                                        </p:tgtEl>
                                        <p:attrNameLst>
                                          <p:attrName>style.visibility</p:attrName>
                                        </p:attrNameLst>
                                      </p:cBhvr>
                                      <p:to>
                                        <p:strVal val="visible"/>
                                      </p:to>
                                    </p:set>
                                    <p:animEffect transition="in" filter="fade">
                                      <p:cBhvr>
                                        <p:cTn id="114" dur="500"/>
                                        <p:tgtEl>
                                          <p:spTgt spid="297">
                                            <p:txEl>
                                              <p:pRg st="8" end="8"/>
                                            </p:txEl>
                                          </p:spTgt>
                                        </p:tgtEl>
                                      </p:cBhvr>
                                    </p:animEffect>
                                  </p:childTnLst>
                                </p:cTn>
                              </p:par>
                              <p:par>
                                <p:cTn id="115" presetID="10" presetClass="entr" presetSubtype="0" fill="hold" nodeType="withEffect">
                                  <p:stCondLst>
                                    <p:cond delay="0"/>
                                  </p:stCondLst>
                                  <p:childTnLst>
                                    <p:set>
                                      <p:cBhvr>
                                        <p:cTn id="116" dur="1" fill="hold">
                                          <p:stCondLst>
                                            <p:cond delay="0"/>
                                          </p:stCondLst>
                                        </p:cTn>
                                        <p:tgtEl>
                                          <p:spTgt spid="298">
                                            <p:txEl>
                                              <p:pRg st="0" end="0"/>
                                            </p:txEl>
                                          </p:spTgt>
                                        </p:tgtEl>
                                        <p:attrNameLst>
                                          <p:attrName>style.visibility</p:attrName>
                                        </p:attrNameLst>
                                      </p:cBhvr>
                                      <p:to>
                                        <p:strVal val="visible"/>
                                      </p:to>
                                    </p:set>
                                    <p:animEffect transition="in" filter="fade">
                                      <p:cBhvr>
                                        <p:cTn id="117" dur="500"/>
                                        <p:tgtEl>
                                          <p:spTgt spid="298">
                                            <p:txEl>
                                              <p:pRg st="0" end="0"/>
                                            </p:txEl>
                                          </p:spTgt>
                                        </p:tgtEl>
                                      </p:cBhvr>
                                    </p:animEffect>
                                  </p:childTnLst>
                                </p:cTn>
                              </p:par>
                              <p:par>
                                <p:cTn id="118" presetID="10" presetClass="entr" presetSubtype="0" fill="hold" nodeType="withEffect">
                                  <p:stCondLst>
                                    <p:cond delay="0"/>
                                  </p:stCondLst>
                                  <p:childTnLst>
                                    <p:set>
                                      <p:cBhvr>
                                        <p:cTn id="119" dur="1" fill="hold">
                                          <p:stCondLst>
                                            <p:cond delay="0"/>
                                          </p:stCondLst>
                                        </p:cTn>
                                        <p:tgtEl>
                                          <p:spTgt spid="298">
                                            <p:txEl>
                                              <p:pRg st="1" end="1"/>
                                            </p:txEl>
                                          </p:spTgt>
                                        </p:tgtEl>
                                        <p:attrNameLst>
                                          <p:attrName>style.visibility</p:attrName>
                                        </p:attrNameLst>
                                      </p:cBhvr>
                                      <p:to>
                                        <p:strVal val="visible"/>
                                      </p:to>
                                    </p:set>
                                    <p:animEffect transition="in" filter="fade">
                                      <p:cBhvr>
                                        <p:cTn id="120" dur="500"/>
                                        <p:tgtEl>
                                          <p:spTgt spid="298">
                                            <p:txEl>
                                              <p:pRg st="1" end="1"/>
                                            </p:txEl>
                                          </p:spTgt>
                                        </p:tgtEl>
                                      </p:cBhvr>
                                    </p:animEffect>
                                  </p:childTnLst>
                                </p:cTn>
                              </p:par>
                              <p:par>
                                <p:cTn id="121" presetID="10" presetClass="entr" presetSubtype="0" fill="hold" nodeType="withEffect">
                                  <p:stCondLst>
                                    <p:cond delay="0"/>
                                  </p:stCondLst>
                                  <p:childTnLst>
                                    <p:set>
                                      <p:cBhvr>
                                        <p:cTn id="122" dur="1" fill="hold">
                                          <p:stCondLst>
                                            <p:cond delay="0"/>
                                          </p:stCondLst>
                                        </p:cTn>
                                        <p:tgtEl>
                                          <p:spTgt spid="298">
                                            <p:txEl>
                                              <p:pRg st="2" end="2"/>
                                            </p:txEl>
                                          </p:spTgt>
                                        </p:tgtEl>
                                        <p:attrNameLst>
                                          <p:attrName>style.visibility</p:attrName>
                                        </p:attrNameLst>
                                      </p:cBhvr>
                                      <p:to>
                                        <p:strVal val="visible"/>
                                      </p:to>
                                    </p:set>
                                    <p:animEffect transition="in" filter="fade">
                                      <p:cBhvr>
                                        <p:cTn id="123" dur="500"/>
                                        <p:tgtEl>
                                          <p:spTgt spid="298">
                                            <p:txEl>
                                              <p:pRg st="2" end="2"/>
                                            </p:txEl>
                                          </p:spTgt>
                                        </p:tgtEl>
                                      </p:cBhvr>
                                    </p:animEffect>
                                  </p:childTnLst>
                                </p:cTn>
                              </p:par>
                              <p:par>
                                <p:cTn id="124" presetID="10" presetClass="entr" presetSubtype="0" fill="hold" nodeType="withEffect">
                                  <p:stCondLst>
                                    <p:cond delay="0"/>
                                  </p:stCondLst>
                                  <p:childTnLst>
                                    <p:set>
                                      <p:cBhvr>
                                        <p:cTn id="125" dur="1" fill="hold">
                                          <p:stCondLst>
                                            <p:cond delay="0"/>
                                          </p:stCondLst>
                                        </p:cTn>
                                        <p:tgtEl>
                                          <p:spTgt spid="298">
                                            <p:txEl>
                                              <p:pRg st="3" end="3"/>
                                            </p:txEl>
                                          </p:spTgt>
                                        </p:tgtEl>
                                        <p:attrNameLst>
                                          <p:attrName>style.visibility</p:attrName>
                                        </p:attrNameLst>
                                      </p:cBhvr>
                                      <p:to>
                                        <p:strVal val="visible"/>
                                      </p:to>
                                    </p:set>
                                    <p:animEffect transition="in" filter="fade">
                                      <p:cBhvr>
                                        <p:cTn id="126" dur="500"/>
                                        <p:tgtEl>
                                          <p:spTgt spid="298">
                                            <p:txEl>
                                              <p:pRg st="3" end="3"/>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298">
                                            <p:txEl>
                                              <p:pRg st="4" end="4"/>
                                            </p:txEl>
                                          </p:spTgt>
                                        </p:tgtEl>
                                        <p:attrNameLst>
                                          <p:attrName>style.visibility</p:attrName>
                                        </p:attrNameLst>
                                      </p:cBhvr>
                                      <p:to>
                                        <p:strVal val="visible"/>
                                      </p:to>
                                    </p:set>
                                    <p:animEffect transition="in" filter="fade">
                                      <p:cBhvr>
                                        <p:cTn id="129" dur="500"/>
                                        <p:tgtEl>
                                          <p:spTgt spid="298">
                                            <p:txEl>
                                              <p:pRg st="4" end="4"/>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298">
                                            <p:txEl>
                                              <p:pRg st="5" end="5"/>
                                            </p:txEl>
                                          </p:spTgt>
                                        </p:tgtEl>
                                        <p:attrNameLst>
                                          <p:attrName>style.visibility</p:attrName>
                                        </p:attrNameLst>
                                      </p:cBhvr>
                                      <p:to>
                                        <p:strVal val="visible"/>
                                      </p:to>
                                    </p:set>
                                    <p:animEffect transition="in" filter="fade">
                                      <p:cBhvr>
                                        <p:cTn id="132" dur="500"/>
                                        <p:tgtEl>
                                          <p:spTgt spid="298">
                                            <p:txEl>
                                              <p:pRg st="5" end="5"/>
                                            </p:txEl>
                                          </p:spTgt>
                                        </p:tgtEl>
                                      </p:cBhvr>
                                    </p:animEffect>
                                  </p:childTnLst>
                                </p:cTn>
                              </p:par>
                              <p:par>
                                <p:cTn id="133" presetID="10" presetClass="entr" presetSubtype="0" fill="hold" nodeType="withEffect">
                                  <p:stCondLst>
                                    <p:cond delay="0"/>
                                  </p:stCondLst>
                                  <p:childTnLst>
                                    <p:set>
                                      <p:cBhvr>
                                        <p:cTn id="134" dur="1" fill="hold">
                                          <p:stCondLst>
                                            <p:cond delay="0"/>
                                          </p:stCondLst>
                                        </p:cTn>
                                        <p:tgtEl>
                                          <p:spTgt spid="298">
                                            <p:txEl>
                                              <p:pRg st="6" end="6"/>
                                            </p:txEl>
                                          </p:spTgt>
                                        </p:tgtEl>
                                        <p:attrNameLst>
                                          <p:attrName>style.visibility</p:attrName>
                                        </p:attrNameLst>
                                      </p:cBhvr>
                                      <p:to>
                                        <p:strVal val="visible"/>
                                      </p:to>
                                    </p:set>
                                    <p:animEffect transition="in" filter="fade">
                                      <p:cBhvr>
                                        <p:cTn id="135" dur="500"/>
                                        <p:tgtEl>
                                          <p:spTgt spid="298">
                                            <p:txEl>
                                              <p:pRg st="6" end="6"/>
                                            </p:txEl>
                                          </p:spTgt>
                                        </p:tgtEl>
                                      </p:cBhvr>
                                    </p:animEffect>
                                  </p:childTnLst>
                                </p:cTn>
                              </p:par>
                              <p:par>
                                <p:cTn id="136" presetID="10" presetClass="entr" presetSubtype="0" fill="hold" nodeType="withEffect">
                                  <p:stCondLst>
                                    <p:cond delay="0"/>
                                  </p:stCondLst>
                                  <p:childTnLst>
                                    <p:set>
                                      <p:cBhvr>
                                        <p:cTn id="137" dur="1" fill="hold">
                                          <p:stCondLst>
                                            <p:cond delay="0"/>
                                          </p:stCondLst>
                                        </p:cTn>
                                        <p:tgtEl>
                                          <p:spTgt spid="298">
                                            <p:txEl>
                                              <p:pRg st="7" end="7"/>
                                            </p:txEl>
                                          </p:spTgt>
                                        </p:tgtEl>
                                        <p:attrNameLst>
                                          <p:attrName>style.visibility</p:attrName>
                                        </p:attrNameLst>
                                      </p:cBhvr>
                                      <p:to>
                                        <p:strVal val="visible"/>
                                      </p:to>
                                    </p:set>
                                    <p:animEffect transition="in" filter="fade">
                                      <p:cBhvr>
                                        <p:cTn id="138" dur="500"/>
                                        <p:tgtEl>
                                          <p:spTgt spid="298">
                                            <p:txEl>
                                              <p:pRg st="7" end="7"/>
                                            </p:txEl>
                                          </p:spTgt>
                                        </p:tgtEl>
                                      </p:cBhvr>
                                    </p:animEffect>
                                  </p:childTnLst>
                                </p:cTn>
                              </p:par>
                              <p:par>
                                <p:cTn id="139" presetID="10" presetClass="entr" presetSubtype="0" fill="hold" nodeType="withEffect">
                                  <p:stCondLst>
                                    <p:cond delay="0"/>
                                  </p:stCondLst>
                                  <p:childTnLst>
                                    <p:set>
                                      <p:cBhvr>
                                        <p:cTn id="140" dur="1" fill="hold">
                                          <p:stCondLst>
                                            <p:cond delay="0"/>
                                          </p:stCondLst>
                                        </p:cTn>
                                        <p:tgtEl>
                                          <p:spTgt spid="298">
                                            <p:txEl>
                                              <p:pRg st="8" end="8"/>
                                            </p:txEl>
                                          </p:spTgt>
                                        </p:tgtEl>
                                        <p:attrNameLst>
                                          <p:attrName>style.visibility</p:attrName>
                                        </p:attrNameLst>
                                      </p:cBhvr>
                                      <p:to>
                                        <p:strVal val="visible"/>
                                      </p:to>
                                    </p:set>
                                    <p:animEffect transition="in" filter="fade">
                                      <p:cBhvr>
                                        <p:cTn id="141" dur="500"/>
                                        <p:tgtEl>
                                          <p:spTgt spid="298">
                                            <p:txEl>
                                              <p:pRg st="8" end="8"/>
                                            </p:txEl>
                                          </p:spTgt>
                                        </p:tgtEl>
                                      </p:cBhvr>
                                    </p:animEffect>
                                  </p:childTnLst>
                                </p:cTn>
                              </p:par>
                            </p:childTnLst>
                          </p:cTn>
                        </p:par>
                        <p:par>
                          <p:cTn id="142" fill="hold">
                            <p:stCondLst>
                              <p:cond delay="9000"/>
                            </p:stCondLst>
                            <p:childTnLst>
                              <p:par>
                                <p:cTn id="143" presetID="10" presetClass="entr" presetSubtype="0" fill="hold" nodeType="afterEffect">
                                  <p:stCondLst>
                                    <p:cond delay="0"/>
                                  </p:stCondLst>
                                  <p:childTnLst>
                                    <p:set>
                                      <p:cBhvr>
                                        <p:cTn id="144" dur="1" fill="hold">
                                          <p:stCondLst>
                                            <p:cond delay="0"/>
                                          </p:stCondLst>
                                        </p:cTn>
                                        <p:tgtEl>
                                          <p:spTgt spid="283"/>
                                        </p:tgtEl>
                                        <p:attrNameLst>
                                          <p:attrName>style.visibility</p:attrName>
                                        </p:attrNameLst>
                                      </p:cBhvr>
                                      <p:to>
                                        <p:strVal val="visible"/>
                                      </p:to>
                                    </p:set>
                                    <p:animEffect transition="in" filter="fade">
                                      <p:cBhvr>
                                        <p:cTn id="145" dur="500"/>
                                        <p:tgtEl>
                                          <p:spTgt spid="283"/>
                                        </p:tgtEl>
                                      </p:cBhvr>
                                    </p:animEffect>
                                  </p:childTnLst>
                                </p:cTn>
                              </p:par>
                            </p:childTnLst>
                          </p:cTn>
                        </p:par>
                        <p:par>
                          <p:cTn id="146" fill="hold">
                            <p:stCondLst>
                              <p:cond delay="9500"/>
                            </p:stCondLst>
                            <p:childTnLst>
                              <p:par>
                                <p:cTn id="147" presetID="10" presetClass="entr" presetSubtype="0" fill="hold" nodeType="afterEffect">
                                  <p:stCondLst>
                                    <p:cond delay="0"/>
                                  </p:stCondLst>
                                  <p:childTnLst>
                                    <p:set>
                                      <p:cBhvr>
                                        <p:cTn id="148" dur="1" fill="hold">
                                          <p:stCondLst>
                                            <p:cond delay="0"/>
                                          </p:stCondLst>
                                        </p:cTn>
                                        <p:tgtEl>
                                          <p:spTgt spid="300"/>
                                        </p:tgtEl>
                                        <p:attrNameLst>
                                          <p:attrName>style.visibility</p:attrName>
                                        </p:attrNameLst>
                                      </p:cBhvr>
                                      <p:to>
                                        <p:strVal val="visible"/>
                                      </p:to>
                                    </p:set>
                                    <p:animEffect transition="in" filter="fade">
                                      <p:cBhvr>
                                        <p:cTn id="149" dur="500"/>
                                        <p:tgtEl>
                                          <p:spTgt spid="300"/>
                                        </p:tgtEl>
                                      </p:cBhvr>
                                    </p:animEffect>
                                  </p:childTnLst>
                                </p:cTn>
                              </p:par>
                              <p:par>
                                <p:cTn id="150" presetID="2" presetClass="entr" presetSubtype="8" fill="hold" nodeType="withEffect">
                                  <p:stCondLst>
                                    <p:cond delay="0"/>
                                  </p:stCondLst>
                                  <p:childTnLst>
                                    <p:set>
                                      <p:cBhvr>
                                        <p:cTn id="151" dur="1" fill="hold">
                                          <p:stCondLst>
                                            <p:cond delay="0"/>
                                          </p:stCondLst>
                                        </p:cTn>
                                        <p:tgtEl>
                                          <p:spTgt spid="314"/>
                                        </p:tgtEl>
                                        <p:attrNameLst>
                                          <p:attrName>style.visibility</p:attrName>
                                        </p:attrNameLst>
                                      </p:cBhvr>
                                      <p:to>
                                        <p:strVal val="visible"/>
                                      </p:to>
                                    </p:set>
                                    <p:anim calcmode="lin" valueType="num">
                                      <p:cBhvr additive="base">
                                        <p:cTn id="152" dur="500"/>
                                        <p:tgtEl>
                                          <p:spTgt spid="314"/>
                                        </p:tgtEl>
                                        <p:attrNameLst>
                                          <p:attrName>ppt_x</p:attrName>
                                        </p:attrNameLst>
                                      </p:cBhvr>
                                      <p:tavLst>
                                        <p:tav tm="0">
                                          <p:val>
                                            <p:strVal val="#ppt_x-1"/>
                                          </p:val>
                                        </p:tav>
                                        <p:tav tm="100000">
                                          <p:val>
                                            <p:strVal val="#ppt_x"/>
                                          </p:val>
                                        </p:tav>
                                      </p:tavLst>
                                    </p:anim>
                                  </p:childTnLst>
                                </p:cTn>
                              </p:par>
                            </p:childTnLst>
                          </p:cTn>
                        </p:par>
                        <p:par>
                          <p:cTn id="153" fill="hold">
                            <p:stCondLst>
                              <p:cond delay="10000"/>
                            </p:stCondLst>
                            <p:childTnLst>
                              <p:par>
                                <p:cTn id="154" presetID="10" presetClass="entr" presetSubtype="0" fill="hold" nodeType="afterEffect">
                                  <p:stCondLst>
                                    <p:cond delay="0"/>
                                  </p:stCondLst>
                                  <p:childTnLst>
                                    <p:set>
                                      <p:cBhvr>
                                        <p:cTn id="155" dur="1" fill="hold">
                                          <p:stCondLst>
                                            <p:cond delay="0"/>
                                          </p:stCondLst>
                                        </p:cTn>
                                        <p:tgtEl>
                                          <p:spTgt spid="295">
                                            <p:txEl>
                                              <p:pRg st="0" end="0"/>
                                            </p:txEl>
                                          </p:spTgt>
                                        </p:tgtEl>
                                        <p:attrNameLst>
                                          <p:attrName>style.visibility</p:attrName>
                                        </p:attrNameLst>
                                      </p:cBhvr>
                                      <p:to>
                                        <p:strVal val="visible"/>
                                      </p:to>
                                    </p:set>
                                    <p:animEffect transition="in" filter="fade">
                                      <p:cBhvr>
                                        <p:cTn id="156" dur="500"/>
                                        <p:tgtEl>
                                          <p:spTgt spid="295">
                                            <p:txEl>
                                              <p:pRg st="0" end="0"/>
                                            </p:txEl>
                                          </p:spTgt>
                                        </p:tgtEl>
                                      </p:cBhvr>
                                    </p:animEffect>
                                  </p:childTnLst>
                                </p:cTn>
                              </p:par>
                            </p:childTnLst>
                          </p:cTn>
                        </p:par>
                        <p:par>
                          <p:cTn id="157" fill="hold">
                            <p:stCondLst>
                              <p:cond delay="10500"/>
                            </p:stCondLst>
                            <p:childTnLst>
                              <p:par>
                                <p:cTn id="158" presetID="10" presetClass="entr" presetSubtype="0" fill="hold" nodeType="afterEffect">
                                  <p:stCondLst>
                                    <p:cond delay="0"/>
                                  </p:stCondLst>
                                  <p:childTnLst>
                                    <p:set>
                                      <p:cBhvr>
                                        <p:cTn id="159" dur="1" fill="hold">
                                          <p:stCondLst>
                                            <p:cond delay="0"/>
                                          </p:stCondLst>
                                        </p:cTn>
                                        <p:tgtEl>
                                          <p:spTgt spid="295">
                                            <p:txEl>
                                              <p:pRg st="1" end="1"/>
                                            </p:txEl>
                                          </p:spTgt>
                                        </p:tgtEl>
                                        <p:attrNameLst>
                                          <p:attrName>style.visibility</p:attrName>
                                        </p:attrNameLst>
                                      </p:cBhvr>
                                      <p:to>
                                        <p:strVal val="visible"/>
                                      </p:to>
                                    </p:set>
                                    <p:animEffect transition="in" filter="fade">
                                      <p:cBhvr>
                                        <p:cTn id="160" dur="500"/>
                                        <p:tgtEl>
                                          <p:spTgt spid="295">
                                            <p:txEl>
                                              <p:pRg st="1" end="1"/>
                                            </p:txEl>
                                          </p:spTgt>
                                        </p:tgtEl>
                                      </p:cBhvr>
                                    </p:animEffect>
                                  </p:childTnLst>
                                </p:cTn>
                              </p:par>
                            </p:childTnLst>
                          </p:cTn>
                        </p:par>
                        <p:par>
                          <p:cTn id="161" fill="hold">
                            <p:stCondLst>
                              <p:cond delay="11000"/>
                            </p:stCondLst>
                            <p:childTnLst>
                              <p:par>
                                <p:cTn id="162" presetID="10" presetClass="entr" presetSubtype="0" fill="hold" nodeType="afterEffect">
                                  <p:stCondLst>
                                    <p:cond delay="0"/>
                                  </p:stCondLst>
                                  <p:childTnLst>
                                    <p:set>
                                      <p:cBhvr>
                                        <p:cTn id="163" dur="1" fill="hold">
                                          <p:stCondLst>
                                            <p:cond delay="0"/>
                                          </p:stCondLst>
                                        </p:cTn>
                                        <p:tgtEl>
                                          <p:spTgt spid="295">
                                            <p:txEl>
                                              <p:pRg st="2" end="2"/>
                                            </p:txEl>
                                          </p:spTgt>
                                        </p:tgtEl>
                                        <p:attrNameLst>
                                          <p:attrName>style.visibility</p:attrName>
                                        </p:attrNameLst>
                                      </p:cBhvr>
                                      <p:to>
                                        <p:strVal val="visible"/>
                                      </p:to>
                                    </p:set>
                                    <p:animEffect transition="in" filter="fade">
                                      <p:cBhvr>
                                        <p:cTn id="164" dur="500"/>
                                        <p:tgtEl>
                                          <p:spTgt spid="295">
                                            <p:txEl>
                                              <p:pRg st="2" end="2"/>
                                            </p:txEl>
                                          </p:spTgt>
                                        </p:tgtEl>
                                      </p:cBhvr>
                                    </p:animEffect>
                                  </p:childTnLst>
                                </p:cTn>
                              </p:par>
                            </p:childTnLst>
                          </p:cTn>
                        </p:par>
                        <p:par>
                          <p:cTn id="165" fill="hold">
                            <p:stCondLst>
                              <p:cond delay="11500"/>
                            </p:stCondLst>
                            <p:childTnLst>
                              <p:par>
                                <p:cTn id="166" presetID="10" presetClass="entr" presetSubtype="0" fill="hold" nodeType="afterEffect">
                                  <p:stCondLst>
                                    <p:cond delay="0"/>
                                  </p:stCondLst>
                                  <p:childTnLst>
                                    <p:set>
                                      <p:cBhvr>
                                        <p:cTn id="167" dur="1" fill="hold">
                                          <p:stCondLst>
                                            <p:cond delay="0"/>
                                          </p:stCondLst>
                                        </p:cTn>
                                        <p:tgtEl>
                                          <p:spTgt spid="295">
                                            <p:txEl>
                                              <p:pRg st="3" end="3"/>
                                            </p:txEl>
                                          </p:spTgt>
                                        </p:tgtEl>
                                        <p:attrNameLst>
                                          <p:attrName>style.visibility</p:attrName>
                                        </p:attrNameLst>
                                      </p:cBhvr>
                                      <p:to>
                                        <p:strVal val="visible"/>
                                      </p:to>
                                    </p:set>
                                    <p:animEffect transition="in" filter="fade">
                                      <p:cBhvr>
                                        <p:cTn id="168" dur="500"/>
                                        <p:tgtEl>
                                          <p:spTgt spid="295">
                                            <p:txEl>
                                              <p:pRg st="3" end="3"/>
                                            </p:txEl>
                                          </p:spTgt>
                                        </p:tgtEl>
                                      </p:cBhvr>
                                    </p:animEffect>
                                  </p:childTnLst>
                                </p:cTn>
                              </p:par>
                            </p:childTnLst>
                          </p:cTn>
                        </p:par>
                        <p:par>
                          <p:cTn id="169" fill="hold">
                            <p:stCondLst>
                              <p:cond delay="12000"/>
                            </p:stCondLst>
                            <p:childTnLst>
                              <p:par>
                                <p:cTn id="170" presetID="10" presetClass="entr" presetSubtype="0" fill="hold" nodeType="afterEffect">
                                  <p:stCondLst>
                                    <p:cond delay="0"/>
                                  </p:stCondLst>
                                  <p:childTnLst>
                                    <p:set>
                                      <p:cBhvr>
                                        <p:cTn id="171" dur="1" fill="hold">
                                          <p:stCondLst>
                                            <p:cond delay="0"/>
                                          </p:stCondLst>
                                        </p:cTn>
                                        <p:tgtEl>
                                          <p:spTgt spid="295">
                                            <p:txEl>
                                              <p:pRg st="4" end="4"/>
                                            </p:txEl>
                                          </p:spTgt>
                                        </p:tgtEl>
                                        <p:attrNameLst>
                                          <p:attrName>style.visibility</p:attrName>
                                        </p:attrNameLst>
                                      </p:cBhvr>
                                      <p:to>
                                        <p:strVal val="visible"/>
                                      </p:to>
                                    </p:set>
                                    <p:animEffect transition="in" filter="fade">
                                      <p:cBhvr>
                                        <p:cTn id="172" dur="500"/>
                                        <p:tgtEl>
                                          <p:spTgt spid="295">
                                            <p:txEl>
                                              <p:pRg st="4" end="4"/>
                                            </p:txEl>
                                          </p:spTgt>
                                        </p:tgtEl>
                                      </p:cBhvr>
                                    </p:animEffect>
                                  </p:childTnLst>
                                </p:cTn>
                              </p:par>
                            </p:childTnLst>
                          </p:cTn>
                        </p:par>
                        <p:par>
                          <p:cTn id="173" fill="hold">
                            <p:stCondLst>
                              <p:cond delay="12500"/>
                            </p:stCondLst>
                            <p:childTnLst>
                              <p:par>
                                <p:cTn id="174" presetID="10" presetClass="entr" presetSubtype="0" fill="hold" nodeType="afterEffect">
                                  <p:stCondLst>
                                    <p:cond delay="0"/>
                                  </p:stCondLst>
                                  <p:childTnLst>
                                    <p:set>
                                      <p:cBhvr>
                                        <p:cTn id="175" dur="1" fill="hold">
                                          <p:stCondLst>
                                            <p:cond delay="0"/>
                                          </p:stCondLst>
                                        </p:cTn>
                                        <p:tgtEl>
                                          <p:spTgt spid="295">
                                            <p:txEl>
                                              <p:pRg st="5" end="5"/>
                                            </p:txEl>
                                          </p:spTgt>
                                        </p:tgtEl>
                                        <p:attrNameLst>
                                          <p:attrName>style.visibility</p:attrName>
                                        </p:attrNameLst>
                                      </p:cBhvr>
                                      <p:to>
                                        <p:strVal val="visible"/>
                                      </p:to>
                                    </p:set>
                                    <p:animEffect transition="in" filter="fade">
                                      <p:cBhvr>
                                        <p:cTn id="176" dur="500"/>
                                        <p:tgtEl>
                                          <p:spTgt spid="295">
                                            <p:txEl>
                                              <p:pRg st="5" end="5"/>
                                            </p:txEl>
                                          </p:spTgt>
                                        </p:tgtEl>
                                      </p:cBhvr>
                                    </p:animEffect>
                                  </p:childTnLst>
                                </p:cTn>
                              </p:par>
                            </p:childTnLst>
                          </p:cTn>
                        </p:par>
                        <p:par>
                          <p:cTn id="177" fill="hold">
                            <p:stCondLst>
                              <p:cond delay="13000"/>
                            </p:stCondLst>
                            <p:childTnLst>
                              <p:par>
                                <p:cTn id="178" presetID="10" presetClass="entr" presetSubtype="0" fill="hold" nodeType="afterEffect">
                                  <p:stCondLst>
                                    <p:cond delay="0"/>
                                  </p:stCondLst>
                                  <p:childTnLst>
                                    <p:set>
                                      <p:cBhvr>
                                        <p:cTn id="179" dur="1" fill="hold">
                                          <p:stCondLst>
                                            <p:cond delay="0"/>
                                          </p:stCondLst>
                                        </p:cTn>
                                        <p:tgtEl>
                                          <p:spTgt spid="295">
                                            <p:txEl>
                                              <p:pRg st="6" end="6"/>
                                            </p:txEl>
                                          </p:spTgt>
                                        </p:tgtEl>
                                        <p:attrNameLst>
                                          <p:attrName>style.visibility</p:attrName>
                                        </p:attrNameLst>
                                      </p:cBhvr>
                                      <p:to>
                                        <p:strVal val="visible"/>
                                      </p:to>
                                    </p:set>
                                    <p:animEffect transition="in" filter="fade">
                                      <p:cBhvr>
                                        <p:cTn id="180" dur="500"/>
                                        <p:tgtEl>
                                          <p:spTgt spid="295">
                                            <p:txEl>
                                              <p:pRg st="6" end="6"/>
                                            </p:txEl>
                                          </p:spTgt>
                                        </p:tgtEl>
                                      </p:cBhvr>
                                    </p:animEffect>
                                  </p:childTnLst>
                                </p:cTn>
                              </p:par>
                            </p:childTnLst>
                          </p:cTn>
                        </p:par>
                        <p:par>
                          <p:cTn id="181" fill="hold">
                            <p:stCondLst>
                              <p:cond delay="13500"/>
                            </p:stCondLst>
                            <p:childTnLst>
                              <p:par>
                                <p:cTn id="182" presetID="10" presetClass="entr" presetSubtype="0" fill="hold" nodeType="afterEffect">
                                  <p:stCondLst>
                                    <p:cond delay="0"/>
                                  </p:stCondLst>
                                  <p:childTnLst>
                                    <p:set>
                                      <p:cBhvr>
                                        <p:cTn id="183" dur="1" fill="hold">
                                          <p:stCondLst>
                                            <p:cond delay="0"/>
                                          </p:stCondLst>
                                        </p:cTn>
                                        <p:tgtEl>
                                          <p:spTgt spid="295">
                                            <p:txEl>
                                              <p:pRg st="7" end="7"/>
                                            </p:txEl>
                                          </p:spTgt>
                                        </p:tgtEl>
                                        <p:attrNameLst>
                                          <p:attrName>style.visibility</p:attrName>
                                        </p:attrNameLst>
                                      </p:cBhvr>
                                      <p:to>
                                        <p:strVal val="visible"/>
                                      </p:to>
                                    </p:set>
                                    <p:animEffect transition="in" filter="fade">
                                      <p:cBhvr>
                                        <p:cTn id="184" dur="500"/>
                                        <p:tgtEl>
                                          <p:spTgt spid="295">
                                            <p:txEl>
                                              <p:pRg st="7" end="7"/>
                                            </p:txEl>
                                          </p:spTgt>
                                        </p:tgtEl>
                                      </p:cBhvr>
                                    </p:animEffect>
                                  </p:childTnLst>
                                </p:cTn>
                              </p:par>
                            </p:childTnLst>
                          </p:cTn>
                        </p:par>
                        <p:par>
                          <p:cTn id="185" fill="hold">
                            <p:stCondLst>
                              <p:cond delay="14000"/>
                            </p:stCondLst>
                            <p:childTnLst>
                              <p:par>
                                <p:cTn id="186" presetID="10" presetClass="entr" presetSubtype="0" fill="hold" nodeType="afterEffect">
                                  <p:stCondLst>
                                    <p:cond delay="0"/>
                                  </p:stCondLst>
                                  <p:childTnLst>
                                    <p:set>
                                      <p:cBhvr>
                                        <p:cTn id="187" dur="1" fill="hold">
                                          <p:stCondLst>
                                            <p:cond delay="0"/>
                                          </p:stCondLst>
                                        </p:cTn>
                                        <p:tgtEl>
                                          <p:spTgt spid="295">
                                            <p:txEl>
                                              <p:pRg st="8" end="8"/>
                                            </p:txEl>
                                          </p:spTgt>
                                        </p:tgtEl>
                                        <p:attrNameLst>
                                          <p:attrName>style.visibility</p:attrName>
                                        </p:attrNameLst>
                                      </p:cBhvr>
                                      <p:to>
                                        <p:strVal val="visible"/>
                                      </p:to>
                                    </p:set>
                                    <p:animEffect transition="in" filter="fade">
                                      <p:cBhvr>
                                        <p:cTn id="188" dur="500"/>
                                        <p:tgtEl>
                                          <p:spTgt spid="295">
                                            <p:txEl>
                                              <p:pRg st="8" end="8"/>
                                            </p:txEl>
                                          </p:spTgt>
                                        </p:tgtEl>
                                      </p:cBhvr>
                                    </p:animEffect>
                                  </p:childTnLst>
                                </p:cTn>
                              </p:par>
                              <p:par>
                                <p:cTn id="189" presetID="10" presetClass="entr" presetSubtype="0" fill="hold" nodeType="withEffect">
                                  <p:stCondLst>
                                    <p:cond delay="0"/>
                                  </p:stCondLst>
                                  <p:childTnLst>
                                    <p:set>
                                      <p:cBhvr>
                                        <p:cTn id="190" dur="1" fill="hold">
                                          <p:stCondLst>
                                            <p:cond delay="0"/>
                                          </p:stCondLst>
                                        </p:cTn>
                                        <p:tgtEl>
                                          <p:spTgt spid="296">
                                            <p:txEl>
                                              <p:pRg st="0" end="0"/>
                                            </p:txEl>
                                          </p:spTgt>
                                        </p:tgtEl>
                                        <p:attrNameLst>
                                          <p:attrName>style.visibility</p:attrName>
                                        </p:attrNameLst>
                                      </p:cBhvr>
                                      <p:to>
                                        <p:strVal val="visible"/>
                                      </p:to>
                                    </p:set>
                                    <p:animEffect transition="in" filter="fade">
                                      <p:cBhvr>
                                        <p:cTn id="191" dur="500"/>
                                        <p:tgtEl>
                                          <p:spTgt spid="296">
                                            <p:txEl>
                                              <p:pRg st="0" end="0"/>
                                            </p:txEl>
                                          </p:spTgt>
                                        </p:tgtEl>
                                      </p:cBhvr>
                                    </p:animEffect>
                                  </p:childTnLst>
                                </p:cTn>
                              </p:par>
                              <p:par>
                                <p:cTn id="192" presetID="10" presetClass="entr" presetSubtype="0" fill="hold" nodeType="withEffect">
                                  <p:stCondLst>
                                    <p:cond delay="0"/>
                                  </p:stCondLst>
                                  <p:childTnLst>
                                    <p:set>
                                      <p:cBhvr>
                                        <p:cTn id="193" dur="1" fill="hold">
                                          <p:stCondLst>
                                            <p:cond delay="0"/>
                                          </p:stCondLst>
                                        </p:cTn>
                                        <p:tgtEl>
                                          <p:spTgt spid="296">
                                            <p:txEl>
                                              <p:pRg st="1" end="1"/>
                                            </p:txEl>
                                          </p:spTgt>
                                        </p:tgtEl>
                                        <p:attrNameLst>
                                          <p:attrName>style.visibility</p:attrName>
                                        </p:attrNameLst>
                                      </p:cBhvr>
                                      <p:to>
                                        <p:strVal val="visible"/>
                                      </p:to>
                                    </p:set>
                                    <p:animEffect transition="in" filter="fade">
                                      <p:cBhvr>
                                        <p:cTn id="194" dur="500"/>
                                        <p:tgtEl>
                                          <p:spTgt spid="296">
                                            <p:txEl>
                                              <p:pRg st="1" end="1"/>
                                            </p:txEl>
                                          </p:spTgt>
                                        </p:tgtEl>
                                      </p:cBhvr>
                                    </p:animEffect>
                                  </p:childTnLst>
                                </p:cTn>
                              </p:par>
                              <p:par>
                                <p:cTn id="195" presetID="10" presetClass="entr" presetSubtype="0" fill="hold" nodeType="withEffect">
                                  <p:stCondLst>
                                    <p:cond delay="0"/>
                                  </p:stCondLst>
                                  <p:childTnLst>
                                    <p:set>
                                      <p:cBhvr>
                                        <p:cTn id="196" dur="1" fill="hold">
                                          <p:stCondLst>
                                            <p:cond delay="0"/>
                                          </p:stCondLst>
                                        </p:cTn>
                                        <p:tgtEl>
                                          <p:spTgt spid="296">
                                            <p:txEl>
                                              <p:pRg st="2" end="2"/>
                                            </p:txEl>
                                          </p:spTgt>
                                        </p:tgtEl>
                                        <p:attrNameLst>
                                          <p:attrName>style.visibility</p:attrName>
                                        </p:attrNameLst>
                                      </p:cBhvr>
                                      <p:to>
                                        <p:strVal val="visible"/>
                                      </p:to>
                                    </p:set>
                                    <p:animEffect transition="in" filter="fade">
                                      <p:cBhvr>
                                        <p:cTn id="197" dur="500"/>
                                        <p:tgtEl>
                                          <p:spTgt spid="296">
                                            <p:txEl>
                                              <p:pRg st="2" end="2"/>
                                            </p:txEl>
                                          </p:spTgt>
                                        </p:tgtEl>
                                      </p:cBhvr>
                                    </p:animEffect>
                                  </p:childTnLst>
                                </p:cTn>
                              </p:par>
                              <p:par>
                                <p:cTn id="198" presetID="10" presetClass="entr" presetSubtype="0" fill="hold" nodeType="withEffect">
                                  <p:stCondLst>
                                    <p:cond delay="0"/>
                                  </p:stCondLst>
                                  <p:childTnLst>
                                    <p:set>
                                      <p:cBhvr>
                                        <p:cTn id="199" dur="1" fill="hold">
                                          <p:stCondLst>
                                            <p:cond delay="0"/>
                                          </p:stCondLst>
                                        </p:cTn>
                                        <p:tgtEl>
                                          <p:spTgt spid="296">
                                            <p:txEl>
                                              <p:pRg st="3" end="3"/>
                                            </p:txEl>
                                          </p:spTgt>
                                        </p:tgtEl>
                                        <p:attrNameLst>
                                          <p:attrName>style.visibility</p:attrName>
                                        </p:attrNameLst>
                                      </p:cBhvr>
                                      <p:to>
                                        <p:strVal val="visible"/>
                                      </p:to>
                                    </p:set>
                                    <p:animEffect transition="in" filter="fade">
                                      <p:cBhvr>
                                        <p:cTn id="200" dur="500"/>
                                        <p:tgtEl>
                                          <p:spTgt spid="296">
                                            <p:txEl>
                                              <p:pRg st="3" end="3"/>
                                            </p:txEl>
                                          </p:spTgt>
                                        </p:tgtEl>
                                      </p:cBhvr>
                                    </p:animEffect>
                                  </p:childTnLst>
                                </p:cTn>
                              </p:par>
                              <p:par>
                                <p:cTn id="201" presetID="10" presetClass="entr" presetSubtype="0" fill="hold" nodeType="withEffect">
                                  <p:stCondLst>
                                    <p:cond delay="0"/>
                                  </p:stCondLst>
                                  <p:childTnLst>
                                    <p:set>
                                      <p:cBhvr>
                                        <p:cTn id="202" dur="1" fill="hold">
                                          <p:stCondLst>
                                            <p:cond delay="0"/>
                                          </p:stCondLst>
                                        </p:cTn>
                                        <p:tgtEl>
                                          <p:spTgt spid="296">
                                            <p:txEl>
                                              <p:pRg st="4" end="4"/>
                                            </p:txEl>
                                          </p:spTgt>
                                        </p:tgtEl>
                                        <p:attrNameLst>
                                          <p:attrName>style.visibility</p:attrName>
                                        </p:attrNameLst>
                                      </p:cBhvr>
                                      <p:to>
                                        <p:strVal val="visible"/>
                                      </p:to>
                                    </p:set>
                                    <p:animEffect transition="in" filter="fade">
                                      <p:cBhvr>
                                        <p:cTn id="203" dur="500"/>
                                        <p:tgtEl>
                                          <p:spTgt spid="296">
                                            <p:txEl>
                                              <p:pRg st="4" end="4"/>
                                            </p:txEl>
                                          </p:spTgt>
                                        </p:tgtEl>
                                      </p:cBhvr>
                                    </p:animEffect>
                                  </p:childTnLst>
                                </p:cTn>
                              </p:par>
                              <p:par>
                                <p:cTn id="204" presetID="10" presetClass="entr" presetSubtype="0" fill="hold" nodeType="withEffect">
                                  <p:stCondLst>
                                    <p:cond delay="0"/>
                                  </p:stCondLst>
                                  <p:childTnLst>
                                    <p:set>
                                      <p:cBhvr>
                                        <p:cTn id="205" dur="1" fill="hold">
                                          <p:stCondLst>
                                            <p:cond delay="0"/>
                                          </p:stCondLst>
                                        </p:cTn>
                                        <p:tgtEl>
                                          <p:spTgt spid="296">
                                            <p:txEl>
                                              <p:pRg st="5" end="5"/>
                                            </p:txEl>
                                          </p:spTgt>
                                        </p:tgtEl>
                                        <p:attrNameLst>
                                          <p:attrName>style.visibility</p:attrName>
                                        </p:attrNameLst>
                                      </p:cBhvr>
                                      <p:to>
                                        <p:strVal val="visible"/>
                                      </p:to>
                                    </p:set>
                                    <p:animEffect transition="in" filter="fade">
                                      <p:cBhvr>
                                        <p:cTn id="206" dur="500"/>
                                        <p:tgtEl>
                                          <p:spTgt spid="296">
                                            <p:txEl>
                                              <p:pRg st="5" end="5"/>
                                            </p:txEl>
                                          </p:spTgt>
                                        </p:tgtEl>
                                      </p:cBhvr>
                                    </p:animEffect>
                                  </p:childTnLst>
                                </p:cTn>
                              </p:par>
                              <p:par>
                                <p:cTn id="207" presetID="10" presetClass="entr" presetSubtype="0" fill="hold" nodeType="withEffect">
                                  <p:stCondLst>
                                    <p:cond delay="0"/>
                                  </p:stCondLst>
                                  <p:childTnLst>
                                    <p:set>
                                      <p:cBhvr>
                                        <p:cTn id="208" dur="1" fill="hold">
                                          <p:stCondLst>
                                            <p:cond delay="0"/>
                                          </p:stCondLst>
                                        </p:cTn>
                                        <p:tgtEl>
                                          <p:spTgt spid="296">
                                            <p:txEl>
                                              <p:pRg st="6" end="6"/>
                                            </p:txEl>
                                          </p:spTgt>
                                        </p:tgtEl>
                                        <p:attrNameLst>
                                          <p:attrName>style.visibility</p:attrName>
                                        </p:attrNameLst>
                                      </p:cBhvr>
                                      <p:to>
                                        <p:strVal val="visible"/>
                                      </p:to>
                                    </p:set>
                                    <p:animEffect transition="in" filter="fade">
                                      <p:cBhvr>
                                        <p:cTn id="209" dur="500"/>
                                        <p:tgtEl>
                                          <p:spTgt spid="296">
                                            <p:txEl>
                                              <p:pRg st="6" end="6"/>
                                            </p:txEl>
                                          </p:spTgt>
                                        </p:tgtEl>
                                      </p:cBhvr>
                                    </p:animEffect>
                                  </p:childTnLst>
                                </p:cTn>
                              </p:par>
                              <p:par>
                                <p:cTn id="210" presetID="10" presetClass="entr" presetSubtype="0" fill="hold" nodeType="withEffect">
                                  <p:stCondLst>
                                    <p:cond delay="0"/>
                                  </p:stCondLst>
                                  <p:childTnLst>
                                    <p:set>
                                      <p:cBhvr>
                                        <p:cTn id="211" dur="1" fill="hold">
                                          <p:stCondLst>
                                            <p:cond delay="0"/>
                                          </p:stCondLst>
                                        </p:cTn>
                                        <p:tgtEl>
                                          <p:spTgt spid="296">
                                            <p:txEl>
                                              <p:pRg st="7" end="7"/>
                                            </p:txEl>
                                          </p:spTgt>
                                        </p:tgtEl>
                                        <p:attrNameLst>
                                          <p:attrName>style.visibility</p:attrName>
                                        </p:attrNameLst>
                                      </p:cBhvr>
                                      <p:to>
                                        <p:strVal val="visible"/>
                                      </p:to>
                                    </p:set>
                                    <p:animEffect transition="in" filter="fade">
                                      <p:cBhvr>
                                        <p:cTn id="212" dur="500"/>
                                        <p:tgtEl>
                                          <p:spTgt spid="296">
                                            <p:txEl>
                                              <p:pRg st="7" end="7"/>
                                            </p:txEl>
                                          </p:spTgt>
                                        </p:tgtEl>
                                      </p:cBhvr>
                                    </p:animEffect>
                                  </p:childTnLst>
                                </p:cTn>
                              </p:par>
                              <p:par>
                                <p:cTn id="213" presetID="10" presetClass="entr" presetSubtype="0" fill="hold" nodeType="withEffect">
                                  <p:stCondLst>
                                    <p:cond delay="0"/>
                                  </p:stCondLst>
                                  <p:childTnLst>
                                    <p:set>
                                      <p:cBhvr>
                                        <p:cTn id="214" dur="1" fill="hold">
                                          <p:stCondLst>
                                            <p:cond delay="0"/>
                                          </p:stCondLst>
                                        </p:cTn>
                                        <p:tgtEl>
                                          <p:spTgt spid="296">
                                            <p:txEl>
                                              <p:pRg st="8" end="8"/>
                                            </p:txEl>
                                          </p:spTgt>
                                        </p:tgtEl>
                                        <p:attrNameLst>
                                          <p:attrName>style.visibility</p:attrName>
                                        </p:attrNameLst>
                                      </p:cBhvr>
                                      <p:to>
                                        <p:strVal val="visible"/>
                                      </p:to>
                                    </p:set>
                                    <p:animEffect transition="in" filter="fade">
                                      <p:cBhvr>
                                        <p:cTn id="215" dur="500"/>
                                        <p:tgtEl>
                                          <p:spTgt spid="296">
                                            <p:txEl>
                                              <p:pRg st="8" end="8"/>
                                            </p:txEl>
                                          </p:spTgt>
                                        </p:tgtEl>
                                      </p:cBhvr>
                                    </p:animEffect>
                                  </p:childTnLst>
                                </p:cTn>
                              </p:par>
                            </p:childTnLst>
                          </p:cTn>
                        </p:par>
                        <p:par>
                          <p:cTn id="216" fill="hold">
                            <p:stCondLst>
                              <p:cond delay="14500"/>
                            </p:stCondLst>
                            <p:childTnLst>
                              <p:par>
                                <p:cTn id="217" presetID="10" presetClass="entr" presetSubtype="0" fill="hold" nodeType="afterEffect">
                                  <p:stCondLst>
                                    <p:cond delay="0"/>
                                  </p:stCondLst>
                                  <p:childTnLst>
                                    <p:set>
                                      <p:cBhvr>
                                        <p:cTn id="218" dur="1" fill="hold">
                                          <p:stCondLst>
                                            <p:cond delay="0"/>
                                          </p:stCondLst>
                                        </p:cTn>
                                        <p:tgtEl>
                                          <p:spTgt spid="284"/>
                                        </p:tgtEl>
                                        <p:attrNameLst>
                                          <p:attrName>style.visibility</p:attrName>
                                        </p:attrNameLst>
                                      </p:cBhvr>
                                      <p:to>
                                        <p:strVal val="visible"/>
                                      </p:to>
                                    </p:set>
                                    <p:animEffect transition="in" filter="fade">
                                      <p:cBhvr>
                                        <p:cTn id="219" dur="500"/>
                                        <p:tgtEl>
                                          <p:spTgt spid="284"/>
                                        </p:tgtEl>
                                      </p:cBhvr>
                                    </p:animEffect>
                                  </p:childTnLst>
                                </p:cTn>
                              </p:par>
                            </p:childTnLst>
                          </p:cTn>
                        </p:par>
                        <p:par>
                          <p:cTn id="220" fill="hold">
                            <p:stCondLst>
                              <p:cond delay="15000"/>
                            </p:stCondLst>
                            <p:childTnLst>
                              <p:par>
                                <p:cTn id="221" presetID="10" presetClass="entr" presetSubtype="0" fill="hold" nodeType="afterEffect">
                                  <p:stCondLst>
                                    <p:cond delay="0"/>
                                  </p:stCondLst>
                                  <p:childTnLst>
                                    <p:set>
                                      <p:cBhvr>
                                        <p:cTn id="222" dur="1" fill="hold">
                                          <p:stCondLst>
                                            <p:cond delay="0"/>
                                          </p:stCondLst>
                                        </p:cTn>
                                        <p:tgtEl>
                                          <p:spTgt spid="309"/>
                                        </p:tgtEl>
                                        <p:attrNameLst>
                                          <p:attrName>style.visibility</p:attrName>
                                        </p:attrNameLst>
                                      </p:cBhvr>
                                      <p:to>
                                        <p:strVal val="visible"/>
                                      </p:to>
                                    </p:set>
                                    <p:animEffect transition="in" filter="fade">
                                      <p:cBhvr>
                                        <p:cTn id="223" dur="500"/>
                                        <p:tgtEl>
                                          <p:spTgt spid="309"/>
                                        </p:tgtEl>
                                      </p:cBhvr>
                                    </p:animEffect>
                                  </p:childTnLst>
                                </p:cTn>
                              </p:par>
                              <p:par>
                                <p:cTn id="224" presetID="2" presetClass="entr" presetSubtype="8" fill="hold" nodeType="withEffect">
                                  <p:stCondLst>
                                    <p:cond delay="0"/>
                                  </p:stCondLst>
                                  <p:childTnLst>
                                    <p:set>
                                      <p:cBhvr>
                                        <p:cTn id="225" dur="1" fill="hold">
                                          <p:stCondLst>
                                            <p:cond delay="0"/>
                                          </p:stCondLst>
                                        </p:cTn>
                                        <p:tgtEl>
                                          <p:spTgt spid="315"/>
                                        </p:tgtEl>
                                        <p:attrNameLst>
                                          <p:attrName>style.visibility</p:attrName>
                                        </p:attrNameLst>
                                      </p:cBhvr>
                                      <p:to>
                                        <p:strVal val="visible"/>
                                      </p:to>
                                    </p:set>
                                    <p:anim calcmode="lin" valueType="num">
                                      <p:cBhvr additive="base">
                                        <p:cTn id="226" dur="500"/>
                                        <p:tgtEl>
                                          <p:spTgt spid="315"/>
                                        </p:tgtEl>
                                        <p:attrNameLst>
                                          <p:attrName>ppt_x</p:attrName>
                                        </p:attrNameLst>
                                      </p:cBhvr>
                                      <p:tavLst>
                                        <p:tav tm="0">
                                          <p:val>
                                            <p:strVal val="#ppt_x-1"/>
                                          </p:val>
                                        </p:tav>
                                        <p:tav tm="100000">
                                          <p:val>
                                            <p:strVal val="#ppt_x"/>
                                          </p:val>
                                        </p:tav>
                                      </p:tavLst>
                                    </p:anim>
                                  </p:childTnLst>
                                </p:cTn>
                              </p:par>
                            </p:childTnLst>
                          </p:cTn>
                        </p:par>
                        <p:par>
                          <p:cTn id="227" fill="hold">
                            <p:stCondLst>
                              <p:cond delay="15500"/>
                            </p:stCondLst>
                            <p:childTnLst>
                              <p:par>
                                <p:cTn id="228" presetID="10" presetClass="entr" presetSubtype="0" fill="hold" nodeType="afterEffect">
                                  <p:stCondLst>
                                    <p:cond delay="0"/>
                                  </p:stCondLst>
                                  <p:childTnLst>
                                    <p:set>
                                      <p:cBhvr>
                                        <p:cTn id="229" dur="1" fill="hold">
                                          <p:stCondLst>
                                            <p:cond delay="0"/>
                                          </p:stCondLst>
                                        </p:cTn>
                                        <p:tgtEl>
                                          <p:spTgt spid="301">
                                            <p:txEl>
                                              <p:pRg st="0" end="0"/>
                                            </p:txEl>
                                          </p:spTgt>
                                        </p:tgtEl>
                                        <p:attrNameLst>
                                          <p:attrName>style.visibility</p:attrName>
                                        </p:attrNameLst>
                                      </p:cBhvr>
                                      <p:to>
                                        <p:strVal val="visible"/>
                                      </p:to>
                                    </p:set>
                                    <p:animEffect transition="in" filter="fade">
                                      <p:cBhvr>
                                        <p:cTn id="230" dur="500"/>
                                        <p:tgtEl>
                                          <p:spTgt spid="301">
                                            <p:txEl>
                                              <p:pRg st="0" end="0"/>
                                            </p:txEl>
                                          </p:spTgt>
                                        </p:tgtEl>
                                      </p:cBhvr>
                                    </p:animEffect>
                                  </p:childTnLst>
                                </p:cTn>
                              </p:par>
                            </p:childTnLst>
                          </p:cTn>
                        </p:par>
                        <p:par>
                          <p:cTn id="231" fill="hold">
                            <p:stCondLst>
                              <p:cond delay="16000"/>
                            </p:stCondLst>
                            <p:childTnLst>
                              <p:par>
                                <p:cTn id="232" presetID="10" presetClass="entr" presetSubtype="0" fill="hold" nodeType="afterEffect">
                                  <p:stCondLst>
                                    <p:cond delay="0"/>
                                  </p:stCondLst>
                                  <p:childTnLst>
                                    <p:set>
                                      <p:cBhvr>
                                        <p:cTn id="233" dur="1" fill="hold">
                                          <p:stCondLst>
                                            <p:cond delay="0"/>
                                          </p:stCondLst>
                                        </p:cTn>
                                        <p:tgtEl>
                                          <p:spTgt spid="301">
                                            <p:txEl>
                                              <p:pRg st="1" end="1"/>
                                            </p:txEl>
                                          </p:spTgt>
                                        </p:tgtEl>
                                        <p:attrNameLst>
                                          <p:attrName>style.visibility</p:attrName>
                                        </p:attrNameLst>
                                      </p:cBhvr>
                                      <p:to>
                                        <p:strVal val="visible"/>
                                      </p:to>
                                    </p:set>
                                    <p:animEffect transition="in" filter="fade">
                                      <p:cBhvr>
                                        <p:cTn id="234" dur="500"/>
                                        <p:tgtEl>
                                          <p:spTgt spid="301">
                                            <p:txEl>
                                              <p:pRg st="1" end="1"/>
                                            </p:txEl>
                                          </p:spTgt>
                                        </p:tgtEl>
                                      </p:cBhvr>
                                    </p:animEffect>
                                  </p:childTnLst>
                                </p:cTn>
                              </p:par>
                            </p:childTnLst>
                          </p:cTn>
                        </p:par>
                        <p:par>
                          <p:cTn id="235" fill="hold">
                            <p:stCondLst>
                              <p:cond delay="16500"/>
                            </p:stCondLst>
                            <p:childTnLst>
                              <p:par>
                                <p:cTn id="236" presetID="10" presetClass="entr" presetSubtype="0" fill="hold" nodeType="afterEffect">
                                  <p:stCondLst>
                                    <p:cond delay="0"/>
                                  </p:stCondLst>
                                  <p:childTnLst>
                                    <p:set>
                                      <p:cBhvr>
                                        <p:cTn id="237" dur="1" fill="hold">
                                          <p:stCondLst>
                                            <p:cond delay="0"/>
                                          </p:stCondLst>
                                        </p:cTn>
                                        <p:tgtEl>
                                          <p:spTgt spid="301">
                                            <p:txEl>
                                              <p:pRg st="2" end="2"/>
                                            </p:txEl>
                                          </p:spTgt>
                                        </p:tgtEl>
                                        <p:attrNameLst>
                                          <p:attrName>style.visibility</p:attrName>
                                        </p:attrNameLst>
                                      </p:cBhvr>
                                      <p:to>
                                        <p:strVal val="visible"/>
                                      </p:to>
                                    </p:set>
                                    <p:animEffect transition="in" filter="fade">
                                      <p:cBhvr>
                                        <p:cTn id="238" dur="500"/>
                                        <p:tgtEl>
                                          <p:spTgt spid="301">
                                            <p:txEl>
                                              <p:pRg st="2" end="2"/>
                                            </p:txEl>
                                          </p:spTgt>
                                        </p:tgtEl>
                                      </p:cBhvr>
                                    </p:animEffect>
                                  </p:childTnLst>
                                </p:cTn>
                              </p:par>
                            </p:childTnLst>
                          </p:cTn>
                        </p:par>
                        <p:par>
                          <p:cTn id="239" fill="hold">
                            <p:stCondLst>
                              <p:cond delay="17000"/>
                            </p:stCondLst>
                            <p:childTnLst>
                              <p:par>
                                <p:cTn id="240" presetID="10" presetClass="entr" presetSubtype="0" fill="hold" nodeType="afterEffect">
                                  <p:stCondLst>
                                    <p:cond delay="0"/>
                                  </p:stCondLst>
                                  <p:childTnLst>
                                    <p:set>
                                      <p:cBhvr>
                                        <p:cTn id="241" dur="1" fill="hold">
                                          <p:stCondLst>
                                            <p:cond delay="0"/>
                                          </p:stCondLst>
                                        </p:cTn>
                                        <p:tgtEl>
                                          <p:spTgt spid="301">
                                            <p:txEl>
                                              <p:pRg st="3" end="3"/>
                                            </p:txEl>
                                          </p:spTgt>
                                        </p:tgtEl>
                                        <p:attrNameLst>
                                          <p:attrName>style.visibility</p:attrName>
                                        </p:attrNameLst>
                                      </p:cBhvr>
                                      <p:to>
                                        <p:strVal val="visible"/>
                                      </p:to>
                                    </p:set>
                                    <p:animEffect transition="in" filter="fade">
                                      <p:cBhvr>
                                        <p:cTn id="242" dur="500"/>
                                        <p:tgtEl>
                                          <p:spTgt spid="301">
                                            <p:txEl>
                                              <p:pRg st="3" end="3"/>
                                            </p:txEl>
                                          </p:spTgt>
                                        </p:tgtEl>
                                      </p:cBhvr>
                                    </p:animEffect>
                                  </p:childTnLst>
                                </p:cTn>
                              </p:par>
                            </p:childTnLst>
                          </p:cTn>
                        </p:par>
                        <p:par>
                          <p:cTn id="243" fill="hold">
                            <p:stCondLst>
                              <p:cond delay="17500"/>
                            </p:stCondLst>
                            <p:childTnLst>
                              <p:par>
                                <p:cTn id="244" presetID="10" presetClass="entr" presetSubtype="0" fill="hold" nodeType="afterEffect">
                                  <p:stCondLst>
                                    <p:cond delay="0"/>
                                  </p:stCondLst>
                                  <p:childTnLst>
                                    <p:set>
                                      <p:cBhvr>
                                        <p:cTn id="245" dur="1" fill="hold">
                                          <p:stCondLst>
                                            <p:cond delay="0"/>
                                          </p:stCondLst>
                                        </p:cTn>
                                        <p:tgtEl>
                                          <p:spTgt spid="301">
                                            <p:txEl>
                                              <p:pRg st="4" end="4"/>
                                            </p:txEl>
                                          </p:spTgt>
                                        </p:tgtEl>
                                        <p:attrNameLst>
                                          <p:attrName>style.visibility</p:attrName>
                                        </p:attrNameLst>
                                      </p:cBhvr>
                                      <p:to>
                                        <p:strVal val="visible"/>
                                      </p:to>
                                    </p:set>
                                    <p:animEffect transition="in" filter="fade">
                                      <p:cBhvr>
                                        <p:cTn id="246" dur="500"/>
                                        <p:tgtEl>
                                          <p:spTgt spid="301">
                                            <p:txEl>
                                              <p:pRg st="4" end="4"/>
                                            </p:txEl>
                                          </p:spTgt>
                                        </p:tgtEl>
                                      </p:cBhvr>
                                    </p:animEffect>
                                  </p:childTnLst>
                                </p:cTn>
                              </p:par>
                            </p:childTnLst>
                          </p:cTn>
                        </p:par>
                        <p:par>
                          <p:cTn id="247" fill="hold">
                            <p:stCondLst>
                              <p:cond delay="18000"/>
                            </p:stCondLst>
                            <p:childTnLst>
                              <p:par>
                                <p:cTn id="248" presetID="10" presetClass="entr" presetSubtype="0" fill="hold" nodeType="afterEffect">
                                  <p:stCondLst>
                                    <p:cond delay="0"/>
                                  </p:stCondLst>
                                  <p:childTnLst>
                                    <p:set>
                                      <p:cBhvr>
                                        <p:cTn id="249" dur="1" fill="hold">
                                          <p:stCondLst>
                                            <p:cond delay="0"/>
                                          </p:stCondLst>
                                        </p:cTn>
                                        <p:tgtEl>
                                          <p:spTgt spid="301">
                                            <p:txEl>
                                              <p:pRg st="5" end="5"/>
                                            </p:txEl>
                                          </p:spTgt>
                                        </p:tgtEl>
                                        <p:attrNameLst>
                                          <p:attrName>style.visibility</p:attrName>
                                        </p:attrNameLst>
                                      </p:cBhvr>
                                      <p:to>
                                        <p:strVal val="visible"/>
                                      </p:to>
                                    </p:set>
                                    <p:animEffect transition="in" filter="fade">
                                      <p:cBhvr>
                                        <p:cTn id="250" dur="500"/>
                                        <p:tgtEl>
                                          <p:spTgt spid="301">
                                            <p:txEl>
                                              <p:pRg st="5" end="5"/>
                                            </p:txEl>
                                          </p:spTgt>
                                        </p:tgtEl>
                                      </p:cBhvr>
                                    </p:animEffect>
                                  </p:childTnLst>
                                </p:cTn>
                              </p:par>
                            </p:childTnLst>
                          </p:cTn>
                        </p:par>
                        <p:par>
                          <p:cTn id="251" fill="hold">
                            <p:stCondLst>
                              <p:cond delay="18500"/>
                            </p:stCondLst>
                            <p:childTnLst>
                              <p:par>
                                <p:cTn id="252" presetID="10" presetClass="entr" presetSubtype="0" fill="hold" nodeType="afterEffect">
                                  <p:stCondLst>
                                    <p:cond delay="0"/>
                                  </p:stCondLst>
                                  <p:childTnLst>
                                    <p:set>
                                      <p:cBhvr>
                                        <p:cTn id="253" dur="1" fill="hold">
                                          <p:stCondLst>
                                            <p:cond delay="0"/>
                                          </p:stCondLst>
                                        </p:cTn>
                                        <p:tgtEl>
                                          <p:spTgt spid="301">
                                            <p:txEl>
                                              <p:pRg st="6" end="6"/>
                                            </p:txEl>
                                          </p:spTgt>
                                        </p:tgtEl>
                                        <p:attrNameLst>
                                          <p:attrName>style.visibility</p:attrName>
                                        </p:attrNameLst>
                                      </p:cBhvr>
                                      <p:to>
                                        <p:strVal val="visible"/>
                                      </p:to>
                                    </p:set>
                                    <p:animEffect transition="in" filter="fade">
                                      <p:cBhvr>
                                        <p:cTn id="254" dur="500"/>
                                        <p:tgtEl>
                                          <p:spTgt spid="301">
                                            <p:txEl>
                                              <p:pRg st="6" end="6"/>
                                            </p:txEl>
                                          </p:spTgt>
                                        </p:tgtEl>
                                      </p:cBhvr>
                                    </p:animEffect>
                                  </p:childTnLst>
                                </p:cTn>
                              </p:par>
                            </p:childTnLst>
                          </p:cTn>
                        </p:par>
                        <p:par>
                          <p:cTn id="255" fill="hold">
                            <p:stCondLst>
                              <p:cond delay="19000"/>
                            </p:stCondLst>
                            <p:childTnLst>
                              <p:par>
                                <p:cTn id="256" presetID="10" presetClass="entr" presetSubtype="0" fill="hold" nodeType="afterEffect">
                                  <p:stCondLst>
                                    <p:cond delay="0"/>
                                  </p:stCondLst>
                                  <p:childTnLst>
                                    <p:set>
                                      <p:cBhvr>
                                        <p:cTn id="257" dur="1" fill="hold">
                                          <p:stCondLst>
                                            <p:cond delay="0"/>
                                          </p:stCondLst>
                                        </p:cTn>
                                        <p:tgtEl>
                                          <p:spTgt spid="301">
                                            <p:txEl>
                                              <p:pRg st="7" end="7"/>
                                            </p:txEl>
                                          </p:spTgt>
                                        </p:tgtEl>
                                        <p:attrNameLst>
                                          <p:attrName>style.visibility</p:attrName>
                                        </p:attrNameLst>
                                      </p:cBhvr>
                                      <p:to>
                                        <p:strVal val="visible"/>
                                      </p:to>
                                    </p:set>
                                    <p:animEffect transition="in" filter="fade">
                                      <p:cBhvr>
                                        <p:cTn id="258" dur="500"/>
                                        <p:tgtEl>
                                          <p:spTgt spid="301">
                                            <p:txEl>
                                              <p:pRg st="7" end="7"/>
                                            </p:txEl>
                                          </p:spTgt>
                                        </p:tgtEl>
                                      </p:cBhvr>
                                    </p:animEffect>
                                  </p:childTnLst>
                                </p:cTn>
                              </p:par>
                            </p:childTnLst>
                          </p:cTn>
                        </p:par>
                        <p:par>
                          <p:cTn id="259" fill="hold">
                            <p:stCondLst>
                              <p:cond delay="19500"/>
                            </p:stCondLst>
                            <p:childTnLst>
                              <p:par>
                                <p:cTn id="260" presetID="10" presetClass="entr" presetSubtype="0" fill="hold" nodeType="afterEffect">
                                  <p:stCondLst>
                                    <p:cond delay="0"/>
                                  </p:stCondLst>
                                  <p:childTnLst>
                                    <p:set>
                                      <p:cBhvr>
                                        <p:cTn id="261" dur="1" fill="hold">
                                          <p:stCondLst>
                                            <p:cond delay="0"/>
                                          </p:stCondLst>
                                        </p:cTn>
                                        <p:tgtEl>
                                          <p:spTgt spid="301">
                                            <p:txEl>
                                              <p:pRg st="8" end="8"/>
                                            </p:txEl>
                                          </p:spTgt>
                                        </p:tgtEl>
                                        <p:attrNameLst>
                                          <p:attrName>style.visibility</p:attrName>
                                        </p:attrNameLst>
                                      </p:cBhvr>
                                      <p:to>
                                        <p:strVal val="visible"/>
                                      </p:to>
                                    </p:set>
                                    <p:animEffect transition="in" filter="fade">
                                      <p:cBhvr>
                                        <p:cTn id="262" dur="500"/>
                                        <p:tgtEl>
                                          <p:spTgt spid="301">
                                            <p:txEl>
                                              <p:pRg st="8" end="8"/>
                                            </p:txEl>
                                          </p:spTgt>
                                        </p:tgtEl>
                                      </p:cBhvr>
                                    </p:animEffect>
                                  </p:childTnLst>
                                </p:cTn>
                              </p:par>
                              <p:par>
                                <p:cTn id="263" presetID="10" presetClass="entr" presetSubtype="0" fill="hold" nodeType="withEffect">
                                  <p:stCondLst>
                                    <p:cond delay="0"/>
                                  </p:stCondLst>
                                  <p:childTnLst>
                                    <p:set>
                                      <p:cBhvr>
                                        <p:cTn id="264" dur="1" fill="hold">
                                          <p:stCondLst>
                                            <p:cond delay="0"/>
                                          </p:stCondLst>
                                        </p:cTn>
                                        <p:tgtEl>
                                          <p:spTgt spid="302">
                                            <p:txEl>
                                              <p:pRg st="0" end="0"/>
                                            </p:txEl>
                                          </p:spTgt>
                                        </p:tgtEl>
                                        <p:attrNameLst>
                                          <p:attrName>style.visibility</p:attrName>
                                        </p:attrNameLst>
                                      </p:cBhvr>
                                      <p:to>
                                        <p:strVal val="visible"/>
                                      </p:to>
                                    </p:set>
                                    <p:animEffect transition="in" filter="fade">
                                      <p:cBhvr>
                                        <p:cTn id="265" dur="500"/>
                                        <p:tgtEl>
                                          <p:spTgt spid="302">
                                            <p:txEl>
                                              <p:pRg st="0" end="0"/>
                                            </p:txEl>
                                          </p:spTgt>
                                        </p:tgtEl>
                                      </p:cBhvr>
                                    </p:animEffect>
                                  </p:childTnLst>
                                </p:cTn>
                              </p:par>
                              <p:par>
                                <p:cTn id="266" presetID="10" presetClass="entr" presetSubtype="0" fill="hold" nodeType="withEffect">
                                  <p:stCondLst>
                                    <p:cond delay="0"/>
                                  </p:stCondLst>
                                  <p:childTnLst>
                                    <p:set>
                                      <p:cBhvr>
                                        <p:cTn id="267" dur="1" fill="hold">
                                          <p:stCondLst>
                                            <p:cond delay="0"/>
                                          </p:stCondLst>
                                        </p:cTn>
                                        <p:tgtEl>
                                          <p:spTgt spid="302">
                                            <p:txEl>
                                              <p:pRg st="1" end="1"/>
                                            </p:txEl>
                                          </p:spTgt>
                                        </p:tgtEl>
                                        <p:attrNameLst>
                                          <p:attrName>style.visibility</p:attrName>
                                        </p:attrNameLst>
                                      </p:cBhvr>
                                      <p:to>
                                        <p:strVal val="visible"/>
                                      </p:to>
                                    </p:set>
                                    <p:animEffect transition="in" filter="fade">
                                      <p:cBhvr>
                                        <p:cTn id="268" dur="500"/>
                                        <p:tgtEl>
                                          <p:spTgt spid="302">
                                            <p:txEl>
                                              <p:pRg st="1" end="1"/>
                                            </p:txEl>
                                          </p:spTgt>
                                        </p:tgtEl>
                                      </p:cBhvr>
                                    </p:animEffect>
                                  </p:childTnLst>
                                </p:cTn>
                              </p:par>
                              <p:par>
                                <p:cTn id="269" presetID="10" presetClass="entr" presetSubtype="0" fill="hold" nodeType="withEffect">
                                  <p:stCondLst>
                                    <p:cond delay="0"/>
                                  </p:stCondLst>
                                  <p:childTnLst>
                                    <p:set>
                                      <p:cBhvr>
                                        <p:cTn id="270" dur="1" fill="hold">
                                          <p:stCondLst>
                                            <p:cond delay="0"/>
                                          </p:stCondLst>
                                        </p:cTn>
                                        <p:tgtEl>
                                          <p:spTgt spid="302">
                                            <p:txEl>
                                              <p:pRg st="2" end="2"/>
                                            </p:txEl>
                                          </p:spTgt>
                                        </p:tgtEl>
                                        <p:attrNameLst>
                                          <p:attrName>style.visibility</p:attrName>
                                        </p:attrNameLst>
                                      </p:cBhvr>
                                      <p:to>
                                        <p:strVal val="visible"/>
                                      </p:to>
                                    </p:set>
                                    <p:animEffect transition="in" filter="fade">
                                      <p:cBhvr>
                                        <p:cTn id="271" dur="500"/>
                                        <p:tgtEl>
                                          <p:spTgt spid="302">
                                            <p:txEl>
                                              <p:pRg st="2" end="2"/>
                                            </p:txEl>
                                          </p:spTgt>
                                        </p:tgtEl>
                                      </p:cBhvr>
                                    </p:animEffect>
                                  </p:childTnLst>
                                </p:cTn>
                              </p:par>
                              <p:par>
                                <p:cTn id="272" presetID="10" presetClass="entr" presetSubtype="0" fill="hold" nodeType="withEffect">
                                  <p:stCondLst>
                                    <p:cond delay="0"/>
                                  </p:stCondLst>
                                  <p:childTnLst>
                                    <p:set>
                                      <p:cBhvr>
                                        <p:cTn id="273" dur="1" fill="hold">
                                          <p:stCondLst>
                                            <p:cond delay="0"/>
                                          </p:stCondLst>
                                        </p:cTn>
                                        <p:tgtEl>
                                          <p:spTgt spid="302">
                                            <p:txEl>
                                              <p:pRg st="3" end="3"/>
                                            </p:txEl>
                                          </p:spTgt>
                                        </p:tgtEl>
                                        <p:attrNameLst>
                                          <p:attrName>style.visibility</p:attrName>
                                        </p:attrNameLst>
                                      </p:cBhvr>
                                      <p:to>
                                        <p:strVal val="visible"/>
                                      </p:to>
                                    </p:set>
                                    <p:animEffect transition="in" filter="fade">
                                      <p:cBhvr>
                                        <p:cTn id="274" dur="500"/>
                                        <p:tgtEl>
                                          <p:spTgt spid="302">
                                            <p:txEl>
                                              <p:pRg st="3" end="3"/>
                                            </p:txEl>
                                          </p:spTgt>
                                        </p:tgtEl>
                                      </p:cBhvr>
                                    </p:animEffect>
                                  </p:childTnLst>
                                </p:cTn>
                              </p:par>
                              <p:par>
                                <p:cTn id="275" presetID="10" presetClass="entr" presetSubtype="0" fill="hold" nodeType="withEffect">
                                  <p:stCondLst>
                                    <p:cond delay="0"/>
                                  </p:stCondLst>
                                  <p:childTnLst>
                                    <p:set>
                                      <p:cBhvr>
                                        <p:cTn id="276" dur="1" fill="hold">
                                          <p:stCondLst>
                                            <p:cond delay="0"/>
                                          </p:stCondLst>
                                        </p:cTn>
                                        <p:tgtEl>
                                          <p:spTgt spid="302">
                                            <p:txEl>
                                              <p:pRg st="4" end="4"/>
                                            </p:txEl>
                                          </p:spTgt>
                                        </p:tgtEl>
                                        <p:attrNameLst>
                                          <p:attrName>style.visibility</p:attrName>
                                        </p:attrNameLst>
                                      </p:cBhvr>
                                      <p:to>
                                        <p:strVal val="visible"/>
                                      </p:to>
                                    </p:set>
                                    <p:animEffect transition="in" filter="fade">
                                      <p:cBhvr>
                                        <p:cTn id="277" dur="500"/>
                                        <p:tgtEl>
                                          <p:spTgt spid="302">
                                            <p:txEl>
                                              <p:pRg st="4" end="4"/>
                                            </p:txEl>
                                          </p:spTgt>
                                        </p:tgtEl>
                                      </p:cBhvr>
                                    </p:animEffect>
                                  </p:childTnLst>
                                </p:cTn>
                              </p:par>
                              <p:par>
                                <p:cTn id="278" presetID="10" presetClass="entr" presetSubtype="0" fill="hold" nodeType="withEffect">
                                  <p:stCondLst>
                                    <p:cond delay="0"/>
                                  </p:stCondLst>
                                  <p:childTnLst>
                                    <p:set>
                                      <p:cBhvr>
                                        <p:cTn id="279" dur="1" fill="hold">
                                          <p:stCondLst>
                                            <p:cond delay="0"/>
                                          </p:stCondLst>
                                        </p:cTn>
                                        <p:tgtEl>
                                          <p:spTgt spid="302">
                                            <p:txEl>
                                              <p:pRg st="5" end="5"/>
                                            </p:txEl>
                                          </p:spTgt>
                                        </p:tgtEl>
                                        <p:attrNameLst>
                                          <p:attrName>style.visibility</p:attrName>
                                        </p:attrNameLst>
                                      </p:cBhvr>
                                      <p:to>
                                        <p:strVal val="visible"/>
                                      </p:to>
                                    </p:set>
                                    <p:animEffect transition="in" filter="fade">
                                      <p:cBhvr>
                                        <p:cTn id="280" dur="500"/>
                                        <p:tgtEl>
                                          <p:spTgt spid="302">
                                            <p:txEl>
                                              <p:pRg st="5" end="5"/>
                                            </p:txEl>
                                          </p:spTgt>
                                        </p:tgtEl>
                                      </p:cBhvr>
                                    </p:animEffect>
                                  </p:childTnLst>
                                </p:cTn>
                              </p:par>
                              <p:par>
                                <p:cTn id="281" presetID="10" presetClass="entr" presetSubtype="0" fill="hold" nodeType="withEffect">
                                  <p:stCondLst>
                                    <p:cond delay="0"/>
                                  </p:stCondLst>
                                  <p:childTnLst>
                                    <p:set>
                                      <p:cBhvr>
                                        <p:cTn id="282" dur="1" fill="hold">
                                          <p:stCondLst>
                                            <p:cond delay="0"/>
                                          </p:stCondLst>
                                        </p:cTn>
                                        <p:tgtEl>
                                          <p:spTgt spid="302">
                                            <p:txEl>
                                              <p:pRg st="6" end="6"/>
                                            </p:txEl>
                                          </p:spTgt>
                                        </p:tgtEl>
                                        <p:attrNameLst>
                                          <p:attrName>style.visibility</p:attrName>
                                        </p:attrNameLst>
                                      </p:cBhvr>
                                      <p:to>
                                        <p:strVal val="visible"/>
                                      </p:to>
                                    </p:set>
                                    <p:animEffect transition="in" filter="fade">
                                      <p:cBhvr>
                                        <p:cTn id="283" dur="500"/>
                                        <p:tgtEl>
                                          <p:spTgt spid="302">
                                            <p:txEl>
                                              <p:pRg st="6" end="6"/>
                                            </p:txEl>
                                          </p:spTgt>
                                        </p:tgtEl>
                                      </p:cBhvr>
                                    </p:animEffect>
                                  </p:childTnLst>
                                </p:cTn>
                              </p:par>
                              <p:par>
                                <p:cTn id="284" presetID="10" presetClass="entr" presetSubtype="0" fill="hold" nodeType="withEffect">
                                  <p:stCondLst>
                                    <p:cond delay="0"/>
                                  </p:stCondLst>
                                  <p:childTnLst>
                                    <p:set>
                                      <p:cBhvr>
                                        <p:cTn id="285" dur="1" fill="hold">
                                          <p:stCondLst>
                                            <p:cond delay="0"/>
                                          </p:stCondLst>
                                        </p:cTn>
                                        <p:tgtEl>
                                          <p:spTgt spid="302">
                                            <p:txEl>
                                              <p:pRg st="7" end="7"/>
                                            </p:txEl>
                                          </p:spTgt>
                                        </p:tgtEl>
                                        <p:attrNameLst>
                                          <p:attrName>style.visibility</p:attrName>
                                        </p:attrNameLst>
                                      </p:cBhvr>
                                      <p:to>
                                        <p:strVal val="visible"/>
                                      </p:to>
                                    </p:set>
                                    <p:animEffect transition="in" filter="fade">
                                      <p:cBhvr>
                                        <p:cTn id="286" dur="500"/>
                                        <p:tgtEl>
                                          <p:spTgt spid="302">
                                            <p:txEl>
                                              <p:pRg st="7" end="7"/>
                                            </p:txEl>
                                          </p:spTgt>
                                        </p:tgtEl>
                                      </p:cBhvr>
                                    </p:animEffect>
                                  </p:childTnLst>
                                </p:cTn>
                              </p:par>
                              <p:par>
                                <p:cTn id="287" presetID="10" presetClass="entr" presetSubtype="0" fill="hold" nodeType="withEffect">
                                  <p:stCondLst>
                                    <p:cond delay="0"/>
                                  </p:stCondLst>
                                  <p:childTnLst>
                                    <p:set>
                                      <p:cBhvr>
                                        <p:cTn id="288" dur="1" fill="hold">
                                          <p:stCondLst>
                                            <p:cond delay="0"/>
                                          </p:stCondLst>
                                        </p:cTn>
                                        <p:tgtEl>
                                          <p:spTgt spid="302">
                                            <p:txEl>
                                              <p:pRg st="8" end="8"/>
                                            </p:txEl>
                                          </p:spTgt>
                                        </p:tgtEl>
                                        <p:attrNameLst>
                                          <p:attrName>style.visibility</p:attrName>
                                        </p:attrNameLst>
                                      </p:cBhvr>
                                      <p:to>
                                        <p:strVal val="visible"/>
                                      </p:to>
                                    </p:set>
                                    <p:animEffect transition="in" filter="fade">
                                      <p:cBhvr>
                                        <p:cTn id="289" dur="500"/>
                                        <p:tgtEl>
                                          <p:spTgt spid="302">
                                            <p:txEl>
                                              <p:pRg st="8" end="8"/>
                                            </p:txEl>
                                          </p:spTgt>
                                        </p:tgtEl>
                                      </p:cBhvr>
                                    </p:animEffect>
                                  </p:childTnLst>
                                </p:cTn>
                              </p:par>
                            </p:childTnLst>
                          </p:cTn>
                        </p:par>
                        <p:par>
                          <p:cTn id="290" fill="hold">
                            <p:stCondLst>
                              <p:cond delay="20000"/>
                            </p:stCondLst>
                            <p:childTnLst>
                              <p:par>
                                <p:cTn id="291" presetID="10" presetClass="entr" presetSubtype="0" fill="hold" nodeType="afterEffect">
                                  <p:stCondLst>
                                    <p:cond delay="0"/>
                                  </p:stCondLst>
                                  <p:childTnLst>
                                    <p:set>
                                      <p:cBhvr>
                                        <p:cTn id="292" dur="1" fill="hold">
                                          <p:stCondLst>
                                            <p:cond delay="0"/>
                                          </p:stCondLst>
                                        </p:cTn>
                                        <p:tgtEl>
                                          <p:spTgt spid="285"/>
                                        </p:tgtEl>
                                        <p:attrNameLst>
                                          <p:attrName>style.visibility</p:attrName>
                                        </p:attrNameLst>
                                      </p:cBhvr>
                                      <p:to>
                                        <p:strVal val="visible"/>
                                      </p:to>
                                    </p:set>
                                    <p:animEffect transition="in" filter="fade">
                                      <p:cBhvr>
                                        <p:cTn id="293" dur="500"/>
                                        <p:tgtEl>
                                          <p:spTgt spid="285"/>
                                        </p:tgtEl>
                                      </p:cBhvr>
                                    </p:animEffect>
                                  </p:childTnLst>
                                </p:cTn>
                              </p:par>
                            </p:childTnLst>
                          </p:cTn>
                        </p:par>
                        <p:par>
                          <p:cTn id="294" fill="hold">
                            <p:stCondLst>
                              <p:cond delay="20500"/>
                            </p:stCondLst>
                            <p:childTnLst>
                              <p:par>
                                <p:cTn id="295" presetID="10" presetClass="entr" presetSubtype="0" fill="hold" nodeType="afterEffect">
                                  <p:stCondLst>
                                    <p:cond delay="0"/>
                                  </p:stCondLst>
                                  <p:childTnLst>
                                    <p:set>
                                      <p:cBhvr>
                                        <p:cTn id="296" dur="1" fill="hold">
                                          <p:stCondLst>
                                            <p:cond delay="0"/>
                                          </p:stCondLst>
                                        </p:cTn>
                                        <p:tgtEl>
                                          <p:spTgt spid="310"/>
                                        </p:tgtEl>
                                        <p:attrNameLst>
                                          <p:attrName>style.visibility</p:attrName>
                                        </p:attrNameLst>
                                      </p:cBhvr>
                                      <p:to>
                                        <p:strVal val="visible"/>
                                      </p:to>
                                    </p:set>
                                    <p:animEffect transition="in" filter="fade">
                                      <p:cBhvr>
                                        <p:cTn id="297" dur="500"/>
                                        <p:tgtEl>
                                          <p:spTgt spid="310"/>
                                        </p:tgtEl>
                                      </p:cBhvr>
                                    </p:animEffect>
                                  </p:childTnLst>
                                </p:cTn>
                              </p:par>
                              <p:par>
                                <p:cTn id="298" presetID="2" presetClass="entr" presetSubtype="8" fill="hold" nodeType="withEffect">
                                  <p:stCondLst>
                                    <p:cond delay="0"/>
                                  </p:stCondLst>
                                  <p:childTnLst>
                                    <p:set>
                                      <p:cBhvr>
                                        <p:cTn id="299" dur="1" fill="hold">
                                          <p:stCondLst>
                                            <p:cond delay="0"/>
                                          </p:stCondLst>
                                        </p:cTn>
                                        <p:tgtEl>
                                          <p:spTgt spid="316"/>
                                        </p:tgtEl>
                                        <p:attrNameLst>
                                          <p:attrName>style.visibility</p:attrName>
                                        </p:attrNameLst>
                                      </p:cBhvr>
                                      <p:to>
                                        <p:strVal val="visible"/>
                                      </p:to>
                                    </p:set>
                                    <p:anim calcmode="lin" valueType="num">
                                      <p:cBhvr additive="base">
                                        <p:cTn id="300" dur="500"/>
                                        <p:tgtEl>
                                          <p:spTgt spid="316"/>
                                        </p:tgtEl>
                                        <p:attrNameLst>
                                          <p:attrName>ppt_x</p:attrName>
                                        </p:attrNameLst>
                                      </p:cBhvr>
                                      <p:tavLst>
                                        <p:tav tm="0">
                                          <p:val>
                                            <p:strVal val="#ppt_x-1"/>
                                          </p:val>
                                        </p:tav>
                                        <p:tav tm="100000">
                                          <p:val>
                                            <p:strVal val="#ppt_x"/>
                                          </p:val>
                                        </p:tav>
                                      </p:tavLst>
                                    </p:anim>
                                  </p:childTnLst>
                                </p:cTn>
                              </p:par>
                            </p:childTnLst>
                          </p:cTn>
                        </p:par>
                        <p:par>
                          <p:cTn id="301" fill="hold">
                            <p:stCondLst>
                              <p:cond delay="21000"/>
                            </p:stCondLst>
                            <p:childTnLst>
                              <p:par>
                                <p:cTn id="302" presetID="10" presetClass="entr" presetSubtype="0" fill="hold" nodeType="afterEffect">
                                  <p:stCondLst>
                                    <p:cond delay="0"/>
                                  </p:stCondLst>
                                  <p:childTnLst>
                                    <p:set>
                                      <p:cBhvr>
                                        <p:cTn id="303" dur="1" fill="hold">
                                          <p:stCondLst>
                                            <p:cond delay="0"/>
                                          </p:stCondLst>
                                        </p:cTn>
                                        <p:tgtEl>
                                          <p:spTgt spid="303">
                                            <p:txEl>
                                              <p:pRg st="0" end="0"/>
                                            </p:txEl>
                                          </p:spTgt>
                                        </p:tgtEl>
                                        <p:attrNameLst>
                                          <p:attrName>style.visibility</p:attrName>
                                        </p:attrNameLst>
                                      </p:cBhvr>
                                      <p:to>
                                        <p:strVal val="visible"/>
                                      </p:to>
                                    </p:set>
                                    <p:animEffect transition="in" filter="fade">
                                      <p:cBhvr>
                                        <p:cTn id="304" dur="500"/>
                                        <p:tgtEl>
                                          <p:spTgt spid="303">
                                            <p:txEl>
                                              <p:pRg st="0" end="0"/>
                                            </p:txEl>
                                          </p:spTgt>
                                        </p:tgtEl>
                                      </p:cBhvr>
                                    </p:animEffect>
                                  </p:childTnLst>
                                </p:cTn>
                              </p:par>
                            </p:childTnLst>
                          </p:cTn>
                        </p:par>
                        <p:par>
                          <p:cTn id="305" fill="hold">
                            <p:stCondLst>
                              <p:cond delay="21500"/>
                            </p:stCondLst>
                            <p:childTnLst>
                              <p:par>
                                <p:cTn id="306" presetID="10" presetClass="entr" presetSubtype="0" fill="hold" nodeType="afterEffect">
                                  <p:stCondLst>
                                    <p:cond delay="0"/>
                                  </p:stCondLst>
                                  <p:childTnLst>
                                    <p:set>
                                      <p:cBhvr>
                                        <p:cTn id="307" dur="1" fill="hold">
                                          <p:stCondLst>
                                            <p:cond delay="0"/>
                                          </p:stCondLst>
                                        </p:cTn>
                                        <p:tgtEl>
                                          <p:spTgt spid="303">
                                            <p:txEl>
                                              <p:pRg st="1" end="1"/>
                                            </p:txEl>
                                          </p:spTgt>
                                        </p:tgtEl>
                                        <p:attrNameLst>
                                          <p:attrName>style.visibility</p:attrName>
                                        </p:attrNameLst>
                                      </p:cBhvr>
                                      <p:to>
                                        <p:strVal val="visible"/>
                                      </p:to>
                                    </p:set>
                                    <p:animEffect transition="in" filter="fade">
                                      <p:cBhvr>
                                        <p:cTn id="308" dur="500"/>
                                        <p:tgtEl>
                                          <p:spTgt spid="303">
                                            <p:txEl>
                                              <p:pRg st="1" end="1"/>
                                            </p:txEl>
                                          </p:spTgt>
                                        </p:tgtEl>
                                      </p:cBhvr>
                                    </p:animEffect>
                                  </p:childTnLst>
                                </p:cTn>
                              </p:par>
                            </p:childTnLst>
                          </p:cTn>
                        </p:par>
                        <p:par>
                          <p:cTn id="309" fill="hold">
                            <p:stCondLst>
                              <p:cond delay="22000"/>
                            </p:stCondLst>
                            <p:childTnLst>
                              <p:par>
                                <p:cTn id="310" presetID="10" presetClass="entr" presetSubtype="0" fill="hold" nodeType="afterEffect">
                                  <p:stCondLst>
                                    <p:cond delay="0"/>
                                  </p:stCondLst>
                                  <p:childTnLst>
                                    <p:set>
                                      <p:cBhvr>
                                        <p:cTn id="311" dur="1" fill="hold">
                                          <p:stCondLst>
                                            <p:cond delay="0"/>
                                          </p:stCondLst>
                                        </p:cTn>
                                        <p:tgtEl>
                                          <p:spTgt spid="303">
                                            <p:txEl>
                                              <p:pRg st="2" end="2"/>
                                            </p:txEl>
                                          </p:spTgt>
                                        </p:tgtEl>
                                        <p:attrNameLst>
                                          <p:attrName>style.visibility</p:attrName>
                                        </p:attrNameLst>
                                      </p:cBhvr>
                                      <p:to>
                                        <p:strVal val="visible"/>
                                      </p:to>
                                    </p:set>
                                    <p:animEffect transition="in" filter="fade">
                                      <p:cBhvr>
                                        <p:cTn id="312" dur="500"/>
                                        <p:tgtEl>
                                          <p:spTgt spid="303">
                                            <p:txEl>
                                              <p:pRg st="2" end="2"/>
                                            </p:txEl>
                                          </p:spTgt>
                                        </p:tgtEl>
                                      </p:cBhvr>
                                    </p:animEffect>
                                  </p:childTnLst>
                                </p:cTn>
                              </p:par>
                            </p:childTnLst>
                          </p:cTn>
                        </p:par>
                        <p:par>
                          <p:cTn id="313" fill="hold">
                            <p:stCondLst>
                              <p:cond delay="22500"/>
                            </p:stCondLst>
                            <p:childTnLst>
                              <p:par>
                                <p:cTn id="314" presetID="10" presetClass="entr" presetSubtype="0" fill="hold" nodeType="afterEffect">
                                  <p:stCondLst>
                                    <p:cond delay="0"/>
                                  </p:stCondLst>
                                  <p:childTnLst>
                                    <p:set>
                                      <p:cBhvr>
                                        <p:cTn id="315" dur="1" fill="hold">
                                          <p:stCondLst>
                                            <p:cond delay="0"/>
                                          </p:stCondLst>
                                        </p:cTn>
                                        <p:tgtEl>
                                          <p:spTgt spid="303">
                                            <p:txEl>
                                              <p:pRg st="3" end="3"/>
                                            </p:txEl>
                                          </p:spTgt>
                                        </p:tgtEl>
                                        <p:attrNameLst>
                                          <p:attrName>style.visibility</p:attrName>
                                        </p:attrNameLst>
                                      </p:cBhvr>
                                      <p:to>
                                        <p:strVal val="visible"/>
                                      </p:to>
                                    </p:set>
                                    <p:animEffect transition="in" filter="fade">
                                      <p:cBhvr>
                                        <p:cTn id="316" dur="500"/>
                                        <p:tgtEl>
                                          <p:spTgt spid="303">
                                            <p:txEl>
                                              <p:pRg st="3" end="3"/>
                                            </p:txEl>
                                          </p:spTgt>
                                        </p:tgtEl>
                                      </p:cBhvr>
                                    </p:animEffect>
                                  </p:childTnLst>
                                </p:cTn>
                              </p:par>
                            </p:childTnLst>
                          </p:cTn>
                        </p:par>
                        <p:par>
                          <p:cTn id="317" fill="hold">
                            <p:stCondLst>
                              <p:cond delay="23000"/>
                            </p:stCondLst>
                            <p:childTnLst>
                              <p:par>
                                <p:cTn id="318" presetID="10" presetClass="entr" presetSubtype="0" fill="hold" nodeType="afterEffect">
                                  <p:stCondLst>
                                    <p:cond delay="0"/>
                                  </p:stCondLst>
                                  <p:childTnLst>
                                    <p:set>
                                      <p:cBhvr>
                                        <p:cTn id="319" dur="1" fill="hold">
                                          <p:stCondLst>
                                            <p:cond delay="0"/>
                                          </p:stCondLst>
                                        </p:cTn>
                                        <p:tgtEl>
                                          <p:spTgt spid="303">
                                            <p:txEl>
                                              <p:pRg st="4" end="4"/>
                                            </p:txEl>
                                          </p:spTgt>
                                        </p:tgtEl>
                                        <p:attrNameLst>
                                          <p:attrName>style.visibility</p:attrName>
                                        </p:attrNameLst>
                                      </p:cBhvr>
                                      <p:to>
                                        <p:strVal val="visible"/>
                                      </p:to>
                                    </p:set>
                                    <p:animEffect transition="in" filter="fade">
                                      <p:cBhvr>
                                        <p:cTn id="320" dur="500"/>
                                        <p:tgtEl>
                                          <p:spTgt spid="303">
                                            <p:txEl>
                                              <p:pRg st="4" end="4"/>
                                            </p:txEl>
                                          </p:spTgt>
                                        </p:tgtEl>
                                      </p:cBhvr>
                                    </p:animEffect>
                                  </p:childTnLst>
                                </p:cTn>
                              </p:par>
                            </p:childTnLst>
                          </p:cTn>
                        </p:par>
                        <p:par>
                          <p:cTn id="321" fill="hold">
                            <p:stCondLst>
                              <p:cond delay="23500"/>
                            </p:stCondLst>
                            <p:childTnLst>
                              <p:par>
                                <p:cTn id="322" presetID="10" presetClass="entr" presetSubtype="0" fill="hold" nodeType="afterEffect">
                                  <p:stCondLst>
                                    <p:cond delay="0"/>
                                  </p:stCondLst>
                                  <p:childTnLst>
                                    <p:set>
                                      <p:cBhvr>
                                        <p:cTn id="323" dur="1" fill="hold">
                                          <p:stCondLst>
                                            <p:cond delay="0"/>
                                          </p:stCondLst>
                                        </p:cTn>
                                        <p:tgtEl>
                                          <p:spTgt spid="303">
                                            <p:txEl>
                                              <p:pRg st="5" end="5"/>
                                            </p:txEl>
                                          </p:spTgt>
                                        </p:tgtEl>
                                        <p:attrNameLst>
                                          <p:attrName>style.visibility</p:attrName>
                                        </p:attrNameLst>
                                      </p:cBhvr>
                                      <p:to>
                                        <p:strVal val="visible"/>
                                      </p:to>
                                    </p:set>
                                    <p:animEffect transition="in" filter="fade">
                                      <p:cBhvr>
                                        <p:cTn id="324" dur="500"/>
                                        <p:tgtEl>
                                          <p:spTgt spid="303">
                                            <p:txEl>
                                              <p:pRg st="5" end="5"/>
                                            </p:txEl>
                                          </p:spTgt>
                                        </p:tgtEl>
                                      </p:cBhvr>
                                    </p:animEffect>
                                  </p:childTnLst>
                                </p:cTn>
                              </p:par>
                            </p:childTnLst>
                          </p:cTn>
                        </p:par>
                        <p:par>
                          <p:cTn id="325" fill="hold">
                            <p:stCondLst>
                              <p:cond delay="24000"/>
                            </p:stCondLst>
                            <p:childTnLst>
                              <p:par>
                                <p:cTn id="326" presetID="10" presetClass="entr" presetSubtype="0" fill="hold" nodeType="afterEffect">
                                  <p:stCondLst>
                                    <p:cond delay="0"/>
                                  </p:stCondLst>
                                  <p:childTnLst>
                                    <p:set>
                                      <p:cBhvr>
                                        <p:cTn id="327" dur="1" fill="hold">
                                          <p:stCondLst>
                                            <p:cond delay="0"/>
                                          </p:stCondLst>
                                        </p:cTn>
                                        <p:tgtEl>
                                          <p:spTgt spid="303">
                                            <p:txEl>
                                              <p:pRg st="6" end="6"/>
                                            </p:txEl>
                                          </p:spTgt>
                                        </p:tgtEl>
                                        <p:attrNameLst>
                                          <p:attrName>style.visibility</p:attrName>
                                        </p:attrNameLst>
                                      </p:cBhvr>
                                      <p:to>
                                        <p:strVal val="visible"/>
                                      </p:to>
                                    </p:set>
                                    <p:animEffect transition="in" filter="fade">
                                      <p:cBhvr>
                                        <p:cTn id="328" dur="500"/>
                                        <p:tgtEl>
                                          <p:spTgt spid="303">
                                            <p:txEl>
                                              <p:pRg st="6" end="6"/>
                                            </p:txEl>
                                          </p:spTgt>
                                        </p:tgtEl>
                                      </p:cBhvr>
                                    </p:animEffect>
                                  </p:childTnLst>
                                </p:cTn>
                              </p:par>
                            </p:childTnLst>
                          </p:cTn>
                        </p:par>
                        <p:par>
                          <p:cTn id="329" fill="hold">
                            <p:stCondLst>
                              <p:cond delay="24500"/>
                            </p:stCondLst>
                            <p:childTnLst>
                              <p:par>
                                <p:cTn id="330" presetID="10" presetClass="entr" presetSubtype="0" fill="hold" nodeType="afterEffect">
                                  <p:stCondLst>
                                    <p:cond delay="0"/>
                                  </p:stCondLst>
                                  <p:childTnLst>
                                    <p:set>
                                      <p:cBhvr>
                                        <p:cTn id="331" dur="1" fill="hold">
                                          <p:stCondLst>
                                            <p:cond delay="0"/>
                                          </p:stCondLst>
                                        </p:cTn>
                                        <p:tgtEl>
                                          <p:spTgt spid="303">
                                            <p:txEl>
                                              <p:pRg st="7" end="7"/>
                                            </p:txEl>
                                          </p:spTgt>
                                        </p:tgtEl>
                                        <p:attrNameLst>
                                          <p:attrName>style.visibility</p:attrName>
                                        </p:attrNameLst>
                                      </p:cBhvr>
                                      <p:to>
                                        <p:strVal val="visible"/>
                                      </p:to>
                                    </p:set>
                                    <p:animEffect transition="in" filter="fade">
                                      <p:cBhvr>
                                        <p:cTn id="332" dur="500"/>
                                        <p:tgtEl>
                                          <p:spTgt spid="303">
                                            <p:txEl>
                                              <p:pRg st="7" end="7"/>
                                            </p:txEl>
                                          </p:spTgt>
                                        </p:tgtEl>
                                      </p:cBhvr>
                                    </p:animEffect>
                                  </p:childTnLst>
                                </p:cTn>
                              </p:par>
                            </p:childTnLst>
                          </p:cTn>
                        </p:par>
                        <p:par>
                          <p:cTn id="333" fill="hold">
                            <p:stCondLst>
                              <p:cond delay="25000"/>
                            </p:stCondLst>
                            <p:childTnLst>
                              <p:par>
                                <p:cTn id="334" presetID="10" presetClass="entr" presetSubtype="0" fill="hold" nodeType="afterEffect">
                                  <p:stCondLst>
                                    <p:cond delay="0"/>
                                  </p:stCondLst>
                                  <p:childTnLst>
                                    <p:set>
                                      <p:cBhvr>
                                        <p:cTn id="335" dur="1" fill="hold">
                                          <p:stCondLst>
                                            <p:cond delay="0"/>
                                          </p:stCondLst>
                                        </p:cTn>
                                        <p:tgtEl>
                                          <p:spTgt spid="303">
                                            <p:txEl>
                                              <p:pRg st="8" end="8"/>
                                            </p:txEl>
                                          </p:spTgt>
                                        </p:tgtEl>
                                        <p:attrNameLst>
                                          <p:attrName>style.visibility</p:attrName>
                                        </p:attrNameLst>
                                      </p:cBhvr>
                                      <p:to>
                                        <p:strVal val="visible"/>
                                      </p:to>
                                    </p:set>
                                    <p:animEffect transition="in" filter="fade">
                                      <p:cBhvr>
                                        <p:cTn id="336" dur="500"/>
                                        <p:tgtEl>
                                          <p:spTgt spid="303">
                                            <p:txEl>
                                              <p:pRg st="8" end="8"/>
                                            </p:txEl>
                                          </p:spTgt>
                                        </p:tgtEl>
                                      </p:cBhvr>
                                    </p:animEffect>
                                  </p:childTnLst>
                                </p:cTn>
                              </p:par>
                              <p:par>
                                <p:cTn id="337" presetID="10" presetClass="entr" presetSubtype="0" fill="hold" nodeType="withEffect">
                                  <p:stCondLst>
                                    <p:cond delay="0"/>
                                  </p:stCondLst>
                                  <p:childTnLst>
                                    <p:set>
                                      <p:cBhvr>
                                        <p:cTn id="338" dur="1" fill="hold">
                                          <p:stCondLst>
                                            <p:cond delay="0"/>
                                          </p:stCondLst>
                                        </p:cTn>
                                        <p:tgtEl>
                                          <p:spTgt spid="304">
                                            <p:txEl>
                                              <p:pRg st="0" end="0"/>
                                            </p:txEl>
                                          </p:spTgt>
                                        </p:tgtEl>
                                        <p:attrNameLst>
                                          <p:attrName>style.visibility</p:attrName>
                                        </p:attrNameLst>
                                      </p:cBhvr>
                                      <p:to>
                                        <p:strVal val="visible"/>
                                      </p:to>
                                    </p:set>
                                    <p:animEffect transition="in" filter="fade">
                                      <p:cBhvr>
                                        <p:cTn id="339" dur="500"/>
                                        <p:tgtEl>
                                          <p:spTgt spid="304">
                                            <p:txEl>
                                              <p:pRg st="0" end="0"/>
                                            </p:txEl>
                                          </p:spTgt>
                                        </p:tgtEl>
                                      </p:cBhvr>
                                    </p:animEffect>
                                  </p:childTnLst>
                                </p:cTn>
                              </p:par>
                              <p:par>
                                <p:cTn id="340" presetID="10" presetClass="entr" presetSubtype="0" fill="hold" nodeType="withEffect">
                                  <p:stCondLst>
                                    <p:cond delay="0"/>
                                  </p:stCondLst>
                                  <p:childTnLst>
                                    <p:set>
                                      <p:cBhvr>
                                        <p:cTn id="341" dur="1" fill="hold">
                                          <p:stCondLst>
                                            <p:cond delay="0"/>
                                          </p:stCondLst>
                                        </p:cTn>
                                        <p:tgtEl>
                                          <p:spTgt spid="304">
                                            <p:txEl>
                                              <p:pRg st="1" end="1"/>
                                            </p:txEl>
                                          </p:spTgt>
                                        </p:tgtEl>
                                        <p:attrNameLst>
                                          <p:attrName>style.visibility</p:attrName>
                                        </p:attrNameLst>
                                      </p:cBhvr>
                                      <p:to>
                                        <p:strVal val="visible"/>
                                      </p:to>
                                    </p:set>
                                    <p:animEffect transition="in" filter="fade">
                                      <p:cBhvr>
                                        <p:cTn id="342" dur="500"/>
                                        <p:tgtEl>
                                          <p:spTgt spid="304">
                                            <p:txEl>
                                              <p:pRg st="1" end="1"/>
                                            </p:txEl>
                                          </p:spTgt>
                                        </p:tgtEl>
                                      </p:cBhvr>
                                    </p:animEffect>
                                  </p:childTnLst>
                                </p:cTn>
                              </p:par>
                              <p:par>
                                <p:cTn id="343" presetID="10" presetClass="entr" presetSubtype="0" fill="hold" nodeType="withEffect">
                                  <p:stCondLst>
                                    <p:cond delay="0"/>
                                  </p:stCondLst>
                                  <p:childTnLst>
                                    <p:set>
                                      <p:cBhvr>
                                        <p:cTn id="344" dur="1" fill="hold">
                                          <p:stCondLst>
                                            <p:cond delay="0"/>
                                          </p:stCondLst>
                                        </p:cTn>
                                        <p:tgtEl>
                                          <p:spTgt spid="304">
                                            <p:txEl>
                                              <p:pRg st="2" end="2"/>
                                            </p:txEl>
                                          </p:spTgt>
                                        </p:tgtEl>
                                        <p:attrNameLst>
                                          <p:attrName>style.visibility</p:attrName>
                                        </p:attrNameLst>
                                      </p:cBhvr>
                                      <p:to>
                                        <p:strVal val="visible"/>
                                      </p:to>
                                    </p:set>
                                    <p:animEffect transition="in" filter="fade">
                                      <p:cBhvr>
                                        <p:cTn id="345" dur="500"/>
                                        <p:tgtEl>
                                          <p:spTgt spid="304">
                                            <p:txEl>
                                              <p:pRg st="2" end="2"/>
                                            </p:txEl>
                                          </p:spTgt>
                                        </p:tgtEl>
                                      </p:cBhvr>
                                    </p:animEffect>
                                  </p:childTnLst>
                                </p:cTn>
                              </p:par>
                              <p:par>
                                <p:cTn id="346" presetID="10" presetClass="entr" presetSubtype="0" fill="hold" nodeType="withEffect">
                                  <p:stCondLst>
                                    <p:cond delay="0"/>
                                  </p:stCondLst>
                                  <p:childTnLst>
                                    <p:set>
                                      <p:cBhvr>
                                        <p:cTn id="347" dur="1" fill="hold">
                                          <p:stCondLst>
                                            <p:cond delay="0"/>
                                          </p:stCondLst>
                                        </p:cTn>
                                        <p:tgtEl>
                                          <p:spTgt spid="304">
                                            <p:txEl>
                                              <p:pRg st="3" end="3"/>
                                            </p:txEl>
                                          </p:spTgt>
                                        </p:tgtEl>
                                        <p:attrNameLst>
                                          <p:attrName>style.visibility</p:attrName>
                                        </p:attrNameLst>
                                      </p:cBhvr>
                                      <p:to>
                                        <p:strVal val="visible"/>
                                      </p:to>
                                    </p:set>
                                    <p:animEffect transition="in" filter="fade">
                                      <p:cBhvr>
                                        <p:cTn id="348" dur="500"/>
                                        <p:tgtEl>
                                          <p:spTgt spid="304">
                                            <p:txEl>
                                              <p:pRg st="3" end="3"/>
                                            </p:txEl>
                                          </p:spTgt>
                                        </p:tgtEl>
                                      </p:cBhvr>
                                    </p:animEffect>
                                  </p:childTnLst>
                                </p:cTn>
                              </p:par>
                              <p:par>
                                <p:cTn id="349" presetID="10" presetClass="entr" presetSubtype="0" fill="hold" nodeType="withEffect">
                                  <p:stCondLst>
                                    <p:cond delay="0"/>
                                  </p:stCondLst>
                                  <p:childTnLst>
                                    <p:set>
                                      <p:cBhvr>
                                        <p:cTn id="350" dur="1" fill="hold">
                                          <p:stCondLst>
                                            <p:cond delay="0"/>
                                          </p:stCondLst>
                                        </p:cTn>
                                        <p:tgtEl>
                                          <p:spTgt spid="304">
                                            <p:txEl>
                                              <p:pRg st="4" end="4"/>
                                            </p:txEl>
                                          </p:spTgt>
                                        </p:tgtEl>
                                        <p:attrNameLst>
                                          <p:attrName>style.visibility</p:attrName>
                                        </p:attrNameLst>
                                      </p:cBhvr>
                                      <p:to>
                                        <p:strVal val="visible"/>
                                      </p:to>
                                    </p:set>
                                    <p:animEffect transition="in" filter="fade">
                                      <p:cBhvr>
                                        <p:cTn id="351" dur="500"/>
                                        <p:tgtEl>
                                          <p:spTgt spid="304">
                                            <p:txEl>
                                              <p:pRg st="4" end="4"/>
                                            </p:txEl>
                                          </p:spTgt>
                                        </p:tgtEl>
                                      </p:cBhvr>
                                    </p:animEffect>
                                  </p:childTnLst>
                                </p:cTn>
                              </p:par>
                              <p:par>
                                <p:cTn id="352" presetID="10" presetClass="entr" presetSubtype="0" fill="hold" nodeType="withEffect">
                                  <p:stCondLst>
                                    <p:cond delay="0"/>
                                  </p:stCondLst>
                                  <p:childTnLst>
                                    <p:set>
                                      <p:cBhvr>
                                        <p:cTn id="353" dur="1" fill="hold">
                                          <p:stCondLst>
                                            <p:cond delay="0"/>
                                          </p:stCondLst>
                                        </p:cTn>
                                        <p:tgtEl>
                                          <p:spTgt spid="304">
                                            <p:txEl>
                                              <p:pRg st="5" end="5"/>
                                            </p:txEl>
                                          </p:spTgt>
                                        </p:tgtEl>
                                        <p:attrNameLst>
                                          <p:attrName>style.visibility</p:attrName>
                                        </p:attrNameLst>
                                      </p:cBhvr>
                                      <p:to>
                                        <p:strVal val="visible"/>
                                      </p:to>
                                    </p:set>
                                    <p:animEffect transition="in" filter="fade">
                                      <p:cBhvr>
                                        <p:cTn id="354" dur="500"/>
                                        <p:tgtEl>
                                          <p:spTgt spid="304">
                                            <p:txEl>
                                              <p:pRg st="5" end="5"/>
                                            </p:txEl>
                                          </p:spTgt>
                                        </p:tgtEl>
                                      </p:cBhvr>
                                    </p:animEffect>
                                  </p:childTnLst>
                                </p:cTn>
                              </p:par>
                              <p:par>
                                <p:cTn id="355" presetID="10" presetClass="entr" presetSubtype="0" fill="hold" nodeType="withEffect">
                                  <p:stCondLst>
                                    <p:cond delay="0"/>
                                  </p:stCondLst>
                                  <p:childTnLst>
                                    <p:set>
                                      <p:cBhvr>
                                        <p:cTn id="356" dur="1" fill="hold">
                                          <p:stCondLst>
                                            <p:cond delay="0"/>
                                          </p:stCondLst>
                                        </p:cTn>
                                        <p:tgtEl>
                                          <p:spTgt spid="304">
                                            <p:txEl>
                                              <p:pRg st="6" end="6"/>
                                            </p:txEl>
                                          </p:spTgt>
                                        </p:tgtEl>
                                        <p:attrNameLst>
                                          <p:attrName>style.visibility</p:attrName>
                                        </p:attrNameLst>
                                      </p:cBhvr>
                                      <p:to>
                                        <p:strVal val="visible"/>
                                      </p:to>
                                    </p:set>
                                    <p:animEffect transition="in" filter="fade">
                                      <p:cBhvr>
                                        <p:cTn id="357" dur="500"/>
                                        <p:tgtEl>
                                          <p:spTgt spid="304">
                                            <p:txEl>
                                              <p:pRg st="6" end="6"/>
                                            </p:txEl>
                                          </p:spTgt>
                                        </p:tgtEl>
                                      </p:cBhvr>
                                    </p:animEffect>
                                  </p:childTnLst>
                                </p:cTn>
                              </p:par>
                              <p:par>
                                <p:cTn id="358" presetID="10" presetClass="entr" presetSubtype="0" fill="hold" nodeType="withEffect">
                                  <p:stCondLst>
                                    <p:cond delay="0"/>
                                  </p:stCondLst>
                                  <p:childTnLst>
                                    <p:set>
                                      <p:cBhvr>
                                        <p:cTn id="359" dur="1" fill="hold">
                                          <p:stCondLst>
                                            <p:cond delay="0"/>
                                          </p:stCondLst>
                                        </p:cTn>
                                        <p:tgtEl>
                                          <p:spTgt spid="304">
                                            <p:txEl>
                                              <p:pRg st="7" end="7"/>
                                            </p:txEl>
                                          </p:spTgt>
                                        </p:tgtEl>
                                        <p:attrNameLst>
                                          <p:attrName>style.visibility</p:attrName>
                                        </p:attrNameLst>
                                      </p:cBhvr>
                                      <p:to>
                                        <p:strVal val="visible"/>
                                      </p:to>
                                    </p:set>
                                    <p:animEffect transition="in" filter="fade">
                                      <p:cBhvr>
                                        <p:cTn id="360" dur="500"/>
                                        <p:tgtEl>
                                          <p:spTgt spid="304">
                                            <p:txEl>
                                              <p:pRg st="7" end="7"/>
                                            </p:txEl>
                                          </p:spTgt>
                                        </p:tgtEl>
                                      </p:cBhvr>
                                    </p:animEffect>
                                  </p:childTnLst>
                                </p:cTn>
                              </p:par>
                              <p:par>
                                <p:cTn id="361" presetID="10" presetClass="entr" presetSubtype="0" fill="hold" nodeType="withEffect">
                                  <p:stCondLst>
                                    <p:cond delay="0"/>
                                  </p:stCondLst>
                                  <p:childTnLst>
                                    <p:set>
                                      <p:cBhvr>
                                        <p:cTn id="362" dur="1" fill="hold">
                                          <p:stCondLst>
                                            <p:cond delay="0"/>
                                          </p:stCondLst>
                                        </p:cTn>
                                        <p:tgtEl>
                                          <p:spTgt spid="304">
                                            <p:txEl>
                                              <p:pRg st="8" end="8"/>
                                            </p:txEl>
                                          </p:spTgt>
                                        </p:tgtEl>
                                        <p:attrNameLst>
                                          <p:attrName>style.visibility</p:attrName>
                                        </p:attrNameLst>
                                      </p:cBhvr>
                                      <p:to>
                                        <p:strVal val="visible"/>
                                      </p:to>
                                    </p:set>
                                    <p:animEffect transition="in" filter="fade">
                                      <p:cBhvr>
                                        <p:cTn id="363" dur="500"/>
                                        <p:tgtEl>
                                          <p:spTgt spid="304">
                                            <p:txEl>
                                              <p:pRg st="8" end="8"/>
                                            </p:txEl>
                                          </p:spTgt>
                                        </p:tgtEl>
                                      </p:cBhvr>
                                    </p:animEffect>
                                  </p:childTnLst>
                                </p:cTn>
                              </p:par>
                            </p:childTnLst>
                          </p:cTn>
                        </p:par>
                        <p:par>
                          <p:cTn id="364" fill="hold">
                            <p:stCondLst>
                              <p:cond delay="25500"/>
                            </p:stCondLst>
                            <p:childTnLst>
                              <p:par>
                                <p:cTn id="365" presetID="10" presetClass="entr" presetSubtype="0" fill="hold" nodeType="afterEffect">
                                  <p:stCondLst>
                                    <p:cond delay="0"/>
                                  </p:stCondLst>
                                  <p:childTnLst>
                                    <p:set>
                                      <p:cBhvr>
                                        <p:cTn id="366" dur="1" fill="hold">
                                          <p:stCondLst>
                                            <p:cond delay="0"/>
                                          </p:stCondLst>
                                        </p:cTn>
                                        <p:tgtEl>
                                          <p:spTgt spid="286"/>
                                        </p:tgtEl>
                                        <p:attrNameLst>
                                          <p:attrName>style.visibility</p:attrName>
                                        </p:attrNameLst>
                                      </p:cBhvr>
                                      <p:to>
                                        <p:strVal val="visible"/>
                                      </p:to>
                                    </p:set>
                                    <p:animEffect transition="in" filter="fade">
                                      <p:cBhvr>
                                        <p:cTn id="367" dur="500"/>
                                        <p:tgtEl>
                                          <p:spTgt spid="286"/>
                                        </p:tgtEl>
                                      </p:cBhvr>
                                    </p:animEffect>
                                  </p:childTnLst>
                                </p:cTn>
                              </p:par>
                            </p:childTnLst>
                          </p:cTn>
                        </p:par>
                        <p:par>
                          <p:cTn id="368" fill="hold">
                            <p:stCondLst>
                              <p:cond delay="26000"/>
                            </p:stCondLst>
                            <p:childTnLst>
                              <p:par>
                                <p:cTn id="369" presetID="10" presetClass="entr" presetSubtype="0" fill="hold" nodeType="afterEffect">
                                  <p:stCondLst>
                                    <p:cond delay="0"/>
                                  </p:stCondLst>
                                  <p:childTnLst>
                                    <p:set>
                                      <p:cBhvr>
                                        <p:cTn id="370" dur="1" fill="hold">
                                          <p:stCondLst>
                                            <p:cond delay="0"/>
                                          </p:stCondLst>
                                        </p:cTn>
                                        <p:tgtEl>
                                          <p:spTgt spid="311"/>
                                        </p:tgtEl>
                                        <p:attrNameLst>
                                          <p:attrName>style.visibility</p:attrName>
                                        </p:attrNameLst>
                                      </p:cBhvr>
                                      <p:to>
                                        <p:strVal val="visible"/>
                                      </p:to>
                                    </p:set>
                                    <p:animEffect transition="in" filter="fade">
                                      <p:cBhvr>
                                        <p:cTn id="371" dur="500"/>
                                        <p:tgtEl>
                                          <p:spTgt spid="311"/>
                                        </p:tgtEl>
                                      </p:cBhvr>
                                    </p:animEffect>
                                  </p:childTnLst>
                                </p:cTn>
                              </p:par>
                              <p:par>
                                <p:cTn id="372" presetID="2" presetClass="entr" presetSubtype="8" fill="hold" nodeType="withEffect">
                                  <p:stCondLst>
                                    <p:cond delay="0"/>
                                  </p:stCondLst>
                                  <p:childTnLst>
                                    <p:set>
                                      <p:cBhvr>
                                        <p:cTn id="373" dur="1" fill="hold">
                                          <p:stCondLst>
                                            <p:cond delay="0"/>
                                          </p:stCondLst>
                                        </p:cTn>
                                        <p:tgtEl>
                                          <p:spTgt spid="317"/>
                                        </p:tgtEl>
                                        <p:attrNameLst>
                                          <p:attrName>style.visibility</p:attrName>
                                        </p:attrNameLst>
                                      </p:cBhvr>
                                      <p:to>
                                        <p:strVal val="visible"/>
                                      </p:to>
                                    </p:set>
                                    <p:anim calcmode="lin" valueType="num">
                                      <p:cBhvr additive="base">
                                        <p:cTn id="374" dur="500"/>
                                        <p:tgtEl>
                                          <p:spTgt spid="317"/>
                                        </p:tgtEl>
                                        <p:attrNameLst>
                                          <p:attrName>ppt_x</p:attrName>
                                        </p:attrNameLst>
                                      </p:cBhvr>
                                      <p:tavLst>
                                        <p:tav tm="0">
                                          <p:val>
                                            <p:strVal val="#ppt_x-1"/>
                                          </p:val>
                                        </p:tav>
                                        <p:tav tm="100000">
                                          <p:val>
                                            <p:strVal val="#ppt_x"/>
                                          </p:val>
                                        </p:tav>
                                      </p:tavLst>
                                    </p:anim>
                                  </p:childTnLst>
                                </p:cTn>
                              </p:par>
                            </p:childTnLst>
                          </p:cTn>
                        </p:par>
                        <p:par>
                          <p:cTn id="375" fill="hold">
                            <p:stCondLst>
                              <p:cond delay="26500"/>
                            </p:stCondLst>
                            <p:childTnLst>
                              <p:par>
                                <p:cTn id="376" presetID="10" presetClass="entr" presetSubtype="0" fill="hold" nodeType="afterEffect">
                                  <p:stCondLst>
                                    <p:cond delay="0"/>
                                  </p:stCondLst>
                                  <p:childTnLst>
                                    <p:set>
                                      <p:cBhvr>
                                        <p:cTn id="377" dur="1" fill="hold">
                                          <p:stCondLst>
                                            <p:cond delay="0"/>
                                          </p:stCondLst>
                                        </p:cTn>
                                        <p:tgtEl>
                                          <p:spTgt spid="305">
                                            <p:txEl>
                                              <p:pRg st="0" end="0"/>
                                            </p:txEl>
                                          </p:spTgt>
                                        </p:tgtEl>
                                        <p:attrNameLst>
                                          <p:attrName>style.visibility</p:attrName>
                                        </p:attrNameLst>
                                      </p:cBhvr>
                                      <p:to>
                                        <p:strVal val="visible"/>
                                      </p:to>
                                    </p:set>
                                    <p:animEffect transition="in" filter="fade">
                                      <p:cBhvr>
                                        <p:cTn id="378" dur="500"/>
                                        <p:tgtEl>
                                          <p:spTgt spid="305">
                                            <p:txEl>
                                              <p:pRg st="0" end="0"/>
                                            </p:txEl>
                                          </p:spTgt>
                                        </p:tgtEl>
                                      </p:cBhvr>
                                    </p:animEffect>
                                  </p:childTnLst>
                                </p:cTn>
                              </p:par>
                            </p:childTnLst>
                          </p:cTn>
                        </p:par>
                        <p:par>
                          <p:cTn id="379" fill="hold">
                            <p:stCondLst>
                              <p:cond delay="27000"/>
                            </p:stCondLst>
                            <p:childTnLst>
                              <p:par>
                                <p:cTn id="380" presetID="10" presetClass="entr" presetSubtype="0" fill="hold" nodeType="afterEffect">
                                  <p:stCondLst>
                                    <p:cond delay="0"/>
                                  </p:stCondLst>
                                  <p:childTnLst>
                                    <p:set>
                                      <p:cBhvr>
                                        <p:cTn id="381" dur="1" fill="hold">
                                          <p:stCondLst>
                                            <p:cond delay="0"/>
                                          </p:stCondLst>
                                        </p:cTn>
                                        <p:tgtEl>
                                          <p:spTgt spid="305">
                                            <p:txEl>
                                              <p:pRg st="1" end="1"/>
                                            </p:txEl>
                                          </p:spTgt>
                                        </p:tgtEl>
                                        <p:attrNameLst>
                                          <p:attrName>style.visibility</p:attrName>
                                        </p:attrNameLst>
                                      </p:cBhvr>
                                      <p:to>
                                        <p:strVal val="visible"/>
                                      </p:to>
                                    </p:set>
                                    <p:animEffect transition="in" filter="fade">
                                      <p:cBhvr>
                                        <p:cTn id="382" dur="500"/>
                                        <p:tgtEl>
                                          <p:spTgt spid="305">
                                            <p:txEl>
                                              <p:pRg st="1" end="1"/>
                                            </p:txEl>
                                          </p:spTgt>
                                        </p:tgtEl>
                                      </p:cBhvr>
                                    </p:animEffect>
                                  </p:childTnLst>
                                </p:cTn>
                              </p:par>
                            </p:childTnLst>
                          </p:cTn>
                        </p:par>
                        <p:par>
                          <p:cTn id="383" fill="hold">
                            <p:stCondLst>
                              <p:cond delay="27500"/>
                            </p:stCondLst>
                            <p:childTnLst>
                              <p:par>
                                <p:cTn id="384" presetID="10" presetClass="entr" presetSubtype="0" fill="hold" nodeType="afterEffect">
                                  <p:stCondLst>
                                    <p:cond delay="0"/>
                                  </p:stCondLst>
                                  <p:childTnLst>
                                    <p:set>
                                      <p:cBhvr>
                                        <p:cTn id="385" dur="1" fill="hold">
                                          <p:stCondLst>
                                            <p:cond delay="0"/>
                                          </p:stCondLst>
                                        </p:cTn>
                                        <p:tgtEl>
                                          <p:spTgt spid="305">
                                            <p:txEl>
                                              <p:pRg st="2" end="2"/>
                                            </p:txEl>
                                          </p:spTgt>
                                        </p:tgtEl>
                                        <p:attrNameLst>
                                          <p:attrName>style.visibility</p:attrName>
                                        </p:attrNameLst>
                                      </p:cBhvr>
                                      <p:to>
                                        <p:strVal val="visible"/>
                                      </p:to>
                                    </p:set>
                                    <p:animEffect transition="in" filter="fade">
                                      <p:cBhvr>
                                        <p:cTn id="386" dur="500"/>
                                        <p:tgtEl>
                                          <p:spTgt spid="305">
                                            <p:txEl>
                                              <p:pRg st="2" end="2"/>
                                            </p:txEl>
                                          </p:spTgt>
                                        </p:tgtEl>
                                      </p:cBhvr>
                                    </p:animEffect>
                                  </p:childTnLst>
                                </p:cTn>
                              </p:par>
                            </p:childTnLst>
                          </p:cTn>
                        </p:par>
                        <p:par>
                          <p:cTn id="387" fill="hold">
                            <p:stCondLst>
                              <p:cond delay="28000"/>
                            </p:stCondLst>
                            <p:childTnLst>
                              <p:par>
                                <p:cTn id="388" presetID="10" presetClass="entr" presetSubtype="0" fill="hold" nodeType="afterEffect">
                                  <p:stCondLst>
                                    <p:cond delay="0"/>
                                  </p:stCondLst>
                                  <p:childTnLst>
                                    <p:set>
                                      <p:cBhvr>
                                        <p:cTn id="389" dur="1" fill="hold">
                                          <p:stCondLst>
                                            <p:cond delay="0"/>
                                          </p:stCondLst>
                                        </p:cTn>
                                        <p:tgtEl>
                                          <p:spTgt spid="305">
                                            <p:txEl>
                                              <p:pRg st="3" end="3"/>
                                            </p:txEl>
                                          </p:spTgt>
                                        </p:tgtEl>
                                        <p:attrNameLst>
                                          <p:attrName>style.visibility</p:attrName>
                                        </p:attrNameLst>
                                      </p:cBhvr>
                                      <p:to>
                                        <p:strVal val="visible"/>
                                      </p:to>
                                    </p:set>
                                    <p:animEffect transition="in" filter="fade">
                                      <p:cBhvr>
                                        <p:cTn id="390" dur="500"/>
                                        <p:tgtEl>
                                          <p:spTgt spid="305">
                                            <p:txEl>
                                              <p:pRg st="3" end="3"/>
                                            </p:txEl>
                                          </p:spTgt>
                                        </p:tgtEl>
                                      </p:cBhvr>
                                    </p:animEffect>
                                  </p:childTnLst>
                                </p:cTn>
                              </p:par>
                            </p:childTnLst>
                          </p:cTn>
                        </p:par>
                        <p:par>
                          <p:cTn id="391" fill="hold">
                            <p:stCondLst>
                              <p:cond delay="28500"/>
                            </p:stCondLst>
                            <p:childTnLst>
                              <p:par>
                                <p:cTn id="392" presetID="10" presetClass="entr" presetSubtype="0" fill="hold" nodeType="afterEffect">
                                  <p:stCondLst>
                                    <p:cond delay="0"/>
                                  </p:stCondLst>
                                  <p:childTnLst>
                                    <p:set>
                                      <p:cBhvr>
                                        <p:cTn id="393" dur="1" fill="hold">
                                          <p:stCondLst>
                                            <p:cond delay="0"/>
                                          </p:stCondLst>
                                        </p:cTn>
                                        <p:tgtEl>
                                          <p:spTgt spid="305">
                                            <p:txEl>
                                              <p:pRg st="4" end="4"/>
                                            </p:txEl>
                                          </p:spTgt>
                                        </p:tgtEl>
                                        <p:attrNameLst>
                                          <p:attrName>style.visibility</p:attrName>
                                        </p:attrNameLst>
                                      </p:cBhvr>
                                      <p:to>
                                        <p:strVal val="visible"/>
                                      </p:to>
                                    </p:set>
                                    <p:animEffect transition="in" filter="fade">
                                      <p:cBhvr>
                                        <p:cTn id="394" dur="500"/>
                                        <p:tgtEl>
                                          <p:spTgt spid="305">
                                            <p:txEl>
                                              <p:pRg st="4" end="4"/>
                                            </p:txEl>
                                          </p:spTgt>
                                        </p:tgtEl>
                                      </p:cBhvr>
                                    </p:animEffect>
                                  </p:childTnLst>
                                </p:cTn>
                              </p:par>
                            </p:childTnLst>
                          </p:cTn>
                        </p:par>
                        <p:par>
                          <p:cTn id="395" fill="hold">
                            <p:stCondLst>
                              <p:cond delay="29000"/>
                            </p:stCondLst>
                            <p:childTnLst>
                              <p:par>
                                <p:cTn id="396" presetID="10" presetClass="entr" presetSubtype="0" fill="hold" nodeType="afterEffect">
                                  <p:stCondLst>
                                    <p:cond delay="0"/>
                                  </p:stCondLst>
                                  <p:childTnLst>
                                    <p:set>
                                      <p:cBhvr>
                                        <p:cTn id="397" dur="1" fill="hold">
                                          <p:stCondLst>
                                            <p:cond delay="0"/>
                                          </p:stCondLst>
                                        </p:cTn>
                                        <p:tgtEl>
                                          <p:spTgt spid="305">
                                            <p:txEl>
                                              <p:pRg st="5" end="5"/>
                                            </p:txEl>
                                          </p:spTgt>
                                        </p:tgtEl>
                                        <p:attrNameLst>
                                          <p:attrName>style.visibility</p:attrName>
                                        </p:attrNameLst>
                                      </p:cBhvr>
                                      <p:to>
                                        <p:strVal val="visible"/>
                                      </p:to>
                                    </p:set>
                                    <p:animEffect transition="in" filter="fade">
                                      <p:cBhvr>
                                        <p:cTn id="398" dur="500"/>
                                        <p:tgtEl>
                                          <p:spTgt spid="305">
                                            <p:txEl>
                                              <p:pRg st="5" end="5"/>
                                            </p:txEl>
                                          </p:spTgt>
                                        </p:tgtEl>
                                      </p:cBhvr>
                                    </p:animEffect>
                                  </p:childTnLst>
                                </p:cTn>
                              </p:par>
                            </p:childTnLst>
                          </p:cTn>
                        </p:par>
                        <p:par>
                          <p:cTn id="399" fill="hold">
                            <p:stCondLst>
                              <p:cond delay="29500"/>
                            </p:stCondLst>
                            <p:childTnLst>
                              <p:par>
                                <p:cTn id="400" presetID="10" presetClass="entr" presetSubtype="0" fill="hold" nodeType="afterEffect">
                                  <p:stCondLst>
                                    <p:cond delay="0"/>
                                  </p:stCondLst>
                                  <p:childTnLst>
                                    <p:set>
                                      <p:cBhvr>
                                        <p:cTn id="401" dur="1" fill="hold">
                                          <p:stCondLst>
                                            <p:cond delay="0"/>
                                          </p:stCondLst>
                                        </p:cTn>
                                        <p:tgtEl>
                                          <p:spTgt spid="305">
                                            <p:txEl>
                                              <p:pRg st="6" end="6"/>
                                            </p:txEl>
                                          </p:spTgt>
                                        </p:tgtEl>
                                        <p:attrNameLst>
                                          <p:attrName>style.visibility</p:attrName>
                                        </p:attrNameLst>
                                      </p:cBhvr>
                                      <p:to>
                                        <p:strVal val="visible"/>
                                      </p:to>
                                    </p:set>
                                    <p:animEffect transition="in" filter="fade">
                                      <p:cBhvr>
                                        <p:cTn id="402" dur="500"/>
                                        <p:tgtEl>
                                          <p:spTgt spid="305">
                                            <p:txEl>
                                              <p:pRg st="6" end="6"/>
                                            </p:txEl>
                                          </p:spTgt>
                                        </p:tgtEl>
                                      </p:cBhvr>
                                    </p:animEffect>
                                  </p:childTnLst>
                                </p:cTn>
                              </p:par>
                            </p:childTnLst>
                          </p:cTn>
                        </p:par>
                        <p:par>
                          <p:cTn id="403" fill="hold">
                            <p:stCondLst>
                              <p:cond delay="30000"/>
                            </p:stCondLst>
                            <p:childTnLst>
                              <p:par>
                                <p:cTn id="404" presetID="10" presetClass="entr" presetSubtype="0" fill="hold" nodeType="afterEffect">
                                  <p:stCondLst>
                                    <p:cond delay="0"/>
                                  </p:stCondLst>
                                  <p:childTnLst>
                                    <p:set>
                                      <p:cBhvr>
                                        <p:cTn id="405" dur="1" fill="hold">
                                          <p:stCondLst>
                                            <p:cond delay="0"/>
                                          </p:stCondLst>
                                        </p:cTn>
                                        <p:tgtEl>
                                          <p:spTgt spid="305">
                                            <p:txEl>
                                              <p:pRg st="7" end="7"/>
                                            </p:txEl>
                                          </p:spTgt>
                                        </p:tgtEl>
                                        <p:attrNameLst>
                                          <p:attrName>style.visibility</p:attrName>
                                        </p:attrNameLst>
                                      </p:cBhvr>
                                      <p:to>
                                        <p:strVal val="visible"/>
                                      </p:to>
                                    </p:set>
                                    <p:animEffect transition="in" filter="fade">
                                      <p:cBhvr>
                                        <p:cTn id="406" dur="500"/>
                                        <p:tgtEl>
                                          <p:spTgt spid="305">
                                            <p:txEl>
                                              <p:pRg st="7" end="7"/>
                                            </p:txEl>
                                          </p:spTgt>
                                        </p:tgtEl>
                                      </p:cBhvr>
                                    </p:animEffect>
                                  </p:childTnLst>
                                </p:cTn>
                              </p:par>
                            </p:childTnLst>
                          </p:cTn>
                        </p:par>
                        <p:par>
                          <p:cTn id="407" fill="hold">
                            <p:stCondLst>
                              <p:cond delay="30500"/>
                            </p:stCondLst>
                            <p:childTnLst>
                              <p:par>
                                <p:cTn id="408" presetID="10" presetClass="entr" presetSubtype="0" fill="hold" nodeType="afterEffect">
                                  <p:stCondLst>
                                    <p:cond delay="0"/>
                                  </p:stCondLst>
                                  <p:childTnLst>
                                    <p:set>
                                      <p:cBhvr>
                                        <p:cTn id="409" dur="1" fill="hold">
                                          <p:stCondLst>
                                            <p:cond delay="0"/>
                                          </p:stCondLst>
                                        </p:cTn>
                                        <p:tgtEl>
                                          <p:spTgt spid="305">
                                            <p:txEl>
                                              <p:pRg st="8" end="8"/>
                                            </p:txEl>
                                          </p:spTgt>
                                        </p:tgtEl>
                                        <p:attrNameLst>
                                          <p:attrName>style.visibility</p:attrName>
                                        </p:attrNameLst>
                                      </p:cBhvr>
                                      <p:to>
                                        <p:strVal val="visible"/>
                                      </p:to>
                                    </p:set>
                                    <p:animEffect transition="in" filter="fade">
                                      <p:cBhvr>
                                        <p:cTn id="410" dur="500"/>
                                        <p:tgtEl>
                                          <p:spTgt spid="305">
                                            <p:txEl>
                                              <p:pRg st="8" end="8"/>
                                            </p:txEl>
                                          </p:spTgt>
                                        </p:tgtEl>
                                      </p:cBhvr>
                                    </p:animEffect>
                                  </p:childTnLst>
                                </p:cTn>
                              </p:par>
                              <p:par>
                                <p:cTn id="411" presetID="10" presetClass="entr" presetSubtype="0" fill="hold" nodeType="withEffect">
                                  <p:stCondLst>
                                    <p:cond delay="0"/>
                                  </p:stCondLst>
                                  <p:childTnLst>
                                    <p:set>
                                      <p:cBhvr>
                                        <p:cTn id="412" dur="1" fill="hold">
                                          <p:stCondLst>
                                            <p:cond delay="0"/>
                                          </p:stCondLst>
                                        </p:cTn>
                                        <p:tgtEl>
                                          <p:spTgt spid="306">
                                            <p:txEl>
                                              <p:pRg st="0" end="0"/>
                                            </p:txEl>
                                          </p:spTgt>
                                        </p:tgtEl>
                                        <p:attrNameLst>
                                          <p:attrName>style.visibility</p:attrName>
                                        </p:attrNameLst>
                                      </p:cBhvr>
                                      <p:to>
                                        <p:strVal val="visible"/>
                                      </p:to>
                                    </p:set>
                                    <p:animEffect transition="in" filter="fade">
                                      <p:cBhvr>
                                        <p:cTn id="413" dur="500"/>
                                        <p:tgtEl>
                                          <p:spTgt spid="306">
                                            <p:txEl>
                                              <p:pRg st="0" end="0"/>
                                            </p:txEl>
                                          </p:spTgt>
                                        </p:tgtEl>
                                      </p:cBhvr>
                                    </p:animEffect>
                                  </p:childTnLst>
                                </p:cTn>
                              </p:par>
                              <p:par>
                                <p:cTn id="414" presetID="10" presetClass="entr" presetSubtype="0" fill="hold" nodeType="withEffect">
                                  <p:stCondLst>
                                    <p:cond delay="0"/>
                                  </p:stCondLst>
                                  <p:childTnLst>
                                    <p:set>
                                      <p:cBhvr>
                                        <p:cTn id="415" dur="1" fill="hold">
                                          <p:stCondLst>
                                            <p:cond delay="0"/>
                                          </p:stCondLst>
                                        </p:cTn>
                                        <p:tgtEl>
                                          <p:spTgt spid="306">
                                            <p:txEl>
                                              <p:pRg st="1" end="1"/>
                                            </p:txEl>
                                          </p:spTgt>
                                        </p:tgtEl>
                                        <p:attrNameLst>
                                          <p:attrName>style.visibility</p:attrName>
                                        </p:attrNameLst>
                                      </p:cBhvr>
                                      <p:to>
                                        <p:strVal val="visible"/>
                                      </p:to>
                                    </p:set>
                                    <p:animEffect transition="in" filter="fade">
                                      <p:cBhvr>
                                        <p:cTn id="416" dur="500"/>
                                        <p:tgtEl>
                                          <p:spTgt spid="306">
                                            <p:txEl>
                                              <p:pRg st="1" end="1"/>
                                            </p:txEl>
                                          </p:spTgt>
                                        </p:tgtEl>
                                      </p:cBhvr>
                                    </p:animEffect>
                                  </p:childTnLst>
                                </p:cTn>
                              </p:par>
                              <p:par>
                                <p:cTn id="417" presetID="10" presetClass="entr" presetSubtype="0" fill="hold" nodeType="withEffect">
                                  <p:stCondLst>
                                    <p:cond delay="0"/>
                                  </p:stCondLst>
                                  <p:childTnLst>
                                    <p:set>
                                      <p:cBhvr>
                                        <p:cTn id="418" dur="1" fill="hold">
                                          <p:stCondLst>
                                            <p:cond delay="0"/>
                                          </p:stCondLst>
                                        </p:cTn>
                                        <p:tgtEl>
                                          <p:spTgt spid="306">
                                            <p:txEl>
                                              <p:pRg st="2" end="2"/>
                                            </p:txEl>
                                          </p:spTgt>
                                        </p:tgtEl>
                                        <p:attrNameLst>
                                          <p:attrName>style.visibility</p:attrName>
                                        </p:attrNameLst>
                                      </p:cBhvr>
                                      <p:to>
                                        <p:strVal val="visible"/>
                                      </p:to>
                                    </p:set>
                                    <p:animEffect transition="in" filter="fade">
                                      <p:cBhvr>
                                        <p:cTn id="419" dur="500"/>
                                        <p:tgtEl>
                                          <p:spTgt spid="306">
                                            <p:txEl>
                                              <p:pRg st="2" end="2"/>
                                            </p:txEl>
                                          </p:spTgt>
                                        </p:tgtEl>
                                      </p:cBhvr>
                                    </p:animEffect>
                                  </p:childTnLst>
                                </p:cTn>
                              </p:par>
                              <p:par>
                                <p:cTn id="420" presetID="10" presetClass="entr" presetSubtype="0" fill="hold" nodeType="withEffect">
                                  <p:stCondLst>
                                    <p:cond delay="0"/>
                                  </p:stCondLst>
                                  <p:childTnLst>
                                    <p:set>
                                      <p:cBhvr>
                                        <p:cTn id="421" dur="1" fill="hold">
                                          <p:stCondLst>
                                            <p:cond delay="0"/>
                                          </p:stCondLst>
                                        </p:cTn>
                                        <p:tgtEl>
                                          <p:spTgt spid="306">
                                            <p:txEl>
                                              <p:pRg st="3" end="3"/>
                                            </p:txEl>
                                          </p:spTgt>
                                        </p:tgtEl>
                                        <p:attrNameLst>
                                          <p:attrName>style.visibility</p:attrName>
                                        </p:attrNameLst>
                                      </p:cBhvr>
                                      <p:to>
                                        <p:strVal val="visible"/>
                                      </p:to>
                                    </p:set>
                                    <p:animEffect transition="in" filter="fade">
                                      <p:cBhvr>
                                        <p:cTn id="422" dur="500"/>
                                        <p:tgtEl>
                                          <p:spTgt spid="306">
                                            <p:txEl>
                                              <p:pRg st="3" end="3"/>
                                            </p:txEl>
                                          </p:spTgt>
                                        </p:tgtEl>
                                      </p:cBhvr>
                                    </p:animEffect>
                                  </p:childTnLst>
                                </p:cTn>
                              </p:par>
                              <p:par>
                                <p:cTn id="423" presetID="10" presetClass="entr" presetSubtype="0" fill="hold" nodeType="withEffect">
                                  <p:stCondLst>
                                    <p:cond delay="0"/>
                                  </p:stCondLst>
                                  <p:childTnLst>
                                    <p:set>
                                      <p:cBhvr>
                                        <p:cTn id="424" dur="1" fill="hold">
                                          <p:stCondLst>
                                            <p:cond delay="0"/>
                                          </p:stCondLst>
                                        </p:cTn>
                                        <p:tgtEl>
                                          <p:spTgt spid="306">
                                            <p:txEl>
                                              <p:pRg st="4" end="4"/>
                                            </p:txEl>
                                          </p:spTgt>
                                        </p:tgtEl>
                                        <p:attrNameLst>
                                          <p:attrName>style.visibility</p:attrName>
                                        </p:attrNameLst>
                                      </p:cBhvr>
                                      <p:to>
                                        <p:strVal val="visible"/>
                                      </p:to>
                                    </p:set>
                                    <p:animEffect transition="in" filter="fade">
                                      <p:cBhvr>
                                        <p:cTn id="425" dur="500"/>
                                        <p:tgtEl>
                                          <p:spTgt spid="306">
                                            <p:txEl>
                                              <p:pRg st="4" end="4"/>
                                            </p:txEl>
                                          </p:spTgt>
                                        </p:tgtEl>
                                      </p:cBhvr>
                                    </p:animEffect>
                                  </p:childTnLst>
                                </p:cTn>
                              </p:par>
                              <p:par>
                                <p:cTn id="426" presetID="10" presetClass="entr" presetSubtype="0" fill="hold" nodeType="withEffect">
                                  <p:stCondLst>
                                    <p:cond delay="0"/>
                                  </p:stCondLst>
                                  <p:childTnLst>
                                    <p:set>
                                      <p:cBhvr>
                                        <p:cTn id="427" dur="1" fill="hold">
                                          <p:stCondLst>
                                            <p:cond delay="0"/>
                                          </p:stCondLst>
                                        </p:cTn>
                                        <p:tgtEl>
                                          <p:spTgt spid="306">
                                            <p:txEl>
                                              <p:pRg st="5" end="5"/>
                                            </p:txEl>
                                          </p:spTgt>
                                        </p:tgtEl>
                                        <p:attrNameLst>
                                          <p:attrName>style.visibility</p:attrName>
                                        </p:attrNameLst>
                                      </p:cBhvr>
                                      <p:to>
                                        <p:strVal val="visible"/>
                                      </p:to>
                                    </p:set>
                                    <p:animEffect transition="in" filter="fade">
                                      <p:cBhvr>
                                        <p:cTn id="428" dur="500"/>
                                        <p:tgtEl>
                                          <p:spTgt spid="306">
                                            <p:txEl>
                                              <p:pRg st="5" end="5"/>
                                            </p:txEl>
                                          </p:spTgt>
                                        </p:tgtEl>
                                      </p:cBhvr>
                                    </p:animEffect>
                                  </p:childTnLst>
                                </p:cTn>
                              </p:par>
                              <p:par>
                                <p:cTn id="429" presetID="10" presetClass="entr" presetSubtype="0" fill="hold" nodeType="withEffect">
                                  <p:stCondLst>
                                    <p:cond delay="0"/>
                                  </p:stCondLst>
                                  <p:childTnLst>
                                    <p:set>
                                      <p:cBhvr>
                                        <p:cTn id="430" dur="1" fill="hold">
                                          <p:stCondLst>
                                            <p:cond delay="0"/>
                                          </p:stCondLst>
                                        </p:cTn>
                                        <p:tgtEl>
                                          <p:spTgt spid="306">
                                            <p:txEl>
                                              <p:pRg st="6" end="6"/>
                                            </p:txEl>
                                          </p:spTgt>
                                        </p:tgtEl>
                                        <p:attrNameLst>
                                          <p:attrName>style.visibility</p:attrName>
                                        </p:attrNameLst>
                                      </p:cBhvr>
                                      <p:to>
                                        <p:strVal val="visible"/>
                                      </p:to>
                                    </p:set>
                                    <p:animEffect transition="in" filter="fade">
                                      <p:cBhvr>
                                        <p:cTn id="431" dur="500"/>
                                        <p:tgtEl>
                                          <p:spTgt spid="306">
                                            <p:txEl>
                                              <p:pRg st="6" end="6"/>
                                            </p:txEl>
                                          </p:spTgt>
                                        </p:tgtEl>
                                      </p:cBhvr>
                                    </p:animEffect>
                                  </p:childTnLst>
                                </p:cTn>
                              </p:par>
                              <p:par>
                                <p:cTn id="432" presetID="10" presetClass="entr" presetSubtype="0" fill="hold" nodeType="withEffect">
                                  <p:stCondLst>
                                    <p:cond delay="0"/>
                                  </p:stCondLst>
                                  <p:childTnLst>
                                    <p:set>
                                      <p:cBhvr>
                                        <p:cTn id="433" dur="1" fill="hold">
                                          <p:stCondLst>
                                            <p:cond delay="0"/>
                                          </p:stCondLst>
                                        </p:cTn>
                                        <p:tgtEl>
                                          <p:spTgt spid="306">
                                            <p:txEl>
                                              <p:pRg st="7" end="7"/>
                                            </p:txEl>
                                          </p:spTgt>
                                        </p:tgtEl>
                                        <p:attrNameLst>
                                          <p:attrName>style.visibility</p:attrName>
                                        </p:attrNameLst>
                                      </p:cBhvr>
                                      <p:to>
                                        <p:strVal val="visible"/>
                                      </p:to>
                                    </p:set>
                                    <p:animEffect transition="in" filter="fade">
                                      <p:cBhvr>
                                        <p:cTn id="434" dur="500"/>
                                        <p:tgtEl>
                                          <p:spTgt spid="306">
                                            <p:txEl>
                                              <p:pRg st="7" end="7"/>
                                            </p:txEl>
                                          </p:spTgt>
                                        </p:tgtEl>
                                      </p:cBhvr>
                                    </p:animEffect>
                                  </p:childTnLst>
                                </p:cTn>
                              </p:par>
                              <p:par>
                                <p:cTn id="435" presetID="10" presetClass="entr" presetSubtype="0" fill="hold" nodeType="withEffect">
                                  <p:stCondLst>
                                    <p:cond delay="0"/>
                                  </p:stCondLst>
                                  <p:childTnLst>
                                    <p:set>
                                      <p:cBhvr>
                                        <p:cTn id="436" dur="1" fill="hold">
                                          <p:stCondLst>
                                            <p:cond delay="0"/>
                                          </p:stCondLst>
                                        </p:cTn>
                                        <p:tgtEl>
                                          <p:spTgt spid="306">
                                            <p:txEl>
                                              <p:pRg st="8" end="8"/>
                                            </p:txEl>
                                          </p:spTgt>
                                        </p:tgtEl>
                                        <p:attrNameLst>
                                          <p:attrName>style.visibility</p:attrName>
                                        </p:attrNameLst>
                                      </p:cBhvr>
                                      <p:to>
                                        <p:strVal val="visible"/>
                                      </p:to>
                                    </p:set>
                                    <p:animEffect transition="in" filter="fade">
                                      <p:cBhvr>
                                        <p:cTn id="437" dur="500"/>
                                        <p:tgtEl>
                                          <p:spTgt spid="306">
                                            <p:txEl>
                                              <p:pRg st="8" end="8"/>
                                            </p:txEl>
                                          </p:spTgt>
                                        </p:tgtEl>
                                      </p:cBhvr>
                                    </p:animEffect>
                                  </p:childTnLst>
                                </p:cTn>
                              </p:par>
                            </p:childTnLst>
                          </p:cTn>
                        </p:par>
                        <p:par>
                          <p:cTn id="438" fill="hold">
                            <p:stCondLst>
                              <p:cond delay="31000"/>
                            </p:stCondLst>
                            <p:childTnLst>
                              <p:par>
                                <p:cTn id="439" presetID="10" presetClass="entr" presetSubtype="0" fill="hold" nodeType="afterEffect">
                                  <p:stCondLst>
                                    <p:cond delay="0"/>
                                  </p:stCondLst>
                                  <p:childTnLst>
                                    <p:set>
                                      <p:cBhvr>
                                        <p:cTn id="440" dur="1" fill="hold">
                                          <p:stCondLst>
                                            <p:cond delay="0"/>
                                          </p:stCondLst>
                                        </p:cTn>
                                        <p:tgtEl>
                                          <p:spTgt spid="287"/>
                                        </p:tgtEl>
                                        <p:attrNameLst>
                                          <p:attrName>style.visibility</p:attrName>
                                        </p:attrNameLst>
                                      </p:cBhvr>
                                      <p:to>
                                        <p:strVal val="visible"/>
                                      </p:to>
                                    </p:set>
                                    <p:animEffect transition="in" filter="fade">
                                      <p:cBhvr>
                                        <p:cTn id="441" dur="500"/>
                                        <p:tgtEl>
                                          <p:spTgt spid="287"/>
                                        </p:tgtEl>
                                      </p:cBhvr>
                                    </p:animEffect>
                                  </p:childTnLst>
                                </p:cTn>
                              </p:par>
                            </p:childTnLst>
                          </p:cTn>
                        </p:par>
                        <p:par>
                          <p:cTn id="442" fill="hold">
                            <p:stCondLst>
                              <p:cond delay="31500"/>
                            </p:stCondLst>
                            <p:childTnLst>
                              <p:par>
                                <p:cTn id="443" presetID="10" presetClass="entr" presetSubtype="0" fill="hold" nodeType="afterEffect">
                                  <p:stCondLst>
                                    <p:cond delay="0"/>
                                  </p:stCondLst>
                                  <p:childTnLst>
                                    <p:set>
                                      <p:cBhvr>
                                        <p:cTn id="444" dur="1" fill="hold">
                                          <p:stCondLst>
                                            <p:cond delay="0"/>
                                          </p:stCondLst>
                                        </p:cTn>
                                        <p:tgtEl>
                                          <p:spTgt spid="312"/>
                                        </p:tgtEl>
                                        <p:attrNameLst>
                                          <p:attrName>style.visibility</p:attrName>
                                        </p:attrNameLst>
                                      </p:cBhvr>
                                      <p:to>
                                        <p:strVal val="visible"/>
                                      </p:to>
                                    </p:set>
                                    <p:animEffect transition="in" filter="fade">
                                      <p:cBhvr>
                                        <p:cTn id="445" dur="500"/>
                                        <p:tgtEl>
                                          <p:spTgt spid="312"/>
                                        </p:tgtEl>
                                      </p:cBhvr>
                                    </p:animEffect>
                                  </p:childTnLst>
                                </p:cTn>
                              </p:par>
                              <p:par>
                                <p:cTn id="446" presetID="2" presetClass="entr" presetSubtype="8" fill="hold" nodeType="withEffect">
                                  <p:stCondLst>
                                    <p:cond delay="0"/>
                                  </p:stCondLst>
                                  <p:childTnLst>
                                    <p:set>
                                      <p:cBhvr>
                                        <p:cTn id="447" dur="1" fill="hold">
                                          <p:stCondLst>
                                            <p:cond delay="0"/>
                                          </p:stCondLst>
                                        </p:cTn>
                                        <p:tgtEl>
                                          <p:spTgt spid="318"/>
                                        </p:tgtEl>
                                        <p:attrNameLst>
                                          <p:attrName>style.visibility</p:attrName>
                                        </p:attrNameLst>
                                      </p:cBhvr>
                                      <p:to>
                                        <p:strVal val="visible"/>
                                      </p:to>
                                    </p:set>
                                    <p:anim calcmode="lin" valueType="num">
                                      <p:cBhvr additive="base">
                                        <p:cTn id="448" dur="500"/>
                                        <p:tgtEl>
                                          <p:spTgt spid="318"/>
                                        </p:tgtEl>
                                        <p:attrNameLst>
                                          <p:attrName>ppt_x</p:attrName>
                                        </p:attrNameLst>
                                      </p:cBhvr>
                                      <p:tavLst>
                                        <p:tav tm="0">
                                          <p:val>
                                            <p:strVal val="#ppt_x-1"/>
                                          </p:val>
                                        </p:tav>
                                        <p:tav tm="100000">
                                          <p:val>
                                            <p:strVal val="#ppt_x"/>
                                          </p:val>
                                        </p:tav>
                                      </p:tavLst>
                                    </p:anim>
                                  </p:childTnLst>
                                </p:cTn>
                              </p:par>
                            </p:childTnLst>
                          </p:cTn>
                        </p:par>
                        <p:par>
                          <p:cTn id="449" fill="hold">
                            <p:stCondLst>
                              <p:cond delay="32000"/>
                            </p:stCondLst>
                            <p:childTnLst>
                              <p:par>
                                <p:cTn id="450" presetID="10" presetClass="entr" presetSubtype="0" fill="hold" nodeType="afterEffect">
                                  <p:stCondLst>
                                    <p:cond delay="0"/>
                                  </p:stCondLst>
                                  <p:childTnLst>
                                    <p:set>
                                      <p:cBhvr>
                                        <p:cTn id="451" dur="1" fill="hold">
                                          <p:stCondLst>
                                            <p:cond delay="0"/>
                                          </p:stCondLst>
                                        </p:cTn>
                                        <p:tgtEl>
                                          <p:spTgt spid="307">
                                            <p:txEl>
                                              <p:pRg st="0" end="0"/>
                                            </p:txEl>
                                          </p:spTgt>
                                        </p:tgtEl>
                                        <p:attrNameLst>
                                          <p:attrName>style.visibility</p:attrName>
                                        </p:attrNameLst>
                                      </p:cBhvr>
                                      <p:to>
                                        <p:strVal val="visible"/>
                                      </p:to>
                                    </p:set>
                                    <p:animEffect transition="in" filter="fade">
                                      <p:cBhvr>
                                        <p:cTn id="452" dur="500"/>
                                        <p:tgtEl>
                                          <p:spTgt spid="307">
                                            <p:txEl>
                                              <p:pRg st="0" end="0"/>
                                            </p:txEl>
                                          </p:spTgt>
                                        </p:tgtEl>
                                      </p:cBhvr>
                                    </p:animEffect>
                                  </p:childTnLst>
                                </p:cTn>
                              </p:par>
                            </p:childTnLst>
                          </p:cTn>
                        </p:par>
                        <p:par>
                          <p:cTn id="453" fill="hold">
                            <p:stCondLst>
                              <p:cond delay="32500"/>
                            </p:stCondLst>
                            <p:childTnLst>
                              <p:par>
                                <p:cTn id="454" presetID="10" presetClass="entr" presetSubtype="0" fill="hold" nodeType="afterEffect">
                                  <p:stCondLst>
                                    <p:cond delay="0"/>
                                  </p:stCondLst>
                                  <p:childTnLst>
                                    <p:set>
                                      <p:cBhvr>
                                        <p:cTn id="455" dur="1" fill="hold">
                                          <p:stCondLst>
                                            <p:cond delay="0"/>
                                          </p:stCondLst>
                                        </p:cTn>
                                        <p:tgtEl>
                                          <p:spTgt spid="307">
                                            <p:txEl>
                                              <p:pRg st="1" end="1"/>
                                            </p:txEl>
                                          </p:spTgt>
                                        </p:tgtEl>
                                        <p:attrNameLst>
                                          <p:attrName>style.visibility</p:attrName>
                                        </p:attrNameLst>
                                      </p:cBhvr>
                                      <p:to>
                                        <p:strVal val="visible"/>
                                      </p:to>
                                    </p:set>
                                    <p:animEffect transition="in" filter="fade">
                                      <p:cBhvr>
                                        <p:cTn id="456" dur="500"/>
                                        <p:tgtEl>
                                          <p:spTgt spid="307">
                                            <p:txEl>
                                              <p:pRg st="1" end="1"/>
                                            </p:txEl>
                                          </p:spTgt>
                                        </p:tgtEl>
                                      </p:cBhvr>
                                    </p:animEffect>
                                  </p:childTnLst>
                                </p:cTn>
                              </p:par>
                            </p:childTnLst>
                          </p:cTn>
                        </p:par>
                        <p:par>
                          <p:cTn id="457" fill="hold">
                            <p:stCondLst>
                              <p:cond delay="33000"/>
                            </p:stCondLst>
                            <p:childTnLst>
                              <p:par>
                                <p:cTn id="458" presetID="10" presetClass="entr" presetSubtype="0" fill="hold" nodeType="afterEffect">
                                  <p:stCondLst>
                                    <p:cond delay="0"/>
                                  </p:stCondLst>
                                  <p:childTnLst>
                                    <p:set>
                                      <p:cBhvr>
                                        <p:cTn id="459" dur="1" fill="hold">
                                          <p:stCondLst>
                                            <p:cond delay="0"/>
                                          </p:stCondLst>
                                        </p:cTn>
                                        <p:tgtEl>
                                          <p:spTgt spid="307">
                                            <p:txEl>
                                              <p:pRg st="2" end="2"/>
                                            </p:txEl>
                                          </p:spTgt>
                                        </p:tgtEl>
                                        <p:attrNameLst>
                                          <p:attrName>style.visibility</p:attrName>
                                        </p:attrNameLst>
                                      </p:cBhvr>
                                      <p:to>
                                        <p:strVal val="visible"/>
                                      </p:to>
                                    </p:set>
                                    <p:animEffect transition="in" filter="fade">
                                      <p:cBhvr>
                                        <p:cTn id="460" dur="500"/>
                                        <p:tgtEl>
                                          <p:spTgt spid="307">
                                            <p:txEl>
                                              <p:pRg st="2" end="2"/>
                                            </p:txEl>
                                          </p:spTgt>
                                        </p:tgtEl>
                                      </p:cBhvr>
                                    </p:animEffect>
                                  </p:childTnLst>
                                </p:cTn>
                              </p:par>
                            </p:childTnLst>
                          </p:cTn>
                        </p:par>
                        <p:par>
                          <p:cTn id="461" fill="hold">
                            <p:stCondLst>
                              <p:cond delay="33500"/>
                            </p:stCondLst>
                            <p:childTnLst>
                              <p:par>
                                <p:cTn id="462" presetID="10" presetClass="entr" presetSubtype="0" fill="hold" nodeType="afterEffect">
                                  <p:stCondLst>
                                    <p:cond delay="0"/>
                                  </p:stCondLst>
                                  <p:childTnLst>
                                    <p:set>
                                      <p:cBhvr>
                                        <p:cTn id="463" dur="1" fill="hold">
                                          <p:stCondLst>
                                            <p:cond delay="0"/>
                                          </p:stCondLst>
                                        </p:cTn>
                                        <p:tgtEl>
                                          <p:spTgt spid="307">
                                            <p:txEl>
                                              <p:pRg st="3" end="3"/>
                                            </p:txEl>
                                          </p:spTgt>
                                        </p:tgtEl>
                                        <p:attrNameLst>
                                          <p:attrName>style.visibility</p:attrName>
                                        </p:attrNameLst>
                                      </p:cBhvr>
                                      <p:to>
                                        <p:strVal val="visible"/>
                                      </p:to>
                                    </p:set>
                                    <p:animEffect transition="in" filter="fade">
                                      <p:cBhvr>
                                        <p:cTn id="464" dur="500"/>
                                        <p:tgtEl>
                                          <p:spTgt spid="307">
                                            <p:txEl>
                                              <p:pRg st="3" end="3"/>
                                            </p:txEl>
                                          </p:spTgt>
                                        </p:tgtEl>
                                      </p:cBhvr>
                                    </p:animEffect>
                                  </p:childTnLst>
                                </p:cTn>
                              </p:par>
                            </p:childTnLst>
                          </p:cTn>
                        </p:par>
                        <p:par>
                          <p:cTn id="465" fill="hold">
                            <p:stCondLst>
                              <p:cond delay="34000"/>
                            </p:stCondLst>
                            <p:childTnLst>
                              <p:par>
                                <p:cTn id="466" presetID="10" presetClass="entr" presetSubtype="0" fill="hold" nodeType="afterEffect">
                                  <p:stCondLst>
                                    <p:cond delay="0"/>
                                  </p:stCondLst>
                                  <p:childTnLst>
                                    <p:set>
                                      <p:cBhvr>
                                        <p:cTn id="467" dur="1" fill="hold">
                                          <p:stCondLst>
                                            <p:cond delay="0"/>
                                          </p:stCondLst>
                                        </p:cTn>
                                        <p:tgtEl>
                                          <p:spTgt spid="307">
                                            <p:txEl>
                                              <p:pRg st="4" end="4"/>
                                            </p:txEl>
                                          </p:spTgt>
                                        </p:tgtEl>
                                        <p:attrNameLst>
                                          <p:attrName>style.visibility</p:attrName>
                                        </p:attrNameLst>
                                      </p:cBhvr>
                                      <p:to>
                                        <p:strVal val="visible"/>
                                      </p:to>
                                    </p:set>
                                    <p:animEffect transition="in" filter="fade">
                                      <p:cBhvr>
                                        <p:cTn id="468" dur="500"/>
                                        <p:tgtEl>
                                          <p:spTgt spid="307">
                                            <p:txEl>
                                              <p:pRg st="4" end="4"/>
                                            </p:txEl>
                                          </p:spTgt>
                                        </p:tgtEl>
                                      </p:cBhvr>
                                    </p:animEffect>
                                  </p:childTnLst>
                                </p:cTn>
                              </p:par>
                            </p:childTnLst>
                          </p:cTn>
                        </p:par>
                        <p:par>
                          <p:cTn id="469" fill="hold">
                            <p:stCondLst>
                              <p:cond delay="34500"/>
                            </p:stCondLst>
                            <p:childTnLst>
                              <p:par>
                                <p:cTn id="470" presetID="10" presetClass="entr" presetSubtype="0" fill="hold" nodeType="afterEffect">
                                  <p:stCondLst>
                                    <p:cond delay="0"/>
                                  </p:stCondLst>
                                  <p:childTnLst>
                                    <p:set>
                                      <p:cBhvr>
                                        <p:cTn id="471" dur="1" fill="hold">
                                          <p:stCondLst>
                                            <p:cond delay="0"/>
                                          </p:stCondLst>
                                        </p:cTn>
                                        <p:tgtEl>
                                          <p:spTgt spid="307">
                                            <p:txEl>
                                              <p:pRg st="5" end="5"/>
                                            </p:txEl>
                                          </p:spTgt>
                                        </p:tgtEl>
                                        <p:attrNameLst>
                                          <p:attrName>style.visibility</p:attrName>
                                        </p:attrNameLst>
                                      </p:cBhvr>
                                      <p:to>
                                        <p:strVal val="visible"/>
                                      </p:to>
                                    </p:set>
                                    <p:animEffect transition="in" filter="fade">
                                      <p:cBhvr>
                                        <p:cTn id="472" dur="500"/>
                                        <p:tgtEl>
                                          <p:spTgt spid="307">
                                            <p:txEl>
                                              <p:pRg st="5" end="5"/>
                                            </p:txEl>
                                          </p:spTgt>
                                        </p:tgtEl>
                                      </p:cBhvr>
                                    </p:animEffect>
                                  </p:childTnLst>
                                </p:cTn>
                              </p:par>
                            </p:childTnLst>
                          </p:cTn>
                        </p:par>
                        <p:par>
                          <p:cTn id="473" fill="hold">
                            <p:stCondLst>
                              <p:cond delay="35000"/>
                            </p:stCondLst>
                            <p:childTnLst>
                              <p:par>
                                <p:cTn id="474" presetID="10" presetClass="entr" presetSubtype="0" fill="hold" nodeType="afterEffect">
                                  <p:stCondLst>
                                    <p:cond delay="0"/>
                                  </p:stCondLst>
                                  <p:childTnLst>
                                    <p:set>
                                      <p:cBhvr>
                                        <p:cTn id="475" dur="1" fill="hold">
                                          <p:stCondLst>
                                            <p:cond delay="0"/>
                                          </p:stCondLst>
                                        </p:cTn>
                                        <p:tgtEl>
                                          <p:spTgt spid="307">
                                            <p:txEl>
                                              <p:pRg st="6" end="6"/>
                                            </p:txEl>
                                          </p:spTgt>
                                        </p:tgtEl>
                                        <p:attrNameLst>
                                          <p:attrName>style.visibility</p:attrName>
                                        </p:attrNameLst>
                                      </p:cBhvr>
                                      <p:to>
                                        <p:strVal val="visible"/>
                                      </p:to>
                                    </p:set>
                                    <p:animEffect transition="in" filter="fade">
                                      <p:cBhvr>
                                        <p:cTn id="476" dur="500"/>
                                        <p:tgtEl>
                                          <p:spTgt spid="307">
                                            <p:txEl>
                                              <p:pRg st="6" end="6"/>
                                            </p:txEl>
                                          </p:spTgt>
                                        </p:tgtEl>
                                      </p:cBhvr>
                                    </p:animEffect>
                                  </p:childTnLst>
                                </p:cTn>
                              </p:par>
                            </p:childTnLst>
                          </p:cTn>
                        </p:par>
                        <p:par>
                          <p:cTn id="477" fill="hold">
                            <p:stCondLst>
                              <p:cond delay="35500"/>
                            </p:stCondLst>
                            <p:childTnLst>
                              <p:par>
                                <p:cTn id="478" presetID="10" presetClass="entr" presetSubtype="0" fill="hold" nodeType="afterEffect">
                                  <p:stCondLst>
                                    <p:cond delay="0"/>
                                  </p:stCondLst>
                                  <p:childTnLst>
                                    <p:set>
                                      <p:cBhvr>
                                        <p:cTn id="479" dur="1" fill="hold">
                                          <p:stCondLst>
                                            <p:cond delay="0"/>
                                          </p:stCondLst>
                                        </p:cTn>
                                        <p:tgtEl>
                                          <p:spTgt spid="307">
                                            <p:txEl>
                                              <p:pRg st="7" end="7"/>
                                            </p:txEl>
                                          </p:spTgt>
                                        </p:tgtEl>
                                        <p:attrNameLst>
                                          <p:attrName>style.visibility</p:attrName>
                                        </p:attrNameLst>
                                      </p:cBhvr>
                                      <p:to>
                                        <p:strVal val="visible"/>
                                      </p:to>
                                    </p:set>
                                    <p:animEffect transition="in" filter="fade">
                                      <p:cBhvr>
                                        <p:cTn id="480" dur="500"/>
                                        <p:tgtEl>
                                          <p:spTgt spid="307">
                                            <p:txEl>
                                              <p:pRg st="7" end="7"/>
                                            </p:txEl>
                                          </p:spTgt>
                                        </p:tgtEl>
                                      </p:cBhvr>
                                    </p:animEffect>
                                  </p:childTnLst>
                                </p:cTn>
                              </p:par>
                            </p:childTnLst>
                          </p:cTn>
                        </p:par>
                        <p:par>
                          <p:cTn id="481" fill="hold">
                            <p:stCondLst>
                              <p:cond delay="36000"/>
                            </p:stCondLst>
                            <p:childTnLst>
                              <p:par>
                                <p:cTn id="482" presetID="10" presetClass="entr" presetSubtype="0" fill="hold" nodeType="afterEffect">
                                  <p:stCondLst>
                                    <p:cond delay="0"/>
                                  </p:stCondLst>
                                  <p:childTnLst>
                                    <p:set>
                                      <p:cBhvr>
                                        <p:cTn id="483" dur="1" fill="hold">
                                          <p:stCondLst>
                                            <p:cond delay="0"/>
                                          </p:stCondLst>
                                        </p:cTn>
                                        <p:tgtEl>
                                          <p:spTgt spid="307">
                                            <p:txEl>
                                              <p:pRg st="8" end="8"/>
                                            </p:txEl>
                                          </p:spTgt>
                                        </p:tgtEl>
                                        <p:attrNameLst>
                                          <p:attrName>style.visibility</p:attrName>
                                        </p:attrNameLst>
                                      </p:cBhvr>
                                      <p:to>
                                        <p:strVal val="visible"/>
                                      </p:to>
                                    </p:set>
                                    <p:animEffect transition="in" filter="fade">
                                      <p:cBhvr>
                                        <p:cTn id="484" dur="500"/>
                                        <p:tgtEl>
                                          <p:spTgt spid="307">
                                            <p:txEl>
                                              <p:pRg st="8" end="8"/>
                                            </p:txEl>
                                          </p:spTgt>
                                        </p:tgtEl>
                                      </p:cBhvr>
                                    </p:animEffect>
                                  </p:childTnLst>
                                </p:cTn>
                              </p:par>
                              <p:par>
                                <p:cTn id="485" presetID="10" presetClass="entr" presetSubtype="0" fill="hold" nodeType="withEffect">
                                  <p:stCondLst>
                                    <p:cond delay="0"/>
                                  </p:stCondLst>
                                  <p:childTnLst>
                                    <p:set>
                                      <p:cBhvr>
                                        <p:cTn id="486" dur="1" fill="hold">
                                          <p:stCondLst>
                                            <p:cond delay="0"/>
                                          </p:stCondLst>
                                        </p:cTn>
                                        <p:tgtEl>
                                          <p:spTgt spid="308">
                                            <p:txEl>
                                              <p:pRg st="0" end="0"/>
                                            </p:txEl>
                                          </p:spTgt>
                                        </p:tgtEl>
                                        <p:attrNameLst>
                                          <p:attrName>style.visibility</p:attrName>
                                        </p:attrNameLst>
                                      </p:cBhvr>
                                      <p:to>
                                        <p:strVal val="visible"/>
                                      </p:to>
                                    </p:set>
                                    <p:animEffect transition="in" filter="fade">
                                      <p:cBhvr>
                                        <p:cTn id="487" dur="500"/>
                                        <p:tgtEl>
                                          <p:spTgt spid="308">
                                            <p:txEl>
                                              <p:pRg st="0" end="0"/>
                                            </p:txEl>
                                          </p:spTgt>
                                        </p:tgtEl>
                                      </p:cBhvr>
                                    </p:animEffect>
                                  </p:childTnLst>
                                </p:cTn>
                              </p:par>
                              <p:par>
                                <p:cTn id="488" presetID="10" presetClass="entr" presetSubtype="0" fill="hold" nodeType="withEffect">
                                  <p:stCondLst>
                                    <p:cond delay="0"/>
                                  </p:stCondLst>
                                  <p:childTnLst>
                                    <p:set>
                                      <p:cBhvr>
                                        <p:cTn id="489" dur="1" fill="hold">
                                          <p:stCondLst>
                                            <p:cond delay="0"/>
                                          </p:stCondLst>
                                        </p:cTn>
                                        <p:tgtEl>
                                          <p:spTgt spid="308">
                                            <p:txEl>
                                              <p:pRg st="1" end="1"/>
                                            </p:txEl>
                                          </p:spTgt>
                                        </p:tgtEl>
                                        <p:attrNameLst>
                                          <p:attrName>style.visibility</p:attrName>
                                        </p:attrNameLst>
                                      </p:cBhvr>
                                      <p:to>
                                        <p:strVal val="visible"/>
                                      </p:to>
                                    </p:set>
                                    <p:animEffect transition="in" filter="fade">
                                      <p:cBhvr>
                                        <p:cTn id="490" dur="500"/>
                                        <p:tgtEl>
                                          <p:spTgt spid="308">
                                            <p:txEl>
                                              <p:pRg st="1" end="1"/>
                                            </p:txEl>
                                          </p:spTgt>
                                        </p:tgtEl>
                                      </p:cBhvr>
                                    </p:animEffect>
                                  </p:childTnLst>
                                </p:cTn>
                              </p:par>
                              <p:par>
                                <p:cTn id="491" presetID="10" presetClass="entr" presetSubtype="0" fill="hold" nodeType="withEffect">
                                  <p:stCondLst>
                                    <p:cond delay="0"/>
                                  </p:stCondLst>
                                  <p:childTnLst>
                                    <p:set>
                                      <p:cBhvr>
                                        <p:cTn id="492" dur="1" fill="hold">
                                          <p:stCondLst>
                                            <p:cond delay="0"/>
                                          </p:stCondLst>
                                        </p:cTn>
                                        <p:tgtEl>
                                          <p:spTgt spid="308">
                                            <p:txEl>
                                              <p:pRg st="2" end="2"/>
                                            </p:txEl>
                                          </p:spTgt>
                                        </p:tgtEl>
                                        <p:attrNameLst>
                                          <p:attrName>style.visibility</p:attrName>
                                        </p:attrNameLst>
                                      </p:cBhvr>
                                      <p:to>
                                        <p:strVal val="visible"/>
                                      </p:to>
                                    </p:set>
                                    <p:animEffect transition="in" filter="fade">
                                      <p:cBhvr>
                                        <p:cTn id="493" dur="500"/>
                                        <p:tgtEl>
                                          <p:spTgt spid="308">
                                            <p:txEl>
                                              <p:pRg st="2" end="2"/>
                                            </p:txEl>
                                          </p:spTgt>
                                        </p:tgtEl>
                                      </p:cBhvr>
                                    </p:animEffect>
                                  </p:childTnLst>
                                </p:cTn>
                              </p:par>
                              <p:par>
                                <p:cTn id="494" presetID="10" presetClass="entr" presetSubtype="0" fill="hold" nodeType="withEffect">
                                  <p:stCondLst>
                                    <p:cond delay="0"/>
                                  </p:stCondLst>
                                  <p:childTnLst>
                                    <p:set>
                                      <p:cBhvr>
                                        <p:cTn id="495" dur="1" fill="hold">
                                          <p:stCondLst>
                                            <p:cond delay="0"/>
                                          </p:stCondLst>
                                        </p:cTn>
                                        <p:tgtEl>
                                          <p:spTgt spid="308">
                                            <p:txEl>
                                              <p:pRg st="3" end="3"/>
                                            </p:txEl>
                                          </p:spTgt>
                                        </p:tgtEl>
                                        <p:attrNameLst>
                                          <p:attrName>style.visibility</p:attrName>
                                        </p:attrNameLst>
                                      </p:cBhvr>
                                      <p:to>
                                        <p:strVal val="visible"/>
                                      </p:to>
                                    </p:set>
                                    <p:animEffect transition="in" filter="fade">
                                      <p:cBhvr>
                                        <p:cTn id="496" dur="500"/>
                                        <p:tgtEl>
                                          <p:spTgt spid="308">
                                            <p:txEl>
                                              <p:pRg st="3" end="3"/>
                                            </p:txEl>
                                          </p:spTgt>
                                        </p:tgtEl>
                                      </p:cBhvr>
                                    </p:animEffect>
                                  </p:childTnLst>
                                </p:cTn>
                              </p:par>
                              <p:par>
                                <p:cTn id="497" presetID="10" presetClass="entr" presetSubtype="0" fill="hold" nodeType="withEffect">
                                  <p:stCondLst>
                                    <p:cond delay="0"/>
                                  </p:stCondLst>
                                  <p:childTnLst>
                                    <p:set>
                                      <p:cBhvr>
                                        <p:cTn id="498" dur="1" fill="hold">
                                          <p:stCondLst>
                                            <p:cond delay="0"/>
                                          </p:stCondLst>
                                        </p:cTn>
                                        <p:tgtEl>
                                          <p:spTgt spid="308">
                                            <p:txEl>
                                              <p:pRg st="4" end="4"/>
                                            </p:txEl>
                                          </p:spTgt>
                                        </p:tgtEl>
                                        <p:attrNameLst>
                                          <p:attrName>style.visibility</p:attrName>
                                        </p:attrNameLst>
                                      </p:cBhvr>
                                      <p:to>
                                        <p:strVal val="visible"/>
                                      </p:to>
                                    </p:set>
                                    <p:animEffect transition="in" filter="fade">
                                      <p:cBhvr>
                                        <p:cTn id="499" dur="500"/>
                                        <p:tgtEl>
                                          <p:spTgt spid="308">
                                            <p:txEl>
                                              <p:pRg st="4" end="4"/>
                                            </p:txEl>
                                          </p:spTgt>
                                        </p:tgtEl>
                                      </p:cBhvr>
                                    </p:animEffect>
                                  </p:childTnLst>
                                </p:cTn>
                              </p:par>
                              <p:par>
                                <p:cTn id="500" presetID="10" presetClass="entr" presetSubtype="0" fill="hold" nodeType="withEffect">
                                  <p:stCondLst>
                                    <p:cond delay="0"/>
                                  </p:stCondLst>
                                  <p:childTnLst>
                                    <p:set>
                                      <p:cBhvr>
                                        <p:cTn id="501" dur="1" fill="hold">
                                          <p:stCondLst>
                                            <p:cond delay="0"/>
                                          </p:stCondLst>
                                        </p:cTn>
                                        <p:tgtEl>
                                          <p:spTgt spid="308">
                                            <p:txEl>
                                              <p:pRg st="5" end="5"/>
                                            </p:txEl>
                                          </p:spTgt>
                                        </p:tgtEl>
                                        <p:attrNameLst>
                                          <p:attrName>style.visibility</p:attrName>
                                        </p:attrNameLst>
                                      </p:cBhvr>
                                      <p:to>
                                        <p:strVal val="visible"/>
                                      </p:to>
                                    </p:set>
                                    <p:animEffect transition="in" filter="fade">
                                      <p:cBhvr>
                                        <p:cTn id="502" dur="500"/>
                                        <p:tgtEl>
                                          <p:spTgt spid="308">
                                            <p:txEl>
                                              <p:pRg st="5" end="5"/>
                                            </p:txEl>
                                          </p:spTgt>
                                        </p:tgtEl>
                                      </p:cBhvr>
                                    </p:animEffect>
                                  </p:childTnLst>
                                </p:cTn>
                              </p:par>
                              <p:par>
                                <p:cTn id="503" presetID="10" presetClass="entr" presetSubtype="0" fill="hold" nodeType="withEffect">
                                  <p:stCondLst>
                                    <p:cond delay="0"/>
                                  </p:stCondLst>
                                  <p:childTnLst>
                                    <p:set>
                                      <p:cBhvr>
                                        <p:cTn id="504" dur="1" fill="hold">
                                          <p:stCondLst>
                                            <p:cond delay="0"/>
                                          </p:stCondLst>
                                        </p:cTn>
                                        <p:tgtEl>
                                          <p:spTgt spid="308">
                                            <p:txEl>
                                              <p:pRg st="6" end="6"/>
                                            </p:txEl>
                                          </p:spTgt>
                                        </p:tgtEl>
                                        <p:attrNameLst>
                                          <p:attrName>style.visibility</p:attrName>
                                        </p:attrNameLst>
                                      </p:cBhvr>
                                      <p:to>
                                        <p:strVal val="visible"/>
                                      </p:to>
                                    </p:set>
                                    <p:animEffect transition="in" filter="fade">
                                      <p:cBhvr>
                                        <p:cTn id="505" dur="500"/>
                                        <p:tgtEl>
                                          <p:spTgt spid="308">
                                            <p:txEl>
                                              <p:pRg st="6" end="6"/>
                                            </p:txEl>
                                          </p:spTgt>
                                        </p:tgtEl>
                                      </p:cBhvr>
                                    </p:animEffect>
                                  </p:childTnLst>
                                </p:cTn>
                              </p:par>
                              <p:par>
                                <p:cTn id="506" presetID="10" presetClass="entr" presetSubtype="0" fill="hold" nodeType="withEffect">
                                  <p:stCondLst>
                                    <p:cond delay="0"/>
                                  </p:stCondLst>
                                  <p:childTnLst>
                                    <p:set>
                                      <p:cBhvr>
                                        <p:cTn id="507" dur="1" fill="hold">
                                          <p:stCondLst>
                                            <p:cond delay="0"/>
                                          </p:stCondLst>
                                        </p:cTn>
                                        <p:tgtEl>
                                          <p:spTgt spid="308">
                                            <p:txEl>
                                              <p:pRg st="7" end="7"/>
                                            </p:txEl>
                                          </p:spTgt>
                                        </p:tgtEl>
                                        <p:attrNameLst>
                                          <p:attrName>style.visibility</p:attrName>
                                        </p:attrNameLst>
                                      </p:cBhvr>
                                      <p:to>
                                        <p:strVal val="visible"/>
                                      </p:to>
                                    </p:set>
                                    <p:animEffect transition="in" filter="fade">
                                      <p:cBhvr>
                                        <p:cTn id="508" dur="500"/>
                                        <p:tgtEl>
                                          <p:spTgt spid="308">
                                            <p:txEl>
                                              <p:pRg st="7" end="7"/>
                                            </p:txEl>
                                          </p:spTgt>
                                        </p:tgtEl>
                                      </p:cBhvr>
                                    </p:animEffect>
                                  </p:childTnLst>
                                </p:cTn>
                              </p:par>
                              <p:par>
                                <p:cTn id="509" presetID="10" presetClass="entr" presetSubtype="0" fill="hold" nodeType="withEffect">
                                  <p:stCondLst>
                                    <p:cond delay="0"/>
                                  </p:stCondLst>
                                  <p:childTnLst>
                                    <p:set>
                                      <p:cBhvr>
                                        <p:cTn id="510" dur="1" fill="hold">
                                          <p:stCondLst>
                                            <p:cond delay="0"/>
                                          </p:stCondLst>
                                        </p:cTn>
                                        <p:tgtEl>
                                          <p:spTgt spid="308">
                                            <p:txEl>
                                              <p:pRg st="8" end="8"/>
                                            </p:txEl>
                                          </p:spTgt>
                                        </p:tgtEl>
                                        <p:attrNameLst>
                                          <p:attrName>style.visibility</p:attrName>
                                        </p:attrNameLst>
                                      </p:cBhvr>
                                      <p:to>
                                        <p:strVal val="visible"/>
                                      </p:to>
                                    </p:set>
                                    <p:animEffect transition="in" filter="fade">
                                      <p:cBhvr>
                                        <p:cTn id="511" dur="500"/>
                                        <p:tgtEl>
                                          <p:spTgt spid="308">
                                            <p:txEl>
                                              <p:pRg st="8" end="8"/>
                                            </p:txEl>
                                          </p:spTgt>
                                        </p:tgtEl>
                                      </p:cBhvr>
                                    </p:animEffect>
                                  </p:childTnLst>
                                </p:cTn>
                              </p:par>
                            </p:childTnLst>
                          </p:cTn>
                        </p:par>
                        <p:par>
                          <p:cTn id="512" fill="hold">
                            <p:stCondLst>
                              <p:cond delay="36500"/>
                            </p:stCondLst>
                            <p:childTnLst>
                              <p:par>
                                <p:cTn id="513" presetID="10" presetClass="entr" presetSubtype="0" fill="hold" nodeType="afterEffect">
                                  <p:stCondLst>
                                    <p:cond delay="0"/>
                                  </p:stCondLst>
                                  <p:childTnLst>
                                    <p:set>
                                      <p:cBhvr>
                                        <p:cTn id="514" dur="1" fill="hold">
                                          <p:stCondLst>
                                            <p:cond delay="0"/>
                                          </p:stCondLst>
                                        </p:cTn>
                                        <p:tgtEl>
                                          <p:spTgt spid="288"/>
                                        </p:tgtEl>
                                        <p:attrNameLst>
                                          <p:attrName>style.visibility</p:attrName>
                                        </p:attrNameLst>
                                      </p:cBhvr>
                                      <p:to>
                                        <p:strVal val="visible"/>
                                      </p:to>
                                    </p:set>
                                    <p:animEffect transition="in" filter="fade">
                                      <p:cBhvr>
                                        <p:cTn id="515"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319"/>
        <p:cNvGrpSpPr/>
        <p:nvPr/>
      </p:nvGrpSpPr>
      <p:grpSpPr>
        <a:xfrm>
          <a:off x="0" y="0"/>
          <a:ext cx="0" cy="0"/>
          <a:chOff x="0" y="0"/>
          <a:chExt cx="0" cy="0"/>
        </a:xfrm>
      </p:grpSpPr>
      <p:sp>
        <p:nvSpPr>
          <p:cNvPr id="320" name="Google Shape;320;p46"/>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1" name="Google Shape;321;p46"/>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46"/>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323" name="Google Shape;323;p46"/>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6"/>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25" name="Google Shape;325;p46"/>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26" name="Google Shape;326;p46"/>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27" name="Google Shape;327;p46"/>
          <p:cNvSpPr txBox="1">
            <a:spLocks noGrp="1"/>
          </p:cNvSpPr>
          <p:nvPr>
            <p:ph type="body" idx="2"/>
          </p:nvPr>
        </p:nvSpPr>
        <p:spPr>
          <a:xfrm>
            <a:off x="1519127" y="2407196"/>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8" name="Google Shape;328;p46"/>
          <p:cNvSpPr txBox="1">
            <a:spLocks noGrp="1"/>
          </p:cNvSpPr>
          <p:nvPr>
            <p:ph type="body" idx="3"/>
          </p:nvPr>
        </p:nvSpPr>
        <p:spPr>
          <a:xfrm>
            <a:off x="1519127" y="3140213"/>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9" name="Google Shape;329;p46"/>
          <p:cNvSpPr txBox="1">
            <a:spLocks noGrp="1"/>
          </p:cNvSpPr>
          <p:nvPr>
            <p:ph type="body" idx="4"/>
          </p:nvPr>
        </p:nvSpPr>
        <p:spPr>
          <a:xfrm>
            <a:off x="3814614" y="4711452"/>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46"/>
          <p:cNvSpPr txBox="1">
            <a:spLocks noGrp="1"/>
          </p:cNvSpPr>
          <p:nvPr>
            <p:ph type="body" idx="5"/>
          </p:nvPr>
        </p:nvSpPr>
        <p:spPr>
          <a:xfrm>
            <a:off x="3814614" y="5444469"/>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1" name="Google Shape;331;p46"/>
          <p:cNvSpPr txBox="1">
            <a:spLocks noGrp="1"/>
          </p:cNvSpPr>
          <p:nvPr>
            <p:ph type="body" idx="6"/>
          </p:nvPr>
        </p:nvSpPr>
        <p:spPr>
          <a:xfrm>
            <a:off x="6190878" y="7015708"/>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46"/>
          <p:cNvSpPr txBox="1">
            <a:spLocks noGrp="1"/>
          </p:cNvSpPr>
          <p:nvPr>
            <p:ph type="body" idx="7"/>
          </p:nvPr>
        </p:nvSpPr>
        <p:spPr>
          <a:xfrm>
            <a:off x="6190878" y="7748725"/>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3" name="Google Shape;333;p46"/>
          <p:cNvSpPr/>
          <p:nvPr/>
        </p:nvSpPr>
        <p:spPr>
          <a:xfrm>
            <a:off x="1366342" y="2551212"/>
            <a:ext cx="132455" cy="1296144"/>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34" name="Google Shape;334;p46"/>
          <p:cNvSpPr/>
          <p:nvPr/>
        </p:nvSpPr>
        <p:spPr>
          <a:xfrm>
            <a:off x="3670598" y="4855468"/>
            <a:ext cx="132455" cy="1296144"/>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335" name="Google Shape;335;p46"/>
          <p:cNvSpPr/>
          <p:nvPr/>
        </p:nvSpPr>
        <p:spPr>
          <a:xfrm>
            <a:off x="6046862" y="7159724"/>
            <a:ext cx="132455" cy="1296144"/>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anim calcmode="lin" valueType="num">
                                      <p:cBhvr additive="base">
                                        <p:cTn id="7" dur="250"/>
                                        <p:tgtEl>
                                          <p:spTgt spid="325"/>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 calcmode="lin" valueType="num">
                                      <p:cBhvr additive="base">
                                        <p:cTn id="10" dur="250"/>
                                        <p:tgtEl>
                                          <p:spTgt spid="326"/>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324"/>
                                        </p:tgtEl>
                                        <p:attrNameLst>
                                          <p:attrName>style.visibility</p:attrName>
                                        </p:attrNameLst>
                                      </p:cBhvr>
                                      <p:to>
                                        <p:strVal val="visible"/>
                                      </p:to>
                                    </p:set>
                                    <p:anim calcmode="lin" valueType="num">
                                      <p:cBhvr additive="base">
                                        <p:cTn id="13" dur="250"/>
                                        <p:tgtEl>
                                          <p:spTgt spid="324"/>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500"/>
                                        <p:tgtEl>
                                          <p:spTgt spid="321"/>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20">
                                            <p:txEl>
                                              <p:pRg st="0" end="0"/>
                                            </p:txEl>
                                          </p:spTgt>
                                        </p:tgtEl>
                                        <p:attrNameLst>
                                          <p:attrName>style.visibility</p:attrName>
                                        </p:attrNameLst>
                                      </p:cBhvr>
                                      <p:to>
                                        <p:strVal val="visible"/>
                                      </p:to>
                                    </p:set>
                                    <p:anim calcmode="lin" valueType="num">
                                      <p:cBhvr additive="base">
                                        <p:cTn id="19" dur="500"/>
                                        <p:tgtEl>
                                          <p:spTgt spid="320">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20">
                                            <p:txEl>
                                              <p:pRg st="1" end="1"/>
                                            </p:txEl>
                                          </p:spTgt>
                                        </p:tgtEl>
                                        <p:attrNameLst>
                                          <p:attrName>style.visibility</p:attrName>
                                        </p:attrNameLst>
                                      </p:cBhvr>
                                      <p:to>
                                        <p:strVal val="visible"/>
                                      </p:to>
                                    </p:set>
                                    <p:anim calcmode="lin" valueType="num">
                                      <p:cBhvr additive="base">
                                        <p:cTn id="22" dur="500"/>
                                        <p:tgtEl>
                                          <p:spTgt spid="320">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20">
                                            <p:txEl>
                                              <p:pRg st="2" end="2"/>
                                            </p:txEl>
                                          </p:spTgt>
                                        </p:tgtEl>
                                        <p:attrNameLst>
                                          <p:attrName>style.visibility</p:attrName>
                                        </p:attrNameLst>
                                      </p:cBhvr>
                                      <p:to>
                                        <p:strVal val="visible"/>
                                      </p:to>
                                    </p:set>
                                    <p:anim calcmode="lin" valueType="num">
                                      <p:cBhvr additive="base">
                                        <p:cTn id="25" dur="500"/>
                                        <p:tgtEl>
                                          <p:spTgt spid="320">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20">
                                            <p:txEl>
                                              <p:pRg st="3" end="3"/>
                                            </p:txEl>
                                          </p:spTgt>
                                        </p:tgtEl>
                                        <p:attrNameLst>
                                          <p:attrName>style.visibility</p:attrName>
                                        </p:attrNameLst>
                                      </p:cBhvr>
                                      <p:to>
                                        <p:strVal val="visible"/>
                                      </p:to>
                                    </p:set>
                                    <p:anim calcmode="lin" valueType="num">
                                      <p:cBhvr additive="base">
                                        <p:cTn id="28" dur="500"/>
                                        <p:tgtEl>
                                          <p:spTgt spid="320">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320">
                                            <p:txEl>
                                              <p:pRg st="4" end="4"/>
                                            </p:txEl>
                                          </p:spTgt>
                                        </p:tgtEl>
                                        <p:attrNameLst>
                                          <p:attrName>style.visibility</p:attrName>
                                        </p:attrNameLst>
                                      </p:cBhvr>
                                      <p:to>
                                        <p:strVal val="visible"/>
                                      </p:to>
                                    </p:set>
                                    <p:anim calcmode="lin" valueType="num">
                                      <p:cBhvr additive="base">
                                        <p:cTn id="31" dur="500"/>
                                        <p:tgtEl>
                                          <p:spTgt spid="320">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20">
                                            <p:txEl>
                                              <p:pRg st="5" end="5"/>
                                            </p:txEl>
                                          </p:spTgt>
                                        </p:tgtEl>
                                        <p:attrNameLst>
                                          <p:attrName>style.visibility</p:attrName>
                                        </p:attrNameLst>
                                      </p:cBhvr>
                                      <p:to>
                                        <p:strVal val="visible"/>
                                      </p:to>
                                    </p:set>
                                    <p:anim calcmode="lin" valueType="num">
                                      <p:cBhvr additive="base">
                                        <p:cTn id="34" dur="500"/>
                                        <p:tgtEl>
                                          <p:spTgt spid="320">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320">
                                            <p:txEl>
                                              <p:pRg st="6" end="6"/>
                                            </p:txEl>
                                          </p:spTgt>
                                        </p:tgtEl>
                                        <p:attrNameLst>
                                          <p:attrName>style.visibility</p:attrName>
                                        </p:attrNameLst>
                                      </p:cBhvr>
                                      <p:to>
                                        <p:strVal val="visible"/>
                                      </p:to>
                                    </p:set>
                                    <p:anim calcmode="lin" valueType="num">
                                      <p:cBhvr additive="base">
                                        <p:cTn id="37" dur="500"/>
                                        <p:tgtEl>
                                          <p:spTgt spid="320">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320">
                                            <p:txEl>
                                              <p:pRg st="7" end="7"/>
                                            </p:txEl>
                                          </p:spTgt>
                                        </p:tgtEl>
                                        <p:attrNameLst>
                                          <p:attrName>style.visibility</p:attrName>
                                        </p:attrNameLst>
                                      </p:cBhvr>
                                      <p:to>
                                        <p:strVal val="visible"/>
                                      </p:to>
                                    </p:set>
                                    <p:anim calcmode="lin" valueType="num">
                                      <p:cBhvr additive="base">
                                        <p:cTn id="40" dur="500"/>
                                        <p:tgtEl>
                                          <p:spTgt spid="320">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320">
                                            <p:txEl>
                                              <p:pRg st="8" end="8"/>
                                            </p:txEl>
                                          </p:spTgt>
                                        </p:tgtEl>
                                        <p:attrNameLst>
                                          <p:attrName>style.visibility</p:attrName>
                                        </p:attrNameLst>
                                      </p:cBhvr>
                                      <p:to>
                                        <p:strVal val="visible"/>
                                      </p:to>
                                    </p:set>
                                    <p:anim calcmode="lin" valueType="num">
                                      <p:cBhvr additive="base">
                                        <p:cTn id="43" dur="500"/>
                                        <p:tgtEl>
                                          <p:spTgt spid="320">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8" fill="hold" nodeType="afterEffect">
                                  <p:stCondLst>
                                    <p:cond delay="0"/>
                                  </p:stCondLst>
                                  <p:childTnLst>
                                    <p:set>
                                      <p:cBhvr>
                                        <p:cTn id="46" dur="1" fill="hold">
                                          <p:stCondLst>
                                            <p:cond delay="0"/>
                                          </p:stCondLst>
                                        </p:cTn>
                                        <p:tgtEl>
                                          <p:spTgt spid="333"/>
                                        </p:tgtEl>
                                        <p:attrNameLst>
                                          <p:attrName>style.visibility</p:attrName>
                                        </p:attrNameLst>
                                      </p:cBhvr>
                                      <p:to>
                                        <p:strVal val="visible"/>
                                      </p:to>
                                    </p:set>
                                    <p:anim calcmode="lin" valueType="num">
                                      <p:cBhvr additive="base">
                                        <p:cTn id="47" dur="500"/>
                                        <p:tgtEl>
                                          <p:spTgt spid="333"/>
                                        </p:tgtEl>
                                        <p:attrNameLst>
                                          <p:attrName>ppt_x</p:attrName>
                                        </p:attrNameLst>
                                      </p:cBhvr>
                                      <p:tavLst>
                                        <p:tav tm="0">
                                          <p:val>
                                            <p:strVal val="#ppt_x-1"/>
                                          </p:val>
                                        </p:tav>
                                        <p:tav tm="100000">
                                          <p:val>
                                            <p:strVal val="#ppt_x"/>
                                          </p:val>
                                        </p:tav>
                                      </p:tavLst>
                                    </p:anim>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27">
                                            <p:txEl>
                                              <p:pRg st="0" end="0"/>
                                            </p:txEl>
                                          </p:spTgt>
                                        </p:tgtEl>
                                        <p:attrNameLst>
                                          <p:attrName>style.visibility</p:attrName>
                                        </p:attrNameLst>
                                      </p:cBhvr>
                                      <p:to>
                                        <p:strVal val="visible"/>
                                      </p:to>
                                    </p:set>
                                    <p:animEffect transition="in" filter="fade">
                                      <p:cBhvr>
                                        <p:cTn id="51" dur="500"/>
                                        <p:tgtEl>
                                          <p:spTgt spid="327">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327">
                                            <p:txEl>
                                              <p:pRg st="1" end="1"/>
                                            </p:txEl>
                                          </p:spTgt>
                                        </p:tgtEl>
                                        <p:attrNameLst>
                                          <p:attrName>style.visibility</p:attrName>
                                        </p:attrNameLst>
                                      </p:cBhvr>
                                      <p:to>
                                        <p:strVal val="visible"/>
                                      </p:to>
                                    </p:set>
                                    <p:animEffect transition="in" filter="fade">
                                      <p:cBhvr>
                                        <p:cTn id="55" dur="500"/>
                                        <p:tgtEl>
                                          <p:spTgt spid="327">
                                            <p:txEl>
                                              <p:pRg st="1" end="1"/>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327">
                                            <p:txEl>
                                              <p:pRg st="2" end="2"/>
                                            </p:txEl>
                                          </p:spTgt>
                                        </p:tgtEl>
                                        <p:attrNameLst>
                                          <p:attrName>style.visibility</p:attrName>
                                        </p:attrNameLst>
                                      </p:cBhvr>
                                      <p:to>
                                        <p:strVal val="visible"/>
                                      </p:to>
                                    </p:set>
                                    <p:animEffect transition="in" filter="fade">
                                      <p:cBhvr>
                                        <p:cTn id="59" dur="500"/>
                                        <p:tgtEl>
                                          <p:spTgt spid="327">
                                            <p:txEl>
                                              <p:pRg st="2" end="2"/>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327">
                                            <p:txEl>
                                              <p:pRg st="3" end="3"/>
                                            </p:txEl>
                                          </p:spTgt>
                                        </p:tgtEl>
                                        <p:attrNameLst>
                                          <p:attrName>style.visibility</p:attrName>
                                        </p:attrNameLst>
                                      </p:cBhvr>
                                      <p:to>
                                        <p:strVal val="visible"/>
                                      </p:to>
                                    </p:set>
                                    <p:animEffect transition="in" filter="fade">
                                      <p:cBhvr>
                                        <p:cTn id="63" dur="500"/>
                                        <p:tgtEl>
                                          <p:spTgt spid="327">
                                            <p:txEl>
                                              <p:pRg st="3" end="3"/>
                                            </p:txEl>
                                          </p:spTgt>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327">
                                            <p:txEl>
                                              <p:pRg st="4" end="4"/>
                                            </p:txEl>
                                          </p:spTgt>
                                        </p:tgtEl>
                                        <p:attrNameLst>
                                          <p:attrName>style.visibility</p:attrName>
                                        </p:attrNameLst>
                                      </p:cBhvr>
                                      <p:to>
                                        <p:strVal val="visible"/>
                                      </p:to>
                                    </p:set>
                                    <p:animEffect transition="in" filter="fade">
                                      <p:cBhvr>
                                        <p:cTn id="67" dur="500"/>
                                        <p:tgtEl>
                                          <p:spTgt spid="327">
                                            <p:txEl>
                                              <p:pRg st="4" end="4"/>
                                            </p:txEl>
                                          </p:spTgt>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327">
                                            <p:txEl>
                                              <p:pRg st="5" end="5"/>
                                            </p:txEl>
                                          </p:spTgt>
                                        </p:tgtEl>
                                        <p:attrNameLst>
                                          <p:attrName>style.visibility</p:attrName>
                                        </p:attrNameLst>
                                      </p:cBhvr>
                                      <p:to>
                                        <p:strVal val="visible"/>
                                      </p:to>
                                    </p:set>
                                    <p:animEffect transition="in" filter="fade">
                                      <p:cBhvr>
                                        <p:cTn id="71" dur="500"/>
                                        <p:tgtEl>
                                          <p:spTgt spid="327">
                                            <p:txEl>
                                              <p:pRg st="5" end="5"/>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327">
                                            <p:txEl>
                                              <p:pRg st="6" end="6"/>
                                            </p:txEl>
                                          </p:spTgt>
                                        </p:tgtEl>
                                        <p:attrNameLst>
                                          <p:attrName>style.visibility</p:attrName>
                                        </p:attrNameLst>
                                      </p:cBhvr>
                                      <p:to>
                                        <p:strVal val="visible"/>
                                      </p:to>
                                    </p:set>
                                    <p:animEffect transition="in" filter="fade">
                                      <p:cBhvr>
                                        <p:cTn id="75" dur="500"/>
                                        <p:tgtEl>
                                          <p:spTgt spid="327">
                                            <p:txEl>
                                              <p:pRg st="6" end="6"/>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327">
                                            <p:txEl>
                                              <p:pRg st="7" end="7"/>
                                            </p:txEl>
                                          </p:spTgt>
                                        </p:tgtEl>
                                        <p:attrNameLst>
                                          <p:attrName>style.visibility</p:attrName>
                                        </p:attrNameLst>
                                      </p:cBhvr>
                                      <p:to>
                                        <p:strVal val="visible"/>
                                      </p:to>
                                    </p:set>
                                    <p:animEffect transition="in" filter="fade">
                                      <p:cBhvr>
                                        <p:cTn id="79" dur="500"/>
                                        <p:tgtEl>
                                          <p:spTgt spid="327">
                                            <p:txEl>
                                              <p:pRg st="7" end="7"/>
                                            </p:txEl>
                                          </p:spTgt>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327">
                                            <p:txEl>
                                              <p:pRg st="8" end="8"/>
                                            </p:txEl>
                                          </p:spTgt>
                                        </p:tgtEl>
                                        <p:attrNameLst>
                                          <p:attrName>style.visibility</p:attrName>
                                        </p:attrNameLst>
                                      </p:cBhvr>
                                      <p:to>
                                        <p:strVal val="visible"/>
                                      </p:to>
                                    </p:set>
                                    <p:animEffect transition="in" filter="fade">
                                      <p:cBhvr>
                                        <p:cTn id="83" dur="500"/>
                                        <p:tgtEl>
                                          <p:spTgt spid="327">
                                            <p:txEl>
                                              <p:pRg st="8" end="8"/>
                                            </p:txEl>
                                          </p:spTgt>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328">
                                            <p:txEl>
                                              <p:pRg st="0" end="0"/>
                                            </p:txEl>
                                          </p:spTgt>
                                        </p:tgtEl>
                                        <p:attrNameLst>
                                          <p:attrName>style.visibility</p:attrName>
                                        </p:attrNameLst>
                                      </p:cBhvr>
                                      <p:to>
                                        <p:strVal val="visible"/>
                                      </p:to>
                                    </p:set>
                                    <p:animEffect transition="in" filter="fade">
                                      <p:cBhvr>
                                        <p:cTn id="87" dur="500"/>
                                        <p:tgtEl>
                                          <p:spTgt spid="328">
                                            <p:txEl>
                                              <p:pRg st="0" end="0"/>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328">
                                            <p:txEl>
                                              <p:pRg st="1" end="1"/>
                                            </p:txEl>
                                          </p:spTgt>
                                        </p:tgtEl>
                                        <p:attrNameLst>
                                          <p:attrName>style.visibility</p:attrName>
                                        </p:attrNameLst>
                                      </p:cBhvr>
                                      <p:to>
                                        <p:strVal val="visible"/>
                                      </p:to>
                                    </p:set>
                                    <p:animEffect transition="in" filter="fade">
                                      <p:cBhvr>
                                        <p:cTn id="91" dur="500"/>
                                        <p:tgtEl>
                                          <p:spTgt spid="328">
                                            <p:txEl>
                                              <p:pRg st="1" end="1"/>
                                            </p:txEl>
                                          </p:spTgt>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328">
                                            <p:txEl>
                                              <p:pRg st="2" end="2"/>
                                            </p:txEl>
                                          </p:spTgt>
                                        </p:tgtEl>
                                        <p:attrNameLst>
                                          <p:attrName>style.visibility</p:attrName>
                                        </p:attrNameLst>
                                      </p:cBhvr>
                                      <p:to>
                                        <p:strVal val="visible"/>
                                      </p:to>
                                    </p:set>
                                    <p:animEffect transition="in" filter="fade">
                                      <p:cBhvr>
                                        <p:cTn id="95" dur="500"/>
                                        <p:tgtEl>
                                          <p:spTgt spid="328">
                                            <p:txEl>
                                              <p:pRg st="2" end="2"/>
                                            </p:txEl>
                                          </p:spTgt>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328">
                                            <p:txEl>
                                              <p:pRg st="3" end="3"/>
                                            </p:txEl>
                                          </p:spTgt>
                                        </p:tgtEl>
                                        <p:attrNameLst>
                                          <p:attrName>style.visibility</p:attrName>
                                        </p:attrNameLst>
                                      </p:cBhvr>
                                      <p:to>
                                        <p:strVal val="visible"/>
                                      </p:to>
                                    </p:set>
                                    <p:animEffect transition="in" filter="fade">
                                      <p:cBhvr>
                                        <p:cTn id="99" dur="500"/>
                                        <p:tgtEl>
                                          <p:spTgt spid="328">
                                            <p:txEl>
                                              <p:pRg st="3" end="3"/>
                                            </p:txEl>
                                          </p:spTgt>
                                        </p:tgtEl>
                                      </p:cBhvr>
                                    </p:animEffec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328">
                                            <p:txEl>
                                              <p:pRg st="4" end="4"/>
                                            </p:txEl>
                                          </p:spTgt>
                                        </p:tgtEl>
                                        <p:attrNameLst>
                                          <p:attrName>style.visibility</p:attrName>
                                        </p:attrNameLst>
                                      </p:cBhvr>
                                      <p:to>
                                        <p:strVal val="visible"/>
                                      </p:to>
                                    </p:set>
                                    <p:animEffect transition="in" filter="fade">
                                      <p:cBhvr>
                                        <p:cTn id="103" dur="500"/>
                                        <p:tgtEl>
                                          <p:spTgt spid="328">
                                            <p:txEl>
                                              <p:pRg st="4" end="4"/>
                                            </p:txEl>
                                          </p:spTgt>
                                        </p:tgtEl>
                                      </p:cBhvr>
                                    </p:animEffect>
                                  </p:childTnLst>
                                </p:cTn>
                              </p:par>
                            </p:childTnLst>
                          </p:cTn>
                        </p:par>
                        <p:par>
                          <p:cTn id="104" fill="hold">
                            <p:stCondLst>
                              <p:cond delay="8000"/>
                            </p:stCondLst>
                            <p:childTnLst>
                              <p:par>
                                <p:cTn id="105" presetID="10" presetClass="entr" presetSubtype="0" fill="hold" nodeType="afterEffect">
                                  <p:stCondLst>
                                    <p:cond delay="0"/>
                                  </p:stCondLst>
                                  <p:childTnLst>
                                    <p:set>
                                      <p:cBhvr>
                                        <p:cTn id="106" dur="1" fill="hold">
                                          <p:stCondLst>
                                            <p:cond delay="0"/>
                                          </p:stCondLst>
                                        </p:cTn>
                                        <p:tgtEl>
                                          <p:spTgt spid="328">
                                            <p:txEl>
                                              <p:pRg st="5" end="5"/>
                                            </p:txEl>
                                          </p:spTgt>
                                        </p:tgtEl>
                                        <p:attrNameLst>
                                          <p:attrName>style.visibility</p:attrName>
                                        </p:attrNameLst>
                                      </p:cBhvr>
                                      <p:to>
                                        <p:strVal val="visible"/>
                                      </p:to>
                                    </p:set>
                                    <p:animEffect transition="in" filter="fade">
                                      <p:cBhvr>
                                        <p:cTn id="107" dur="500"/>
                                        <p:tgtEl>
                                          <p:spTgt spid="328">
                                            <p:txEl>
                                              <p:pRg st="5" end="5"/>
                                            </p:txEl>
                                          </p:spTgt>
                                        </p:tgtEl>
                                      </p:cBhvr>
                                    </p:animEffect>
                                  </p:childTnLst>
                                </p:cTn>
                              </p:par>
                            </p:childTnLst>
                          </p:cTn>
                        </p:par>
                        <p:par>
                          <p:cTn id="108" fill="hold">
                            <p:stCondLst>
                              <p:cond delay="8500"/>
                            </p:stCondLst>
                            <p:childTnLst>
                              <p:par>
                                <p:cTn id="109" presetID="10" presetClass="entr" presetSubtype="0" fill="hold" nodeType="afterEffect">
                                  <p:stCondLst>
                                    <p:cond delay="0"/>
                                  </p:stCondLst>
                                  <p:childTnLst>
                                    <p:set>
                                      <p:cBhvr>
                                        <p:cTn id="110" dur="1" fill="hold">
                                          <p:stCondLst>
                                            <p:cond delay="0"/>
                                          </p:stCondLst>
                                        </p:cTn>
                                        <p:tgtEl>
                                          <p:spTgt spid="328">
                                            <p:txEl>
                                              <p:pRg st="6" end="6"/>
                                            </p:txEl>
                                          </p:spTgt>
                                        </p:tgtEl>
                                        <p:attrNameLst>
                                          <p:attrName>style.visibility</p:attrName>
                                        </p:attrNameLst>
                                      </p:cBhvr>
                                      <p:to>
                                        <p:strVal val="visible"/>
                                      </p:to>
                                    </p:set>
                                    <p:animEffect transition="in" filter="fade">
                                      <p:cBhvr>
                                        <p:cTn id="111" dur="500"/>
                                        <p:tgtEl>
                                          <p:spTgt spid="328">
                                            <p:txEl>
                                              <p:pRg st="6" end="6"/>
                                            </p:txEl>
                                          </p:spTgt>
                                        </p:tgtEl>
                                      </p:cBhvr>
                                    </p:animEffect>
                                  </p:childTnLst>
                                </p:cTn>
                              </p:par>
                            </p:childTnLst>
                          </p:cTn>
                        </p:par>
                        <p:par>
                          <p:cTn id="112" fill="hold">
                            <p:stCondLst>
                              <p:cond delay="9000"/>
                            </p:stCondLst>
                            <p:childTnLst>
                              <p:par>
                                <p:cTn id="113" presetID="10" presetClass="entr" presetSubtype="0" fill="hold" nodeType="afterEffect">
                                  <p:stCondLst>
                                    <p:cond delay="0"/>
                                  </p:stCondLst>
                                  <p:childTnLst>
                                    <p:set>
                                      <p:cBhvr>
                                        <p:cTn id="114" dur="1" fill="hold">
                                          <p:stCondLst>
                                            <p:cond delay="0"/>
                                          </p:stCondLst>
                                        </p:cTn>
                                        <p:tgtEl>
                                          <p:spTgt spid="328">
                                            <p:txEl>
                                              <p:pRg st="7" end="7"/>
                                            </p:txEl>
                                          </p:spTgt>
                                        </p:tgtEl>
                                        <p:attrNameLst>
                                          <p:attrName>style.visibility</p:attrName>
                                        </p:attrNameLst>
                                      </p:cBhvr>
                                      <p:to>
                                        <p:strVal val="visible"/>
                                      </p:to>
                                    </p:set>
                                    <p:animEffect transition="in" filter="fade">
                                      <p:cBhvr>
                                        <p:cTn id="115" dur="500"/>
                                        <p:tgtEl>
                                          <p:spTgt spid="328">
                                            <p:txEl>
                                              <p:pRg st="7" end="7"/>
                                            </p:txEl>
                                          </p:spTgt>
                                        </p:tgtEl>
                                      </p:cBhvr>
                                    </p:animEffect>
                                  </p:childTnLst>
                                </p:cTn>
                              </p:par>
                            </p:childTnLst>
                          </p:cTn>
                        </p:par>
                        <p:par>
                          <p:cTn id="116" fill="hold">
                            <p:stCondLst>
                              <p:cond delay="9500"/>
                            </p:stCondLst>
                            <p:childTnLst>
                              <p:par>
                                <p:cTn id="117" presetID="10" presetClass="entr" presetSubtype="0" fill="hold" nodeType="afterEffect">
                                  <p:stCondLst>
                                    <p:cond delay="0"/>
                                  </p:stCondLst>
                                  <p:childTnLst>
                                    <p:set>
                                      <p:cBhvr>
                                        <p:cTn id="118" dur="1" fill="hold">
                                          <p:stCondLst>
                                            <p:cond delay="0"/>
                                          </p:stCondLst>
                                        </p:cTn>
                                        <p:tgtEl>
                                          <p:spTgt spid="328">
                                            <p:txEl>
                                              <p:pRg st="8" end="8"/>
                                            </p:txEl>
                                          </p:spTgt>
                                        </p:tgtEl>
                                        <p:attrNameLst>
                                          <p:attrName>style.visibility</p:attrName>
                                        </p:attrNameLst>
                                      </p:cBhvr>
                                      <p:to>
                                        <p:strVal val="visible"/>
                                      </p:to>
                                    </p:set>
                                    <p:animEffect transition="in" filter="fade">
                                      <p:cBhvr>
                                        <p:cTn id="119" dur="500"/>
                                        <p:tgtEl>
                                          <p:spTgt spid="328">
                                            <p:txEl>
                                              <p:pRg st="8" end="8"/>
                                            </p:txEl>
                                          </p:spTgt>
                                        </p:tgtEl>
                                      </p:cBhvr>
                                    </p:animEffect>
                                  </p:childTnLst>
                                </p:cTn>
                              </p:par>
                            </p:childTnLst>
                          </p:cTn>
                        </p:par>
                        <p:par>
                          <p:cTn id="120" fill="hold">
                            <p:stCondLst>
                              <p:cond delay="10000"/>
                            </p:stCondLst>
                            <p:childTnLst>
                              <p:par>
                                <p:cTn id="121" presetID="2" presetClass="entr" presetSubtype="8" fill="hold" nodeType="afterEffect">
                                  <p:stCondLst>
                                    <p:cond delay="0"/>
                                  </p:stCondLst>
                                  <p:childTnLst>
                                    <p:set>
                                      <p:cBhvr>
                                        <p:cTn id="122" dur="1" fill="hold">
                                          <p:stCondLst>
                                            <p:cond delay="0"/>
                                          </p:stCondLst>
                                        </p:cTn>
                                        <p:tgtEl>
                                          <p:spTgt spid="334"/>
                                        </p:tgtEl>
                                        <p:attrNameLst>
                                          <p:attrName>style.visibility</p:attrName>
                                        </p:attrNameLst>
                                      </p:cBhvr>
                                      <p:to>
                                        <p:strVal val="visible"/>
                                      </p:to>
                                    </p:set>
                                    <p:anim calcmode="lin" valueType="num">
                                      <p:cBhvr additive="base">
                                        <p:cTn id="123" dur="500"/>
                                        <p:tgtEl>
                                          <p:spTgt spid="334"/>
                                        </p:tgtEl>
                                        <p:attrNameLst>
                                          <p:attrName>ppt_x</p:attrName>
                                        </p:attrNameLst>
                                      </p:cBhvr>
                                      <p:tavLst>
                                        <p:tav tm="0">
                                          <p:val>
                                            <p:strVal val="#ppt_x-1"/>
                                          </p:val>
                                        </p:tav>
                                        <p:tav tm="100000">
                                          <p:val>
                                            <p:strVal val="#ppt_x"/>
                                          </p:val>
                                        </p:tav>
                                      </p:tavLst>
                                    </p:anim>
                                  </p:childTnLst>
                                </p:cTn>
                              </p:par>
                            </p:childTnLst>
                          </p:cTn>
                        </p:par>
                        <p:par>
                          <p:cTn id="124" fill="hold">
                            <p:stCondLst>
                              <p:cond delay="10500"/>
                            </p:stCondLst>
                            <p:childTnLst>
                              <p:par>
                                <p:cTn id="125" presetID="10" presetClass="entr" presetSubtype="0" fill="hold" nodeType="afterEffect">
                                  <p:stCondLst>
                                    <p:cond delay="0"/>
                                  </p:stCondLst>
                                  <p:childTnLst>
                                    <p:set>
                                      <p:cBhvr>
                                        <p:cTn id="126" dur="1" fill="hold">
                                          <p:stCondLst>
                                            <p:cond delay="0"/>
                                          </p:stCondLst>
                                        </p:cTn>
                                        <p:tgtEl>
                                          <p:spTgt spid="329">
                                            <p:txEl>
                                              <p:pRg st="0" end="0"/>
                                            </p:txEl>
                                          </p:spTgt>
                                        </p:tgtEl>
                                        <p:attrNameLst>
                                          <p:attrName>style.visibility</p:attrName>
                                        </p:attrNameLst>
                                      </p:cBhvr>
                                      <p:to>
                                        <p:strVal val="visible"/>
                                      </p:to>
                                    </p:set>
                                    <p:animEffect transition="in" filter="fade">
                                      <p:cBhvr>
                                        <p:cTn id="127" dur="500"/>
                                        <p:tgtEl>
                                          <p:spTgt spid="329">
                                            <p:txEl>
                                              <p:pRg st="0" end="0"/>
                                            </p:txEl>
                                          </p:spTgt>
                                        </p:tgtEl>
                                      </p:cBhvr>
                                    </p:animEffect>
                                  </p:childTnLst>
                                </p:cTn>
                              </p:par>
                            </p:childTnLst>
                          </p:cTn>
                        </p:par>
                        <p:par>
                          <p:cTn id="128" fill="hold">
                            <p:stCondLst>
                              <p:cond delay="11000"/>
                            </p:stCondLst>
                            <p:childTnLst>
                              <p:par>
                                <p:cTn id="129" presetID="10" presetClass="entr" presetSubtype="0" fill="hold" nodeType="afterEffect">
                                  <p:stCondLst>
                                    <p:cond delay="0"/>
                                  </p:stCondLst>
                                  <p:childTnLst>
                                    <p:set>
                                      <p:cBhvr>
                                        <p:cTn id="130" dur="1" fill="hold">
                                          <p:stCondLst>
                                            <p:cond delay="0"/>
                                          </p:stCondLst>
                                        </p:cTn>
                                        <p:tgtEl>
                                          <p:spTgt spid="329">
                                            <p:txEl>
                                              <p:pRg st="1" end="1"/>
                                            </p:txEl>
                                          </p:spTgt>
                                        </p:tgtEl>
                                        <p:attrNameLst>
                                          <p:attrName>style.visibility</p:attrName>
                                        </p:attrNameLst>
                                      </p:cBhvr>
                                      <p:to>
                                        <p:strVal val="visible"/>
                                      </p:to>
                                    </p:set>
                                    <p:animEffect transition="in" filter="fade">
                                      <p:cBhvr>
                                        <p:cTn id="131" dur="500"/>
                                        <p:tgtEl>
                                          <p:spTgt spid="329">
                                            <p:txEl>
                                              <p:pRg st="1" end="1"/>
                                            </p:txEl>
                                          </p:spTgt>
                                        </p:tgtEl>
                                      </p:cBhvr>
                                    </p:animEffect>
                                  </p:childTnLst>
                                </p:cTn>
                              </p:par>
                            </p:childTnLst>
                          </p:cTn>
                        </p:par>
                        <p:par>
                          <p:cTn id="132" fill="hold">
                            <p:stCondLst>
                              <p:cond delay="11500"/>
                            </p:stCondLst>
                            <p:childTnLst>
                              <p:par>
                                <p:cTn id="133" presetID="10" presetClass="entr" presetSubtype="0" fill="hold" nodeType="afterEffect">
                                  <p:stCondLst>
                                    <p:cond delay="0"/>
                                  </p:stCondLst>
                                  <p:childTnLst>
                                    <p:set>
                                      <p:cBhvr>
                                        <p:cTn id="134" dur="1" fill="hold">
                                          <p:stCondLst>
                                            <p:cond delay="0"/>
                                          </p:stCondLst>
                                        </p:cTn>
                                        <p:tgtEl>
                                          <p:spTgt spid="329">
                                            <p:txEl>
                                              <p:pRg st="2" end="2"/>
                                            </p:txEl>
                                          </p:spTgt>
                                        </p:tgtEl>
                                        <p:attrNameLst>
                                          <p:attrName>style.visibility</p:attrName>
                                        </p:attrNameLst>
                                      </p:cBhvr>
                                      <p:to>
                                        <p:strVal val="visible"/>
                                      </p:to>
                                    </p:set>
                                    <p:animEffect transition="in" filter="fade">
                                      <p:cBhvr>
                                        <p:cTn id="135" dur="500"/>
                                        <p:tgtEl>
                                          <p:spTgt spid="329">
                                            <p:txEl>
                                              <p:pRg st="2" end="2"/>
                                            </p:txEl>
                                          </p:spTgt>
                                        </p:tgtEl>
                                      </p:cBhvr>
                                    </p:animEffect>
                                  </p:childTnLst>
                                </p:cTn>
                              </p:par>
                            </p:childTnLst>
                          </p:cTn>
                        </p:par>
                        <p:par>
                          <p:cTn id="136" fill="hold">
                            <p:stCondLst>
                              <p:cond delay="12000"/>
                            </p:stCondLst>
                            <p:childTnLst>
                              <p:par>
                                <p:cTn id="137" presetID="10" presetClass="entr" presetSubtype="0" fill="hold" nodeType="afterEffect">
                                  <p:stCondLst>
                                    <p:cond delay="0"/>
                                  </p:stCondLst>
                                  <p:childTnLst>
                                    <p:set>
                                      <p:cBhvr>
                                        <p:cTn id="138" dur="1" fill="hold">
                                          <p:stCondLst>
                                            <p:cond delay="0"/>
                                          </p:stCondLst>
                                        </p:cTn>
                                        <p:tgtEl>
                                          <p:spTgt spid="329">
                                            <p:txEl>
                                              <p:pRg st="3" end="3"/>
                                            </p:txEl>
                                          </p:spTgt>
                                        </p:tgtEl>
                                        <p:attrNameLst>
                                          <p:attrName>style.visibility</p:attrName>
                                        </p:attrNameLst>
                                      </p:cBhvr>
                                      <p:to>
                                        <p:strVal val="visible"/>
                                      </p:to>
                                    </p:set>
                                    <p:animEffect transition="in" filter="fade">
                                      <p:cBhvr>
                                        <p:cTn id="139" dur="500"/>
                                        <p:tgtEl>
                                          <p:spTgt spid="329">
                                            <p:txEl>
                                              <p:pRg st="3" end="3"/>
                                            </p:txEl>
                                          </p:spTgt>
                                        </p:tgtEl>
                                      </p:cBhvr>
                                    </p:animEffect>
                                  </p:childTnLst>
                                </p:cTn>
                              </p:par>
                            </p:childTnLst>
                          </p:cTn>
                        </p:par>
                        <p:par>
                          <p:cTn id="140" fill="hold">
                            <p:stCondLst>
                              <p:cond delay="12500"/>
                            </p:stCondLst>
                            <p:childTnLst>
                              <p:par>
                                <p:cTn id="141" presetID="10" presetClass="entr" presetSubtype="0" fill="hold" nodeType="afterEffect">
                                  <p:stCondLst>
                                    <p:cond delay="0"/>
                                  </p:stCondLst>
                                  <p:childTnLst>
                                    <p:set>
                                      <p:cBhvr>
                                        <p:cTn id="142" dur="1" fill="hold">
                                          <p:stCondLst>
                                            <p:cond delay="0"/>
                                          </p:stCondLst>
                                        </p:cTn>
                                        <p:tgtEl>
                                          <p:spTgt spid="329">
                                            <p:txEl>
                                              <p:pRg st="4" end="4"/>
                                            </p:txEl>
                                          </p:spTgt>
                                        </p:tgtEl>
                                        <p:attrNameLst>
                                          <p:attrName>style.visibility</p:attrName>
                                        </p:attrNameLst>
                                      </p:cBhvr>
                                      <p:to>
                                        <p:strVal val="visible"/>
                                      </p:to>
                                    </p:set>
                                    <p:animEffect transition="in" filter="fade">
                                      <p:cBhvr>
                                        <p:cTn id="143" dur="500"/>
                                        <p:tgtEl>
                                          <p:spTgt spid="329">
                                            <p:txEl>
                                              <p:pRg st="4" end="4"/>
                                            </p:txEl>
                                          </p:spTgt>
                                        </p:tgtEl>
                                      </p:cBhvr>
                                    </p:animEffect>
                                  </p:childTnLst>
                                </p:cTn>
                              </p:par>
                            </p:childTnLst>
                          </p:cTn>
                        </p:par>
                        <p:par>
                          <p:cTn id="144" fill="hold">
                            <p:stCondLst>
                              <p:cond delay="13000"/>
                            </p:stCondLst>
                            <p:childTnLst>
                              <p:par>
                                <p:cTn id="145" presetID="10" presetClass="entr" presetSubtype="0" fill="hold" nodeType="afterEffect">
                                  <p:stCondLst>
                                    <p:cond delay="0"/>
                                  </p:stCondLst>
                                  <p:childTnLst>
                                    <p:set>
                                      <p:cBhvr>
                                        <p:cTn id="146" dur="1" fill="hold">
                                          <p:stCondLst>
                                            <p:cond delay="0"/>
                                          </p:stCondLst>
                                        </p:cTn>
                                        <p:tgtEl>
                                          <p:spTgt spid="329">
                                            <p:txEl>
                                              <p:pRg st="5" end="5"/>
                                            </p:txEl>
                                          </p:spTgt>
                                        </p:tgtEl>
                                        <p:attrNameLst>
                                          <p:attrName>style.visibility</p:attrName>
                                        </p:attrNameLst>
                                      </p:cBhvr>
                                      <p:to>
                                        <p:strVal val="visible"/>
                                      </p:to>
                                    </p:set>
                                    <p:animEffect transition="in" filter="fade">
                                      <p:cBhvr>
                                        <p:cTn id="147" dur="500"/>
                                        <p:tgtEl>
                                          <p:spTgt spid="329">
                                            <p:txEl>
                                              <p:pRg st="5" end="5"/>
                                            </p:txEl>
                                          </p:spTgt>
                                        </p:tgtEl>
                                      </p:cBhvr>
                                    </p:animEffect>
                                  </p:childTnLst>
                                </p:cTn>
                              </p:par>
                            </p:childTnLst>
                          </p:cTn>
                        </p:par>
                        <p:par>
                          <p:cTn id="148" fill="hold">
                            <p:stCondLst>
                              <p:cond delay="13500"/>
                            </p:stCondLst>
                            <p:childTnLst>
                              <p:par>
                                <p:cTn id="149" presetID="10" presetClass="entr" presetSubtype="0" fill="hold" nodeType="afterEffect">
                                  <p:stCondLst>
                                    <p:cond delay="0"/>
                                  </p:stCondLst>
                                  <p:childTnLst>
                                    <p:set>
                                      <p:cBhvr>
                                        <p:cTn id="150" dur="1" fill="hold">
                                          <p:stCondLst>
                                            <p:cond delay="0"/>
                                          </p:stCondLst>
                                        </p:cTn>
                                        <p:tgtEl>
                                          <p:spTgt spid="329">
                                            <p:txEl>
                                              <p:pRg st="6" end="6"/>
                                            </p:txEl>
                                          </p:spTgt>
                                        </p:tgtEl>
                                        <p:attrNameLst>
                                          <p:attrName>style.visibility</p:attrName>
                                        </p:attrNameLst>
                                      </p:cBhvr>
                                      <p:to>
                                        <p:strVal val="visible"/>
                                      </p:to>
                                    </p:set>
                                    <p:animEffect transition="in" filter="fade">
                                      <p:cBhvr>
                                        <p:cTn id="151" dur="500"/>
                                        <p:tgtEl>
                                          <p:spTgt spid="329">
                                            <p:txEl>
                                              <p:pRg st="6" end="6"/>
                                            </p:txEl>
                                          </p:spTgt>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329">
                                            <p:txEl>
                                              <p:pRg st="7" end="7"/>
                                            </p:txEl>
                                          </p:spTgt>
                                        </p:tgtEl>
                                        <p:attrNameLst>
                                          <p:attrName>style.visibility</p:attrName>
                                        </p:attrNameLst>
                                      </p:cBhvr>
                                      <p:to>
                                        <p:strVal val="visible"/>
                                      </p:to>
                                    </p:set>
                                    <p:animEffect transition="in" filter="fade">
                                      <p:cBhvr>
                                        <p:cTn id="155" dur="500"/>
                                        <p:tgtEl>
                                          <p:spTgt spid="329">
                                            <p:txEl>
                                              <p:pRg st="7" end="7"/>
                                            </p:txEl>
                                          </p:spTgt>
                                        </p:tgtEl>
                                      </p:cBhvr>
                                    </p:animEffect>
                                  </p:childTnLst>
                                </p:cTn>
                              </p:par>
                            </p:childTnLst>
                          </p:cTn>
                        </p:par>
                        <p:par>
                          <p:cTn id="156" fill="hold">
                            <p:stCondLst>
                              <p:cond delay="14500"/>
                            </p:stCondLst>
                            <p:childTnLst>
                              <p:par>
                                <p:cTn id="157" presetID="10" presetClass="entr" presetSubtype="0" fill="hold" nodeType="afterEffect">
                                  <p:stCondLst>
                                    <p:cond delay="0"/>
                                  </p:stCondLst>
                                  <p:childTnLst>
                                    <p:set>
                                      <p:cBhvr>
                                        <p:cTn id="158" dur="1" fill="hold">
                                          <p:stCondLst>
                                            <p:cond delay="0"/>
                                          </p:stCondLst>
                                        </p:cTn>
                                        <p:tgtEl>
                                          <p:spTgt spid="329">
                                            <p:txEl>
                                              <p:pRg st="8" end="8"/>
                                            </p:txEl>
                                          </p:spTgt>
                                        </p:tgtEl>
                                        <p:attrNameLst>
                                          <p:attrName>style.visibility</p:attrName>
                                        </p:attrNameLst>
                                      </p:cBhvr>
                                      <p:to>
                                        <p:strVal val="visible"/>
                                      </p:to>
                                    </p:set>
                                    <p:animEffect transition="in" filter="fade">
                                      <p:cBhvr>
                                        <p:cTn id="159" dur="500"/>
                                        <p:tgtEl>
                                          <p:spTgt spid="329">
                                            <p:txEl>
                                              <p:pRg st="8" end="8"/>
                                            </p:txEl>
                                          </p:spTgt>
                                        </p:tgtEl>
                                      </p:cBhvr>
                                    </p:animEffect>
                                  </p:childTnLst>
                                </p:cTn>
                              </p:par>
                            </p:childTnLst>
                          </p:cTn>
                        </p:par>
                        <p:par>
                          <p:cTn id="160" fill="hold">
                            <p:stCondLst>
                              <p:cond delay="15000"/>
                            </p:stCondLst>
                            <p:childTnLst>
                              <p:par>
                                <p:cTn id="161" presetID="10" presetClass="entr" presetSubtype="0" fill="hold" nodeType="afterEffect">
                                  <p:stCondLst>
                                    <p:cond delay="0"/>
                                  </p:stCondLst>
                                  <p:childTnLst>
                                    <p:set>
                                      <p:cBhvr>
                                        <p:cTn id="162" dur="1" fill="hold">
                                          <p:stCondLst>
                                            <p:cond delay="0"/>
                                          </p:stCondLst>
                                        </p:cTn>
                                        <p:tgtEl>
                                          <p:spTgt spid="330">
                                            <p:txEl>
                                              <p:pRg st="0" end="0"/>
                                            </p:txEl>
                                          </p:spTgt>
                                        </p:tgtEl>
                                        <p:attrNameLst>
                                          <p:attrName>style.visibility</p:attrName>
                                        </p:attrNameLst>
                                      </p:cBhvr>
                                      <p:to>
                                        <p:strVal val="visible"/>
                                      </p:to>
                                    </p:set>
                                    <p:animEffect transition="in" filter="fade">
                                      <p:cBhvr>
                                        <p:cTn id="163" dur="500"/>
                                        <p:tgtEl>
                                          <p:spTgt spid="330">
                                            <p:txEl>
                                              <p:pRg st="0" end="0"/>
                                            </p:txEl>
                                          </p:spTgt>
                                        </p:tgtEl>
                                      </p:cBhvr>
                                    </p:animEffect>
                                  </p:childTnLst>
                                </p:cTn>
                              </p:par>
                            </p:childTnLst>
                          </p:cTn>
                        </p:par>
                        <p:par>
                          <p:cTn id="164" fill="hold">
                            <p:stCondLst>
                              <p:cond delay="15500"/>
                            </p:stCondLst>
                            <p:childTnLst>
                              <p:par>
                                <p:cTn id="165" presetID="10" presetClass="entr" presetSubtype="0" fill="hold" nodeType="afterEffect">
                                  <p:stCondLst>
                                    <p:cond delay="0"/>
                                  </p:stCondLst>
                                  <p:childTnLst>
                                    <p:set>
                                      <p:cBhvr>
                                        <p:cTn id="166" dur="1" fill="hold">
                                          <p:stCondLst>
                                            <p:cond delay="0"/>
                                          </p:stCondLst>
                                        </p:cTn>
                                        <p:tgtEl>
                                          <p:spTgt spid="330">
                                            <p:txEl>
                                              <p:pRg st="1" end="1"/>
                                            </p:txEl>
                                          </p:spTgt>
                                        </p:tgtEl>
                                        <p:attrNameLst>
                                          <p:attrName>style.visibility</p:attrName>
                                        </p:attrNameLst>
                                      </p:cBhvr>
                                      <p:to>
                                        <p:strVal val="visible"/>
                                      </p:to>
                                    </p:set>
                                    <p:animEffect transition="in" filter="fade">
                                      <p:cBhvr>
                                        <p:cTn id="167" dur="500"/>
                                        <p:tgtEl>
                                          <p:spTgt spid="330">
                                            <p:txEl>
                                              <p:pRg st="1" end="1"/>
                                            </p:txEl>
                                          </p:spTgt>
                                        </p:tgtEl>
                                      </p:cBhvr>
                                    </p:animEffect>
                                  </p:childTnLst>
                                </p:cTn>
                              </p:par>
                            </p:childTnLst>
                          </p:cTn>
                        </p:par>
                        <p:par>
                          <p:cTn id="168" fill="hold">
                            <p:stCondLst>
                              <p:cond delay="16000"/>
                            </p:stCondLst>
                            <p:childTnLst>
                              <p:par>
                                <p:cTn id="169" presetID="10" presetClass="entr" presetSubtype="0" fill="hold" nodeType="afterEffect">
                                  <p:stCondLst>
                                    <p:cond delay="0"/>
                                  </p:stCondLst>
                                  <p:childTnLst>
                                    <p:set>
                                      <p:cBhvr>
                                        <p:cTn id="170" dur="1" fill="hold">
                                          <p:stCondLst>
                                            <p:cond delay="0"/>
                                          </p:stCondLst>
                                        </p:cTn>
                                        <p:tgtEl>
                                          <p:spTgt spid="330">
                                            <p:txEl>
                                              <p:pRg st="2" end="2"/>
                                            </p:txEl>
                                          </p:spTgt>
                                        </p:tgtEl>
                                        <p:attrNameLst>
                                          <p:attrName>style.visibility</p:attrName>
                                        </p:attrNameLst>
                                      </p:cBhvr>
                                      <p:to>
                                        <p:strVal val="visible"/>
                                      </p:to>
                                    </p:set>
                                    <p:animEffect transition="in" filter="fade">
                                      <p:cBhvr>
                                        <p:cTn id="171" dur="500"/>
                                        <p:tgtEl>
                                          <p:spTgt spid="330">
                                            <p:txEl>
                                              <p:pRg st="2" end="2"/>
                                            </p:txEl>
                                          </p:spTgt>
                                        </p:tgtEl>
                                      </p:cBhvr>
                                    </p:animEffect>
                                  </p:childTnLst>
                                </p:cTn>
                              </p:par>
                            </p:childTnLst>
                          </p:cTn>
                        </p:par>
                        <p:par>
                          <p:cTn id="172" fill="hold">
                            <p:stCondLst>
                              <p:cond delay="16500"/>
                            </p:stCondLst>
                            <p:childTnLst>
                              <p:par>
                                <p:cTn id="173" presetID="10" presetClass="entr" presetSubtype="0" fill="hold" nodeType="afterEffect">
                                  <p:stCondLst>
                                    <p:cond delay="0"/>
                                  </p:stCondLst>
                                  <p:childTnLst>
                                    <p:set>
                                      <p:cBhvr>
                                        <p:cTn id="174" dur="1" fill="hold">
                                          <p:stCondLst>
                                            <p:cond delay="0"/>
                                          </p:stCondLst>
                                        </p:cTn>
                                        <p:tgtEl>
                                          <p:spTgt spid="330">
                                            <p:txEl>
                                              <p:pRg st="3" end="3"/>
                                            </p:txEl>
                                          </p:spTgt>
                                        </p:tgtEl>
                                        <p:attrNameLst>
                                          <p:attrName>style.visibility</p:attrName>
                                        </p:attrNameLst>
                                      </p:cBhvr>
                                      <p:to>
                                        <p:strVal val="visible"/>
                                      </p:to>
                                    </p:set>
                                    <p:animEffect transition="in" filter="fade">
                                      <p:cBhvr>
                                        <p:cTn id="175" dur="500"/>
                                        <p:tgtEl>
                                          <p:spTgt spid="330">
                                            <p:txEl>
                                              <p:pRg st="3" end="3"/>
                                            </p:txEl>
                                          </p:spTgt>
                                        </p:tgtEl>
                                      </p:cBhvr>
                                    </p:animEffect>
                                  </p:childTnLst>
                                </p:cTn>
                              </p:par>
                            </p:childTnLst>
                          </p:cTn>
                        </p:par>
                        <p:par>
                          <p:cTn id="176" fill="hold">
                            <p:stCondLst>
                              <p:cond delay="17000"/>
                            </p:stCondLst>
                            <p:childTnLst>
                              <p:par>
                                <p:cTn id="177" presetID="10" presetClass="entr" presetSubtype="0" fill="hold" nodeType="afterEffect">
                                  <p:stCondLst>
                                    <p:cond delay="0"/>
                                  </p:stCondLst>
                                  <p:childTnLst>
                                    <p:set>
                                      <p:cBhvr>
                                        <p:cTn id="178" dur="1" fill="hold">
                                          <p:stCondLst>
                                            <p:cond delay="0"/>
                                          </p:stCondLst>
                                        </p:cTn>
                                        <p:tgtEl>
                                          <p:spTgt spid="330">
                                            <p:txEl>
                                              <p:pRg st="4" end="4"/>
                                            </p:txEl>
                                          </p:spTgt>
                                        </p:tgtEl>
                                        <p:attrNameLst>
                                          <p:attrName>style.visibility</p:attrName>
                                        </p:attrNameLst>
                                      </p:cBhvr>
                                      <p:to>
                                        <p:strVal val="visible"/>
                                      </p:to>
                                    </p:set>
                                    <p:animEffect transition="in" filter="fade">
                                      <p:cBhvr>
                                        <p:cTn id="179" dur="500"/>
                                        <p:tgtEl>
                                          <p:spTgt spid="330">
                                            <p:txEl>
                                              <p:pRg st="4" end="4"/>
                                            </p:txEl>
                                          </p:spTgt>
                                        </p:tgtEl>
                                      </p:cBhvr>
                                    </p:animEffect>
                                  </p:childTnLst>
                                </p:cTn>
                              </p:par>
                            </p:childTnLst>
                          </p:cTn>
                        </p:par>
                        <p:par>
                          <p:cTn id="180" fill="hold">
                            <p:stCondLst>
                              <p:cond delay="17500"/>
                            </p:stCondLst>
                            <p:childTnLst>
                              <p:par>
                                <p:cTn id="181" presetID="10" presetClass="entr" presetSubtype="0" fill="hold" nodeType="afterEffect">
                                  <p:stCondLst>
                                    <p:cond delay="0"/>
                                  </p:stCondLst>
                                  <p:childTnLst>
                                    <p:set>
                                      <p:cBhvr>
                                        <p:cTn id="182" dur="1" fill="hold">
                                          <p:stCondLst>
                                            <p:cond delay="0"/>
                                          </p:stCondLst>
                                        </p:cTn>
                                        <p:tgtEl>
                                          <p:spTgt spid="330">
                                            <p:txEl>
                                              <p:pRg st="5" end="5"/>
                                            </p:txEl>
                                          </p:spTgt>
                                        </p:tgtEl>
                                        <p:attrNameLst>
                                          <p:attrName>style.visibility</p:attrName>
                                        </p:attrNameLst>
                                      </p:cBhvr>
                                      <p:to>
                                        <p:strVal val="visible"/>
                                      </p:to>
                                    </p:set>
                                    <p:animEffect transition="in" filter="fade">
                                      <p:cBhvr>
                                        <p:cTn id="183" dur="500"/>
                                        <p:tgtEl>
                                          <p:spTgt spid="330">
                                            <p:txEl>
                                              <p:pRg st="5" end="5"/>
                                            </p:txEl>
                                          </p:spTgt>
                                        </p:tgtEl>
                                      </p:cBhvr>
                                    </p:animEffect>
                                  </p:childTnLst>
                                </p:cTn>
                              </p:par>
                            </p:childTnLst>
                          </p:cTn>
                        </p:par>
                        <p:par>
                          <p:cTn id="184" fill="hold">
                            <p:stCondLst>
                              <p:cond delay="18000"/>
                            </p:stCondLst>
                            <p:childTnLst>
                              <p:par>
                                <p:cTn id="185" presetID="10" presetClass="entr" presetSubtype="0" fill="hold" nodeType="afterEffect">
                                  <p:stCondLst>
                                    <p:cond delay="0"/>
                                  </p:stCondLst>
                                  <p:childTnLst>
                                    <p:set>
                                      <p:cBhvr>
                                        <p:cTn id="186" dur="1" fill="hold">
                                          <p:stCondLst>
                                            <p:cond delay="0"/>
                                          </p:stCondLst>
                                        </p:cTn>
                                        <p:tgtEl>
                                          <p:spTgt spid="330">
                                            <p:txEl>
                                              <p:pRg st="6" end="6"/>
                                            </p:txEl>
                                          </p:spTgt>
                                        </p:tgtEl>
                                        <p:attrNameLst>
                                          <p:attrName>style.visibility</p:attrName>
                                        </p:attrNameLst>
                                      </p:cBhvr>
                                      <p:to>
                                        <p:strVal val="visible"/>
                                      </p:to>
                                    </p:set>
                                    <p:animEffect transition="in" filter="fade">
                                      <p:cBhvr>
                                        <p:cTn id="187" dur="500"/>
                                        <p:tgtEl>
                                          <p:spTgt spid="330">
                                            <p:txEl>
                                              <p:pRg st="6" end="6"/>
                                            </p:txEl>
                                          </p:spTgt>
                                        </p:tgtEl>
                                      </p:cBhvr>
                                    </p:animEffect>
                                  </p:childTnLst>
                                </p:cTn>
                              </p:par>
                            </p:childTnLst>
                          </p:cTn>
                        </p:par>
                        <p:par>
                          <p:cTn id="188" fill="hold">
                            <p:stCondLst>
                              <p:cond delay="18500"/>
                            </p:stCondLst>
                            <p:childTnLst>
                              <p:par>
                                <p:cTn id="189" presetID="10" presetClass="entr" presetSubtype="0" fill="hold" nodeType="afterEffect">
                                  <p:stCondLst>
                                    <p:cond delay="0"/>
                                  </p:stCondLst>
                                  <p:childTnLst>
                                    <p:set>
                                      <p:cBhvr>
                                        <p:cTn id="190" dur="1" fill="hold">
                                          <p:stCondLst>
                                            <p:cond delay="0"/>
                                          </p:stCondLst>
                                        </p:cTn>
                                        <p:tgtEl>
                                          <p:spTgt spid="330">
                                            <p:txEl>
                                              <p:pRg st="7" end="7"/>
                                            </p:txEl>
                                          </p:spTgt>
                                        </p:tgtEl>
                                        <p:attrNameLst>
                                          <p:attrName>style.visibility</p:attrName>
                                        </p:attrNameLst>
                                      </p:cBhvr>
                                      <p:to>
                                        <p:strVal val="visible"/>
                                      </p:to>
                                    </p:set>
                                    <p:animEffect transition="in" filter="fade">
                                      <p:cBhvr>
                                        <p:cTn id="191" dur="500"/>
                                        <p:tgtEl>
                                          <p:spTgt spid="330">
                                            <p:txEl>
                                              <p:pRg st="7" end="7"/>
                                            </p:txEl>
                                          </p:spTgt>
                                        </p:tgtEl>
                                      </p:cBhvr>
                                    </p:animEffect>
                                  </p:childTnLst>
                                </p:cTn>
                              </p:par>
                            </p:childTnLst>
                          </p:cTn>
                        </p:par>
                        <p:par>
                          <p:cTn id="192" fill="hold">
                            <p:stCondLst>
                              <p:cond delay="19000"/>
                            </p:stCondLst>
                            <p:childTnLst>
                              <p:par>
                                <p:cTn id="193" presetID="10" presetClass="entr" presetSubtype="0" fill="hold" nodeType="afterEffect">
                                  <p:stCondLst>
                                    <p:cond delay="0"/>
                                  </p:stCondLst>
                                  <p:childTnLst>
                                    <p:set>
                                      <p:cBhvr>
                                        <p:cTn id="194" dur="1" fill="hold">
                                          <p:stCondLst>
                                            <p:cond delay="0"/>
                                          </p:stCondLst>
                                        </p:cTn>
                                        <p:tgtEl>
                                          <p:spTgt spid="330">
                                            <p:txEl>
                                              <p:pRg st="8" end="8"/>
                                            </p:txEl>
                                          </p:spTgt>
                                        </p:tgtEl>
                                        <p:attrNameLst>
                                          <p:attrName>style.visibility</p:attrName>
                                        </p:attrNameLst>
                                      </p:cBhvr>
                                      <p:to>
                                        <p:strVal val="visible"/>
                                      </p:to>
                                    </p:set>
                                    <p:animEffect transition="in" filter="fade">
                                      <p:cBhvr>
                                        <p:cTn id="195" dur="500"/>
                                        <p:tgtEl>
                                          <p:spTgt spid="330">
                                            <p:txEl>
                                              <p:pRg st="8" end="8"/>
                                            </p:txEl>
                                          </p:spTgt>
                                        </p:tgtEl>
                                      </p:cBhvr>
                                    </p:animEffect>
                                  </p:childTnLst>
                                </p:cTn>
                              </p:par>
                            </p:childTnLst>
                          </p:cTn>
                        </p:par>
                        <p:par>
                          <p:cTn id="196" fill="hold">
                            <p:stCondLst>
                              <p:cond delay="19500"/>
                            </p:stCondLst>
                            <p:childTnLst>
                              <p:par>
                                <p:cTn id="197" presetID="2" presetClass="entr" presetSubtype="8" fill="hold" nodeType="afterEffect">
                                  <p:stCondLst>
                                    <p:cond delay="0"/>
                                  </p:stCondLst>
                                  <p:childTnLst>
                                    <p:set>
                                      <p:cBhvr>
                                        <p:cTn id="198" dur="1" fill="hold">
                                          <p:stCondLst>
                                            <p:cond delay="0"/>
                                          </p:stCondLst>
                                        </p:cTn>
                                        <p:tgtEl>
                                          <p:spTgt spid="335"/>
                                        </p:tgtEl>
                                        <p:attrNameLst>
                                          <p:attrName>style.visibility</p:attrName>
                                        </p:attrNameLst>
                                      </p:cBhvr>
                                      <p:to>
                                        <p:strVal val="visible"/>
                                      </p:to>
                                    </p:set>
                                    <p:anim calcmode="lin" valueType="num">
                                      <p:cBhvr additive="base">
                                        <p:cTn id="199" dur="500"/>
                                        <p:tgtEl>
                                          <p:spTgt spid="335"/>
                                        </p:tgtEl>
                                        <p:attrNameLst>
                                          <p:attrName>ppt_x</p:attrName>
                                        </p:attrNameLst>
                                      </p:cBhvr>
                                      <p:tavLst>
                                        <p:tav tm="0">
                                          <p:val>
                                            <p:strVal val="#ppt_x-1"/>
                                          </p:val>
                                        </p:tav>
                                        <p:tav tm="100000">
                                          <p:val>
                                            <p:strVal val="#ppt_x"/>
                                          </p:val>
                                        </p:tav>
                                      </p:tavLst>
                                    </p:anim>
                                  </p:childTnLst>
                                </p:cTn>
                              </p:par>
                            </p:childTnLst>
                          </p:cTn>
                        </p:par>
                        <p:par>
                          <p:cTn id="200" fill="hold">
                            <p:stCondLst>
                              <p:cond delay="20000"/>
                            </p:stCondLst>
                            <p:childTnLst>
                              <p:par>
                                <p:cTn id="201" presetID="10" presetClass="entr" presetSubtype="0" fill="hold" nodeType="afterEffect">
                                  <p:stCondLst>
                                    <p:cond delay="0"/>
                                  </p:stCondLst>
                                  <p:childTnLst>
                                    <p:set>
                                      <p:cBhvr>
                                        <p:cTn id="202" dur="1" fill="hold">
                                          <p:stCondLst>
                                            <p:cond delay="0"/>
                                          </p:stCondLst>
                                        </p:cTn>
                                        <p:tgtEl>
                                          <p:spTgt spid="331">
                                            <p:txEl>
                                              <p:pRg st="0" end="0"/>
                                            </p:txEl>
                                          </p:spTgt>
                                        </p:tgtEl>
                                        <p:attrNameLst>
                                          <p:attrName>style.visibility</p:attrName>
                                        </p:attrNameLst>
                                      </p:cBhvr>
                                      <p:to>
                                        <p:strVal val="visible"/>
                                      </p:to>
                                    </p:set>
                                    <p:animEffect transition="in" filter="fade">
                                      <p:cBhvr>
                                        <p:cTn id="203" dur="500"/>
                                        <p:tgtEl>
                                          <p:spTgt spid="331">
                                            <p:txEl>
                                              <p:pRg st="0" end="0"/>
                                            </p:txEl>
                                          </p:spTgt>
                                        </p:tgtEl>
                                      </p:cBhvr>
                                    </p:animEffect>
                                  </p:childTnLst>
                                </p:cTn>
                              </p:par>
                            </p:childTnLst>
                          </p:cTn>
                        </p:par>
                        <p:par>
                          <p:cTn id="204" fill="hold">
                            <p:stCondLst>
                              <p:cond delay="20500"/>
                            </p:stCondLst>
                            <p:childTnLst>
                              <p:par>
                                <p:cTn id="205" presetID="10" presetClass="entr" presetSubtype="0" fill="hold" nodeType="afterEffect">
                                  <p:stCondLst>
                                    <p:cond delay="0"/>
                                  </p:stCondLst>
                                  <p:childTnLst>
                                    <p:set>
                                      <p:cBhvr>
                                        <p:cTn id="206" dur="1" fill="hold">
                                          <p:stCondLst>
                                            <p:cond delay="0"/>
                                          </p:stCondLst>
                                        </p:cTn>
                                        <p:tgtEl>
                                          <p:spTgt spid="331">
                                            <p:txEl>
                                              <p:pRg st="1" end="1"/>
                                            </p:txEl>
                                          </p:spTgt>
                                        </p:tgtEl>
                                        <p:attrNameLst>
                                          <p:attrName>style.visibility</p:attrName>
                                        </p:attrNameLst>
                                      </p:cBhvr>
                                      <p:to>
                                        <p:strVal val="visible"/>
                                      </p:to>
                                    </p:set>
                                    <p:animEffect transition="in" filter="fade">
                                      <p:cBhvr>
                                        <p:cTn id="207" dur="500"/>
                                        <p:tgtEl>
                                          <p:spTgt spid="331">
                                            <p:txEl>
                                              <p:pRg st="1" end="1"/>
                                            </p:txEl>
                                          </p:spTgt>
                                        </p:tgtEl>
                                      </p:cBhvr>
                                    </p:animEffect>
                                  </p:childTnLst>
                                </p:cTn>
                              </p:par>
                            </p:childTnLst>
                          </p:cTn>
                        </p:par>
                        <p:par>
                          <p:cTn id="208" fill="hold">
                            <p:stCondLst>
                              <p:cond delay="21000"/>
                            </p:stCondLst>
                            <p:childTnLst>
                              <p:par>
                                <p:cTn id="209" presetID="10" presetClass="entr" presetSubtype="0" fill="hold" nodeType="afterEffect">
                                  <p:stCondLst>
                                    <p:cond delay="0"/>
                                  </p:stCondLst>
                                  <p:childTnLst>
                                    <p:set>
                                      <p:cBhvr>
                                        <p:cTn id="210" dur="1" fill="hold">
                                          <p:stCondLst>
                                            <p:cond delay="0"/>
                                          </p:stCondLst>
                                        </p:cTn>
                                        <p:tgtEl>
                                          <p:spTgt spid="331">
                                            <p:txEl>
                                              <p:pRg st="2" end="2"/>
                                            </p:txEl>
                                          </p:spTgt>
                                        </p:tgtEl>
                                        <p:attrNameLst>
                                          <p:attrName>style.visibility</p:attrName>
                                        </p:attrNameLst>
                                      </p:cBhvr>
                                      <p:to>
                                        <p:strVal val="visible"/>
                                      </p:to>
                                    </p:set>
                                    <p:animEffect transition="in" filter="fade">
                                      <p:cBhvr>
                                        <p:cTn id="211" dur="500"/>
                                        <p:tgtEl>
                                          <p:spTgt spid="331">
                                            <p:txEl>
                                              <p:pRg st="2" end="2"/>
                                            </p:txEl>
                                          </p:spTgt>
                                        </p:tgtEl>
                                      </p:cBhvr>
                                    </p:animEffect>
                                  </p:childTnLst>
                                </p:cTn>
                              </p:par>
                            </p:childTnLst>
                          </p:cTn>
                        </p:par>
                        <p:par>
                          <p:cTn id="212" fill="hold">
                            <p:stCondLst>
                              <p:cond delay="21500"/>
                            </p:stCondLst>
                            <p:childTnLst>
                              <p:par>
                                <p:cTn id="213" presetID="10" presetClass="entr" presetSubtype="0" fill="hold" nodeType="afterEffect">
                                  <p:stCondLst>
                                    <p:cond delay="0"/>
                                  </p:stCondLst>
                                  <p:childTnLst>
                                    <p:set>
                                      <p:cBhvr>
                                        <p:cTn id="214" dur="1" fill="hold">
                                          <p:stCondLst>
                                            <p:cond delay="0"/>
                                          </p:stCondLst>
                                        </p:cTn>
                                        <p:tgtEl>
                                          <p:spTgt spid="331">
                                            <p:txEl>
                                              <p:pRg st="3" end="3"/>
                                            </p:txEl>
                                          </p:spTgt>
                                        </p:tgtEl>
                                        <p:attrNameLst>
                                          <p:attrName>style.visibility</p:attrName>
                                        </p:attrNameLst>
                                      </p:cBhvr>
                                      <p:to>
                                        <p:strVal val="visible"/>
                                      </p:to>
                                    </p:set>
                                    <p:animEffect transition="in" filter="fade">
                                      <p:cBhvr>
                                        <p:cTn id="215" dur="500"/>
                                        <p:tgtEl>
                                          <p:spTgt spid="331">
                                            <p:txEl>
                                              <p:pRg st="3" end="3"/>
                                            </p:txEl>
                                          </p:spTgt>
                                        </p:tgtEl>
                                      </p:cBhvr>
                                    </p:animEffect>
                                  </p:childTnLst>
                                </p:cTn>
                              </p:par>
                            </p:childTnLst>
                          </p:cTn>
                        </p:par>
                        <p:par>
                          <p:cTn id="216" fill="hold">
                            <p:stCondLst>
                              <p:cond delay="22000"/>
                            </p:stCondLst>
                            <p:childTnLst>
                              <p:par>
                                <p:cTn id="217" presetID="10" presetClass="entr" presetSubtype="0" fill="hold" nodeType="afterEffect">
                                  <p:stCondLst>
                                    <p:cond delay="0"/>
                                  </p:stCondLst>
                                  <p:childTnLst>
                                    <p:set>
                                      <p:cBhvr>
                                        <p:cTn id="218" dur="1" fill="hold">
                                          <p:stCondLst>
                                            <p:cond delay="0"/>
                                          </p:stCondLst>
                                        </p:cTn>
                                        <p:tgtEl>
                                          <p:spTgt spid="331">
                                            <p:txEl>
                                              <p:pRg st="4" end="4"/>
                                            </p:txEl>
                                          </p:spTgt>
                                        </p:tgtEl>
                                        <p:attrNameLst>
                                          <p:attrName>style.visibility</p:attrName>
                                        </p:attrNameLst>
                                      </p:cBhvr>
                                      <p:to>
                                        <p:strVal val="visible"/>
                                      </p:to>
                                    </p:set>
                                    <p:animEffect transition="in" filter="fade">
                                      <p:cBhvr>
                                        <p:cTn id="219" dur="500"/>
                                        <p:tgtEl>
                                          <p:spTgt spid="331">
                                            <p:txEl>
                                              <p:pRg st="4" end="4"/>
                                            </p:txEl>
                                          </p:spTgt>
                                        </p:tgtEl>
                                      </p:cBhvr>
                                    </p:animEffect>
                                  </p:childTnLst>
                                </p:cTn>
                              </p:par>
                            </p:childTnLst>
                          </p:cTn>
                        </p:par>
                        <p:par>
                          <p:cTn id="220" fill="hold">
                            <p:stCondLst>
                              <p:cond delay="22500"/>
                            </p:stCondLst>
                            <p:childTnLst>
                              <p:par>
                                <p:cTn id="221" presetID="10" presetClass="entr" presetSubtype="0" fill="hold" nodeType="afterEffect">
                                  <p:stCondLst>
                                    <p:cond delay="0"/>
                                  </p:stCondLst>
                                  <p:childTnLst>
                                    <p:set>
                                      <p:cBhvr>
                                        <p:cTn id="222" dur="1" fill="hold">
                                          <p:stCondLst>
                                            <p:cond delay="0"/>
                                          </p:stCondLst>
                                        </p:cTn>
                                        <p:tgtEl>
                                          <p:spTgt spid="331">
                                            <p:txEl>
                                              <p:pRg st="5" end="5"/>
                                            </p:txEl>
                                          </p:spTgt>
                                        </p:tgtEl>
                                        <p:attrNameLst>
                                          <p:attrName>style.visibility</p:attrName>
                                        </p:attrNameLst>
                                      </p:cBhvr>
                                      <p:to>
                                        <p:strVal val="visible"/>
                                      </p:to>
                                    </p:set>
                                    <p:animEffect transition="in" filter="fade">
                                      <p:cBhvr>
                                        <p:cTn id="223" dur="500"/>
                                        <p:tgtEl>
                                          <p:spTgt spid="331">
                                            <p:txEl>
                                              <p:pRg st="5" end="5"/>
                                            </p:txEl>
                                          </p:spTgt>
                                        </p:tgtEl>
                                      </p:cBhvr>
                                    </p:animEffect>
                                  </p:childTnLst>
                                </p:cTn>
                              </p:par>
                            </p:childTnLst>
                          </p:cTn>
                        </p:par>
                        <p:par>
                          <p:cTn id="224" fill="hold">
                            <p:stCondLst>
                              <p:cond delay="23000"/>
                            </p:stCondLst>
                            <p:childTnLst>
                              <p:par>
                                <p:cTn id="225" presetID="10" presetClass="entr" presetSubtype="0" fill="hold" nodeType="afterEffect">
                                  <p:stCondLst>
                                    <p:cond delay="0"/>
                                  </p:stCondLst>
                                  <p:childTnLst>
                                    <p:set>
                                      <p:cBhvr>
                                        <p:cTn id="226" dur="1" fill="hold">
                                          <p:stCondLst>
                                            <p:cond delay="0"/>
                                          </p:stCondLst>
                                        </p:cTn>
                                        <p:tgtEl>
                                          <p:spTgt spid="331">
                                            <p:txEl>
                                              <p:pRg st="6" end="6"/>
                                            </p:txEl>
                                          </p:spTgt>
                                        </p:tgtEl>
                                        <p:attrNameLst>
                                          <p:attrName>style.visibility</p:attrName>
                                        </p:attrNameLst>
                                      </p:cBhvr>
                                      <p:to>
                                        <p:strVal val="visible"/>
                                      </p:to>
                                    </p:set>
                                    <p:animEffect transition="in" filter="fade">
                                      <p:cBhvr>
                                        <p:cTn id="227" dur="500"/>
                                        <p:tgtEl>
                                          <p:spTgt spid="331">
                                            <p:txEl>
                                              <p:pRg st="6" end="6"/>
                                            </p:txEl>
                                          </p:spTgt>
                                        </p:tgtEl>
                                      </p:cBhvr>
                                    </p:animEffect>
                                  </p:childTnLst>
                                </p:cTn>
                              </p:par>
                            </p:childTnLst>
                          </p:cTn>
                        </p:par>
                        <p:par>
                          <p:cTn id="228" fill="hold">
                            <p:stCondLst>
                              <p:cond delay="23500"/>
                            </p:stCondLst>
                            <p:childTnLst>
                              <p:par>
                                <p:cTn id="229" presetID="10" presetClass="entr" presetSubtype="0" fill="hold" nodeType="afterEffect">
                                  <p:stCondLst>
                                    <p:cond delay="0"/>
                                  </p:stCondLst>
                                  <p:childTnLst>
                                    <p:set>
                                      <p:cBhvr>
                                        <p:cTn id="230" dur="1" fill="hold">
                                          <p:stCondLst>
                                            <p:cond delay="0"/>
                                          </p:stCondLst>
                                        </p:cTn>
                                        <p:tgtEl>
                                          <p:spTgt spid="331">
                                            <p:txEl>
                                              <p:pRg st="7" end="7"/>
                                            </p:txEl>
                                          </p:spTgt>
                                        </p:tgtEl>
                                        <p:attrNameLst>
                                          <p:attrName>style.visibility</p:attrName>
                                        </p:attrNameLst>
                                      </p:cBhvr>
                                      <p:to>
                                        <p:strVal val="visible"/>
                                      </p:to>
                                    </p:set>
                                    <p:animEffect transition="in" filter="fade">
                                      <p:cBhvr>
                                        <p:cTn id="231" dur="500"/>
                                        <p:tgtEl>
                                          <p:spTgt spid="331">
                                            <p:txEl>
                                              <p:pRg st="7" end="7"/>
                                            </p:txEl>
                                          </p:spTgt>
                                        </p:tgtEl>
                                      </p:cBhvr>
                                    </p:animEffect>
                                  </p:childTnLst>
                                </p:cTn>
                              </p:par>
                            </p:childTnLst>
                          </p:cTn>
                        </p:par>
                        <p:par>
                          <p:cTn id="232" fill="hold">
                            <p:stCondLst>
                              <p:cond delay="24000"/>
                            </p:stCondLst>
                            <p:childTnLst>
                              <p:par>
                                <p:cTn id="233" presetID="10" presetClass="entr" presetSubtype="0" fill="hold" nodeType="afterEffect">
                                  <p:stCondLst>
                                    <p:cond delay="0"/>
                                  </p:stCondLst>
                                  <p:childTnLst>
                                    <p:set>
                                      <p:cBhvr>
                                        <p:cTn id="234" dur="1" fill="hold">
                                          <p:stCondLst>
                                            <p:cond delay="0"/>
                                          </p:stCondLst>
                                        </p:cTn>
                                        <p:tgtEl>
                                          <p:spTgt spid="331">
                                            <p:txEl>
                                              <p:pRg st="8" end="8"/>
                                            </p:txEl>
                                          </p:spTgt>
                                        </p:tgtEl>
                                        <p:attrNameLst>
                                          <p:attrName>style.visibility</p:attrName>
                                        </p:attrNameLst>
                                      </p:cBhvr>
                                      <p:to>
                                        <p:strVal val="visible"/>
                                      </p:to>
                                    </p:set>
                                    <p:animEffect transition="in" filter="fade">
                                      <p:cBhvr>
                                        <p:cTn id="235" dur="500"/>
                                        <p:tgtEl>
                                          <p:spTgt spid="331">
                                            <p:txEl>
                                              <p:pRg st="8" end="8"/>
                                            </p:txEl>
                                          </p:spTgt>
                                        </p:tgtEl>
                                      </p:cBhvr>
                                    </p:animEffect>
                                  </p:childTnLst>
                                </p:cTn>
                              </p:par>
                            </p:childTnLst>
                          </p:cTn>
                        </p:par>
                        <p:par>
                          <p:cTn id="236" fill="hold">
                            <p:stCondLst>
                              <p:cond delay="24500"/>
                            </p:stCondLst>
                            <p:childTnLst>
                              <p:par>
                                <p:cTn id="237" presetID="10" presetClass="entr" presetSubtype="0" fill="hold" nodeType="afterEffect">
                                  <p:stCondLst>
                                    <p:cond delay="0"/>
                                  </p:stCondLst>
                                  <p:childTnLst>
                                    <p:set>
                                      <p:cBhvr>
                                        <p:cTn id="238" dur="1" fill="hold">
                                          <p:stCondLst>
                                            <p:cond delay="0"/>
                                          </p:stCondLst>
                                        </p:cTn>
                                        <p:tgtEl>
                                          <p:spTgt spid="332">
                                            <p:txEl>
                                              <p:pRg st="0" end="0"/>
                                            </p:txEl>
                                          </p:spTgt>
                                        </p:tgtEl>
                                        <p:attrNameLst>
                                          <p:attrName>style.visibility</p:attrName>
                                        </p:attrNameLst>
                                      </p:cBhvr>
                                      <p:to>
                                        <p:strVal val="visible"/>
                                      </p:to>
                                    </p:set>
                                    <p:animEffect transition="in" filter="fade">
                                      <p:cBhvr>
                                        <p:cTn id="239" dur="500"/>
                                        <p:tgtEl>
                                          <p:spTgt spid="332">
                                            <p:txEl>
                                              <p:pRg st="0" end="0"/>
                                            </p:txEl>
                                          </p:spTgt>
                                        </p:tgtEl>
                                      </p:cBhvr>
                                    </p:animEffect>
                                  </p:childTnLst>
                                </p:cTn>
                              </p:par>
                            </p:childTnLst>
                          </p:cTn>
                        </p:par>
                        <p:par>
                          <p:cTn id="240" fill="hold">
                            <p:stCondLst>
                              <p:cond delay="25000"/>
                            </p:stCondLst>
                            <p:childTnLst>
                              <p:par>
                                <p:cTn id="241" presetID="10" presetClass="entr" presetSubtype="0" fill="hold" nodeType="afterEffect">
                                  <p:stCondLst>
                                    <p:cond delay="0"/>
                                  </p:stCondLst>
                                  <p:childTnLst>
                                    <p:set>
                                      <p:cBhvr>
                                        <p:cTn id="242" dur="1" fill="hold">
                                          <p:stCondLst>
                                            <p:cond delay="0"/>
                                          </p:stCondLst>
                                        </p:cTn>
                                        <p:tgtEl>
                                          <p:spTgt spid="332">
                                            <p:txEl>
                                              <p:pRg st="1" end="1"/>
                                            </p:txEl>
                                          </p:spTgt>
                                        </p:tgtEl>
                                        <p:attrNameLst>
                                          <p:attrName>style.visibility</p:attrName>
                                        </p:attrNameLst>
                                      </p:cBhvr>
                                      <p:to>
                                        <p:strVal val="visible"/>
                                      </p:to>
                                    </p:set>
                                    <p:animEffect transition="in" filter="fade">
                                      <p:cBhvr>
                                        <p:cTn id="243" dur="500"/>
                                        <p:tgtEl>
                                          <p:spTgt spid="332">
                                            <p:txEl>
                                              <p:pRg st="1" end="1"/>
                                            </p:txEl>
                                          </p:spTgt>
                                        </p:tgtEl>
                                      </p:cBhvr>
                                    </p:animEffect>
                                  </p:childTnLst>
                                </p:cTn>
                              </p:par>
                            </p:childTnLst>
                          </p:cTn>
                        </p:par>
                        <p:par>
                          <p:cTn id="244" fill="hold">
                            <p:stCondLst>
                              <p:cond delay="25500"/>
                            </p:stCondLst>
                            <p:childTnLst>
                              <p:par>
                                <p:cTn id="245" presetID="10" presetClass="entr" presetSubtype="0" fill="hold" nodeType="afterEffect">
                                  <p:stCondLst>
                                    <p:cond delay="0"/>
                                  </p:stCondLst>
                                  <p:childTnLst>
                                    <p:set>
                                      <p:cBhvr>
                                        <p:cTn id="246" dur="1" fill="hold">
                                          <p:stCondLst>
                                            <p:cond delay="0"/>
                                          </p:stCondLst>
                                        </p:cTn>
                                        <p:tgtEl>
                                          <p:spTgt spid="332">
                                            <p:txEl>
                                              <p:pRg st="2" end="2"/>
                                            </p:txEl>
                                          </p:spTgt>
                                        </p:tgtEl>
                                        <p:attrNameLst>
                                          <p:attrName>style.visibility</p:attrName>
                                        </p:attrNameLst>
                                      </p:cBhvr>
                                      <p:to>
                                        <p:strVal val="visible"/>
                                      </p:to>
                                    </p:set>
                                    <p:animEffect transition="in" filter="fade">
                                      <p:cBhvr>
                                        <p:cTn id="247" dur="500"/>
                                        <p:tgtEl>
                                          <p:spTgt spid="332">
                                            <p:txEl>
                                              <p:pRg st="2" end="2"/>
                                            </p:txEl>
                                          </p:spTgt>
                                        </p:tgtEl>
                                      </p:cBhvr>
                                    </p:animEffect>
                                  </p:childTnLst>
                                </p:cTn>
                              </p:par>
                            </p:childTnLst>
                          </p:cTn>
                        </p:par>
                        <p:par>
                          <p:cTn id="248" fill="hold">
                            <p:stCondLst>
                              <p:cond delay="26000"/>
                            </p:stCondLst>
                            <p:childTnLst>
                              <p:par>
                                <p:cTn id="249" presetID="10" presetClass="entr" presetSubtype="0" fill="hold" nodeType="afterEffect">
                                  <p:stCondLst>
                                    <p:cond delay="0"/>
                                  </p:stCondLst>
                                  <p:childTnLst>
                                    <p:set>
                                      <p:cBhvr>
                                        <p:cTn id="250" dur="1" fill="hold">
                                          <p:stCondLst>
                                            <p:cond delay="0"/>
                                          </p:stCondLst>
                                        </p:cTn>
                                        <p:tgtEl>
                                          <p:spTgt spid="332">
                                            <p:txEl>
                                              <p:pRg st="3" end="3"/>
                                            </p:txEl>
                                          </p:spTgt>
                                        </p:tgtEl>
                                        <p:attrNameLst>
                                          <p:attrName>style.visibility</p:attrName>
                                        </p:attrNameLst>
                                      </p:cBhvr>
                                      <p:to>
                                        <p:strVal val="visible"/>
                                      </p:to>
                                    </p:set>
                                    <p:animEffect transition="in" filter="fade">
                                      <p:cBhvr>
                                        <p:cTn id="251" dur="500"/>
                                        <p:tgtEl>
                                          <p:spTgt spid="332">
                                            <p:txEl>
                                              <p:pRg st="3" end="3"/>
                                            </p:txEl>
                                          </p:spTgt>
                                        </p:tgtEl>
                                      </p:cBhvr>
                                    </p:animEffect>
                                  </p:childTnLst>
                                </p:cTn>
                              </p:par>
                            </p:childTnLst>
                          </p:cTn>
                        </p:par>
                        <p:par>
                          <p:cTn id="252" fill="hold">
                            <p:stCondLst>
                              <p:cond delay="26500"/>
                            </p:stCondLst>
                            <p:childTnLst>
                              <p:par>
                                <p:cTn id="253" presetID="10" presetClass="entr" presetSubtype="0" fill="hold" nodeType="afterEffect">
                                  <p:stCondLst>
                                    <p:cond delay="0"/>
                                  </p:stCondLst>
                                  <p:childTnLst>
                                    <p:set>
                                      <p:cBhvr>
                                        <p:cTn id="254" dur="1" fill="hold">
                                          <p:stCondLst>
                                            <p:cond delay="0"/>
                                          </p:stCondLst>
                                        </p:cTn>
                                        <p:tgtEl>
                                          <p:spTgt spid="332">
                                            <p:txEl>
                                              <p:pRg st="4" end="4"/>
                                            </p:txEl>
                                          </p:spTgt>
                                        </p:tgtEl>
                                        <p:attrNameLst>
                                          <p:attrName>style.visibility</p:attrName>
                                        </p:attrNameLst>
                                      </p:cBhvr>
                                      <p:to>
                                        <p:strVal val="visible"/>
                                      </p:to>
                                    </p:set>
                                    <p:animEffect transition="in" filter="fade">
                                      <p:cBhvr>
                                        <p:cTn id="255" dur="500"/>
                                        <p:tgtEl>
                                          <p:spTgt spid="332">
                                            <p:txEl>
                                              <p:pRg st="4" end="4"/>
                                            </p:txEl>
                                          </p:spTgt>
                                        </p:tgtEl>
                                      </p:cBhvr>
                                    </p:animEffect>
                                  </p:childTnLst>
                                </p:cTn>
                              </p:par>
                            </p:childTnLst>
                          </p:cTn>
                        </p:par>
                        <p:par>
                          <p:cTn id="256" fill="hold">
                            <p:stCondLst>
                              <p:cond delay="27000"/>
                            </p:stCondLst>
                            <p:childTnLst>
                              <p:par>
                                <p:cTn id="257" presetID="10" presetClass="entr" presetSubtype="0" fill="hold" nodeType="afterEffect">
                                  <p:stCondLst>
                                    <p:cond delay="0"/>
                                  </p:stCondLst>
                                  <p:childTnLst>
                                    <p:set>
                                      <p:cBhvr>
                                        <p:cTn id="258" dur="1" fill="hold">
                                          <p:stCondLst>
                                            <p:cond delay="0"/>
                                          </p:stCondLst>
                                        </p:cTn>
                                        <p:tgtEl>
                                          <p:spTgt spid="332">
                                            <p:txEl>
                                              <p:pRg st="5" end="5"/>
                                            </p:txEl>
                                          </p:spTgt>
                                        </p:tgtEl>
                                        <p:attrNameLst>
                                          <p:attrName>style.visibility</p:attrName>
                                        </p:attrNameLst>
                                      </p:cBhvr>
                                      <p:to>
                                        <p:strVal val="visible"/>
                                      </p:to>
                                    </p:set>
                                    <p:animEffect transition="in" filter="fade">
                                      <p:cBhvr>
                                        <p:cTn id="259" dur="500"/>
                                        <p:tgtEl>
                                          <p:spTgt spid="332">
                                            <p:txEl>
                                              <p:pRg st="5" end="5"/>
                                            </p:txEl>
                                          </p:spTgt>
                                        </p:tgtEl>
                                      </p:cBhvr>
                                    </p:animEffect>
                                  </p:childTnLst>
                                </p:cTn>
                              </p:par>
                            </p:childTnLst>
                          </p:cTn>
                        </p:par>
                        <p:par>
                          <p:cTn id="260" fill="hold">
                            <p:stCondLst>
                              <p:cond delay="27500"/>
                            </p:stCondLst>
                            <p:childTnLst>
                              <p:par>
                                <p:cTn id="261" presetID="10" presetClass="entr" presetSubtype="0" fill="hold" nodeType="afterEffect">
                                  <p:stCondLst>
                                    <p:cond delay="0"/>
                                  </p:stCondLst>
                                  <p:childTnLst>
                                    <p:set>
                                      <p:cBhvr>
                                        <p:cTn id="262" dur="1" fill="hold">
                                          <p:stCondLst>
                                            <p:cond delay="0"/>
                                          </p:stCondLst>
                                        </p:cTn>
                                        <p:tgtEl>
                                          <p:spTgt spid="332">
                                            <p:txEl>
                                              <p:pRg st="6" end="6"/>
                                            </p:txEl>
                                          </p:spTgt>
                                        </p:tgtEl>
                                        <p:attrNameLst>
                                          <p:attrName>style.visibility</p:attrName>
                                        </p:attrNameLst>
                                      </p:cBhvr>
                                      <p:to>
                                        <p:strVal val="visible"/>
                                      </p:to>
                                    </p:set>
                                    <p:animEffect transition="in" filter="fade">
                                      <p:cBhvr>
                                        <p:cTn id="263" dur="500"/>
                                        <p:tgtEl>
                                          <p:spTgt spid="332">
                                            <p:txEl>
                                              <p:pRg st="6" end="6"/>
                                            </p:txEl>
                                          </p:spTgt>
                                        </p:tgtEl>
                                      </p:cBhvr>
                                    </p:animEffect>
                                  </p:childTnLst>
                                </p:cTn>
                              </p:par>
                            </p:childTnLst>
                          </p:cTn>
                        </p:par>
                        <p:par>
                          <p:cTn id="264" fill="hold">
                            <p:stCondLst>
                              <p:cond delay="28000"/>
                            </p:stCondLst>
                            <p:childTnLst>
                              <p:par>
                                <p:cTn id="265" presetID="10" presetClass="entr" presetSubtype="0" fill="hold" nodeType="afterEffect">
                                  <p:stCondLst>
                                    <p:cond delay="0"/>
                                  </p:stCondLst>
                                  <p:childTnLst>
                                    <p:set>
                                      <p:cBhvr>
                                        <p:cTn id="266" dur="1" fill="hold">
                                          <p:stCondLst>
                                            <p:cond delay="0"/>
                                          </p:stCondLst>
                                        </p:cTn>
                                        <p:tgtEl>
                                          <p:spTgt spid="332">
                                            <p:txEl>
                                              <p:pRg st="7" end="7"/>
                                            </p:txEl>
                                          </p:spTgt>
                                        </p:tgtEl>
                                        <p:attrNameLst>
                                          <p:attrName>style.visibility</p:attrName>
                                        </p:attrNameLst>
                                      </p:cBhvr>
                                      <p:to>
                                        <p:strVal val="visible"/>
                                      </p:to>
                                    </p:set>
                                    <p:animEffect transition="in" filter="fade">
                                      <p:cBhvr>
                                        <p:cTn id="267" dur="500"/>
                                        <p:tgtEl>
                                          <p:spTgt spid="332">
                                            <p:txEl>
                                              <p:pRg st="7" end="7"/>
                                            </p:txEl>
                                          </p:spTgt>
                                        </p:tgtEl>
                                      </p:cBhvr>
                                    </p:animEffect>
                                  </p:childTnLst>
                                </p:cTn>
                              </p:par>
                            </p:childTnLst>
                          </p:cTn>
                        </p:par>
                        <p:par>
                          <p:cTn id="268" fill="hold">
                            <p:stCondLst>
                              <p:cond delay="28500"/>
                            </p:stCondLst>
                            <p:childTnLst>
                              <p:par>
                                <p:cTn id="269" presetID="10" presetClass="entr" presetSubtype="0" fill="hold" nodeType="afterEffect">
                                  <p:stCondLst>
                                    <p:cond delay="0"/>
                                  </p:stCondLst>
                                  <p:childTnLst>
                                    <p:set>
                                      <p:cBhvr>
                                        <p:cTn id="270" dur="1" fill="hold">
                                          <p:stCondLst>
                                            <p:cond delay="0"/>
                                          </p:stCondLst>
                                        </p:cTn>
                                        <p:tgtEl>
                                          <p:spTgt spid="332">
                                            <p:txEl>
                                              <p:pRg st="8" end="8"/>
                                            </p:txEl>
                                          </p:spTgt>
                                        </p:tgtEl>
                                        <p:attrNameLst>
                                          <p:attrName>style.visibility</p:attrName>
                                        </p:attrNameLst>
                                      </p:cBhvr>
                                      <p:to>
                                        <p:strVal val="visible"/>
                                      </p:to>
                                    </p:set>
                                    <p:animEffect transition="in" filter="fade">
                                      <p:cBhvr>
                                        <p:cTn id="271" dur="500"/>
                                        <p:tgtEl>
                                          <p:spTgt spid="3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Process">
  <p:cSld name="1_Process">
    <p:spTree>
      <p:nvGrpSpPr>
        <p:cNvPr id="1" name="Shape 336"/>
        <p:cNvGrpSpPr/>
        <p:nvPr/>
      </p:nvGrpSpPr>
      <p:grpSpPr>
        <a:xfrm>
          <a:off x="0" y="0"/>
          <a:ext cx="0" cy="0"/>
          <a:chOff x="0" y="0"/>
          <a:chExt cx="0" cy="0"/>
        </a:xfrm>
      </p:grpSpPr>
      <p:sp>
        <p:nvSpPr>
          <p:cNvPr id="337" name="Google Shape;337;p48"/>
          <p:cNvSpPr>
            <a:spLocks noGrp="1"/>
          </p:cNvSpPr>
          <p:nvPr>
            <p:ph type="chart" idx="2"/>
          </p:nvPr>
        </p:nvSpPr>
        <p:spPr>
          <a:xfrm>
            <a:off x="718270" y="2746764"/>
            <a:ext cx="3095625" cy="3097212"/>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38" name="Google Shape;338;p48"/>
          <p:cNvSpPr>
            <a:spLocks noGrp="1"/>
          </p:cNvSpPr>
          <p:nvPr>
            <p:ph type="chart" idx="3"/>
          </p:nvPr>
        </p:nvSpPr>
        <p:spPr>
          <a:xfrm>
            <a:off x="4096875" y="2079483"/>
            <a:ext cx="3095625" cy="3097212"/>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39" name="Google Shape;339;p48"/>
          <p:cNvSpPr>
            <a:spLocks noGrp="1"/>
          </p:cNvSpPr>
          <p:nvPr>
            <p:ph type="chart" idx="4"/>
          </p:nvPr>
        </p:nvSpPr>
        <p:spPr>
          <a:xfrm>
            <a:off x="7631038" y="3766101"/>
            <a:ext cx="3095625" cy="3097212"/>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40" name="Google Shape;340;p48"/>
          <p:cNvSpPr>
            <a:spLocks noGrp="1"/>
          </p:cNvSpPr>
          <p:nvPr>
            <p:ph type="chart" idx="5"/>
          </p:nvPr>
        </p:nvSpPr>
        <p:spPr>
          <a:xfrm>
            <a:off x="10870778" y="2047156"/>
            <a:ext cx="3095625" cy="3097212"/>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41" name="Google Shape;341;p48"/>
          <p:cNvSpPr>
            <a:spLocks noGrp="1"/>
          </p:cNvSpPr>
          <p:nvPr>
            <p:ph type="chart" idx="6"/>
          </p:nvPr>
        </p:nvSpPr>
        <p:spPr>
          <a:xfrm>
            <a:off x="14543806" y="3307085"/>
            <a:ext cx="3095625" cy="3097212"/>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342" name="Google Shape;342;p48"/>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3" name="Google Shape;343;p48"/>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48"/>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345" name="Google Shape;345;p48"/>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48"/>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47" name="Google Shape;347;p48"/>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48" name="Google Shape;348;p48"/>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49" name="Google Shape;349;p48"/>
          <p:cNvSpPr/>
          <p:nvPr/>
        </p:nvSpPr>
        <p:spPr>
          <a:xfrm rot="363050">
            <a:off x="741426" y="5998645"/>
            <a:ext cx="3231057" cy="549041"/>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50" name="Google Shape;350;p48"/>
          <p:cNvSpPr/>
          <p:nvPr/>
        </p:nvSpPr>
        <p:spPr>
          <a:xfrm>
            <a:off x="646262" y="5948835"/>
            <a:ext cx="3231738" cy="5517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1" name="Google Shape;351;p48"/>
          <p:cNvSpPr txBox="1">
            <a:spLocks noGrp="1"/>
          </p:cNvSpPr>
          <p:nvPr>
            <p:ph type="body" idx="7"/>
          </p:nvPr>
        </p:nvSpPr>
        <p:spPr>
          <a:xfrm>
            <a:off x="646262" y="5916234"/>
            <a:ext cx="3231738" cy="58092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2" name="Google Shape;352;p48"/>
          <p:cNvSpPr/>
          <p:nvPr/>
        </p:nvSpPr>
        <p:spPr>
          <a:xfrm rot="363050">
            <a:off x="4120031" y="5331364"/>
            <a:ext cx="3231057" cy="549041"/>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53" name="Google Shape;353;p48"/>
          <p:cNvSpPr/>
          <p:nvPr/>
        </p:nvSpPr>
        <p:spPr>
          <a:xfrm>
            <a:off x="4024867" y="5281554"/>
            <a:ext cx="3231738" cy="5517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4" name="Google Shape;354;p48"/>
          <p:cNvSpPr txBox="1">
            <a:spLocks noGrp="1"/>
          </p:cNvSpPr>
          <p:nvPr>
            <p:ph type="body" idx="8"/>
          </p:nvPr>
        </p:nvSpPr>
        <p:spPr>
          <a:xfrm>
            <a:off x="4024867" y="5248953"/>
            <a:ext cx="3231738" cy="58092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5" name="Google Shape;355;p48"/>
          <p:cNvSpPr/>
          <p:nvPr/>
        </p:nvSpPr>
        <p:spPr>
          <a:xfrm rot="363050">
            <a:off x="7654194" y="7017982"/>
            <a:ext cx="3231057" cy="549041"/>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56" name="Google Shape;356;p48"/>
          <p:cNvSpPr/>
          <p:nvPr/>
        </p:nvSpPr>
        <p:spPr>
          <a:xfrm>
            <a:off x="7559030" y="6968172"/>
            <a:ext cx="3231738" cy="5517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57" name="Google Shape;357;p48"/>
          <p:cNvSpPr txBox="1">
            <a:spLocks noGrp="1"/>
          </p:cNvSpPr>
          <p:nvPr>
            <p:ph type="body" idx="9"/>
          </p:nvPr>
        </p:nvSpPr>
        <p:spPr>
          <a:xfrm>
            <a:off x="7559030" y="6935571"/>
            <a:ext cx="3231738" cy="58092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8" name="Google Shape;358;p48"/>
          <p:cNvSpPr/>
          <p:nvPr/>
        </p:nvSpPr>
        <p:spPr>
          <a:xfrm rot="363050">
            <a:off x="10893934" y="5299037"/>
            <a:ext cx="3231057" cy="549041"/>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59" name="Google Shape;359;p48"/>
          <p:cNvSpPr/>
          <p:nvPr/>
        </p:nvSpPr>
        <p:spPr>
          <a:xfrm>
            <a:off x="10798770" y="5249227"/>
            <a:ext cx="3231738" cy="5517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60" name="Google Shape;360;p48"/>
          <p:cNvSpPr txBox="1">
            <a:spLocks noGrp="1"/>
          </p:cNvSpPr>
          <p:nvPr>
            <p:ph type="body" idx="13"/>
          </p:nvPr>
        </p:nvSpPr>
        <p:spPr>
          <a:xfrm>
            <a:off x="10798770" y="5216626"/>
            <a:ext cx="3231738" cy="58092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1" name="Google Shape;361;p48"/>
          <p:cNvSpPr/>
          <p:nvPr/>
        </p:nvSpPr>
        <p:spPr>
          <a:xfrm rot="363050">
            <a:off x="14566962" y="6558966"/>
            <a:ext cx="3231057" cy="549041"/>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62" name="Google Shape;362;p48"/>
          <p:cNvSpPr/>
          <p:nvPr/>
        </p:nvSpPr>
        <p:spPr>
          <a:xfrm>
            <a:off x="14471798" y="6509156"/>
            <a:ext cx="3231738" cy="551705"/>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63" name="Google Shape;363;p48"/>
          <p:cNvSpPr txBox="1">
            <a:spLocks noGrp="1"/>
          </p:cNvSpPr>
          <p:nvPr>
            <p:ph type="body" idx="14"/>
          </p:nvPr>
        </p:nvSpPr>
        <p:spPr>
          <a:xfrm>
            <a:off x="14471798" y="6476555"/>
            <a:ext cx="3231738" cy="580928"/>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48"/>
          <p:cNvSpPr txBox="1">
            <a:spLocks noGrp="1"/>
          </p:cNvSpPr>
          <p:nvPr>
            <p:ph type="body" idx="15"/>
          </p:nvPr>
        </p:nvSpPr>
        <p:spPr>
          <a:xfrm>
            <a:off x="1495135" y="7591772"/>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5" name="Google Shape;365;p48"/>
          <p:cNvSpPr txBox="1">
            <a:spLocks noGrp="1"/>
          </p:cNvSpPr>
          <p:nvPr>
            <p:ph type="body" idx="16"/>
          </p:nvPr>
        </p:nvSpPr>
        <p:spPr>
          <a:xfrm>
            <a:off x="1495135" y="8324789"/>
            <a:ext cx="11593288" cy="1154579"/>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6" name="Google Shape;366;p48"/>
          <p:cNvSpPr txBox="1">
            <a:spLocks noGrp="1"/>
          </p:cNvSpPr>
          <p:nvPr>
            <p:ph type="body" idx="17"/>
          </p:nvPr>
        </p:nvSpPr>
        <p:spPr>
          <a:xfrm>
            <a:off x="865137" y="3703340"/>
            <a:ext cx="2733453" cy="1154579"/>
          </a:xfrm>
          <a:prstGeom prst="rect">
            <a:avLst/>
          </a:prstGeom>
          <a:noFill/>
          <a:ln>
            <a:noFill/>
          </a:ln>
        </p:spPr>
        <p:txBody>
          <a:bodyPr spcFirstLastPara="1" wrap="square" lIns="163275" tIns="81625" rIns="163275" bIns="81625" anchor="ctr" anchorCtr="0">
            <a:noAutofit/>
          </a:bodyPr>
          <a:lstStyle>
            <a:lvl1pPr marL="457200" lvl="0" indent="-228600" algn="ctr">
              <a:spcBef>
                <a:spcPts val="960"/>
              </a:spcBef>
              <a:spcAft>
                <a:spcPts val="0"/>
              </a:spcAft>
              <a:buClr>
                <a:schemeClr val="lt1"/>
              </a:buClr>
              <a:buSzPts val="4800"/>
              <a:buNone/>
              <a:defRPr sz="4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7" name="Google Shape;367;p48"/>
          <p:cNvSpPr txBox="1">
            <a:spLocks noGrp="1"/>
          </p:cNvSpPr>
          <p:nvPr>
            <p:ph type="body" idx="18"/>
          </p:nvPr>
        </p:nvSpPr>
        <p:spPr>
          <a:xfrm>
            <a:off x="4248927" y="2983260"/>
            <a:ext cx="2733453" cy="1154579"/>
          </a:xfrm>
          <a:prstGeom prst="rect">
            <a:avLst/>
          </a:prstGeom>
          <a:noFill/>
          <a:ln>
            <a:noFill/>
          </a:ln>
        </p:spPr>
        <p:txBody>
          <a:bodyPr spcFirstLastPara="1" wrap="square" lIns="163275" tIns="81625" rIns="163275" bIns="81625" anchor="ctr" anchorCtr="0">
            <a:noAutofit/>
          </a:bodyPr>
          <a:lstStyle>
            <a:lvl1pPr marL="457200" lvl="0" indent="-228600" algn="ctr">
              <a:spcBef>
                <a:spcPts val="960"/>
              </a:spcBef>
              <a:spcAft>
                <a:spcPts val="0"/>
              </a:spcAft>
              <a:buClr>
                <a:schemeClr val="lt1"/>
              </a:buClr>
              <a:buSzPts val="4800"/>
              <a:buNone/>
              <a:defRPr sz="4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48"/>
          <p:cNvSpPr txBox="1">
            <a:spLocks noGrp="1"/>
          </p:cNvSpPr>
          <p:nvPr>
            <p:ph type="body" idx="19"/>
          </p:nvPr>
        </p:nvSpPr>
        <p:spPr>
          <a:xfrm>
            <a:off x="7771762" y="4718248"/>
            <a:ext cx="2733453" cy="1154579"/>
          </a:xfrm>
          <a:prstGeom prst="rect">
            <a:avLst/>
          </a:prstGeom>
          <a:noFill/>
          <a:ln>
            <a:noFill/>
          </a:ln>
        </p:spPr>
        <p:txBody>
          <a:bodyPr spcFirstLastPara="1" wrap="square" lIns="163275" tIns="81625" rIns="163275" bIns="81625" anchor="ctr" anchorCtr="0">
            <a:noAutofit/>
          </a:bodyPr>
          <a:lstStyle>
            <a:lvl1pPr marL="457200" lvl="0" indent="-228600" algn="ctr">
              <a:spcBef>
                <a:spcPts val="960"/>
              </a:spcBef>
              <a:spcAft>
                <a:spcPts val="0"/>
              </a:spcAft>
              <a:buClr>
                <a:schemeClr val="lt1"/>
              </a:buClr>
              <a:buSzPts val="4800"/>
              <a:buNone/>
              <a:defRPr sz="4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9" name="Google Shape;369;p48"/>
          <p:cNvSpPr txBox="1">
            <a:spLocks noGrp="1"/>
          </p:cNvSpPr>
          <p:nvPr>
            <p:ph type="body" idx="20"/>
          </p:nvPr>
        </p:nvSpPr>
        <p:spPr>
          <a:xfrm>
            <a:off x="11015414" y="2983260"/>
            <a:ext cx="2733453" cy="1154579"/>
          </a:xfrm>
          <a:prstGeom prst="rect">
            <a:avLst/>
          </a:prstGeom>
          <a:noFill/>
          <a:ln>
            <a:noFill/>
          </a:ln>
        </p:spPr>
        <p:txBody>
          <a:bodyPr spcFirstLastPara="1" wrap="square" lIns="163275" tIns="81625" rIns="163275" bIns="81625" anchor="ctr" anchorCtr="0">
            <a:noAutofit/>
          </a:bodyPr>
          <a:lstStyle>
            <a:lvl1pPr marL="457200" lvl="0" indent="-228600" algn="ctr">
              <a:spcBef>
                <a:spcPts val="960"/>
              </a:spcBef>
              <a:spcAft>
                <a:spcPts val="0"/>
              </a:spcAft>
              <a:buClr>
                <a:schemeClr val="lt1"/>
              </a:buClr>
              <a:buSzPts val="4800"/>
              <a:buNone/>
              <a:defRPr sz="4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48"/>
          <p:cNvSpPr txBox="1">
            <a:spLocks noGrp="1"/>
          </p:cNvSpPr>
          <p:nvPr>
            <p:ph type="body" idx="21"/>
          </p:nvPr>
        </p:nvSpPr>
        <p:spPr>
          <a:xfrm>
            <a:off x="14759209" y="4275737"/>
            <a:ext cx="2733453" cy="1154579"/>
          </a:xfrm>
          <a:prstGeom prst="rect">
            <a:avLst/>
          </a:prstGeom>
          <a:noFill/>
          <a:ln>
            <a:noFill/>
          </a:ln>
        </p:spPr>
        <p:txBody>
          <a:bodyPr spcFirstLastPara="1" wrap="square" lIns="163275" tIns="81625" rIns="163275" bIns="81625" anchor="ctr" anchorCtr="0">
            <a:noAutofit/>
          </a:bodyPr>
          <a:lstStyle>
            <a:lvl1pPr marL="457200" lvl="0" indent="-228600" algn="ctr">
              <a:spcBef>
                <a:spcPts val="960"/>
              </a:spcBef>
              <a:spcAft>
                <a:spcPts val="0"/>
              </a:spcAft>
              <a:buClr>
                <a:schemeClr val="lt1"/>
              </a:buClr>
              <a:buSzPts val="4800"/>
              <a:buNone/>
              <a:defRPr sz="4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7"/>
                                        </p:tgtEl>
                                        <p:attrNameLst>
                                          <p:attrName>style.visibility</p:attrName>
                                        </p:attrNameLst>
                                      </p:cBhvr>
                                      <p:to>
                                        <p:strVal val="visible"/>
                                      </p:to>
                                    </p:set>
                                    <p:anim calcmode="lin" valueType="num">
                                      <p:cBhvr additive="base">
                                        <p:cTn id="7" dur="250"/>
                                        <p:tgtEl>
                                          <p:spTgt spid="34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48"/>
                                        </p:tgtEl>
                                        <p:attrNameLst>
                                          <p:attrName>style.visibility</p:attrName>
                                        </p:attrNameLst>
                                      </p:cBhvr>
                                      <p:to>
                                        <p:strVal val="visible"/>
                                      </p:to>
                                    </p:set>
                                    <p:anim calcmode="lin" valueType="num">
                                      <p:cBhvr additive="base">
                                        <p:cTn id="10" dur="250"/>
                                        <p:tgtEl>
                                          <p:spTgt spid="348"/>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anim calcmode="lin" valueType="num">
                                      <p:cBhvr additive="base">
                                        <p:cTn id="13" dur="250"/>
                                        <p:tgtEl>
                                          <p:spTgt spid="346"/>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43"/>
                                        </p:tgtEl>
                                        <p:attrNameLst>
                                          <p:attrName>style.visibility</p:attrName>
                                        </p:attrNameLst>
                                      </p:cBhvr>
                                      <p:to>
                                        <p:strVal val="visible"/>
                                      </p:to>
                                    </p:set>
                                    <p:anim calcmode="lin" valueType="num">
                                      <p:cBhvr additive="base">
                                        <p:cTn id="16" dur="500"/>
                                        <p:tgtEl>
                                          <p:spTgt spid="34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42">
                                            <p:txEl>
                                              <p:pRg st="0" end="0"/>
                                            </p:txEl>
                                          </p:spTgt>
                                        </p:tgtEl>
                                        <p:attrNameLst>
                                          <p:attrName>style.visibility</p:attrName>
                                        </p:attrNameLst>
                                      </p:cBhvr>
                                      <p:to>
                                        <p:strVal val="visible"/>
                                      </p:to>
                                    </p:set>
                                    <p:anim calcmode="lin" valueType="num">
                                      <p:cBhvr additive="base">
                                        <p:cTn id="19" dur="500"/>
                                        <p:tgtEl>
                                          <p:spTgt spid="342">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42">
                                            <p:txEl>
                                              <p:pRg st="1" end="1"/>
                                            </p:txEl>
                                          </p:spTgt>
                                        </p:tgtEl>
                                        <p:attrNameLst>
                                          <p:attrName>style.visibility</p:attrName>
                                        </p:attrNameLst>
                                      </p:cBhvr>
                                      <p:to>
                                        <p:strVal val="visible"/>
                                      </p:to>
                                    </p:set>
                                    <p:anim calcmode="lin" valueType="num">
                                      <p:cBhvr additive="base">
                                        <p:cTn id="22" dur="500"/>
                                        <p:tgtEl>
                                          <p:spTgt spid="342">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42">
                                            <p:txEl>
                                              <p:pRg st="2" end="2"/>
                                            </p:txEl>
                                          </p:spTgt>
                                        </p:tgtEl>
                                        <p:attrNameLst>
                                          <p:attrName>style.visibility</p:attrName>
                                        </p:attrNameLst>
                                      </p:cBhvr>
                                      <p:to>
                                        <p:strVal val="visible"/>
                                      </p:to>
                                    </p:set>
                                    <p:anim calcmode="lin" valueType="num">
                                      <p:cBhvr additive="base">
                                        <p:cTn id="25" dur="500"/>
                                        <p:tgtEl>
                                          <p:spTgt spid="342">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42">
                                            <p:txEl>
                                              <p:pRg st="3" end="3"/>
                                            </p:txEl>
                                          </p:spTgt>
                                        </p:tgtEl>
                                        <p:attrNameLst>
                                          <p:attrName>style.visibility</p:attrName>
                                        </p:attrNameLst>
                                      </p:cBhvr>
                                      <p:to>
                                        <p:strVal val="visible"/>
                                      </p:to>
                                    </p:set>
                                    <p:anim calcmode="lin" valueType="num">
                                      <p:cBhvr additive="base">
                                        <p:cTn id="28" dur="500"/>
                                        <p:tgtEl>
                                          <p:spTgt spid="342">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342">
                                            <p:txEl>
                                              <p:pRg st="4" end="4"/>
                                            </p:txEl>
                                          </p:spTgt>
                                        </p:tgtEl>
                                        <p:attrNameLst>
                                          <p:attrName>style.visibility</p:attrName>
                                        </p:attrNameLst>
                                      </p:cBhvr>
                                      <p:to>
                                        <p:strVal val="visible"/>
                                      </p:to>
                                    </p:set>
                                    <p:anim calcmode="lin" valueType="num">
                                      <p:cBhvr additive="base">
                                        <p:cTn id="31" dur="500"/>
                                        <p:tgtEl>
                                          <p:spTgt spid="342">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42">
                                            <p:txEl>
                                              <p:pRg st="5" end="5"/>
                                            </p:txEl>
                                          </p:spTgt>
                                        </p:tgtEl>
                                        <p:attrNameLst>
                                          <p:attrName>style.visibility</p:attrName>
                                        </p:attrNameLst>
                                      </p:cBhvr>
                                      <p:to>
                                        <p:strVal val="visible"/>
                                      </p:to>
                                    </p:set>
                                    <p:anim calcmode="lin" valueType="num">
                                      <p:cBhvr additive="base">
                                        <p:cTn id="34" dur="500"/>
                                        <p:tgtEl>
                                          <p:spTgt spid="342">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342">
                                            <p:txEl>
                                              <p:pRg st="6" end="6"/>
                                            </p:txEl>
                                          </p:spTgt>
                                        </p:tgtEl>
                                        <p:attrNameLst>
                                          <p:attrName>style.visibility</p:attrName>
                                        </p:attrNameLst>
                                      </p:cBhvr>
                                      <p:to>
                                        <p:strVal val="visible"/>
                                      </p:to>
                                    </p:set>
                                    <p:anim calcmode="lin" valueType="num">
                                      <p:cBhvr additive="base">
                                        <p:cTn id="37" dur="500"/>
                                        <p:tgtEl>
                                          <p:spTgt spid="342">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342">
                                            <p:txEl>
                                              <p:pRg st="7" end="7"/>
                                            </p:txEl>
                                          </p:spTgt>
                                        </p:tgtEl>
                                        <p:attrNameLst>
                                          <p:attrName>style.visibility</p:attrName>
                                        </p:attrNameLst>
                                      </p:cBhvr>
                                      <p:to>
                                        <p:strVal val="visible"/>
                                      </p:to>
                                    </p:set>
                                    <p:anim calcmode="lin" valueType="num">
                                      <p:cBhvr additive="base">
                                        <p:cTn id="40" dur="500"/>
                                        <p:tgtEl>
                                          <p:spTgt spid="342">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342">
                                            <p:txEl>
                                              <p:pRg st="8" end="8"/>
                                            </p:txEl>
                                          </p:spTgt>
                                        </p:tgtEl>
                                        <p:attrNameLst>
                                          <p:attrName>style.visibility</p:attrName>
                                        </p:attrNameLst>
                                      </p:cBhvr>
                                      <p:to>
                                        <p:strVal val="visible"/>
                                      </p:to>
                                    </p:set>
                                    <p:anim calcmode="lin" valueType="num">
                                      <p:cBhvr additive="base">
                                        <p:cTn id="43" dur="500"/>
                                        <p:tgtEl>
                                          <p:spTgt spid="342">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37"/>
                                        </p:tgtEl>
                                        <p:attrNameLst>
                                          <p:attrName>style.visibility</p:attrName>
                                        </p:attrNameLst>
                                      </p:cBhvr>
                                      <p:to>
                                        <p:strVal val="visible"/>
                                      </p:to>
                                    </p:set>
                                    <p:animEffect transition="in" filter="fade">
                                      <p:cBhvr>
                                        <p:cTn id="47" dur="1000"/>
                                        <p:tgtEl>
                                          <p:spTgt spid="337"/>
                                        </p:tgtEl>
                                      </p:cBhvr>
                                    </p:animEffect>
                                  </p:childTnLst>
                                </p:cTn>
                              </p:par>
                              <p:par>
                                <p:cTn id="48" presetID="2" presetClass="entr" presetSubtype="4" fill="hold" nodeType="withEffect">
                                  <p:stCondLst>
                                    <p:cond delay="0"/>
                                  </p:stCondLst>
                                  <p:childTnLst>
                                    <p:set>
                                      <p:cBhvr>
                                        <p:cTn id="49" dur="1" fill="hold">
                                          <p:stCondLst>
                                            <p:cond delay="0"/>
                                          </p:stCondLst>
                                        </p:cTn>
                                        <p:tgtEl>
                                          <p:spTgt spid="366">
                                            <p:txEl>
                                              <p:pRg st="0" end="0"/>
                                            </p:txEl>
                                          </p:spTgt>
                                        </p:tgtEl>
                                        <p:attrNameLst>
                                          <p:attrName>style.visibility</p:attrName>
                                        </p:attrNameLst>
                                      </p:cBhvr>
                                      <p:to>
                                        <p:strVal val="visible"/>
                                      </p:to>
                                    </p:set>
                                    <p:anim calcmode="lin" valueType="num">
                                      <p:cBhvr additive="base">
                                        <p:cTn id="50" dur="500"/>
                                        <p:tgtEl>
                                          <p:spTgt spid="366">
                                            <p:txEl>
                                              <p:pRg st="0" end="0"/>
                                            </p:txEl>
                                          </p:spTgt>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66">
                                            <p:txEl>
                                              <p:pRg st="1" end="1"/>
                                            </p:txEl>
                                          </p:spTgt>
                                        </p:tgtEl>
                                        <p:attrNameLst>
                                          <p:attrName>style.visibility</p:attrName>
                                        </p:attrNameLst>
                                      </p:cBhvr>
                                      <p:to>
                                        <p:strVal val="visible"/>
                                      </p:to>
                                    </p:set>
                                    <p:anim calcmode="lin" valueType="num">
                                      <p:cBhvr additive="base">
                                        <p:cTn id="53" dur="500"/>
                                        <p:tgtEl>
                                          <p:spTgt spid="366">
                                            <p:txEl>
                                              <p:pRg st="1" end="1"/>
                                            </p:txEl>
                                          </p:spTgt>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66">
                                            <p:txEl>
                                              <p:pRg st="2" end="2"/>
                                            </p:txEl>
                                          </p:spTgt>
                                        </p:tgtEl>
                                        <p:attrNameLst>
                                          <p:attrName>style.visibility</p:attrName>
                                        </p:attrNameLst>
                                      </p:cBhvr>
                                      <p:to>
                                        <p:strVal val="visible"/>
                                      </p:to>
                                    </p:set>
                                    <p:anim calcmode="lin" valueType="num">
                                      <p:cBhvr additive="base">
                                        <p:cTn id="56" dur="500"/>
                                        <p:tgtEl>
                                          <p:spTgt spid="366">
                                            <p:txEl>
                                              <p:pRg st="2" end="2"/>
                                            </p:txEl>
                                          </p:spTgt>
                                        </p:tgtEl>
                                        <p:attrNameLst>
                                          <p:attrName>ppt_y</p:attrName>
                                        </p:attrNameLst>
                                      </p:cBhvr>
                                      <p:tavLst>
                                        <p:tav tm="0">
                                          <p:val>
                                            <p:strVal val="#ppt_y+1"/>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66">
                                            <p:txEl>
                                              <p:pRg st="3" end="3"/>
                                            </p:txEl>
                                          </p:spTgt>
                                        </p:tgtEl>
                                        <p:attrNameLst>
                                          <p:attrName>style.visibility</p:attrName>
                                        </p:attrNameLst>
                                      </p:cBhvr>
                                      <p:to>
                                        <p:strVal val="visible"/>
                                      </p:to>
                                    </p:set>
                                    <p:anim calcmode="lin" valueType="num">
                                      <p:cBhvr additive="base">
                                        <p:cTn id="59" dur="500"/>
                                        <p:tgtEl>
                                          <p:spTgt spid="366">
                                            <p:txEl>
                                              <p:pRg st="3" end="3"/>
                                            </p:txEl>
                                          </p:spTgt>
                                        </p:tgtEl>
                                        <p:attrNameLst>
                                          <p:attrName>ppt_y</p:attrName>
                                        </p:attrNameLst>
                                      </p:cBhvr>
                                      <p:tavLst>
                                        <p:tav tm="0">
                                          <p:val>
                                            <p:strVal val="#ppt_y+1"/>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366">
                                            <p:txEl>
                                              <p:pRg st="4" end="4"/>
                                            </p:txEl>
                                          </p:spTgt>
                                        </p:tgtEl>
                                        <p:attrNameLst>
                                          <p:attrName>style.visibility</p:attrName>
                                        </p:attrNameLst>
                                      </p:cBhvr>
                                      <p:to>
                                        <p:strVal val="visible"/>
                                      </p:to>
                                    </p:set>
                                    <p:anim calcmode="lin" valueType="num">
                                      <p:cBhvr additive="base">
                                        <p:cTn id="62" dur="500"/>
                                        <p:tgtEl>
                                          <p:spTgt spid="366">
                                            <p:txEl>
                                              <p:pRg st="4" end="4"/>
                                            </p:txEl>
                                          </p:spTgt>
                                        </p:tgtEl>
                                        <p:attrNameLst>
                                          <p:attrName>ppt_y</p:attrName>
                                        </p:attrNameLst>
                                      </p:cBhvr>
                                      <p:tavLst>
                                        <p:tav tm="0">
                                          <p:val>
                                            <p:strVal val="#ppt_y+1"/>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66">
                                            <p:txEl>
                                              <p:pRg st="5" end="5"/>
                                            </p:txEl>
                                          </p:spTgt>
                                        </p:tgtEl>
                                        <p:attrNameLst>
                                          <p:attrName>style.visibility</p:attrName>
                                        </p:attrNameLst>
                                      </p:cBhvr>
                                      <p:to>
                                        <p:strVal val="visible"/>
                                      </p:to>
                                    </p:set>
                                    <p:anim calcmode="lin" valueType="num">
                                      <p:cBhvr additive="base">
                                        <p:cTn id="65" dur="500"/>
                                        <p:tgtEl>
                                          <p:spTgt spid="366">
                                            <p:txEl>
                                              <p:pRg st="5" end="5"/>
                                            </p:txEl>
                                          </p:spTgt>
                                        </p:tgtEl>
                                        <p:attrNameLst>
                                          <p:attrName>ppt_y</p:attrName>
                                        </p:attrNameLst>
                                      </p:cBhvr>
                                      <p:tavLst>
                                        <p:tav tm="0">
                                          <p:val>
                                            <p:strVal val="#ppt_y+1"/>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366">
                                            <p:txEl>
                                              <p:pRg st="6" end="6"/>
                                            </p:txEl>
                                          </p:spTgt>
                                        </p:tgtEl>
                                        <p:attrNameLst>
                                          <p:attrName>style.visibility</p:attrName>
                                        </p:attrNameLst>
                                      </p:cBhvr>
                                      <p:to>
                                        <p:strVal val="visible"/>
                                      </p:to>
                                    </p:set>
                                    <p:anim calcmode="lin" valueType="num">
                                      <p:cBhvr additive="base">
                                        <p:cTn id="68" dur="500"/>
                                        <p:tgtEl>
                                          <p:spTgt spid="366">
                                            <p:txEl>
                                              <p:pRg st="6" end="6"/>
                                            </p:txEl>
                                          </p:spTgt>
                                        </p:tgtEl>
                                        <p:attrNameLst>
                                          <p:attrName>ppt_y</p:attrName>
                                        </p:attrNameLst>
                                      </p:cBhvr>
                                      <p:tavLst>
                                        <p:tav tm="0">
                                          <p:val>
                                            <p:strVal val="#ppt_y+1"/>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66">
                                            <p:txEl>
                                              <p:pRg st="7" end="7"/>
                                            </p:txEl>
                                          </p:spTgt>
                                        </p:tgtEl>
                                        <p:attrNameLst>
                                          <p:attrName>style.visibility</p:attrName>
                                        </p:attrNameLst>
                                      </p:cBhvr>
                                      <p:to>
                                        <p:strVal val="visible"/>
                                      </p:to>
                                    </p:set>
                                    <p:anim calcmode="lin" valueType="num">
                                      <p:cBhvr additive="base">
                                        <p:cTn id="71" dur="500"/>
                                        <p:tgtEl>
                                          <p:spTgt spid="366">
                                            <p:txEl>
                                              <p:pRg st="7" end="7"/>
                                            </p:txEl>
                                          </p:spTgt>
                                        </p:tgtEl>
                                        <p:attrNameLst>
                                          <p:attrName>ppt_y</p:attrName>
                                        </p:attrNameLst>
                                      </p:cBhvr>
                                      <p:tavLst>
                                        <p:tav tm="0">
                                          <p:val>
                                            <p:strVal val="#ppt_y+1"/>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66">
                                            <p:txEl>
                                              <p:pRg st="8" end="8"/>
                                            </p:txEl>
                                          </p:spTgt>
                                        </p:tgtEl>
                                        <p:attrNameLst>
                                          <p:attrName>style.visibility</p:attrName>
                                        </p:attrNameLst>
                                      </p:cBhvr>
                                      <p:to>
                                        <p:strVal val="visible"/>
                                      </p:to>
                                    </p:set>
                                    <p:anim calcmode="lin" valueType="num">
                                      <p:cBhvr additive="base">
                                        <p:cTn id="74" dur="500"/>
                                        <p:tgtEl>
                                          <p:spTgt spid="366">
                                            <p:txEl>
                                              <p:pRg st="8" end="8"/>
                                            </p:txEl>
                                          </p:spTgt>
                                        </p:tgtEl>
                                        <p:attrNameLst>
                                          <p:attrName>ppt_y</p:attrName>
                                        </p:attrNameLst>
                                      </p:cBhvr>
                                      <p:tavLst>
                                        <p:tav tm="0">
                                          <p:val>
                                            <p:strVal val="#ppt_y+1"/>
                                          </p:val>
                                        </p:tav>
                                        <p:tav tm="100000">
                                          <p:val>
                                            <p:strVal val="#ppt_y"/>
                                          </p:val>
                                        </p:tav>
                                      </p:tavLst>
                                    </p:anim>
                                  </p:childTnLst>
                                </p:cTn>
                              </p:par>
                            </p:childTnLst>
                          </p:cTn>
                        </p:par>
                        <p:par>
                          <p:cTn id="75" fill="hold">
                            <p:stCondLst>
                              <p:cond delay="1500"/>
                            </p:stCondLst>
                            <p:childTnLst>
                              <p:par>
                                <p:cTn id="76" presetID="2" presetClass="entr" presetSubtype="4" fill="hold" nodeType="afterEffect">
                                  <p:stCondLst>
                                    <p:cond delay="0"/>
                                  </p:stCondLst>
                                  <p:childTnLst>
                                    <p:set>
                                      <p:cBhvr>
                                        <p:cTn id="77" dur="1" fill="hold">
                                          <p:stCondLst>
                                            <p:cond delay="0"/>
                                          </p:stCondLst>
                                        </p:cTn>
                                        <p:tgtEl>
                                          <p:spTgt spid="349"/>
                                        </p:tgtEl>
                                        <p:attrNameLst>
                                          <p:attrName>style.visibility</p:attrName>
                                        </p:attrNameLst>
                                      </p:cBhvr>
                                      <p:to>
                                        <p:strVal val="visible"/>
                                      </p:to>
                                    </p:set>
                                    <p:anim calcmode="lin" valueType="num">
                                      <p:cBhvr additive="base">
                                        <p:cTn id="78" dur="500"/>
                                        <p:tgtEl>
                                          <p:spTgt spid="349"/>
                                        </p:tgtEl>
                                        <p:attrNameLst>
                                          <p:attrName>ppt_y</p:attrName>
                                        </p:attrNameLst>
                                      </p:cBhvr>
                                      <p:tavLst>
                                        <p:tav tm="0">
                                          <p:val>
                                            <p:strVal val="#ppt_y+1"/>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350"/>
                                        </p:tgtEl>
                                        <p:attrNameLst>
                                          <p:attrName>style.visibility</p:attrName>
                                        </p:attrNameLst>
                                      </p:cBhvr>
                                      <p:to>
                                        <p:strVal val="visible"/>
                                      </p:to>
                                    </p:set>
                                    <p:anim calcmode="lin" valueType="num">
                                      <p:cBhvr additive="base">
                                        <p:cTn id="81" dur="500"/>
                                        <p:tgtEl>
                                          <p:spTgt spid="350"/>
                                        </p:tgtEl>
                                        <p:attrNameLst>
                                          <p:attrName>ppt_x</p:attrName>
                                        </p:attrNameLst>
                                      </p:cBhvr>
                                      <p:tavLst>
                                        <p:tav tm="0">
                                          <p:val>
                                            <p:strVal val="#ppt_x-1"/>
                                          </p:val>
                                        </p:tav>
                                        <p:tav tm="100000">
                                          <p:val>
                                            <p:strVal val="#ppt_x"/>
                                          </p:val>
                                        </p:tav>
                                      </p:tavLst>
                                    </p:anim>
                                  </p:childTnLst>
                                </p:cTn>
                              </p:par>
                            </p:childTnLst>
                          </p:cTn>
                        </p:par>
                        <p:par>
                          <p:cTn id="82" fill="hold">
                            <p:stCondLst>
                              <p:cond delay="2000"/>
                            </p:stCondLst>
                            <p:childTnLst>
                              <p:par>
                                <p:cTn id="83" presetID="10" presetClass="entr" presetSubtype="0" fill="hold" nodeType="afterEffect">
                                  <p:stCondLst>
                                    <p:cond delay="0"/>
                                  </p:stCondLst>
                                  <p:childTnLst>
                                    <p:set>
                                      <p:cBhvr>
                                        <p:cTn id="84" dur="1" fill="hold">
                                          <p:stCondLst>
                                            <p:cond delay="0"/>
                                          </p:stCondLst>
                                        </p:cTn>
                                        <p:tgtEl>
                                          <p:spTgt spid="351">
                                            <p:txEl>
                                              <p:pRg st="0" end="0"/>
                                            </p:txEl>
                                          </p:spTgt>
                                        </p:tgtEl>
                                        <p:attrNameLst>
                                          <p:attrName>style.visibility</p:attrName>
                                        </p:attrNameLst>
                                      </p:cBhvr>
                                      <p:to>
                                        <p:strVal val="visible"/>
                                      </p:to>
                                    </p:set>
                                    <p:animEffect transition="in" filter="fade">
                                      <p:cBhvr>
                                        <p:cTn id="85" dur="500"/>
                                        <p:tgtEl>
                                          <p:spTgt spid="351">
                                            <p:txEl>
                                              <p:pRg st="0" end="0"/>
                                            </p:txEl>
                                          </p:spTgt>
                                        </p:tgtEl>
                                      </p:cBhvr>
                                    </p:animEffect>
                                  </p:childTnLst>
                                </p:cTn>
                              </p:par>
                            </p:childTnLst>
                          </p:cTn>
                        </p:par>
                        <p:par>
                          <p:cTn id="86" fill="hold">
                            <p:stCondLst>
                              <p:cond delay="2500"/>
                            </p:stCondLst>
                            <p:childTnLst>
                              <p:par>
                                <p:cTn id="87" presetID="10" presetClass="entr" presetSubtype="0" fill="hold" nodeType="afterEffect">
                                  <p:stCondLst>
                                    <p:cond delay="0"/>
                                  </p:stCondLst>
                                  <p:childTnLst>
                                    <p:set>
                                      <p:cBhvr>
                                        <p:cTn id="88" dur="1" fill="hold">
                                          <p:stCondLst>
                                            <p:cond delay="0"/>
                                          </p:stCondLst>
                                        </p:cTn>
                                        <p:tgtEl>
                                          <p:spTgt spid="351">
                                            <p:txEl>
                                              <p:pRg st="1" end="1"/>
                                            </p:txEl>
                                          </p:spTgt>
                                        </p:tgtEl>
                                        <p:attrNameLst>
                                          <p:attrName>style.visibility</p:attrName>
                                        </p:attrNameLst>
                                      </p:cBhvr>
                                      <p:to>
                                        <p:strVal val="visible"/>
                                      </p:to>
                                    </p:set>
                                    <p:animEffect transition="in" filter="fade">
                                      <p:cBhvr>
                                        <p:cTn id="89" dur="500"/>
                                        <p:tgtEl>
                                          <p:spTgt spid="351">
                                            <p:txEl>
                                              <p:pRg st="1" end="1"/>
                                            </p:txEl>
                                          </p:spTgt>
                                        </p:tgtEl>
                                      </p:cBhvr>
                                    </p:animEffect>
                                  </p:childTnLst>
                                </p:cTn>
                              </p:par>
                            </p:childTnLst>
                          </p:cTn>
                        </p:par>
                        <p:par>
                          <p:cTn id="90" fill="hold">
                            <p:stCondLst>
                              <p:cond delay="3000"/>
                            </p:stCondLst>
                            <p:childTnLst>
                              <p:par>
                                <p:cTn id="91" presetID="10" presetClass="entr" presetSubtype="0" fill="hold" nodeType="afterEffect">
                                  <p:stCondLst>
                                    <p:cond delay="0"/>
                                  </p:stCondLst>
                                  <p:childTnLst>
                                    <p:set>
                                      <p:cBhvr>
                                        <p:cTn id="92" dur="1" fill="hold">
                                          <p:stCondLst>
                                            <p:cond delay="0"/>
                                          </p:stCondLst>
                                        </p:cTn>
                                        <p:tgtEl>
                                          <p:spTgt spid="351">
                                            <p:txEl>
                                              <p:pRg st="2" end="2"/>
                                            </p:txEl>
                                          </p:spTgt>
                                        </p:tgtEl>
                                        <p:attrNameLst>
                                          <p:attrName>style.visibility</p:attrName>
                                        </p:attrNameLst>
                                      </p:cBhvr>
                                      <p:to>
                                        <p:strVal val="visible"/>
                                      </p:to>
                                    </p:set>
                                    <p:animEffect transition="in" filter="fade">
                                      <p:cBhvr>
                                        <p:cTn id="93" dur="500"/>
                                        <p:tgtEl>
                                          <p:spTgt spid="351">
                                            <p:txEl>
                                              <p:pRg st="2" end="2"/>
                                            </p:txEl>
                                          </p:spTgt>
                                        </p:tgtEl>
                                      </p:cBhvr>
                                    </p:animEffect>
                                  </p:childTnLst>
                                </p:cTn>
                              </p:par>
                            </p:childTnLst>
                          </p:cTn>
                        </p:par>
                        <p:par>
                          <p:cTn id="94" fill="hold">
                            <p:stCondLst>
                              <p:cond delay="3500"/>
                            </p:stCondLst>
                            <p:childTnLst>
                              <p:par>
                                <p:cTn id="95" presetID="10" presetClass="entr" presetSubtype="0" fill="hold" nodeType="afterEffect">
                                  <p:stCondLst>
                                    <p:cond delay="0"/>
                                  </p:stCondLst>
                                  <p:childTnLst>
                                    <p:set>
                                      <p:cBhvr>
                                        <p:cTn id="96" dur="1" fill="hold">
                                          <p:stCondLst>
                                            <p:cond delay="0"/>
                                          </p:stCondLst>
                                        </p:cTn>
                                        <p:tgtEl>
                                          <p:spTgt spid="351">
                                            <p:txEl>
                                              <p:pRg st="3" end="3"/>
                                            </p:txEl>
                                          </p:spTgt>
                                        </p:tgtEl>
                                        <p:attrNameLst>
                                          <p:attrName>style.visibility</p:attrName>
                                        </p:attrNameLst>
                                      </p:cBhvr>
                                      <p:to>
                                        <p:strVal val="visible"/>
                                      </p:to>
                                    </p:set>
                                    <p:animEffect transition="in" filter="fade">
                                      <p:cBhvr>
                                        <p:cTn id="97" dur="500"/>
                                        <p:tgtEl>
                                          <p:spTgt spid="351">
                                            <p:txEl>
                                              <p:pRg st="3" end="3"/>
                                            </p:txEl>
                                          </p:spTgt>
                                        </p:tgtEl>
                                      </p:cBhvr>
                                    </p:animEffect>
                                  </p:childTnLst>
                                </p:cTn>
                              </p:par>
                            </p:childTnLst>
                          </p:cTn>
                        </p:par>
                        <p:par>
                          <p:cTn id="98" fill="hold">
                            <p:stCondLst>
                              <p:cond delay="4000"/>
                            </p:stCondLst>
                            <p:childTnLst>
                              <p:par>
                                <p:cTn id="99" presetID="10" presetClass="entr" presetSubtype="0" fill="hold" nodeType="afterEffect">
                                  <p:stCondLst>
                                    <p:cond delay="0"/>
                                  </p:stCondLst>
                                  <p:childTnLst>
                                    <p:set>
                                      <p:cBhvr>
                                        <p:cTn id="100" dur="1" fill="hold">
                                          <p:stCondLst>
                                            <p:cond delay="0"/>
                                          </p:stCondLst>
                                        </p:cTn>
                                        <p:tgtEl>
                                          <p:spTgt spid="351">
                                            <p:txEl>
                                              <p:pRg st="4" end="4"/>
                                            </p:txEl>
                                          </p:spTgt>
                                        </p:tgtEl>
                                        <p:attrNameLst>
                                          <p:attrName>style.visibility</p:attrName>
                                        </p:attrNameLst>
                                      </p:cBhvr>
                                      <p:to>
                                        <p:strVal val="visible"/>
                                      </p:to>
                                    </p:set>
                                    <p:animEffect transition="in" filter="fade">
                                      <p:cBhvr>
                                        <p:cTn id="101" dur="500"/>
                                        <p:tgtEl>
                                          <p:spTgt spid="351">
                                            <p:txEl>
                                              <p:pRg st="4" end="4"/>
                                            </p:txEl>
                                          </p:spTgt>
                                        </p:tgtEl>
                                      </p:cBhvr>
                                    </p:animEffect>
                                  </p:childTnLst>
                                </p:cTn>
                              </p:par>
                            </p:childTnLst>
                          </p:cTn>
                        </p:par>
                        <p:par>
                          <p:cTn id="102" fill="hold">
                            <p:stCondLst>
                              <p:cond delay="4500"/>
                            </p:stCondLst>
                            <p:childTnLst>
                              <p:par>
                                <p:cTn id="103" presetID="10" presetClass="entr" presetSubtype="0" fill="hold" nodeType="afterEffect">
                                  <p:stCondLst>
                                    <p:cond delay="0"/>
                                  </p:stCondLst>
                                  <p:childTnLst>
                                    <p:set>
                                      <p:cBhvr>
                                        <p:cTn id="104" dur="1" fill="hold">
                                          <p:stCondLst>
                                            <p:cond delay="0"/>
                                          </p:stCondLst>
                                        </p:cTn>
                                        <p:tgtEl>
                                          <p:spTgt spid="351">
                                            <p:txEl>
                                              <p:pRg st="5" end="5"/>
                                            </p:txEl>
                                          </p:spTgt>
                                        </p:tgtEl>
                                        <p:attrNameLst>
                                          <p:attrName>style.visibility</p:attrName>
                                        </p:attrNameLst>
                                      </p:cBhvr>
                                      <p:to>
                                        <p:strVal val="visible"/>
                                      </p:to>
                                    </p:set>
                                    <p:animEffect transition="in" filter="fade">
                                      <p:cBhvr>
                                        <p:cTn id="105" dur="500"/>
                                        <p:tgtEl>
                                          <p:spTgt spid="351">
                                            <p:txEl>
                                              <p:pRg st="5" end="5"/>
                                            </p:txEl>
                                          </p:spTgt>
                                        </p:tgtEl>
                                      </p:cBhvr>
                                    </p:animEffect>
                                  </p:childTnLst>
                                </p:cTn>
                              </p:par>
                            </p:childTnLst>
                          </p:cTn>
                        </p:par>
                        <p:par>
                          <p:cTn id="106" fill="hold">
                            <p:stCondLst>
                              <p:cond delay="5000"/>
                            </p:stCondLst>
                            <p:childTnLst>
                              <p:par>
                                <p:cTn id="107" presetID="10" presetClass="entr" presetSubtype="0" fill="hold" nodeType="afterEffect">
                                  <p:stCondLst>
                                    <p:cond delay="0"/>
                                  </p:stCondLst>
                                  <p:childTnLst>
                                    <p:set>
                                      <p:cBhvr>
                                        <p:cTn id="108" dur="1" fill="hold">
                                          <p:stCondLst>
                                            <p:cond delay="0"/>
                                          </p:stCondLst>
                                        </p:cTn>
                                        <p:tgtEl>
                                          <p:spTgt spid="351">
                                            <p:txEl>
                                              <p:pRg st="6" end="6"/>
                                            </p:txEl>
                                          </p:spTgt>
                                        </p:tgtEl>
                                        <p:attrNameLst>
                                          <p:attrName>style.visibility</p:attrName>
                                        </p:attrNameLst>
                                      </p:cBhvr>
                                      <p:to>
                                        <p:strVal val="visible"/>
                                      </p:to>
                                    </p:set>
                                    <p:animEffect transition="in" filter="fade">
                                      <p:cBhvr>
                                        <p:cTn id="109" dur="500"/>
                                        <p:tgtEl>
                                          <p:spTgt spid="351">
                                            <p:txEl>
                                              <p:pRg st="6" end="6"/>
                                            </p:txEl>
                                          </p:spTgt>
                                        </p:tgtEl>
                                      </p:cBhvr>
                                    </p:animEffect>
                                  </p:childTnLst>
                                </p:cTn>
                              </p:par>
                            </p:childTnLst>
                          </p:cTn>
                        </p:par>
                        <p:par>
                          <p:cTn id="110" fill="hold">
                            <p:stCondLst>
                              <p:cond delay="5500"/>
                            </p:stCondLst>
                            <p:childTnLst>
                              <p:par>
                                <p:cTn id="111" presetID="10" presetClass="entr" presetSubtype="0" fill="hold" nodeType="afterEffect">
                                  <p:stCondLst>
                                    <p:cond delay="0"/>
                                  </p:stCondLst>
                                  <p:childTnLst>
                                    <p:set>
                                      <p:cBhvr>
                                        <p:cTn id="112" dur="1" fill="hold">
                                          <p:stCondLst>
                                            <p:cond delay="0"/>
                                          </p:stCondLst>
                                        </p:cTn>
                                        <p:tgtEl>
                                          <p:spTgt spid="351">
                                            <p:txEl>
                                              <p:pRg st="7" end="7"/>
                                            </p:txEl>
                                          </p:spTgt>
                                        </p:tgtEl>
                                        <p:attrNameLst>
                                          <p:attrName>style.visibility</p:attrName>
                                        </p:attrNameLst>
                                      </p:cBhvr>
                                      <p:to>
                                        <p:strVal val="visible"/>
                                      </p:to>
                                    </p:set>
                                    <p:animEffect transition="in" filter="fade">
                                      <p:cBhvr>
                                        <p:cTn id="113" dur="500"/>
                                        <p:tgtEl>
                                          <p:spTgt spid="351">
                                            <p:txEl>
                                              <p:pRg st="7" end="7"/>
                                            </p:txEl>
                                          </p:spTgt>
                                        </p:tgtEl>
                                      </p:cBhvr>
                                    </p:animEffect>
                                  </p:childTnLst>
                                </p:cTn>
                              </p:par>
                            </p:childTnLst>
                          </p:cTn>
                        </p:par>
                        <p:par>
                          <p:cTn id="114" fill="hold">
                            <p:stCondLst>
                              <p:cond delay="6000"/>
                            </p:stCondLst>
                            <p:childTnLst>
                              <p:par>
                                <p:cTn id="115" presetID="10" presetClass="entr" presetSubtype="0" fill="hold" nodeType="afterEffect">
                                  <p:stCondLst>
                                    <p:cond delay="0"/>
                                  </p:stCondLst>
                                  <p:childTnLst>
                                    <p:set>
                                      <p:cBhvr>
                                        <p:cTn id="116" dur="1" fill="hold">
                                          <p:stCondLst>
                                            <p:cond delay="0"/>
                                          </p:stCondLst>
                                        </p:cTn>
                                        <p:tgtEl>
                                          <p:spTgt spid="351">
                                            <p:txEl>
                                              <p:pRg st="8" end="8"/>
                                            </p:txEl>
                                          </p:spTgt>
                                        </p:tgtEl>
                                        <p:attrNameLst>
                                          <p:attrName>style.visibility</p:attrName>
                                        </p:attrNameLst>
                                      </p:cBhvr>
                                      <p:to>
                                        <p:strVal val="visible"/>
                                      </p:to>
                                    </p:set>
                                    <p:animEffect transition="in" filter="fade">
                                      <p:cBhvr>
                                        <p:cTn id="117" dur="500"/>
                                        <p:tgtEl>
                                          <p:spTgt spid="351">
                                            <p:txEl>
                                              <p:pRg st="8" end="8"/>
                                            </p:txEl>
                                          </p:spTgt>
                                        </p:tgtEl>
                                      </p:cBhvr>
                                    </p:animEffect>
                                  </p:childTnLst>
                                </p:cTn>
                              </p:par>
                            </p:childTnLst>
                          </p:cTn>
                        </p:par>
                        <p:par>
                          <p:cTn id="118" fill="hold">
                            <p:stCondLst>
                              <p:cond delay="6500"/>
                            </p:stCondLst>
                            <p:childTnLst>
                              <p:par>
                                <p:cTn id="119" presetID="10" presetClass="entr" presetSubtype="0" fill="hold" nodeType="afterEffect">
                                  <p:stCondLst>
                                    <p:cond delay="0"/>
                                  </p:stCondLst>
                                  <p:childTnLst>
                                    <p:set>
                                      <p:cBhvr>
                                        <p:cTn id="120" dur="1" fill="hold">
                                          <p:stCondLst>
                                            <p:cond delay="0"/>
                                          </p:stCondLst>
                                        </p:cTn>
                                        <p:tgtEl>
                                          <p:spTgt spid="338"/>
                                        </p:tgtEl>
                                        <p:attrNameLst>
                                          <p:attrName>style.visibility</p:attrName>
                                        </p:attrNameLst>
                                      </p:cBhvr>
                                      <p:to>
                                        <p:strVal val="visible"/>
                                      </p:to>
                                    </p:set>
                                    <p:animEffect transition="in" filter="fade">
                                      <p:cBhvr>
                                        <p:cTn id="121" dur="1000"/>
                                        <p:tgtEl>
                                          <p:spTgt spid="338"/>
                                        </p:tgtEl>
                                      </p:cBhvr>
                                    </p:animEffect>
                                  </p:childTnLst>
                                </p:cTn>
                              </p:par>
                              <p:par>
                                <p:cTn id="122" presetID="2" presetClass="entr" presetSubtype="4" fill="hold" nodeType="withEffect">
                                  <p:stCondLst>
                                    <p:cond delay="0"/>
                                  </p:stCondLst>
                                  <p:childTnLst>
                                    <p:set>
                                      <p:cBhvr>
                                        <p:cTn id="123" dur="1" fill="hold">
                                          <p:stCondLst>
                                            <p:cond delay="0"/>
                                          </p:stCondLst>
                                        </p:cTn>
                                        <p:tgtEl>
                                          <p:spTgt spid="367">
                                            <p:txEl>
                                              <p:pRg st="0" end="0"/>
                                            </p:txEl>
                                          </p:spTgt>
                                        </p:tgtEl>
                                        <p:attrNameLst>
                                          <p:attrName>style.visibility</p:attrName>
                                        </p:attrNameLst>
                                      </p:cBhvr>
                                      <p:to>
                                        <p:strVal val="visible"/>
                                      </p:to>
                                    </p:set>
                                    <p:anim calcmode="lin" valueType="num">
                                      <p:cBhvr additive="base">
                                        <p:cTn id="124" dur="500"/>
                                        <p:tgtEl>
                                          <p:spTgt spid="367">
                                            <p:txEl>
                                              <p:pRg st="0" end="0"/>
                                            </p:txEl>
                                          </p:spTgt>
                                        </p:tgtEl>
                                        <p:attrNameLst>
                                          <p:attrName>ppt_y</p:attrName>
                                        </p:attrNameLst>
                                      </p:cBhvr>
                                      <p:tavLst>
                                        <p:tav tm="0">
                                          <p:val>
                                            <p:strVal val="#ppt_y+1"/>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367">
                                            <p:txEl>
                                              <p:pRg st="1" end="1"/>
                                            </p:txEl>
                                          </p:spTgt>
                                        </p:tgtEl>
                                        <p:attrNameLst>
                                          <p:attrName>style.visibility</p:attrName>
                                        </p:attrNameLst>
                                      </p:cBhvr>
                                      <p:to>
                                        <p:strVal val="visible"/>
                                      </p:to>
                                    </p:set>
                                    <p:anim calcmode="lin" valueType="num">
                                      <p:cBhvr additive="base">
                                        <p:cTn id="127" dur="500"/>
                                        <p:tgtEl>
                                          <p:spTgt spid="367">
                                            <p:txEl>
                                              <p:pRg st="1" end="1"/>
                                            </p:txEl>
                                          </p:spTgt>
                                        </p:tgtEl>
                                        <p:attrNameLst>
                                          <p:attrName>ppt_y</p:attrName>
                                        </p:attrNameLst>
                                      </p:cBhvr>
                                      <p:tavLst>
                                        <p:tav tm="0">
                                          <p:val>
                                            <p:strVal val="#ppt_y+1"/>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367">
                                            <p:txEl>
                                              <p:pRg st="2" end="2"/>
                                            </p:txEl>
                                          </p:spTgt>
                                        </p:tgtEl>
                                        <p:attrNameLst>
                                          <p:attrName>style.visibility</p:attrName>
                                        </p:attrNameLst>
                                      </p:cBhvr>
                                      <p:to>
                                        <p:strVal val="visible"/>
                                      </p:to>
                                    </p:set>
                                    <p:anim calcmode="lin" valueType="num">
                                      <p:cBhvr additive="base">
                                        <p:cTn id="130" dur="500"/>
                                        <p:tgtEl>
                                          <p:spTgt spid="367">
                                            <p:txEl>
                                              <p:pRg st="2" end="2"/>
                                            </p:txEl>
                                          </p:spTgt>
                                        </p:tgtEl>
                                        <p:attrNameLst>
                                          <p:attrName>ppt_y</p:attrName>
                                        </p:attrNameLst>
                                      </p:cBhvr>
                                      <p:tavLst>
                                        <p:tav tm="0">
                                          <p:val>
                                            <p:strVal val="#ppt_y+1"/>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367">
                                            <p:txEl>
                                              <p:pRg st="3" end="3"/>
                                            </p:txEl>
                                          </p:spTgt>
                                        </p:tgtEl>
                                        <p:attrNameLst>
                                          <p:attrName>style.visibility</p:attrName>
                                        </p:attrNameLst>
                                      </p:cBhvr>
                                      <p:to>
                                        <p:strVal val="visible"/>
                                      </p:to>
                                    </p:set>
                                    <p:anim calcmode="lin" valueType="num">
                                      <p:cBhvr additive="base">
                                        <p:cTn id="133" dur="500"/>
                                        <p:tgtEl>
                                          <p:spTgt spid="367">
                                            <p:txEl>
                                              <p:pRg st="3" end="3"/>
                                            </p:txEl>
                                          </p:spTgt>
                                        </p:tgtEl>
                                        <p:attrNameLst>
                                          <p:attrName>ppt_y</p:attrName>
                                        </p:attrNameLst>
                                      </p:cBhvr>
                                      <p:tavLst>
                                        <p:tav tm="0">
                                          <p:val>
                                            <p:strVal val="#ppt_y+1"/>
                                          </p:val>
                                        </p:tav>
                                        <p:tav tm="100000">
                                          <p:val>
                                            <p:strVal val="#ppt_y"/>
                                          </p:val>
                                        </p:tav>
                                      </p:tavLst>
                                    </p:anim>
                                  </p:childTnLst>
                                </p:cTn>
                              </p:par>
                              <p:par>
                                <p:cTn id="134" presetID="2" presetClass="entr" presetSubtype="4" fill="hold" nodeType="withEffect">
                                  <p:stCondLst>
                                    <p:cond delay="0"/>
                                  </p:stCondLst>
                                  <p:childTnLst>
                                    <p:set>
                                      <p:cBhvr>
                                        <p:cTn id="135" dur="1" fill="hold">
                                          <p:stCondLst>
                                            <p:cond delay="0"/>
                                          </p:stCondLst>
                                        </p:cTn>
                                        <p:tgtEl>
                                          <p:spTgt spid="367">
                                            <p:txEl>
                                              <p:pRg st="4" end="4"/>
                                            </p:txEl>
                                          </p:spTgt>
                                        </p:tgtEl>
                                        <p:attrNameLst>
                                          <p:attrName>style.visibility</p:attrName>
                                        </p:attrNameLst>
                                      </p:cBhvr>
                                      <p:to>
                                        <p:strVal val="visible"/>
                                      </p:to>
                                    </p:set>
                                    <p:anim calcmode="lin" valueType="num">
                                      <p:cBhvr additive="base">
                                        <p:cTn id="136" dur="500"/>
                                        <p:tgtEl>
                                          <p:spTgt spid="367">
                                            <p:txEl>
                                              <p:pRg st="4" end="4"/>
                                            </p:txEl>
                                          </p:spTgt>
                                        </p:tgtEl>
                                        <p:attrNameLst>
                                          <p:attrName>ppt_y</p:attrName>
                                        </p:attrNameLst>
                                      </p:cBhvr>
                                      <p:tavLst>
                                        <p:tav tm="0">
                                          <p:val>
                                            <p:strVal val="#ppt_y+1"/>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367">
                                            <p:txEl>
                                              <p:pRg st="5" end="5"/>
                                            </p:txEl>
                                          </p:spTgt>
                                        </p:tgtEl>
                                        <p:attrNameLst>
                                          <p:attrName>style.visibility</p:attrName>
                                        </p:attrNameLst>
                                      </p:cBhvr>
                                      <p:to>
                                        <p:strVal val="visible"/>
                                      </p:to>
                                    </p:set>
                                    <p:anim calcmode="lin" valueType="num">
                                      <p:cBhvr additive="base">
                                        <p:cTn id="139" dur="500"/>
                                        <p:tgtEl>
                                          <p:spTgt spid="367">
                                            <p:txEl>
                                              <p:pRg st="5" end="5"/>
                                            </p:txEl>
                                          </p:spTgt>
                                        </p:tgtEl>
                                        <p:attrNameLst>
                                          <p:attrName>ppt_y</p:attrName>
                                        </p:attrNameLst>
                                      </p:cBhvr>
                                      <p:tavLst>
                                        <p:tav tm="0">
                                          <p:val>
                                            <p:strVal val="#ppt_y+1"/>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367">
                                            <p:txEl>
                                              <p:pRg st="6" end="6"/>
                                            </p:txEl>
                                          </p:spTgt>
                                        </p:tgtEl>
                                        <p:attrNameLst>
                                          <p:attrName>style.visibility</p:attrName>
                                        </p:attrNameLst>
                                      </p:cBhvr>
                                      <p:to>
                                        <p:strVal val="visible"/>
                                      </p:to>
                                    </p:set>
                                    <p:anim calcmode="lin" valueType="num">
                                      <p:cBhvr additive="base">
                                        <p:cTn id="142" dur="500"/>
                                        <p:tgtEl>
                                          <p:spTgt spid="367">
                                            <p:txEl>
                                              <p:pRg st="6" end="6"/>
                                            </p:txEl>
                                          </p:spTgt>
                                        </p:tgtEl>
                                        <p:attrNameLst>
                                          <p:attrName>ppt_y</p:attrName>
                                        </p:attrNameLst>
                                      </p:cBhvr>
                                      <p:tavLst>
                                        <p:tav tm="0">
                                          <p:val>
                                            <p:strVal val="#ppt_y+1"/>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367">
                                            <p:txEl>
                                              <p:pRg st="7" end="7"/>
                                            </p:txEl>
                                          </p:spTgt>
                                        </p:tgtEl>
                                        <p:attrNameLst>
                                          <p:attrName>style.visibility</p:attrName>
                                        </p:attrNameLst>
                                      </p:cBhvr>
                                      <p:to>
                                        <p:strVal val="visible"/>
                                      </p:to>
                                    </p:set>
                                    <p:anim calcmode="lin" valueType="num">
                                      <p:cBhvr additive="base">
                                        <p:cTn id="145" dur="500"/>
                                        <p:tgtEl>
                                          <p:spTgt spid="367">
                                            <p:txEl>
                                              <p:pRg st="7" end="7"/>
                                            </p:txEl>
                                          </p:spTgt>
                                        </p:tgtEl>
                                        <p:attrNameLst>
                                          <p:attrName>ppt_y</p:attrName>
                                        </p:attrNameLst>
                                      </p:cBhvr>
                                      <p:tavLst>
                                        <p:tav tm="0">
                                          <p:val>
                                            <p:strVal val="#ppt_y+1"/>
                                          </p:val>
                                        </p:tav>
                                        <p:tav tm="100000">
                                          <p:val>
                                            <p:strVal val="#ppt_y"/>
                                          </p:val>
                                        </p:tav>
                                      </p:tavLst>
                                    </p:anim>
                                  </p:childTnLst>
                                </p:cTn>
                              </p:par>
                              <p:par>
                                <p:cTn id="146" presetID="2" presetClass="entr" presetSubtype="4" fill="hold" nodeType="withEffect">
                                  <p:stCondLst>
                                    <p:cond delay="0"/>
                                  </p:stCondLst>
                                  <p:childTnLst>
                                    <p:set>
                                      <p:cBhvr>
                                        <p:cTn id="147" dur="1" fill="hold">
                                          <p:stCondLst>
                                            <p:cond delay="0"/>
                                          </p:stCondLst>
                                        </p:cTn>
                                        <p:tgtEl>
                                          <p:spTgt spid="367">
                                            <p:txEl>
                                              <p:pRg st="8" end="8"/>
                                            </p:txEl>
                                          </p:spTgt>
                                        </p:tgtEl>
                                        <p:attrNameLst>
                                          <p:attrName>style.visibility</p:attrName>
                                        </p:attrNameLst>
                                      </p:cBhvr>
                                      <p:to>
                                        <p:strVal val="visible"/>
                                      </p:to>
                                    </p:set>
                                    <p:anim calcmode="lin" valueType="num">
                                      <p:cBhvr additive="base">
                                        <p:cTn id="148" dur="500"/>
                                        <p:tgtEl>
                                          <p:spTgt spid="367">
                                            <p:txEl>
                                              <p:pRg st="8" end="8"/>
                                            </p:txEl>
                                          </p:spTgt>
                                        </p:tgtEl>
                                        <p:attrNameLst>
                                          <p:attrName>ppt_y</p:attrName>
                                        </p:attrNameLst>
                                      </p:cBhvr>
                                      <p:tavLst>
                                        <p:tav tm="0">
                                          <p:val>
                                            <p:strVal val="#ppt_y+1"/>
                                          </p:val>
                                        </p:tav>
                                        <p:tav tm="100000">
                                          <p:val>
                                            <p:strVal val="#ppt_y"/>
                                          </p:val>
                                        </p:tav>
                                      </p:tavLst>
                                    </p:anim>
                                  </p:childTnLst>
                                </p:cTn>
                              </p:par>
                            </p:childTnLst>
                          </p:cTn>
                        </p:par>
                        <p:par>
                          <p:cTn id="149" fill="hold">
                            <p:stCondLst>
                              <p:cond delay="7500"/>
                            </p:stCondLst>
                            <p:childTnLst>
                              <p:par>
                                <p:cTn id="150" presetID="2" presetClass="entr" presetSubtype="4" fill="hold" nodeType="afterEffect">
                                  <p:stCondLst>
                                    <p:cond delay="0"/>
                                  </p:stCondLst>
                                  <p:childTnLst>
                                    <p:set>
                                      <p:cBhvr>
                                        <p:cTn id="151" dur="1" fill="hold">
                                          <p:stCondLst>
                                            <p:cond delay="0"/>
                                          </p:stCondLst>
                                        </p:cTn>
                                        <p:tgtEl>
                                          <p:spTgt spid="352"/>
                                        </p:tgtEl>
                                        <p:attrNameLst>
                                          <p:attrName>style.visibility</p:attrName>
                                        </p:attrNameLst>
                                      </p:cBhvr>
                                      <p:to>
                                        <p:strVal val="visible"/>
                                      </p:to>
                                    </p:set>
                                    <p:anim calcmode="lin" valueType="num">
                                      <p:cBhvr additive="base">
                                        <p:cTn id="152" dur="500"/>
                                        <p:tgtEl>
                                          <p:spTgt spid="352"/>
                                        </p:tgtEl>
                                        <p:attrNameLst>
                                          <p:attrName>ppt_y</p:attrName>
                                        </p:attrNameLst>
                                      </p:cBhvr>
                                      <p:tavLst>
                                        <p:tav tm="0">
                                          <p:val>
                                            <p:strVal val="#ppt_y+1"/>
                                          </p:val>
                                        </p:tav>
                                        <p:tav tm="100000">
                                          <p:val>
                                            <p:strVal val="#ppt_y"/>
                                          </p:val>
                                        </p:tav>
                                      </p:tavLst>
                                    </p:anim>
                                  </p:childTnLst>
                                </p:cTn>
                              </p:par>
                              <p:par>
                                <p:cTn id="153" presetID="2" presetClass="entr" presetSubtype="8" fill="hold" nodeType="withEffect">
                                  <p:stCondLst>
                                    <p:cond delay="0"/>
                                  </p:stCondLst>
                                  <p:childTnLst>
                                    <p:set>
                                      <p:cBhvr>
                                        <p:cTn id="154" dur="1" fill="hold">
                                          <p:stCondLst>
                                            <p:cond delay="0"/>
                                          </p:stCondLst>
                                        </p:cTn>
                                        <p:tgtEl>
                                          <p:spTgt spid="353"/>
                                        </p:tgtEl>
                                        <p:attrNameLst>
                                          <p:attrName>style.visibility</p:attrName>
                                        </p:attrNameLst>
                                      </p:cBhvr>
                                      <p:to>
                                        <p:strVal val="visible"/>
                                      </p:to>
                                    </p:set>
                                    <p:anim calcmode="lin" valueType="num">
                                      <p:cBhvr additive="base">
                                        <p:cTn id="155" dur="500"/>
                                        <p:tgtEl>
                                          <p:spTgt spid="353"/>
                                        </p:tgtEl>
                                        <p:attrNameLst>
                                          <p:attrName>ppt_x</p:attrName>
                                        </p:attrNameLst>
                                      </p:cBhvr>
                                      <p:tavLst>
                                        <p:tav tm="0">
                                          <p:val>
                                            <p:strVal val="#ppt_x-1"/>
                                          </p:val>
                                        </p:tav>
                                        <p:tav tm="100000">
                                          <p:val>
                                            <p:strVal val="#ppt_x"/>
                                          </p:val>
                                        </p:tav>
                                      </p:tavLst>
                                    </p:anim>
                                  </p:childTnLst>
                                </p:cTn>
                              </p:par>
                            </p:childTnLst>
                          </p:cTn>
                        </p:par>
                        <p:par>
                          <p:cTn id="156" fill="hold">
                            <p:stCondLst>
                              <p:cond delay="8000"/>
                            </p:stCondLst>
                            <p:childTnLst>
                              <p:par>
                                <p:cTn id="157" presetID="10" presetClass="entr" presetSubtype="0" fill="hold" nodeType="afterEffect">
                                  <p:stCondLst>
                                    <p:cond delay="0"/>
                                  </p:stCondLst>
                                  <p:childTnLst>
                                    <p:set>
                                      <p:cBhvr>
                                        <p:cTn id="158" dur="1" fill="hold">
                                          <p:stCondLst>
                                            <p:cond delay="0"/>
                                          </p:stCondLst>
                                        </p:cTn>
                                        <p:tgtEl>
                                          <p:spTgt spid="354">
                                            <p:txEl>
                                              <p:pRg st="0" end="0"/>
                                            </p:txEl>
                                          </p:spTgt>
                                        </p:tgtEl>
                                        <p:attrNameLst>
                                          <p:attrName>style.visibility</p:attrName>
                                        </p:attrNameLst>
                                      </p:cBhvr>
                                      <p:to>
                                        <p:strVal val="visible"/>
                                      </p:to>
                                    </p:set>
                                    <p:animEffect transition="in" filter="fade">
                                      <p:cBhvr>
                                        <p:cTn id="159" dur="500"/>
                                        <p:tgtEl>
                                          <p:spTgt spid="354">
                                            <p:txEl>
                                              <p:pRg st="0" end="0"/>
                                            </p:txEl>
                                          </p:spTgt>
                                        </p:tgtEl>
                                      </p:cBhvr>
                                    </p:animEffect>
                                  </p:childTnLst>
                                </p:cTn>
                              </p:par>
                            </p:childTnLst>
                          </p:cTn>
                        </p:par>
                        <p:par>
                          <p:cTn id="160" fill="hold">
                            <p:stCondLst>
                              <p:cond delay="8500"/>
                            </p:stCondLst>
                            <p:childTnLst>
                              <p:par>
                                <p:cTn id="161" presetID="10" presetClass="entr" presetSubtype="0" fill="hold" nodeType="afterEffect">
                                  <p:stCondLst>
                                    <p:cond delay="0"/>
                                  </p:stCondLst>
                                  <p:childTnLst>
                                    <p:set>
                                      <p:cBhvr>
                                        <p:cTn id="162" dur="1" fill="hold">
                                          <p:stCondLst>
                                            <p:cond delay="0"/>
                                          </p:stCondLst>
                                        </p:cTn>
                                        <p:tgtEl>
                                          <p:spTgt spid="354">
                                            <p:txEl>
                                              <p:pRg st="1" end="1"/>
                                            </p:txEl>
                                          </p:spTgt>
                                        </p:tgtEl>
                                        <p:attrNameLst>
                                          <p:attrName>style.visibility</p:attrName>
                                        </p:attrNameLst>
                                      </p:cBhvr>
                                      <p:to>
                                        <p:strVal val="visible"/>
                                      </p:to>
                                    </p:set>
                                    <p:animEffect transition="in" filter="fade">
                                      <p:cBhvr>
                                        <p:cTn id="163" dur="500"/>
                                        <p:tgtEl>
                                          <p:spTgt spid="354">
                                            <p:txEl>
                                              <p:pRg st="1" end="1"/>
                                            </p:txEl>
                                          </p:spTgt>
                                        </p:tgtEl>
                                      </p:cBhvr>
                                    </p:animEffect>
                                  </p:childTnLst>
                                </p:cTn>
                              </p:par>
                            </p:childTnLst>
                          </p:cTn>
                        </p:par>
                        <p:par>
                          <p:cTn id="164" fill="hold">
                            <p:stCondLst>
                              <p:cond delay="9000"/>
                            </p:stCondLst>
                            <p:childTnLst>
                              <p:par>
                                <p:cTn id="165" presetID="10" presetClass="entr" presetSubtype="0" fill="hold" nodeType="afterEffect">
                                  <p:stCondLst>
                                    <p:cond delay="0"/>
                                  </p:stCondLst>
                                  <p:childTnLst>
                                    <p:set>
                                      <p:cBhvr>
                                        <p:cTn id="166" dur="1" fill="hold">
                                          <p:stCondLst>
                                            <p:cond delay="0"/>
                                          </p:stCondLst>
                                        </p:cTn>
                                        <p:tgtEl>
                                          <p:spTgt spid="354">
                                            <p:txEl>
                                              <p:pRg st="2" end="2"/>
                                            </p:txEl>
                                          </p:spTgt>
                                        </p:tgtEl>
                                        <p:attrNameLst>
                                          <p:attrName>style.visibility</p:attrName>
                                        </p:attrNameLst>
                                      </p:cBhvr>
                                      <p:to>
                                        <p:strVal val="visible"/>
                                      </p:to>
                                    </p:set>
                                    <p:animEffect transition="in" filter="fade">
                                      <p:cBhvr>
                                        <p:cTn id="167" dur="500"/>
                                        <p:tgtEl>
                                          <p:spTgt spid="354">
                                            <p:txEl>
                                              <p:pRg st="2" end="2"/>
                                            </p:txEl>
                                          </p:spTgt>
                                        </p:tgtEl>
                                      </p:cBhvr>
                                    </p:animEffect>
                                  </p:childTnLst>
                                </p:cTn>
                              </p:par>
                            </p:childTnLst>
                          </p:cTn>
                        </p:par>
                        <p:par>
                          <p:cTn id="168" fill="hold">
                            <p:stCondLst>
                              <p:cond delay="9500"/>
                            </p:stCondLst>
                            <p:childTnLst>
                              <p:par>
                                <p:cTn id="169" presetID="10" presetClass="entr" presetSubtype="0" fill="hold" nodeType="afterEffect">
                                  <p:stCondLst>
                                    <p:cond delay="0"/>
                                  </p:stCondLst>
                                  <p:childTnLst>
                                    <p:set>
                                      <p:cBhvr>
                                        <p:cTn id="170" dur="1" fill="hold">
                                          <p:stCondLst>
                                            <p:cond delay="0"/>
                                          </p:stCondLst>
                                        </p:cTn>
                                        <p:tgtEl>
                                          <p:spTgt spid="354">
                                            <p:txEl>
                                              <p:pRg st="3" end="3"/>
                                            </p:txEl>
                                          </p:spTgt>
                                        </p:tgtEl>
                                        <p:attrNameLst>
                                          <p:attrName>style.visibility</p:attrName>
                                        </p:attrNameLst>
                                      </p:cBhvr>
                                      <p:to>
                                        <p:strVal val="visible"/>
                                      </p:to>
                                    </p:set>
                                    <p:animEffect transition="in" filter="fade">
                                      <p:cBhvr>
                                        <p:cTn id="171" dur="500"/>
                                        <p:tgtEl>
                                          <p:spTgt spid="354">
                                            <p:txEl>
                                              <p:pRg st="3" end="3"/>
                                            </p:txEl>
                                          </p:spTgt>
                                        </p:tgtEl>
                                      </p:cBhvr>
                                    </p:animEffect>
                                  </p:childTnLst>
                                </p:cTn>
                              </p:par>
                            </p:childTnLst>
                          </p:cTn>
                        </p:par>
                        <p:par>
                          <p:cTn id="172" fill="hold">
                            <p:stCondLst>
                              <p:cond delay="10000"/>
                            </p:stCondLst>
                            <p:childTnLst>
                              <p:par>
                                <p:cTn id="173" presetID="10" presetClass="entr" presetSubtype="0" fill="hold" nodeType="afterEffect">
                                  <p:stCondLst>
                                    <p:cond delay="0"/>
                                  </p:stCondLst>
                                  <p:childTnLst>
                                    <p:set>
                                      <p:cBhvr>
                                        <p:cTn id="174" dur="1" fill="hold">
                                          <p:stCondLst>
                                            <p:cond delay="0"/>
                                          </p:stCondLst>
                                        </p:cTn>
                                        <p:tgtEl>
                                          <p:spTgt spid="354">
                                            <p:txEl>
                                              <p:pRg st="4" end="4"/>
                                            </p:txEl>
                                          </p:spTgt>
                                        </p:tgtEl>
                                        <p:attrNameLst>
                                          <p:attrName>style.visibility</p:attrName>
                                        </p:attrNameLst>
                                      </p:cBhvr>
                                      <p:to>
                                        <p:strVal val="visible"/>
                                      </p:to>
                                    </p:set>
                                    <p:animEffect transition="in" filter="fade">
                                      <p:cBhvr>
                                        <p:cTn id="175" dur="500"/>
                                        <p:tgtEl>
                                          <p:spTgt spid="354">
                                            <p:txEl>
                                              <p:pRg st="4" end="4"/>
                                            </p:txEl>
                                          </p:spTgt>
                                        </p:tgtEl>
                                      </p:cBhvr>
                                    </p:animEffect>
                                  </p:childTnLst>
                                </p:cTn>
                              </p:par>
                            </p:childTnLst>
                          </p:cTn>
                        </p:par>
                        <p:par>
                          <p:cTn id="176" fill="hold">
                            <p:stCondLst>
                              <p:cond delay="10500"/>
                            </p:stCondLst>
                            <p:childTnLst>
                              <p:par>
                                <p:cTn id="177" presetID="10" presetClass="entr" presetSubtype="0" fill="hold" nodeType="afterEffect">
                                  <p:stCondLst>
                                    <p:cond delay="0"/>
                                  </p:stCondLst>
                                  <p:childTnLst>
                                    <p:set>
                                      <p:cBhvr>
                                        <p:cTn id="178" dur="1" fill="hold">
                                          <p:stCondLst>
                                            <p:cond delay="0"/>
                                          </p:stCondLst>
                                        </p:cTn>
                                        <p:tgtEl>
                                          <p:spTgt spid="354">
                                            <p:txEl>
                                              <p:pRg st="5" end="5"/>
                                            </p:txEl>
                                          </p:spTgt>
                                        </p:tgtEl>
                                        <p:attrNameLst>
                                          <p:attrName>style.visibility</p:attrName>
                                        </p:attrNameLst>
                                      </p:cBhvr>
                                      <p:to>
                                        <p:strVal val="visible"/>
                                      </p:to>
                                    </p:set>
                                    <p:animEffect transition="in" filter="fade">
                                      <p:cBhvr>
                                        <p:cTn id="179" dur="500"/>
                                        <p:tgtEl>
                                          <p:spTgt spid="354">
                                            <p:txEl>
                                              <p:pRg st="5" end="5"/>
                                            </p:txEl>
                                          </p:spTgt>
                                        </p:tgtEl>
                                      </p:cBhvr>
                                    </p:animEffect>
                                  </p:childTnLst>
                                </p:cTn>
                              </p:par>
                            </p:childTnLst>
                          </p:cTn>
                        </p:par>
                        <p:par>
                          <p:cTn id="180" fill="hold">
                            <p:stCondLst>
                              <p:cond delay="11000"/>
                            </p:stCondLst>
                            <p:childTnLst>
                              <p:par>
                                <p:cTn id="181" presetID="10" presetClass="entr" presetSubtype="0" fill="hold" nodeType="afterEffect">
                                  <p:stCondLst>
                                    <p:cond delay="0"/>
                                  </p:stCondLst>
                                  <p:childTnLst>
                                    <p:set>
                                      <p:cBhvr>
                                        <p:cTn id="182" dur="1" fill="hold">
                                          <p:stCondLst>
                                            <p:cond delay="0"/>
                                          </p:stCondLst>
                                        </p:cTn>
                                        <p:tgtEl>
                                          <p:spTgt spid="354">
                                            <p:txEl>
                                              <p:pRg st="6" end="6"/>
                                            </p:txEl>
                                          </p:spTgt>
                                        </p:tgtEl>
                                        <p:attrNameLst>
                                          <p:attrName>style.visibility</p:attrName>
                                        </p:attrNameLst>
                                      </p:cBhvr>
                                      <p:to>
                                        <p:strVal val="visible"/>
                                      </p:to>
                                    </p:set>
                                    <p:animEffect transition="in" filter="fade">
                                      <p:cBhvr>
                                        <p:cTn id="183" dur="500"/>
                                        <p:tgtEl>
                                          <p:spTgt spid="354">
                                            <p:txEl>
                                              <p:pRg st="6" end="6"/>
                                            </p:txEl>
                                          </p:spTgt>
                                        </p:tgtEl>
                                      </p:cBhvr>
                                    </p:animEffect>
                                  </p:childTnLst>
                                </p:cTn>
                              </p:par>
                            </p:childTnLst>
                          </p:cTn>
                        </p:par>
                        <p:par>
                          <p:cTn id="184" fill="hold">
                            <p:stCondLst>
                              <p:cond delay="11500"/>
                            </p:stCondLst>
                            <p:childTnLst>
                              <p:par>
                                <p:cTn id="185" presetID="10" presetClass="entr" presetSubtype="0" fill="hold" nodeType="afterEffect">
                                  <p:stCondLst>
                                    <p:cond delay="0"/>
                                  </p:stCondLst>
                                  <p:childTnLst>
                                    <p:set>
                                      <p:cBhvr>
                                        <p:cTn id="186" dur="1" fill="hold">
                                          <p:stCondLst>
                                            <p:cond delay="0"/>
                                          </p:stCondLst>
                                        </p:cTn>
                                        <p:tgtEl>
                                          <p:spTgt spid="354">
                                            <p:txEl>
                                              <p:pRg st="7" end="7"/>
                                            </p:txEl>
                                          </p:spTgt>
                                        </p:tgtEl>
                                        <p:attrNameLst>
                                          <p:attrName>style.visibility</p:attrName>
                                        </p:attrNameLst>
                                      </p:cBhvr>
                                      <p:to>
                                        <p:strVal val="visible"/>
                                      </p:to>
                                    </p:set>
                                    <p:animEffect transition="in" filter="fade">
                                      <p:cBhvr>
                                        <p:cTn id="187" dur="500"/>
                                        <p:tgtEl>
                                          <p:spTgt spid="354">
                                            <p:txEl>
                                              <p:pRg st="7" end="7"/>
                                            </p:txEl>
                                          </p:spTgt>
                                        </p:tgtEl>
                                      </p:cBhvr>
                                    </p:animEffect>
                                  </p:childTnLst>
                                </p:cTn>
                              </p:par>
                            </p:childTnLst>
                          </p:cTn>
                        </p:par>
                        <p:par>
                          <p:cTn id="188" fill="hold">
                            <p:stCondLst>
                              <p:cond delay="12000"/>
                            </p:stCondLst>
                            <p:childTnLst>
                              <p:par>
                                <p:cTn id="189" presetID="10" presetClass="entr" presetSubtype="0" fill="hold" nodeType="afterEffect">
                                  <p:stCondLst>
                                    <p:cond delay="0"/>
                                  </p:stCondLst>
                                  <p:childTnLst>
                                    <p:set>
                                      <p:cBhvr>
                                        <p:cTn id="190" dur="1" fill="hold">
                                          <p:stCondLst>
                                            <p:cond delay="0"/>
                                          </p:stCondLst>
                                        </p:cTn>
                                        <p:tgtEl>
                                          <p:spTgt spid="354">
                                            <p:txEl>
                                              <p:pRg st="8" end="8"/>
                                            </p:txEl>
                                          </p:spTgt>
                                        </p:tgtEl>
                                        <p:attrNameLst>
                                          <p:attrName>style.visibility</p:attrName>
                                        </p:attrNameLst>
                                      </p:cBhvr>
                                      <p:to>
                                        <p:strVal val="visible"/>
                                      </p:to>
                                    </p:set>
                                    <p:animEffect transition="in" filter="fade">
                                      <p:cBhvr>
                                        <p:cTn id="191" dur="500"/>
                                        <p:tgtEl>
                                          <p:spTgt spid="354">
                                            <p:txEl>
                                              <p:pRg st="8" end="8"/>
                                            </p:txEl>
                                          </p:spTgt>
                                        </p:tgtEl>
                                      </p:cBhvr>
                                    </p:animEffect>
                                  </p:childTnLst>
                                </p:cTn>
                              </p:par>
                            </p:childTnLst>
                          </p:cTn>
                        </p:par>
                        <p:par>
                          <p:cTn id="192" fill="hold">
                            <p:stCondLst>
                              <p:cond delay="12500"/>
                            </p:stCondLst>
                            <p:childTnLst>
                              <p:par>
                                <p:cTn id="193" presetID="10" presetClass="entr" presetSubtype="0" fill="hold" nodeType="afterEffect">
                                  <p:stCondLst>
                                    <p:cond delay="0"/>
                                  </p:stCondLst>
                                  <p:childTnLst>
                                    <p:set>
                                      <p:cBhvr>
                                        <p:cTn id="194" dur="1" fill="hold">
                                          <p:stCondLst>
                                            <p:cond delay="0"/>
                                          </p:stCondLst>
                                        </p:cTn>
                                        <p:tgtEl>
                                          <p:spTgt spid="339"/>
                                        </p:tgtEl>
                                        <p:attrNameLst>
                                          <p:attrName>style.visibility</p:attrName>
                                        </p:attrNameLst>
                                      </p:cBhvr>
                                      <p:to>
                                        <p:strVal val="visible"/>
                                      </p:to>
                                    </p:set>
                                    <p:animEffect transition="in" filter="fade">
                                      <p:cBhvr>
                                        <p:cTn id="195" dur="1000"/>
                                        <p:tgtEl>
                                          <p:spTgt spid="339"/>
                                        </p:tgtEl>
                                      </p:cBhvr>
                                    </p:animEffect>
                                  </p:childTnLst>
                                </p:cTn>
                              </p:par>
                              <p:par>
                                <p:cTn id="196" presetID="2" presetClass="entr" presetSubtype="4" fill="hold" nodeType="withEffect">
                                  <p:stCondLst>
                                    <p:cond delay="0"/>
                                  </p:stCondLst>
                                  <p:childTnLst>
                                    <p:set>
                                      <p:cBhvr>
                                        <p:cTn id="197" dur="1" fill="hold">
                                          <p:stCondLst>
                                            <p:cond delay="0"/>
                                          </p:stCondLst>
                                        </p:cTn>
                                        <p:tgtEl>
                                          <p:spTgt spid="368">
                                            <p:txEl>
                                              <p:pRg st="0" end="0"/>
                                            </p:txEl>
                                          </p:spTgt>
                                        </p:tgtEl>
                                        <p:attrNameLst>
                                          <p:attrName>style.visibility</p:attrName>
                                        </p:attrNameLst>
                                      </p:cBhvr>
                                      <p:to>
                                        <p:strVal val="visible"/>
                                      </p:to>
                                    </p:set>
                                    <p:anim calcmode="lin" valueType="num">
                                      <p:cBhvr additive="base">
                                        <p:cTn id="198" dur="500"/>
                                        <p:tgtEl>
                                          <p:spTgt spid="368">
                                            <p:txEl>
                                              <p:pRg st="0" end="0"/>
                                            </p:txEl>
                                          </p:spTgt>
                                        </p:tgtEl>
                                        <p:attrNameLst>
                                          <p:attrName>ppt_y</p:attrName>
                                        </p:attrNameLst>
                                      </p:cBhvr>
                                      <p:tavLst>
                                        <p:tav tm="0">
                                          <p:val>
                                            <p:strVal val="#ppt_y+1"/>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368">
                                            <p:txEl>
                                              <p:pRg st="1" end="1"/>
                                            </p:txEl>
                                          </p:spTgt>
                                        </p:tgtEl>
                                        <p:attrNameLst>
                                          <p:attrName>style.visibility</p:attrName>
                                        </p:attrNameLst>
                                      </p:cBhvr>
                                      <p:to>
                                        <p:strVal val="visible"/>
                                      </p:to>
                                    </p:set>
                                    <p:anim calcmode="lin" valueType="num">
                                      <p:cBhvr additive="base">
                                        <p:cTn id="201" dur="500"/>
                                        <p:tgtEl>
                                          <p:spTgt spid="368">
                                            <p:txEl>
                                              <p:pRg st="1" end="1"/>
                                            </p:txEl>
                                          </p:spTgt>
                                        </p:tgtEl>
                                        <p:attrNameLst>
                                          <p:attrName>ppt_y</p:attrName>
                                        </p:attrNameLst>
                                      </p:cBhvr>
                                      <p:tavLst>
                                        <p:tav tm="0">
                                          <p:val>
                                            <p:strVal val="#ppt_y+1"/>
                                          </p:val>
                                        </p:tav>
                                        <p:tav tm="100000">
                                          <p:val>
                                            <p:strVal val="#ppt_y"/>
                                          </p:val>
                                        </p:tav>
                                      </p:tavLst>
                                    </p:anim>
                                  </p:childTnLst>
                                </p:cTn>
                              </p:par>
                              <p:par>
                                <p:cTn id="202" presetID="2" presetClass="entr" presetSubtype="4" fill="hold" nodeType="withEffect">
                                  <p:stCondLst>
                                    <p:cond delay="0"/>
                                  </p:stCondLst>
                                  <p:childTnLst>
                                    <p:set>
                                      <p:cBhvr>
                                        <p:cTn id="203" dur="1" fill="hold">
                                          <p:stCondLst>
                                            <p:cond delay="0"/>
                                          </p:stCondLst>
                                        </p:cTn>
                                        <p:tgtEl>
                                          <p:spTgt spid="368">
                                            <p:txEl>
                                              <p:pRg st="2" end="2"/>
                                            </p:txEl>
                                          </p:spTgt>
                                        </p:tgtEl>
                                        <p:attrNameLst>
                                          <p:attrName>style.visibility</p:attrName>
                                        </p:attrNameLst>
                                      </p:cBhvr>
                                      <p:to>
                                        <p:strVal val="visible"/>
                                      </p:to>
                                    </p:set>
                                    <p:anim calcmode="lin" valueType="num">
                                      <p:cBhvr additive="base">
                                        <p:cTn id="204" dur="500"/>
                                        <p:tgtEl>
                                          <p:spTgt spid="368">
                                            <p:txEl>
                                              <p:pRg st="2" end="2"/>
                                            </p:txEl>
                                          </p:spTgt>
                                        </p:tgtEl>
                                        <p:attrNameLst>
                                          <p:attrName>ppt_y</p:attrName>
                                        </p:attrNameLst>
                                      </p:cBhvr>
                                      <p:tavLst>
                                        <p:tav tm="0">
                                          <p:val>
                                            <p:strVal val="#ppt_y+1"/>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368">
                                            <p:txEl>
                                              <p:pRg st="3" end="3"/>
                                            </p:txEl>
                                          </p:spTgt>
                                        </p:tgtEl>
                                        <p:attrNameLst>
                                          <p:attrName>style.visibility</p:attrName>
                                        </p:attrNameLst>
                                      </p:cBhvr>
                                      <p:to>
                                        <p:strVal val="visible"/>
                                      </p:to>
                                    </p:set>
                                    <p:anim calcmode="lin" valueType="num">
                                      <p:cBhvr additive="base">
                                        <p:cTn id="207" dur="500"/>
                                        <p:tgtEl>
                                          <p:spTgt spid="368">
                                            <p:txEl>
                                              <p:pRg st="3" end="3"/>
                                            </p:txEl>
                                          </p:spTgt>
                                        </p:tgtEl>
                                        <p:attrNameLst>
                                          <p:attrName>ppt_y</p:attrName>
                                        </p:attrNameLst>
                                      </p:cBhvr>
                                      <p:tavLst>
                                        <p:tav tm="0">
                                          <p:val>
                                            <p:strVal val="#ppt_y+1"/>
                                          </p:val>
                                        </p:tav>
                                        <p:tav tm="100000">
                                          <p:val>
                                            <p:strVal val="#ppt_y"/>
                                          </p:val>
                                        </p:tav>
                                      </p:tavLst>
                                    </p:anim>
                                  </p:childTnLst>
                                </p:cTn>
                              </p:par>
                              <p:par>
                                <p:cTn id="208" presetID="2" presetClass="entr" presetSubtype="4" fill="hold" nodeType="withEffect">
                                  <p:stCondLst>
                                    <p:cond delay="0"/>
                                  </p:stCondLst>
                                  <p:childTnLst>
                                    <p:set>
                                      <p:cBhvr>
                                        <p:cTn id="209" dur="1" fill="hold">
                                          <p:stCondLst>
                                            <p:cond delay="0"/>
                                          </p:stCondLst>
                                        </p:cTn>
                                        <p:tgtEl>
                                          <p:spTgt spid="368">
                                            <p:txEl>
                                              <p:pRg st="4" end="4"/>
                                            </p:txEl>
                                          </p:spTgt>
                                        </p:tgtEl>
                                        <p:attrNameLst>
                                          <p:attrName>style.visibility</p:attrName>
                                        </p:attrNameLst>
                                      </p:cBhvr>
                                      <p:to>
                                        <p:strVal val="visible"/>
                                      </p:to>
                                    </p:set>
                                    <p:anim calcmode="lin" valueType="num">
                                      <p:cBhvr additive="base">
                                        <p:cTn id="210" dur="500"/>
                                        <p:tgtEl>
                                          <p:spTgt spid="368">
                                            <p:txEl>
                                              <p:pRg st="4" end="4"/>
                                            </p:txEl>
                                          </p:spTgt>
                                        </p:tgtEl>
                                        <p:attrNameLst>
                                          <p:attrName>ppt_y</p:attrName>
                                        </p:attrNameLst>
                                      </p:cBhvr>
                                      <p:tavLst>
                                        <p:tav tm="0">
                                          <p:val>
                                            <p:strVal val="#ppt_y+1"/>
                                          </p:val>
                                        </p:tav>
                                        <p:tav tm="100000">
                                          <p:val>
                                            <p:strVal val="#ppt_y"/>
                                          </p:val>
                                        </p:tav>
                                      </p:tavLst>
                                    </p:anim>
                                  </p:childTnLst>
                                </p:cTn>
                              </p:par>
                              <p:par>
                                <p:cTn id="211" presetID="2" presetClass="entr" presetSubtype="4" fill="hold" nodeType="withEffect">
                                  <p:stCondLst>
                                    <p:cond delay="0"/>
                                  </p:stCondLst>
                                  <p:childTnLst>
                                    <p:set>
                                      <p:cBhvr>
                                        <p:cTn id="212" dur="1" fill="hold">
                                          <p:stCondLst>
                                            <p:cond delay="0"/>
                                          </p:stCondLst>
                                        </p:cTn>
                                        <p:tgtEl>
                                          <p:spTgt spid="368">
                                            <p:txEl>
                                              <p:pRg st="5" end="5"/>
                                            </p:txEl>
                                          </p:spTgt>
                                        </p:tgtEl>
                                        <p:attrNameLst>
                                          <p:attrName>style.visibility</p:attrName>
                                        </p:attrNameLst>
                                      </p:cBhvr>
                                      <p:to>
                                        <p:strVal val="visible"/>
                                      </p:to>
                                    </p:set>
                                    <p:anim calcmode="lin" valueType="num">
                                      <p:cBhvr additive="base">
                                        <p:cTn id="213" dur="500"/>
                                        <p:tgtEl>
                                          <p:spTgt spid="368">
                                            <p:txEl>
                                              <p:pRg st="5" end="5"/>
                                            </p:txEl>
                                          </p:spTgt>
                                        </p:tgtEl>
                                        <p:attrNameLst>
                                          <p:attrName>ppt_y</p:attrName>
                                        </p:attrNameLst>
                                      </p:cBhvr>
                                      <p:tavLst>
                                        <p:tav tm="0">
                                          <p:val>
                                            <p:strVal val="#ppt_y+1"/>
                                          </p:val>
                                        </p:tav>
                                        <p:tav tm="100000">
                                          <p:val>
                                            <p:strVal val="#ppt_y"/>
                                          </p:val>
                                        </p:tav>
                                      </p:tavLst>
                                    </p:anim>
                                  </p:childTnLst>
                                </p:cTn>
                              </p:par>
                              <p:par>
                                <p:cTn id="214" presetID="2" presetClass="entr" presetSubtype="4" fill="hold" nodeType="withEffect">
                                  <p:stCondLst>
                                    <p:cond delay="0"/>
                                  </p:stCondLst>
                                  <p:childTnLst>
                                    <p:set>
                                      <p:cBhvr>
                                        <p:cTn id="215" dur="1" fill="hold">
                                          <p:stCondLst>
                                            <p:cond delay="0"/>
                                          </p:stCondLst>
                                        </p:cTn>
                                        <p:tgtEl>
                                          <p:spTgt spid="368">
                                            <p:txEl>
                                              <p:pRg st="6" end="6"/>
                                            </p:txEl>
                                          </p:spTgt>
                                        </p:tgtEl>
                                        <p:attrNameLst>
                                          <p:attrName>style.visibility</p:attrName>
                                        </p:attrNameLst>
                                      </p:cBhvr>
                                      <p:to>
                                        <p:strVal val="visible"/>
                                      </p:to>
                                    </p:set>
                                    <p:anim calcmode="lin" valueType="num">
                                      <p:cBhvr additive="base">
                                        <p:cTn id="216" dur="500"/>
                                        <p:tgtEl>
                                          <p:spTgt spid="368">
                                            <p:txEl>
                                              <p:pRg st="6" end="6"/>
                                            </p:txEl>
                                          </p:spTgt>
                                        </p:tgtEl>
                                        <p:attrNameLst>
                                          <p:attrName>ppt_y</p:attrName>
                                        </p:attrNameLst>
                                      </p:cBhvr>
                                      <p:tavLst>
                                        <p:tav tm="0">
                                          <p:val>
                                            <p:strVal val="#ppt_y+1"/>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368">
                                            <p:txEl>
                                              <p:pRg st="7" end="7"/>
                                            </p:txEl>
                                          </p:spTgt>
                                        </p:tgtEl>
                                        <p:attrNameLst>
                                          <p:attrName>style.visibility</p:attrName>
                                        </p:attrNameLst>
                                      </p:cBhvr>
                                      <p:to>
                                        <p:strVal val="visible"/>
                                      </p:to>
                                    </p:set>
                                    <p:anim calcmode="lin" valueType="num">
                                      <p:cBhvr additive="base">
                                        <p:cTn id="219" dur="500"/>
                                        <p:tgtEl>
                                          <p:spTgt spid="368">
                                            <p:txEl>
                                              <p:pRg st="7" end="7"/>
                                            </p:txEl>
                                          </p:spTgt>
                                        </p:tgtEl>
                                        <p:attrNameLst>
                                          <p:attrName>ppt_y</p:attrName>
                                        </p:attrNameLst>
                                      </p:cBhvr>
                                      <p:tavLst>
                                        <p:tav tm="0">
                                          <p:val>
                                            <p:strVal val="#ppt_y+1"/>
                                          </p:val>
                                        </p:tav>
                                        <p:tav tm="100000">
                                          <p:val>
                                            <p:strVal val="#ppt_y"/>
                                          </p:val>
                                        </p:tav>
                                      </p:tavLst>
                                    </p:anim>
                                  </p:childTnLst>
                                </p:cTn>
                              </p:par>
                              <p:par>
                                <p:cTn id="220" presetID="2" presetClass="entr" presetSubtype="4" fill="hold" nodeType="withEffect">
                                  <p:stCondLst>
                                    <p:cond delay="0"/>
                                  </p:stCondLst>
                                  <p:childTnLst>
                                    <p:set>
                                      <p:cBhvr>
                                        <p:cTn id="221" dur="1" fill="hold">
                                          <p:stCondLst>
                                            <p:cond delay="0"/>
                                          </p:stCondLst>
                                        </p:cTn>
                                        <p:tgtEl>
                                          <p:spTgt spid="368">
                                            <p:txEl>
                                              <p:pRg st="8" end="8"/>
                                            </p:txEl>
                                          </p:spTgt>
                                        </p:tgtEl>
                                        <p:attrNameLst>
                                          <p:attrName>style.visibility</p:attrName>
                                        </p:attrNameLst>
                                      </p:cBhvr>
                                      <p:to>
                                        <p:strVal val="visible"/>
                                      </p:to>
                                    </p:set>
                                    <p:anim calcmode="lin" valueType="num">
                                      <p:cBhvr additive="base">
                                        <p:cTn id="222" dur="500"/>
                                        <p:tgtEl>
                                          <p:spTgt spid="368">
                                            <p:txEl>
                                              <p:pRg st="8" end="8"/>
                                            </p:txEl>
                                          </p:spTgt>
                                        </p:tgtEl>
                                        <p:attrNameLst>
                                          <p:attrName>ppt_y</p:attrName>
                                        </p:attrNameLst>
                                      </p:cBhvr>
                                      <p:tavLst>
                                        <p:tav tm="0">
                                          <p:val>
                                            <p:strVal val="#ppt_y+1"/>
                                          </p:val>
                                        </p:tav>
                                        <p:tav tm="100000">
                                          <p:val>
                                            <p:strVal val="#ppt_y"/>
                                          </p:val>
                                        </p:tav>
                                      </p:tavLst>
                                    </p:anim>
                                  </p:childTnLst>
                                </p:cTn>
                              </p:par>
                            </p:childTnLst>
                          </p:cTn>
                        </p:par>
                        <p:par>
                          <p:cTn id="223" fill="hold">
                            <p:stCondLst>
                              <p:cond delay="13500"/>
                            </p:stCondLst>
                            <p:childTnLst>
                              <p:par>
                                <p:cTn id="224" presetID="2" presetClass="entr" presetSubtype="4" fill="hold" nodeType="afterEffect">
                                  <p:stCondLst>
                                    <p:cond delay="0"/>
                                  </p:stCondLst>
                                  <p:childTnLst>
                                    <p:set>
                                      <p:cBhvr>
                                        <p:cTn id="225" dur="1" fill="hold">
                                          <p:stCondLst>
                                            <p:cond delay="0"/>
                                          </p:stCondLst>
                                        </p:cTn>
                                        <p:tgtEl>
                                          <p:spTgt spid="355"/>
                                        </p:tgtEl>
                                        <p:attrNameLst>
                                          <p:attrName>style.visibility</p:attrName>
                                        </p:attrNameLst>
                                      </p:cBhvr>
                                      <p:to>
                                        <p:strVal val="visible"/>
                                      </p:to>
                                    </p:set>
                                    <p:anim calcmode="lin" valueType="num">
                                      <p:cBhvr additive="base">
                                        <p:cTn id="226" dur="500"/>
                                        <p:tgtEl>
                                          <p:spTgt spid="355"/>
                                        </p:tgtEl>
                                        <p:attrNameLst>
                                          <p:attrName>ppt_y</p:attrName>
                                        </p:attrNameLst>
                                      </p:cBhvr>
                                      <p:tavLst>
                                        <p:tav tm="0">
                                          <p:val>
                                            <p:strVal val="#ppt_y+1"/>
                                          </p:val>
                                        </p:tav>
                                        <p:tav tm="100000">
                                          <p:val>
                                            <p:strVal val="#ppt_y"/>
                                          </p:val>
                                        </p:tav>
                                      </p:tavLst>
                                    </p:anim>
                                  </p:childTnLst>
                                </p:cTn>
                              </p:par>
                              <p:par>
                                <p:cTn id="227" presetID="2" presetClass="entr" presetSubtype="8" fill="hold" nodeType="withEffect">
                                  <p:stCondLst>
                                    <p:cond delay="0"/>
                                  </p:stCondLst>
                                  <p:childTnLst>
                                    <p:set>
                                      <p:cBhvr>
                                        <p:cTn id="228" dur="1" fill="hold">
                                          <p:stCondLst>
                                            <p:cond delay="0"/>
                                          </p:stCondLst>
                                        </p:cTn>
                                        <p:tgtEl>
                                          <p:spTgt spid="356"/>
                                        </p:tgtEl>
                                        <p:attrNameLst>
                                          <p:attrName>style.visibility</p:attrName>
                                        </p:attrNameLst>
                                      </p:cBhvr>
                                      <p:to>
                                        <p:strVal val="visible"/>
                                      </p:to>
                                    </p:set>
                                    <p:anim calcmode="lin" valueType="num">
                                      <p:cBhvr additive="base">
                                        <p:cTn id="229" dur="500"/>
                                        <p:tgtEl>
                                          <p:spTgt spid="356"/>
                                        </p:tgtEl>
                                        <p:attrNameLst>
                                          <p:attrName>ppt_x</p:attrName>
                                        </p:attrNameLst>
                                      </p:cBhvr>
                                      <p:tavLst>
                                        <p:tav tm="0">
                                          <p:val>
                                            <p:strVal val="#ppt_x-1"/>
                                          </p:val>
                                        </p:tav>
                                        <p:tav tm="100000">
                                          <p:val>
                                            <p:strVal val="#ppt_x"/>
                                          </p:val>
                                        </p:tav>
                                      </p:tavLst>
                                    </p:anim>
                                  </p:childTnLst>
                                </p:cTn>
                              </p:par>
                            </p:childTnLst>
                          </p:cTn>
                        </p:par>
                        <p:par>
                          <p:cTn id="230" fill="hold">
                            <p:stCondLst>
                              <p:cond delay="14000"/>
                            </p:stCondLst>
                            <p:childTnLst>
                              <p:par>
                                <p:cTn id="231" presetID="10" presetClass="entr" presetSubtype="0" fill="hold" nodeType="afterEffect">
                                  <p:stCondLst>
                                    <p:cond delay="0"/>
                                  </p:stCondLst>
                                  <p:childTnLst>
                                    <p:set>
                                      <p:cBhvr>
                                        <p:cTn id="232" dur="1" fill="hold">
                                          <p:stCondLst>
                                            <p:cond delay="0"/>
                                          </p:stCondLst>
                                        </p:cTn>
                                        <p:tgtEl>
                                          <p:spTgt spid="357">
                                            <p:txEl>
                                              <p:pRg st="0" end="0"/>
                                            </p:txEl>
                                          </p:spTgt>
                                        </p:tgtEl>
                                        <p:attrNameLst>
                                          <p:attrName>style.visibility</p:attrName>
                                        </p:attrNameLst>
                                      </p:cBhvr>
                                      <p:to>
                                        <p:strVal val="visible"/>
                                      </p:to>
                                    </p:set>
                                    <p:animEffect transition="in" filter="fade">
                                      <p:cBhvr>
                                        <p:cTn id="233" dur="500"/>
                                        <p:tgtEl>
                                          <p:spTgt spid="357">
                                            <p:txEl>
                                              <p:pRg st="0" end="0"/>
                                            </p:txEl>
                                          </p:spTgt>
                                        </p:tgtEl>
                                      </p:cBhvr>
                                    </p:animEffect>
                                  </p:childTnLst>
                                </p:cTn>
                              </p:par>
                            </p:childTnLst>
                          </p:cTn>
                        </p:par>
                        <p:par>
                          <p:cTn id="234" fill="hold">
                            <p:stCondLst>
                              <p:cond delay="14500"/>
                            </p:stCondLst>
                            <p:childTnLst>
                              <p:par>
                                <p:cTn id="235" presetID="10" presetClass="entr" presetSubtype="0" fill="hold" nodeType="afterEffect">
                                  <p:stCondLst>
                                    <p:cond delay="0"/>
                                  </p:stCondLst>
                                  <p:childTnLst>
                                    <p:set>
                                      <p:cBhvr>
                                        <p:cTn id="236" dur="1" fill="hold">
                                          <p:stCondLst>
                                            <p:cond delay="0"/>
                                          </p:stCondLst>
                                        </p:cTn>
                                        <p:tgtEl>
                                          <p:spTgt spid="357">
                                            <p:txEl>
                                              <p:pRg st="1" end="1"/>
                                            </p:txEl>
                                          </p:spTgt>
                                        </p:tgtEl>
                                        <p:attrNameLst>
                                          <p:attrName>style.visibility</p:attrName>
                                        </p:attrNameLst>
                                      </p:cBhvr>
                                      <p:to>
                                        <p:strVal val="visible"/>
                                      </p:to>
                                    </p:set>
                                    <p:animEffect transition="in" filter="fade">
                                      <p:cBhvr>
                                        <p:cTn id="237" dur="500"/>
                                        <p:tgtEl>
                                          <p:spTgt spid="357">
                                            <p:txEl>
                                              <p:pRg st="1" end="1"/>
                                            </p:txEl>
                                          </p:spTgt>
                                        </p:tgtEl>
                                      </p:cBhvr>
                                    </p:animEffect>
                                  </p:childTnLst>
                                </p:cTn>
                              </p:par>
                            </p:childTnLst>
                          </p:cTn>
                        </p:par>
                        <p:par>
                          <p:cTn id="238" fill="hold">
                            <p:stCondLst>
                              <p:cond delay="15000"/>
                            </p:stCondLst>
                            <p:childTnLst>
                              <p:par>
                                <p:cTn id="239" presetID="10" presetClass="entr" presetSubtype="0" fill="hold" nodeType="afterEffect">
                                  <p:stCondLst>
                                    <p:cond delay="0"/>
                                  </p:stCondLst>
                                  <p:childTnLst>
                                    <p:set>
                                      <p:cBhvr>
                                        <p:cTn id="240" dur="1" fill="hold">
                                          <p:stCondLst>
                                            <p:cond delay="0"/>
                                          </p:stCondLst>
                                        </p:cTn>
                                        <p:tgtEl>
                                          <p:spTgt spid="357">
                                            <p:txEl>
                                              <p:pRg st="2" end="2"/>
                                            </p:txEl>
                                          </p:spTgt>
                                        </p:tgtEl>
                                        <p:attrNameLst>
                                          <p:attrName>style.visibility</p:attrName>
                                        </p:attrNameLst>
                                      </p:cBhvr>
                                      <p:to>
                                        <p:strVal val="visible"/>
                                      </p:to>
                                    </p:set>
                                    <p:animEffect transition="in" filter="fade">
                                      <p:cBhvr>
                                        <p:cTn id="241" dur="500"/>
                                        <p:tgtEl>
                                          <p:spTgt spid="357">
                                            <p:txEl>
                                              <p:pRg st="2" end="2"/>
                                            </p:txEl>
                                          </p:spTgt>
                                        </p:tgtEl>
                                      </p:cBhvr>
                                    </p:animEffect>
                                  </p:childTnLst>
                                </p:cTn>
                              </p:par>
                            </p:childTnLst>
                          </p:cTn>
                        </p:par>
                        <p:par>
                          <p:cTn id="242" fill="hold">
                            <p:stCondLst>
                              <p:cond delay="15500"/>
                            </p:stCondLst>
                            <p:childTnLst>
                              <p:par>
                                <p:cTn id="243" presetID="10" presetClass="entr" presetSubtype="0" fill="hold" nodeType="afterEffect">
                                  <p:stCondLst>
                                    <p:cond delay="0"/>
                                  </p:stCondLst>
                                  <p:childTnLst>
                                    <p:set>
                                      <p:cBhvr>
                                        <p:cTn id="244" dur="1" fill="hold">
                                          <p:stCondLst>
                                            <p:cond delay="0"/>
                                          </p:stCondLst>
                                        </p:cTn>
                                        <p:tgtEl>
                                          <p:spTgt spid="357">
                                            <p:txEl>
                                              <p:pRg st="3" end="3"/>
                                            </p:txEl>
                                          </p:spTgt>
                                        </p:tgtEl>
                                        <p:attrNameLst>
                                          <p:attrName>style.visibility</p:attrName>
                                        </p:attrNameLst>
                                      </p:cBhvr>
                                      <p:to>
                                        <p:strVal val="visible"/>
                                      </p:to>
                                    </p:set>
                                    <p:animEffect transition="in" filter="fade">
                                      <p:cBhvr>
                                        <p:cTn id="245" dur="500"/>
                                        <p:tgtEl>
                                          <p:spTgt spid="357">
                                            <p:txEl>
                                              <p:pRg st="3" end="3"/>
                                            </p:txEl>
                                          </p:spTgt>
                                        </p:tgtEl>
                                      </p:cBhvr>
                                    </p:animEffect>
                                  </p:childTnLst>
                                </p:cTn>
                              </p:par>
                            </p:childTnLst>
                          </p:cTn>
                        </p:par>
                        <p:par>
                          <p:cTn id="246" fill="hold">
                            <p:stCondLst>
                              <p:cond delay="16000"/>
                            </p:stCondLst>
                            <p:childTnLst>
                              <p:par>
                                <p:cTn id="247" presetID="10" presetClass="entr" presetSubtype="0" fill="hold" nodeType="afterEffect">
                                  <p:stCondLst>
                                    <p:cond delay="0"/>
                                  </p:stCondLst>
                                  <p:childTnLst>
                                    <p:set>
                                      <p:cBhvr>
                                        <p:cTn id="248" dur="1" fill="hold">
                                          <p:stCondLst>
                                            <p:cond delay="0"/>
                                          </p:stCondLst>
                                        </p:cTn>
                                        <p:tgtEl>
                                          <p:spTgt spid="357">
                                            <p:txEl>
                                              <p:pRg st="4" end="4"/>
                                            </p:txEl>
                                          </p:spTgt>
                                        </p:tgtEl>
                                        <p:attrNameLst>
                                          <p:attrName>style.visibility</p:attrName>
                                        </p:attrNameLst>
                                      </p:cBhvr>
                                      <p:to>
                                        <p:strVal val="visible"/>
                                      </p:to>
                                    </p:set>
                                    <p:animEffect transition="in" filter="fade">
                                      <p:cBhvr>
                                        <p:cTn id="249" dur="500"/>
                                        <p:tgtEl>
                                          <p:spTgt spid="357">
                                            <p:txEl>
                                              <p:pRg st="4" end="4"/>
                                            </p:txEl>
                                          </p:spTgt>
                                        </p:tgtEl>
                                      </p:cBhvr>
                                    </p:animEffect>
                                  </p:childTnLst>
                                </p:cTn>
                              </p:par>
                            </p:childTnLst>
                          </p:cTn>
                        </p:par>
                        <p:par>
                          <p:cTn id="250" fill="hold">
                            <p:stCondLst>
                              <p:cond delay="16500"/>
                            </p:stCondLst>
                            <p:childTnLst>
                              <p:par>
                                <p:cTn id="251" presetID="10" presetClass="entr" presetSubtype="0" fill="hold" nodeType="afterEffect">
                                  <p:stCondLst>
                                    <p:cond delay="0"/>
                                  </p:stCondLst>
                                  <p:childTnLst>
                                    <p:set>
                                      <p:cBhvr>
                                        <p:cTn id="252" dur="1" fill="hold">
                                          <p:stCondLst>
                                            <p:cond delay="0"/>
                                          </p:stCondLst>
                                        </p:cTn>
                                        <p:tgtEl>
                                          <p:spTgt spid="357">
                                            <p:txEl>
                                              <p:pRg st="5" end="5"/>
                                            </p:txEl>
                                          </p:spTgt>
                                        </p:tgtEl>
                                        <p:attrNameLst>
                                          <p:attrName>style.visibility</p:attrName>
                                        </p:attrNameLst>
                                      </p:cBhvr>
                                      <p:to>
                                        <p:strVal val="visible"/>
                                      </p:to>
                                    </p:set>
                                    <p:animEffect transition="in" filter="fade">
                                      <p:cBhvr>
                                        <p:cTn id="253" dur="500"/>
                                        <p:tgtEl>
                                          <p:spTgt spid="357">
                                            <p:txEl>
                                              <p:pRg st="5" end="5"/>
                                            </p:txEl>
                                          </p:spTgt>
                                        </p:tgtEl>
                                      </p:cBhvr>
                                    </p:animEffect>
                                  </p:childTnLst>
                                </p:cTn>
                              </p:par>
                            </p:childTnLst>
                          </p:cTn>
                        </p:par>
                        <p:par>
                          <p:cTn id="254" fill="hold">
                            <p:stCondLst>
                              <p:cond delay="17000"/>
                            </p:stCondLst>
                            <p:childTnLst>
                              <p:par>
                                <p:cTn id="255" presetID="10" presetClass="entr" presetSubtype="0" fill="hold" nodeType="afterEffect">
                                  <p:stCondLst>
                                    <p:cond delay="0"/>
                                  </p:stCondLst>
                                  <p:childTnLst>
                                    <p:set>
                                      <p:cBhvr>
                                        <p:cTn id="256" dur="1" fill="hold">
                                          <p:stCondLst>
                                            <p:cond delay="0"/>
                                          </p:stCondLst>
                                        </p:cTn>
                                        <p:tgtEl>
                                          <p:spTgt spid="357">
                                            <p:txEl>
                                              <p:pRg st="6" end="6"/>
                                            </p:txEl>
                                          </p:spTgt>
                                        </p:tgtEl>
                                        <p:attrNameLst>
                                          <p:attrName>style.visibility</p:attrName>
                                        </p:attrNameLst>
                                      </p:cBhvr>
                                      <p:to>
                                        <p:strVal val="visible"/>
                                      </p:to>
                                    </p:set>
                                    <p:animEffect transition="in" filter="fade">
                                      <p:cBhvr>
                                        <p:cTn id="257" dur="500"/>
                                        <p:tgtEl>
                                          <p:spTgt spid="357">
                                            <p:txEl>
                                              <p:pRg st="6" end="6"/>
                                            </p:txEl>
                                          </p:spTgt>
                                        </p:tgtEl>
                                      </p:cBhvr>
                                    </p:animEffect>
                                  </p:childTnLst>
                                </p:cTn>
                              </p:par>
                            </p:childTnLst>
                          </p:cTn>
                        </p:par>
                        <p:par>
                          <p:cTn id="258" fill="hold">
                            <p:stCondLst>
                              <p:cond delay="17500"/>
                            </p:stCondLst>
                            <p:childTnLst>
                              <p:par>
                                <p:cTn id="259" presetID="10" presetClass="entr" presetSubtype="0" fill="hold" nodeType="afterEffect">
                                  <p:stCondLst>
                                    <p:cond delay="0"/>
                                  </p:stCondLst>
                                  <p:childTnLst>
                                    <p:set>
                                      <p:cBhvr>
                                        <p:cTn id="260" dur="1" fill="hold">
                                          <p:stCondLst>
                                            <p:cond delay="0"/>
                                          </p:stCondLst>
                                        </p:cTn>
                                        <p:tgtEl>
                                          <p:spTgt spid="357">
                                            <p:txEl>
                                              <p:pRg st="7" end="7"/>
                                            </p:txEl>
                                          </p:spTgt>
                                        </p:tgtEl>
                                        <p:attrNameLst>
                                          <p:attrName>style.visibility</p:attrName>
                                        </p:attrNameLst>
                                      </p:cBhvr>
                                      <p:to>
                                        <p:strVal val="visible"/>
                                      </p:to>
                                    </p:set>
                                    <p:animEffect transition="in" filter="fade">
                                      <p:cBhvr>
                                        <p:cTn id="261" dur="500"/>
                                        <p:tgtEl>
                                          <p:spTgt spid="357">
                                            <p:txEl>
                                              <p:pRg st="7" end="7"/>
                                            </p:txEl>
                                          </p:spTgt>
                                        </p:tgtEl>
                                      </p:cBhvr>
                                    </p:animEffect>
                                  </p:childTnLst>
                                </p:cTn>
                              </p:par>
                            </p:childTnLst>
                          </p:cTn>
                        </p:par>
                        <p:par>
                          <p:cTn id="262" fill="hold">
                            <p:stCondLst>
                              <p:cond delay="18000"/>
                            </p:stCondLst>
                            <p:childTnLst>
                              <p:par>
                                <p:cTn id="263" presetID="10" presetClass="entr" presetSubtype="0" fill="hold" nodeType="afterEffect">
                                  <p:stCondLst>
                                    <p:cond delay="0"/>
                                  </p:stCondLst>
                                  <p:childTnLst>
                                    <p:set>
                                      <p:cBhvr>
                                        <p:cTn id="264" dur="1" fill="hold">
                                          <p:stCondLst>
                                            <p:cond delay="0"/>
                                          </p:stCondLst>
                                        </p:cTn>
                                        <p:tgtEl>
                                          <p:spTgt spid="357">
                                            <p:txEl>
                                              <p:pRg st="8" end="8"/>
                                            </p:txEl>
                                          </p:spTgt>
                                        </p:tgtEl>
                                        <p:attrNameLst>
                                          <p:attrName>style.visibility</p:attrName>
                                        </p:attrNameLst>
                                      </p:cBhvr>
                                      <p:to>
                                        <p:strVal val="visible"/>
                                      </p:to>
                                    </p:set>
                                    <p:animEffect transition="in" filter="fade">
                                      <p:cBhvr>
                                        <p:cTn id="265" dur="500"/>
                                        <p:tgtEl>
                                          <p:spTgt spid="357">
                                            <p:txEl>
                                              <p:pRg st="8" end="8"/>
                                            </p:txEl>
                                          </p:spTgt>
                                        </p:tgtEl>
                                      </p:cBhvr>
                                    </p:animEffect>
                                  </p:childTnLst>
                                </p:cTn>
                              </p:par>
                            </p:childTnLst>
                          </p:cTn>
                        </p:par>
                        <p:par>
                          <p:cTn id="266" fill="hold">
                            <p:stCondLst>
                              <p:cond delay="18500"/>
                            </p:stCondLst>
                            <p:childTnLst>
                              <p:par>
                                <p:cTn id="267" presetID="10" presetClass="entr" presetSubtype="0" fill="hold" nodeType="afterEffect">
                                  <p:stCondLst>
                                    <p:cond delay="0"/>
                                  </p:stCondLst>
                                  <p:childTnLst>
                                    <p:set>
                                      <p:cBhvr>
                                        <p:cTn id="268" dur="1" fill="hold">
                                          <p:stCondLst>
                                            <p:cond delay="0"/>
                                          </p:stCondLst>
                                        </p:cTn>
                                        <p:tgtEl>
                                          <p:spTgt spid="340"/>
                                        </p:tgtEl>
                                        <p:attrNameLst>
                                          <p:attrName>style.visibility</p:attrName>
                                        </p:attrNameLst>
                                      </p:cBhvr>
                                      <p:to>
                                        <p:strVal val="visible"/>
                                      </p:to>
                                    </p:set>
                                    <p:animEffect transition="in" filter="fade">
                                      <p:cBhvr>
                                        <p:cTn id="269" dur="1000"/>
                                        <p:tgtEl>
                                          <p:spTgt spid="340"/>
                                        </p:tgtEl>
                                      </p:cBhvr>
                                    </p:animEffect>
                                  </p:childTnLst>
                                </p:cTn>
                              </p:par>
                              <p:par>
                                <p:cTn id="270" presetID="2" presetClass="entr" presetSubtype="4" fill="hold" nodeType="withEffect">
                                  <p:stCondLst>
                                    <p:cond delay="0"/>
                                  </p:stCondLst>
                                  <p:childTnLst>
                                    <p:set>
                                      <p:cBhvr>
                                        <p:cTn id="271" dur="1" fill="hold">
                                          <p:stCondLst>
                                            <p:cond delay="0"/>
                                          </p:stCondLst>
                                        </p:cTn>
                                        <p:tgtEl>
                                          <p:spTgt spid="369">
                                            <p:txEl>
                                              <p:pRg st="0" end="0"/>
                                            </p:txEl>
                                          </p:spTgt>
                                        </p:tgtEl>
                                        <p:attrNameLst>
                                          <p:attrName>style.visibility</p:attrName>
                                        </p:attrNameLst>
                                      </p:cBhvr>
                                      <p:to>
                                        <p:strVal val="visible"/>
                                      </p:to>
                                    </p:set>
                                    <p:anim calcmode="lin" valueType="num">
                                      <p:cBhvr additive="base">
                                        <p:cTn id="272" dur="500"/>
                                        <p:tgtEl>
                                          <p:spTgt spid="369">
                                            <p:txEl>
                                              <p:pRg st="0" end="0"/>
                                            </p:txEl>
                                          </p:spTgt>
                                        </p:tgtEl>
                                        <p:attrNameLst>
                                          <p:attrName>ppt_y</p:attrName>
                                        </p:attrNameLst>
                                      </p:cBhvr>
                                      <p:tavLst>
                                        <p:tav tm="0">
                                          <p:val>
                                            <p:strVal val="#ppt_y+1"/>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369">
                                            <p:txEl>
                                              <p:pRg st="1" end="1"/>
                                            </p:txEl>
                                          </p:spTgt>
                                        </p:tgtEl>
                                        <p:attrNameLst>
                                          <p:attrName>style.visibility</p:attrName>
                                        </p:attrNameLst>
                                      </p:cBhvr>
                                      <p:to>
                                        <p:strVal val="visible"/>
                                      </p:to>
                                    </p:set>
                                    <p:anim calcmode="lin" valueType="num">
                                      <p:cBhvr additive="base">
                                        <p:cTn id="275" dur="500"/>
                                        <p:tgtEl>
                                          <p:spTgt spid="369">
                                            <p:txEl>
                                              <p:pRg st="1" end="1"/>
                                            </p:txEl>
                                          </p:spTgt>
                                        </p:tgtEl>
                                        <p:attrNameLst>
                                          <p:attrName>ppt_y</p:attrName>
                                        </p:attrNameLst>
                                      </p:cBhvr>
                                      <p:tavLst>
                                        <p:tav tm="0">
                                          <p:val>
                                            <p:strVal val="#ppt_y+1"/>
                                          </p:val>
                                        </p:tav>
                                        <p:tav tm="100000">
                                          <p:val>
                                            <p:strVal val="#ppt_y"/>
                                          </p:val>
                                        </p:tav>
                                      </p:tavLst>
                                    </p:anim>
                                  </p:childTnLst>
                                </p:cTn>
                              </p:par>
                              <p:par>
                                <p:cTn id="276" presetID="2" presetClass="entr" presetSubtype="4" fill="hold" nodeType="withEffect">
                                  <p:stCondLst>
                                    <p:cond delay="0"/>
                                  </p:stCondLst>
                                  <p:childTnLst>
                                    <p:set>
                                      <p:cBhvr>
                                        <p:cTn id="277" dur="1" fill="hold">
                                          <p:stCondLst>
                                            <p:cond delay="0"/>
                                          </p:stCondLst>
                                        </p:cTn>
                                        <p:tgtEl>
                                          <p:spTgt spid="369">
                                            <p:txEl>
                                              <p:pRg st="2" end="2"/>
                                            </p:txEl>
                                          </p:spTgt>
                                        </p:tgtEl>
                                        <p:attrNameLst>
                                          <p:attrName>style.visibility</p:attrName>
                                        </p:attrNameLst>
                                      </p:cBhvr>
                                      <p:to>
                                        <p:strVal val="visible"/>
                                      </p:to>
                                    </p:set>
                                    <p:anim calcmode="lin" valueType="num">
                                      <p:cBhvr additive="base">
                                        <p:cTn id="278" dur="500"/>
                                        <p:tgtEl>
                                          <p:spTgt spid="369">
                                            <p:txEl>
                                              <p:pRg st="2" end="2"/>
                                            </p:txEl>
                                          </p:spTgt>
                                        </p:tgtEl>
                                        <p:attrNameLst>
                                          <p:attrName>ppt_y</p:attrName>
                                        </p:attrNameLst>
                                      </p:cBhvr>
                                      <p:tavLst>
                                        <p:tav tm="0">
                                          <p:val>
                                            <p:strVal val="#ppt_y+1"/>
                                          </p:val>
                                        </p:tav>
                                        <p:tav tm="100000">
                                          <p:val>
                                            <p:strVal val="#ppt_y"/>
                                          </p:val>
                                        </p:tav>
                                      </p:tavLst>
                                    </p:anim>
                                  </p:childTnLst>
                                </p:cTn>
                              </p:par>
                              <p:par>
                                <p:cTn id="279" presetID="2" presetClass="entr" presetSubtype="4" fill="hold" nodeType="withEffect">
                                  <p:stCondLst>
                                    <p:cond delay="0"/>
                                  </p:stCondLst>
                                  <p:childTnLst>
                                    <p:set>
                                      <p:cBhvr>
                                        <p:cTn id="280" dur="1" fill="hold">
                                          <p:stCondLst>
                                            <p:cond delay="0"/>
                                          </p:stCondLst>
                                        </p:cTn>
                                        <p:tgtEl>
                                          <p:spTgt spid="369">
                                            <p:txEl>
                                              <p:pRg st="3" end="3"/>
                                            </p:txEl>
                                          </p:spTgt>
                                        </p:tgtEl>
                                        <p:attrNameLst>
                                          <p:attrName>style.visibility</p:attrName>
                                        </p:attrNameLst>
                                      </p:cBhvr>
                                      <p:to>
                                        <p:strVal val="visible"/>
                                      </p:to>
                                    </p:set>
                                    <p:anim calcmode="lin" valueType="num">
                                      <p:cBhvr additive="base">
                                        <p:cTn id="281" dur="500"/>
                                        <p:tgtEl>
                                          <p:spTgt spid="369">
                                            <p:txEl>
                                              <p:pRg st="3" end="3"/>
                                            </p:txEl>
                                          </p:spTgt>
                                        </p:tgtEl>
                                        <p:attrNameLst>
                                          <p:attrName>ppt_y</p:attrName>
                                        </p:attrNameLst>
                                      </p:cBhvr>
                                      <p:tavLst>
                                        <p:tav tm="0">
                                          <p:val>
                                            <p:strVal val="#ppt_y+1"/>
                                          </p:val>
                                        </p:tav>
                                        <p:tav tm="100000">
                                          <p:val>
                                            <p:strVal val="#ppt_y"/>
                                          </p:val>
                                        </p:tav>
                                      </p:tavLst>
                                    </p:anim>
                                  </p:childTnLst>
                                </p:cTn>
                              </p:par>
                              <p:par>
                                <p:cTn id="282" presetID="2" presetClass="entr" presetSubtype="4" fill="hold" nodeType="withEffect">
                                  <p:stCondLst>
                                    <p:cond delay="0"/>
                                  </p:stCondLst>
                                  <p:childTnLst>
                                    <p:set>
                                      <p:cBhvr>
                                        <p:cTn id="283" dur="1" fill="hold">
                                          <p:stCondLst>
                                            <p:cond delay="0"/>
                                          </p:stCondLst>
                                        </p:cTn>
                                        <p:tgtEl>
                                          <p:spTgt spid="369">
                                            <p:txEl>
                                              <p:pRg st="4" end="4"/>
                                            </p:txEl>
                                          </p:spTgt>
                                        </p:tgtEl>
                                        <p:attrNameLst>
                                          <p:attrName>style.visibility</p:attrName>
                                        </p:attrNameLst>
                                      </p:cBhvr>
                                      <p:to>
                                        <p:strVal val="visible"/>
                                      </p:to>
                                    </p:set>
                                    <p:anim calcmode="lin" valueType="num">
                                      <p:cBhvr additive="base">
                                        <p:cTn id="284" dur="500"/>
                                        <p:tgtEl>
                                          <p:spTgt spid="369">
                                            <p:txEl>
                                              <p:pRg st="4" end="4"/>
                                            </p:txEl>
                                          </p:spTgt>
                                        </p:tgtEl>
                                        <p:attrNameLst>
                                          <p:attrName>ppt_y</p:attrName>
                                        </p:attrNameLst>
                                      </p:cBhvr>
                                      <p:tavLst>
                                        <p:tav tm="0">
                                          <p:val>
                                            <p:strVal val="#ppt_y+1"/>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369">
                                            <p:txEl>
                                              <p:pRg st="5" end="5"/>
                                            </p:txEl>
                                          </p:spTgt>
                                        </p:tgtEl>
                                        <p:attrNameLst>
                                          <p:attrName>style.visibility</p:attrName>
                                        </p:attrNameLst>
                                      </p:cBhvr>
                                      <p:to>
                                        <p:strVal val="visible"/>
                                      </p:to>
                                    </p:set>
                                    <p:anim calcmode="lin" valueType="num">
                                      <p:cBhvr additive="base">
                                        <p:cTn id="287" dur="500"/>
                                        <p:tgtEl>
                                          <p:spTgt spid="369">
                                            <p:txEl>
                                              <p:pRg st="5" end="5"/>
                                            </p:txEl>
                                          </p:spTgt>
                                        </p:tgtEl>
                                        <p:attrNameLst>
                                          <p:attrName>ppt_y</p:attrName>
                                        </p:attrNameLst>
                                      </p:cBhvr>
                                      <p:tavLst>
                                        <p:tav tm="0">
                                          <p:val>
                                            <p:strVal val="#ppt_y+1"/>
                                          </p:val>
                                        </p:tav>
                                        <p:tav tm="100000">
                                          <p:val>
                                            <p:strVal val="#ppt_y"/>
                                          </p:val>
                                        </p:tav>
                                      </p:tavLst>
                                    </p:anim>
                                  </p:childTnLst>
                                </p:cTn>
                              </p:par>
                              <p:par>
                                <p:cTn id="288" presetID="2" presetClass="entr" presetSubtype="4" fill="hold" nodeType="withEffect">
                                  <p:stCondLst>
                                    <p:cond delay="0"/>
                                  </p:stCondLst>
                                  <p:childTnLst>
                                    <p:set>
                                      <p:cBhvr>
                                        <p:cTn id="289" dur="1" fill="hold">
                                          <p:stCondLst>
                                            <p:cond delay="0"/>
                                          </p:stCondLst>
                                        </p:cTn>
                                        <p:tgtEl>
                                          <p:spTgt spid="369">
                                            <p:txEl>
                                              <p:pRg st="6" end="6"/>
                                            </p:txEl>
                                          </p:spTgt>
                                        </p:tgtEl>
                                        <p:attrNameLst>
                                          <p:attrName>style.visibility</p:attrName>
                                        </p:attrNameLst>
                                      </p:cBhvr>
                                      <p:to>
                                        <p:strVal val="visible"/>
                                      </p:to>
                                    </p:set>
                                    <p:anim calcmode="lin" valueType="num">
                                      <p:cBhvr additive="base">
                                        <p:cTn id="290" dur="500"/>
                                        <p:tgtEl>
                                          <p:spTgt spid="369">
                                            <p:txEl>
                                              <p:pRg st="6" end="6"/>
                                            </p:txEl>
                                          </p:spTgt>
                                        </p:tgtEl>
                                        <p:attrNameLst>
                                          <p:attrName>ppt_y</p:attrName>
                                        </p:attrNameLst>
                                      </p:cBhvr>
                                      <p:tavLst>
                                        <p:tav tm="0">
                                          <p:val>
                                            <p:strVal val="#ppt_y+1"/>
                                          </p:val>
                                        </p:tav>
                                        <p:tav tm="100000">
                                          <p:val>
                                            <p:strVal val="#ppt_y"/>
                                          </p:val>
                                        </p:tav>
                                      </p:tavLst>
                                    </p:anim>
                                  </p:childTnLst>
                                </p:cTn>
                              </p:par>
                              <p:par>
                                <p:cTn id="291" presetID="2" presetClass="entr" presetSubtype="4" fill="hold" nodeType="withEffect">
                                  <p:stCondLst>
                                    <p:cond delay="0"/>
                                  </p:stCondLst>
                                  <p:childTnLst>
                                    <p:set>
                                      <p:cBhvr>
                                        <p:cTn id="292" dur="1" fill="hold">
                                          <p:stCondLst>
                                            <p:cond delay="0"/>
                                          </p:stCondLst>
                                        </p:cTn>
                                        <p:tgtEl>
                                          <p:spTgt spid="369">
                                            <p:txEl>
                                              <p:pRg st="7" end="7"/>
                                            </p:txEl>
                                          </p:spTgt>
                                        </p:tgtEl>
                                        <p:attrNameLst>
                                          <p:attrName>style.visibility</p:attrName>
                                        </p:attrNameLst>
                                      </p:cBhvr>
                                      <p:to>
                                        <p:strVal val="visible"/>
                                      </p:to>
                                    </p:set>
                                    <p:anim calcmode="lin" valueType="num">
                                      <p:cBhvr additive="base">
                                        <p:cTn id="293" dur="500"/>
                                        <p:tgtEl>
                                          <p:spTgt spid="369">
                                            <p:txEl>
                                              <p:pRg st="7" end="7"/>
                                            </p:txEl>
                                          </p:spTgt>
                                        </p:tgtEl>
                                        <p:attrNameLst>
                                          <p:attrName>ppt_y</p:attrName>
                                        </p:attrNameLst>
                                      </p:cBhvr>
                                      <p:tavLst>
                                        <p:tav tm="0">
                                          <p:val>
                                            <p:strVal val="#ppt_y+1"/>
                                          </p:val>
                                        </p:tav>
                                        <p:tav tm="100000">
                                          <p:val>
                                            <p:strVal val="#ppt_y"/>
                                          </p:val>
                                        </p:tav>
                                      </p:tavLst>
                                    </p:anim>
                                  </p:childTnLst>
                                </p:cTn>
                              </p:par>
                              <p:par>
                                <p:cTn id="294" presetID="2" presetClass="entr" presetSubtype="4" fill="hold" nodeType="withEffect">
                                  <p:stCondLst>
                                    <p:cond delay="0"/>
                                  </p:stCondLst>
                                  <p:childTnLst>
                                    <p:set>
                                      <p:cBhvr>
                                        <p:cTn id="295" dur="1" fill="hold">
                                          <p:stCondLst>
                                            <p:cond delay="0"/>
                                          </p:stCondLst>
                                        </p:cTn>
                                        <p:tgtEl>
                                          <p:spTgt spid="369">
                                            <p:txEl>
                                              <p:pRg st="8" end="8"/>
                                            </p:txEl>
                                          </p:spTgt>
                                        </p:tgtEl>
                                        <p:attrNameLst>
                                          <p:attrName>style.visibility</p:attrName>
                                        </p:attrNameLst>
                                      </p:cBhvr>
                                      <p:to>
                                        <p:strVal val="visible"/>
                                      </p:to>
                                    </p:set>
                                    <p:anim calcmode="lin" valueType="num">
                                      <p:cBhvr additive="base">
                                        <p:cTn id="296" dur="500"/>
                                        <p:tgtEl>
                                          <p:spTgt spid="369">
                                            <p:txEl>
                                              <p:pRg st="8" end="8"/>
                                            </p:txEl>
                                          </p:spTgt>
                                        </p:tgtEl>
                                        <p:attrNameLst>
                                          <p:attrName>ppt_y</p:attrName>
                                        </p:attrNameLst>
                                      </p:cBhvr>
                                      <p:tavLst>
                                        <p:tav tm="0">
                                          <p:val>
                                            <p:strVal val="#ppt_y+1"/>
                                          </p:val>
                                        </p:tav>
                                        <p:tav tm="100000">
                                          <p:val>
                                            <p:strVal val="#ppt_y"/>
                                          </p:val>
                                        </p:tav>
                                      </p:tavLst>
                                    </p:anim>
                                  </p:childTnLst>
                                </p:cTn>
                              </p:par>
                            </p:childTnLst>
                          </p:cTn>
                        </p:par>
                        <p:par>
                          <p:cTn id="297" fill="hold">
                            <p:stCondLst>
                              <p:cond delay="19500"/>
                            </p:stCondLst>
                            <p:childTnLst>
                              <p:par>
                                <p:cTn id="298" presetID="2" presetClass="entr" presetSubtype="4" fill="hold" nodeType="afterEffect">
                                  <p:stCondLst>
                                    <p:cond delay="0"/>
                                  </p:stCondLst>
                                  <p:childTnLst>
                                    <p:set>
                                      <p:cBhvr>
                                        <p:cTn id="299" dur="1" fill="hold">
                                          <p:stCondLst>
                                            <p:cond delay="0"/>
                                          </p:stCondLst>
                                        </p:cTn>
                                        <p:tgtEl>
                                          <p:spTgt spid="358"/>
                                        </p:tgtEl>
                                        <p:attrNameLst>
                                          <p:attrName>style.visibility</p:attrName>
                                        </p:attrNameLst>
                                      </p:cBhvr>
                                      <p:to>
                                        <p:strVal val="visible"/>
                                      </p:to>
                                    </p:set>
                                    <p:anim calcmode="lin" valueType="num">
                                      <p:cBhvr additive="base">
                                        <p:cTn id="300" dur="500"/>
                                        <p:tgtEl>
                                          <p:spTgt spid="358"/>
                                        </p:tgtEl>
                                        <p:attrNameLst>
                                          <p:attrName>ppt_y</p:attrName>
                                        </p:attrNameLst>
                                      </p:cBhvr>
                                      <p:tavLst>
                                        <p:tav tm="0">
                                          <p:val>
                                            <p:strVal val="#ppt_y+1"/>
                                          </p:val>
                                        </p:tav>
                                        <p:tav tm="100000">
                                          <p:val>
                                            <p:strVal val="#ppt_y"/>
                                          </p:val>
                                        </p:tav>
                                      </p:tavLst>
                                    </p:anim>
                                  </p:childTnLst>
                                </p:cTn>
                              </p:par>
                              <p:par>
                                <p:cTn id="301" presetID="2" presetClass="entr" presetSubtype="8" fill="hold" nodeType="withEffect">
                                  <p:stCondLst>
                                    <p:cond delay="0"/>
                                  </p:stCondLst>
                                  <p:childTnLst>
                                    <p:set>
                                      <p:cBhvr>
                                        <p:cTn id="302" dur="1" fill="hold">
                                          <p:stCondLst>
                                            <p:cond delay="0"/>
                                          </p:stCondLst>
                                        </p:cTn>
                                        <p:tgtEl>
                                          <p:spTgt spid="359"/>
                                        </p:tgtEl>
                                        <p:attrNameLst>
                                          <p:attrName>style.visibility</p:attrName>
                                        </p:attrNameLst>
                                      </p:cBhvr>
                                      <p:to>
                                        <p:strVal val="visible"/>
                                      </p:to>
                                    </p:set>
                                    <p:anim calcmode="lin" valueType="num">
                                      <p:cBhvr additive="base">
                                        <p:cTn id="303" dur="500"/>
                                        <p:tgtEl>
                                          <p:spTgt spid="359"/>
                                        </p:tgtEl>
                                        <p:attrNameLst>
                                          <p:attrName>ppt_x</p:attrName>
                                        </p:attrNameLst>
                                      </p:cBhvr>
                                      <p:tavLst>
                                        <p:tav tm="0">
                                          <p:val>
                                            <p:strVal val="#ppt_x-1"/>
                                          </p:val>
                                        </p:tav>
                                        <p:tav tm="100000">
                                          <p:val>
                                            <p:strVal val="#ppt_x"/>
                                          </p:val>
                                        </p:tav>
                                      </p:tavLst>
                                    </p:anim>
                                  </p:childTnLst>
                                </p:cTn>
                              </p:par>
                            </p:childTnLst>
                          </p:cTn>
                        </p:par>
                        <p:par>
                          <p:cTn id="304" fill="hold">
                            <p:stCondLst>
                              <p:cond delay="20000"/>
                            </p:stCondLst>
                            <p:childTnLst>
                              <p:par>
                                <p:cTn id="305" presetID="10" presetClass="entr" presetSubtype="0" fill="hold" nodeType="afterEffect">
                                  <p:stCondLst>
                                    <p:cond delay="0"/>
                                  </p:stCondLst>
                                  <p:childTnLst>
                                    <p:set>
                                      <p:cBhvr>
                                        <p:cTn id="306" dur="1" fill="hold">
                                          <p:stCondLst>
                                            <p:cond delay="0"/>
                                          </p:stCondLst>
                                        </p:cTn>
                                        <p:tgtEl>
                                          <p:spTgt spid="360">
                                            <p:txEl>
                                              <p:pRg st="0" end="0"/>
                                            </p:txEl>
                                          </p:spTgt>
                                        </p:tgtEl>
                                        <p:attrNameLst>
                                          <p:attrName>style.visibility</p:attrName>
                                        </p:attrNameLst>
                                      </p:cBhvr>
                                      <p:to>
                                        <p:strVal val="visible"/>
                                      </p:to>
                                    </p:set>
                                    <p:animEffect transition="in" filter="fade">
                                      <p:cBhvr>
                                        <p:cTn id="307" dur="500"/>
                                        <p:tgtEl>
                                          <p:spTgt spid="360">
                                            <p:txEl>
                                              <p:pRg st="0" end="0"/>
                                            </p:txEl>
                                          </p:spTgt>
                                        </p:tgtEl>
                                      </p:cBhvr>
                                    </p:animEffect>
                                  </p:childTnLst>
                                </p:cTn>
                              </p:par>
                            </p:childTnLst>
                          </p:cTn>
                        </p:par>
                        <p:par>
                          <p:cTn id="308" fill="hold">
                            <p:stCondLst>
                              <p:cond delay="20500"/>
                            </p:stCondLst>
                            <p:childTnLst>
                              <p:par>
                                <p:cTn id="309" presetID="10" presetClass="entr" presetSubtype="0" fill="hold" nodeType="afterEffect">
                                  <p:stCondLst>
                                    <p:cond delay="0"/>
                                  </p:stCondLst>
                                  <p:childTnLst>
                                    <p:set>
                                      <p:cBhvr>
                                        <p:cTn id="310" dur="1" fill="hold">
                                          <p:stCondLst>
                                            <p:cond delay="0"/>
                                          </p:stCondLst>
                                        </p:cTn>
                                        <p:tgtEl>
                                          <p:spTgt spid="360">
                                            <p:txEl>
                                              <p:pRg st="1" end="1"/>
                                            </p:txEl>
                                          </p:spTgt>
                                        </p:tgtEl>
                                        <p:attrNameLst>
                                          <p:attrName>style.visibility</p:attrName>
                                        </p:attrNameLst>
                                      </p:cBhvr>
                                      <p:to>
                                        <p:strVal val="visible"/>
                                      </p:to>
                                    </p:set>
                                    <p:animEffect transition="in" filter="fade">
                                      <p:cBhvr>
                                        <p:cTn id="311" dur="500"/>
                                        <p:tgtEl>
                                          <p:spTgt spid="360">
                                            <p:txEl>
                                              <p:pRg st="1" end="1"/>
                                            </p:txEl>
                                          </p:spTgt>
                                        </p:tgtEl>
                                      </p:cBhvr>
                                    </p:animEffect>
                                  </p:childTnLst>
                                </p:cTn>
                              </p:par>
                            </p:childTnLst>
                          </p:cTn>
                        </p:par>
                        <p:par>
                          <p:cTn id="312" fill="hold">
                            <p:stCondLst>
                              <p:cond delay="21000"/>
                            </p:stCondLst>
                            <p:childTnLst>
                              <p:par>
                                <p:cTn id="313" presetID="10" presetClass="entr" presetSubtype="0" fill="hold" nodeType="afterEffect">
                                  <p:stCondLst>
                                    <p:cond delay="0"/>
                                  </p:stCondLst>
                                  <p:childTnLst>
                                    <p:set>
                                      <p:cBhvr>
                                        <p:cTn id="314" dur="1" fill="hold">
                                          <p:stCondLst>
                                            <p:cond delay="0"/>
                                          </p:stCondLst>
                                        </p:cTn>
                                        <p:tgtEl>
                                          <p:spTgt spid="360">
                                            <p:txEl>
                                              <p:pRg st="2" end="2"/>
                                            </p:txEl>
                                          </p:spTgt>
                                        </p:tgtEl>
                                        <p:attrNameLst>
                                          <p:attrName>style.visibility</p:attrName>
                                        </p:attrNameLst>
                                      </p:cBhvr>
                                      <p:to>
                                        <p:strVal val="visible"/>
                                      </p:to>
                                    </p:set>
                                    <p:animEffect transition="in" filter="fade">
                                      <p:cBhvr>
                                        <p:cTn id="315" dur="500"/>
                                        <p:tgtEl>
                                          <p:spTgt spid="360">
                                            <p:txEl>
                                              <p:pRg st="2" end="2"/>
                                            </p:txEl>
                                          </p:spTgt>
                                        </p:tgtEl>
                                      </p:cBhvr>
                                    </p:animEffect>
                                  </p:childTnLst>
                                </p:cTn>
                              </p:par>
                            </p:childTnLst>
                          </p:cTn>
                        </p:par>
                        <p:par>
                          <p:cTn id="316" fill="hold">
                            <p:stCondLst>
                              <p:cond delay="21500"/>
                            </p:stCondLst>
                            <p:childTnLst>
                              <p:par>
                                <p:cTn id="317" presetID="10" presetClass="entr" presetSubtype="0" fill="hold" nodeType="afterEffect">
                                  <p:stCondLst>
                                    <p:cond delay="0"/>
                                  </p:stCondLst>
                                  <p:childTnLst>
                                    <p:set>
                                      <p:cBhvr>
                                        <p:cTn id="318" dur="1" fill="hold">
                                          <p:stCondLst>
                                            <p:cond delay="0"/>
                                          </p:stCondLst>
                                        </p:cTn>
                                        <p:tgtEl>
                                          <p:spTgt spid="360">
                                            <p:txEl>
                                              <p:pRg st="3" end="3"/>
                                            </p:txEl>
                                          </p:spTgt>
                                        </p:tgtEl>
                                        <p:attrNameLst>
                                          <p:attrName>style.visibility</p:attrName>
                                        </p:attrNameLst>
                                      </p:cBhvr>
                                      <p:to>
                                        <p:strVal val="visible"/>
                                      </p:to>
                                    </p:set>
                                    <p:animEffect transition="in" filter="fade">
                                      <p:cBhvr>
                                        <p:cTn id="319" dur="500"/>
                                        <p:tgtEl>
                                          <p:spTgt spid="360">
                                            <p:txEl>
                                              <p:pRg st="3" end="3"/>
                                            </p:txEl>
                                          </p:spTgt>
                                        </p:tgtEl>
                                      </p:cBhvr>
                                    </p:animEffect>
                                  </p:childTnLst>
                                </p:cTn>
                              </p:par>
                            </p:childTnLst>
                          </p:cTn>
                        </p:par>
                        <p:par>
                          <p:cTn id="320" fill="hold">
                            <p:stCondLst>
                              <p:cond delay="22000"/>
                            </p:stCondLst>
                            <p:childTnLst>
                              <p:par>
                                <p:cTn id="321" presetID="10" presetClass="entr" presetSubtype="0" fill="hold" nodeType="afterEffect">
                                  <p:stCondLst>
                                    <p:cond delay="0"/>
                                  </p:stCondLst>
                                  <p:childTnLst>
                                    <p:set>
                                      <p:cBhvr>
                                        <p:cTn id="322" dur="1" fill="hold">
                                          <p:stCondLst>
                                            <p:cond delay="0"/>
                                          </p:stCondLst>
                                        </p:cTn>
                                        <p:tgtEl>
                                          <p:spTgt spid="360">
                                            <p:txEl>
                                              <p:pRg st="4" end="4"/>
                                            </p:txEl>
                                          </p:spTgt>
                                        </p:tgtEl>
                                        <p:attrNameLst>
                                          <p:attrName>style.visibility</p:attrName>
                                        </p:attrNameLst>
                                      </p:cBhvr>
                                      <p:to>
                                        <p:strVal val="visible"/>
                                      </p:to>
                                    </p:set>
                                    <p:animEffect transition="in" filter="fade">
                                      <p:cBhvr>
                                        <p:cTn id="323" dur="500"/>
                                        <p:tgtEl>
                                          <p:spTgt spid="360">
                                            <p:txEl>
                                              <p:pRg st="4" end="4"/>
                                            </p:txEl>
                                          </p:spTgt>
                                        </p:tgtEl>
                                      </p:cBhvr>
                                    </p:animEffect>
                                  </p:childTnLst>
                                </p:cTn>
                              </p:par>
                            </p:childTnLst>
                          </p:cTn>
                        </p:par>
                        <p:par>
                          <p:cTn id="324" fill="hold">
                            <p:stCondLst>
                              <p:cond delay="22500"/>
                            </p:stCondLst>
                            <p:childTnLst>
                              <p:par>
                                <p:cTn id="325" presetID="10" presetClass="entr" presetSubtype="0" fill="hold" nodeType="afterEffect">
                                  <p:stCondLst>
                                    <p:cond delay="0"/>
                                  </p:stCondLst>
                                  <p:childTnLst>
                                    <p:set>
                                      <p:cBhvr>
                                        <p:cTn id="326" dur="1" fill="hold">
                                          <p:stCondLst>
                                            <p:cond delay="0"/>
                                          </p:stCondLst>
                                        </p:cTn>
                                        <p:tgtEl>
                                          <p:spTgt spid="360">
                                            <p:txEl>
                                              <p:pRg st="5" end="5"/>
                                            </p:txEl>
                                          </p:spTgt>
                                        </p:tgtEl>
                                        <p:attrNameLst>
                                          <p:attrName>style.visibility</p:attrName>
                                        </p:attrNameLst>
                                      </p:cBhvr>
                                      <p:to>
                                        <p:strVal val="visible"/>
                                      </p:to>
                                    </p:set>
                                    <p:animEffect transition="in" filter="fade">
                                      <p:cBhvr>
                                        <p:cTn id="327" dur="500"/>
                                        <p:tgtEl>
                                          <p:spTgt spid="360">
                                            <p:txEl>
                                              <p:pRg st="5" end="5"/>
                                            </p:txEl>
                                          </p:spTgt>
                                        </p:tgtEl>
                                      </p:cBhvr>
                                    </p:animEffect>
                                  </p:childTnLst>
                                </p:cTn>
                              </p:par>
                            </p:childTnLst>
                          </p:cTn>
                        </p:par>
                        <p:par>
                          <p:cTn id="328" fill="hold">
                            <p:stCondLst>
                              <p:cond delay="23000"/>
                            </p:stCondLst>
                            <p:childTnLst>
                              <p:par>
                                <p:cTn id="329" presetID="10" presetClass="entr" presetSubtype="0" fill="hold" nodeType="afterEffect">
                                  <p:stCondLst>
                                    <p:cond delay="0"/>
                                  </p:stCondLst>
                                  <p:childTnLst>
                                    <p:set>
                                      <p:cBhvr>
                                        <p:cTn id="330" dur="1" fill="hold">
                                          <p:stCondLst>
                                            <p:cond delay="0"/>
                                          </p:stCondLst>
                                        </p:cTn>
                                        <p:tgtEl>
                                          <p:spTgt spid="360">
                                            <p:txEl>
                                              <p:pRg st="6" end="6"/>
                                            </p:txEl>
                                          </p:spTgt>
                                        </p:tgtEl>
                                        <p:attrNameLst>
                                          <p:attrName>style.visibility</p:attrName>
                                        </p:attrNameLst>
                                      </p:cBhvr>
                                      <p:to>
                                        <p:strVal val="visible"/>
                                      </p:to>
                                    </p:set>
                                    <p:animEffect transition="in" filter="fade">
                                      <p:cBhvr>
                                        <p:cTn id="331" dur="500"/>
                                        <p:tgtEl>
                                          <p:spTgt spid="360">
                                            <p:txEl>
                                              <p:pRg st="6" end="6"/>
                                            </p:txEl>
                                          </p:spTgt>
                                        </p:tgtEl>
                                      </p:cBhvr>
                                    </p:animEffect>
                                  </p:childTnLst>
                                </p:cTn>
                              </p:par>
                            </p:childTnLst>
                          </p:cTn>
                        </p:par>
                        <p:par>
                          <p:cTn id="332" fill="hold">
                            <p:stCondLst>
                              <p:cond delay="23500"/>
                            </p:stCondLst>
                            <p:childTnLst>
                              <p:par>
                                <p:cTn id="333" presetID="10" presetClass="entr" presetSubtype="0" fill="hold" nodeType="afterEffect">
                                  <p:stCondLst>
                                    <p:cond delay="0"/>
                                  </p:stCondLst>
                                  <p:childTnLst>
                                    <p:set>
                                      <p:cBhvr>
                                        <p:cTn id="334" dur="1" fill="hold">
                                          <p:stCondLst>
                                            <p:cond delay="0"/>
                                          </p:stCondLst>
                                        </p:cTn>
                                        <p:tgtEl>
                                          <p:spTgt spid="360">
                                            <p:txEl>
                                              <p:pRg st="7" end="7"/>
                                            </p:txEl>
                                          </p:spTgt>
                                        </p:tgtEl>
                                        <p:attrNameLst>
                                          <p:attrName>style.visibility</p:attrName>
                                        </p:attrNameLst>
                                      </p:cBhvr>
                                      <p:to>
                                        <p:strVal val="visible"/>
                                      </p:to>
                                    </p:set>
                                    <p:animEffect transition="in" filter="fade">
                                      <p:cBhvr>
                                        <p:cTn id="335" dur="500"/>
                                        <p:tgtEl>
                                          <p:spTgt spid="360">
                                            <p:txEl>
                                              <p:pRg st="7" end="7"/>
                                            </p:txEl>
                                          </p:spTgt>
                                        </p:tgtEl>
                                      </p:cBhvr>
                                    </p:animEffect>
                                  </p:childTnLst>
                                </p:cTn>
                              </p:par>
                            </p:childTnLst>
                          </p:cTn>
                        </p:par>
                        <p:par>
                          <p:cTn id="336" fill="hold">
                            <p:stCondLst>
                              <p:cond delay="24000"/>
                            </p:stCondLst>
                            <p:childTnLst>
                              <p:par>
                                <p:cTn id="337" presetID="10" presetClass="entr" presetSubtype="0" fill="hold" nodeType="afterEffect">
                                  <p:stCondLst>
                                    <p:cond delay="0"/>
                                  </p:stCondLst>
                                  <p:childTnLst>
                                    <p:set>
                                      <p:cBhvr>
                                        <p:cTn id="338" dur="1" fill="hold">
                                          <p:stCondLst>
                                            <p:cond delay="0"/>
                                          </p:stCondLst>
                                        </p:cTn>
                                        <p:tgtEl>
                                          <p:spTgt spid="360">
                                            <p:txEl>
                                              <p:pRg st="8" end="8"/>
                                            </p:txEl>
                                          </p:spTgt>
                                        </p:tgtEl>
                                        <p:attrNameLst>
                                          <p:attrName>style.visibility</p:attrName>
                                        </p:attrNameLst>
                                      </p:cBhvr>
                                      <p:to>
                                        <p:strVal val="visible"/>
                                      </p:to>
                                    </p:set>
                                    <p:animEffect transition="in" filter="fade">
                                      <p:cBhvr>
                                        <p:cTn id="339" dur="500"/>
                                        <p:tgtEl>
                                          <p:spTgt spid="360">
                                            <p:txEl>
                                              <p:pRg st="8" end="8"/>
                                            </p:txEl>
                                          </p:spTgt>
                                        </p:tgtEl>
                                      </p:cBhvr>
                                    </p:animEffect>
                                  </p:childTnLst>
                                </p:cTn>
                              </p:par>
                            </p:childTnLst>
                          </p:cTn>
                        </p:par>
                        <p:par>
                          <p:cTn id="340" fill="hold">
                            <p:stCondLst>
                              <p:cond delay="24500"/>
                            </p:stCondLst>
                            <p:childTnLst>
                              <p:par>
                                <p:cTn id="341" presetID="10" presetClass="entr" presetSubtype="0" fill="hold" nodeType="afterEffect">
                                  <p:stCondLst>
                                    <p:cond delay="0"/>
                                  </p:stCondLst>
                                  <p:childTnLst>
                                    <p:set>
                                      <p:cBhvr>
                                        <p:cTn id="342" dur="1" fill="hold">
                                          <p:stCondLst>
                                            <p:cond delay="0"/>
                                          </p:stCondLst>
                                        </p:cTn>
                                        <p:tgtEl>
                                          <p:spTgt spid="341"/>
                                        </p:tgtEl>
                                        <p:attrNameLst>
                                          <p:attrName>style.visibility</p:attrName>
                                        </p:attrNameLst>
                                      </p:cBhvr>
                                      <p:to>
                                        <p:strVal val="visible"/>
                                      </p:to>
                                    </p:set>
                                    <p:animEffect transition="in" filter="fade">
                                      <p:cBhvr>
                                        <p:cTn id="343" dur="1000"/>
                                        <p:tgtEl>
                                          <p:spTgt spid="341"/>
                                        </p:tgtEl>
                                      </p:cBhvr>
                                    </p:animEffect>
                                  </p:childTnLst>
                                </p:cTn>
                              </p:par>
                              <p:par>
                                <p:cTn id="344" presetID="2" presetClass="entr" presetSubtype="4" fill="hold" nodeType="withEffect">
                                  <p:stCondLst>
                                    <p:cond delay="0"/>
                                  </p:stCondLst>
                                  <p:childTnLst>
                                    <p:set>
                                      <p:cBhvr>
                                        <p:cTn id="345" dur="1" fill="hold">
                                          <p:stCondLst>
                                            <p:cond delay="0"/>
                                          </p:stCondLst>
                                        </p:cTn>
                                        <p:tgtEl>
                                          <p:spTgt spid="370">
                                            <p:txEl>
                                              <p:pRg st="0" end="0"/>
                                            </p:txEl>
                                          </p:spTgt>
                                        </p:tgtEl>
                                        <p:attrNameLst>
                                          <p:attrName>style.visibility</p:attrName>
                                        </p:attrNameLst>
                                      </p:cBhvr>
                                      <p:to>
                                        <p:strVal val="visible"/>
                                      </p:to>
                                    </p:set>
                                    <p:anim calcmode="lin" valueType="num">
                                      <p:cBhvr additive="base">
                                        <p:cTn id="346" dur="500"/>
                                        <p:tgtEl>
                                          <p:spTgt spid="370">
                                            <p:txEl>
                                              <p:pRg st="0" end="0"/>
                                            </p:txEl>
                                          </p:spTgt>
                                        </p:tgtEl>
                                        <p:attrNameLst>
                                          <p:attrName>ppt_y</p:attrName>
                                        </p:attrNameLst>
                                      </p:cBhvr>
                                      <p:tavLst>
                                        <p:tav tm="0">
                                          <p:val>
                                            <p:strVal val="#ppt_y+1"/>
                                          </p:val>
                                        </p:tav>
                                        <p:tav tm="100000">
                                          <p:val>
                                            <p:strVal val="#ppt_y"/>
                                          </p:val>
                                        </p:tav>
                                      </p:tavLst>
                                    </p:anim>
                                  </p:childTnLst>
                                </p:cTn>
                              </p:par>
                              <p:par>
                                <p:cTn id="347" presetID="2" presetClass="entr" presetSubtype="4" fill="hold" nodeType="withEffect">
                                  <p:stCondLst>
                                    <p:cond delay="0"/>
                                  </p:stCondLst>
                                  <p:childTnLst>
                                    <p:set>
                                      <p:cBhvr>
                                        <p:cTn id="348" dur="1" fill="hold">
                                          <p:stCondLst>
                                            <p:cond delay="0"/>
                                          </p:stCondLst>
                                        </p:cTn>
                                        <p:tgtEl>
                                          <p:spTgt spid="370">
                                            <p:txEl>
                                              <p:pRg st="1" end="1"/>
                                            </p:txEl>
                                          </p:spTgt>
                                        </p:tgtEl>
                                        <p:attrNameLst>
                                          <p:attrName>style.visibility</p:attrName>
                                        </p:attrNameLst>
                                      </p:cBhvr>
                                      <p:to>
                                        <p:strVal val="visible"/>
                                      </p:to>
                                    </p:set>
                                    <p:anim calcmode="lin" valueType="num">
                                      <p:cBhvr additive="base">
                                        <p:cTn id="349" dur="500"/>
                                        <p:tgtEl>
                                          <p:spTgt spid="370">
                                            <p:txEl>
                                              <p:pRg st="1" end="1"/>
                                            </p:txEl>
                                          </p:spTgt>
                                        </p:tgtEl>
                                        <p:attrNameLst>
                                          <p:attrName>ppt_y</p:attrName>
                                        </p:attrNameLst>
                                      </p:cBhvr>
                                      <p:tavLst>
                                        <p:tav tm="0">
                                          <p:val>
                                            <p:strVal val="#ppt_y+1"/>
                                          </p:val>
                                        </p:tav>
                                        <p:tav tm="100000">
                                          <p:val>
                                            <p:strVal val="#ppt_y"/>
                                          </p:val>
                                        </p:tav>
                                      </p:tavLst>
                                    </p:anim>
                                  </p:childTnLst>
                                </p:cTn>
                              </p:par>
                              <p:par>
                                <p:cTn id="350" presetID="2" presetClass="entr" presetSubtype="4" fill="hold" nodeType="withEffect">
                                  <p:stCondLst>
                                    <p:cond delay="0"/>
                                  </p:stCondLst>
                                  <p:childTnLst>
                                    <p:set>
                                      <p:cBhvr>
                                        <p:cTn id="351" dur="1" fill="hold">
                                          <p:stCondLst>
                                            <p:cond delay="0"/>
                                          </p:stCondLst>
                                        </p:cTn>
                                        <p:tgtEl>
                                          <p:spTgt spid="370">
                                            <p:txEl>
                                              <p:pRg st="2" end="2"/>
                                            </p:txEl>
                                          </p:spTgt>
                                        </p:tgtEl>
                                        <p:attrNameLst>
                                          <p:attrName>style.visibility</p:attrName>
                                        </p:attrNameLst>
                                      </p:cBhvr>
                                      <p:to>
                                        <p:strVal val="visible"/>
                                      </p:to>
                                    </p:set>
                                    <p:anim calcmode="lin" valueType="num">
                                      <p:cBhvr additive="base">
                                        <p:cTn id="352" dur="500"/>
                                        <p:tgtEl>
                                          <p:spTgt spid="370">
                                            <p:txEl>
                                              <p:pRg st="2" end="2"/>
                                            </p:txEl>
                                          </p:spTgt>
                                        </p:tgtEl>
                                        <p:attrNameLst>
                                          <p:attrName>ppt_y</p:attrName>
                                        </p:attrNameLst>
                                      </p:cBhvr>
                                      <p:tavLst>
                                        <p:tav tm="0">
                                          <p:val>
                                            <p:strVal val="#ppt_y+1"/>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370">
                                            <p:txEl>
                                              <p:pRg st="3" end="3"/>
                                            </p:txEl>
                                          </p:spTgt>
                                        </p:tgtEl>
                                        <p:attrNameLst>
                                          <p:attrName>style.visibility</p:attrName>
                                        </p:attrNameLst>
                                      </p:cBhvr>
                                      <p:to>
                                        <p:strVal val="visible"/>
                                      </p:to>
                                    </p:set>
                                    <p:anim calcmode="lin" valueType="num">
                                      <p:cBhvr additive="base">
                                        <p:cTn id="355" dur="500"/>
                                        <p:tgtEl>
                                          <p:spTgt spid="370">
                                            <p:txEl>
                                              <p:pRg st="3" end="3"/>
                                            </p:txEl>
                                          </p:spTgt>
                                        </p:tgtEl>
                                        <p:attrNameLst>
                                          <p:attrName>ppt_y</p:attrName>
                                        </p:attrNameLst>
                                      </p:cBhvr>
                                      <p:tavLst>
                                        <p:tav tm="0">
                                          <p:val>
                                            <p:strVal val="#ppt_y+1"/>
                                          </p:val>
                                        </p:tav>
                                        <p:tav tm="100000">
                                          <p:val>
                                            <p:strVal val="#ppt_y"/>
                                          </p:val>
                                        </p:tav>
                                      </p:tavLst>
                                    </p:anim>
                                  </p:childTnLst>
                                </p:cTn>
                              </p:par>
                              <p:par>
                                <p:cTn id="356" presetID="2" presetClass="entr" presetSubtype="4" fill="hold" nodeType="withEffect">
                                  <p:stCondLst>
                                    <p:cond delay="0"/>
                                  </p:stCondLst>
                                  <p:childTnLst>
                                    <p:set>
                                      <p:cBhvr>
                                        <p:cTn id="357" dur="1" fill="hold">
                                          <p:stCondLst>
                                            <p:cond delay="0"/>
                                          </p:stCondLst>
                                        </p:cTn>
                                        <p:tgtEl>
                                          <p:spTgt spid="370">
                                            <p:txEl>
                                              <p:pRg st="4" end="4"/>
                                            </p:txEl>
                                          </p:spTgt>
                                        </p:tgtEl>
                                        <p:attrNameLst>
                                          <p:attrName>style.visibility</p:attrName>
                                        </p:attrNameLst>
                                      </p:cBhvr>
                                      <p:to>
                                        <p:strVal val="visible"/>
                                      </p:to>
                                    </p:set>
                                    <p:anim calcmode="lin" valueType="num">
                                      <p:cBhvr additive="base">
                                        <p:cTn id="358" dur="500"/>
                                        <p:tgtEl>
                                          <p:spTgt spid="370">
                                            <p:txEl>
                                              <p:pRg st="4" end="4"/>
                                            </p:txEl>
                                          </p:spTgt>
                                        </p:tgtEl>
                                        <p:attrNameLst>
                                          <p:attrName>ppt_y</p:attrName>
                                        </p:attrNameLst>
                                      </p:cBhvr>
                                      <p:tavLst>
                                        <p:tav tm="0">
                                          <p:val>
                                            <p:strVal val="#ppt_y+1"/>
                                          </p:val>
                                        </p:tav>
                                        <p:tav tm="100000">
                                          <p:val>
                                            <p:strVal val="#ppt_y"/>
                                          </p:val>
                                        </p:tav>
                                      </p:tavLst>
                                    </p:anim>
                                  </p:childTnLst>
                                </p:cTn>
                              </p:par>
                              <p:par>
                                <p:cTn id="359" presetID="2" presetClass="entr" presetSubtype="4" fill="hold" nodeType="withEffect">
                                  <p:stCondLst>
                                    <p:cond delay="0"/>
                                  </p:stCondLst>
                                  <p:childTnLst>
                                    <p:set>
                                      <p:cBhvr>
                                        <p:cTn id="360" dur="1" fill="hold">
                                          <p:stCondLst>
                                            <p:cond delay="0"/>
                                          </p:stCondLst>
                                        </p:cTn>
                                        <p:tgtEl>
                                          <p:spTgt spid="370">
                                            <p:txEl>
                                              <p:pRg st="5" end="5"/>
                                            </p:txEl>
                                          </p:spTgt>
                                        </p:tgtEl>
                                        <p:attrNameLst>
                                          <p:attrName>style.visibility</p:attrName>
                                        </p:attrNameLst>
                                      </p:cBhvr>
                                      <p:to>
                                        <p:strVal val="visible"/>
                                      </p:to>
                                    </p:set>
                                    <p:anim calcmode="lin" valueType="num">
                                      <p:cBhvr additive="base">
                                        <p:cTn id="361" dur="500"/>
                                        <p:tgtEl>
                                          <p:spTgt spid="370">
                                            <p:txEl>
                                              <p:pRg st="5" end="5"/>
                                            </p:txEl>
                                          </p:spTgt>
                                        </p:tgtEl>
                                        <p:attrNameLst>
                                          <p:attrName>ppt_y</p:attrName>
                                        </p:attrNameLst>
                                      </p:cBhvr>
                                      <p:tavLst>
                                        <p:tav tm="0">
                                          <p:val>
                                            <p:strVal val="#ppt_y+1"/>
                                          </p:val>
                                        </p:tav>
                                        <p:tav tm="100000">
                                          <p:val>
                                            <p:strVal val="#ppt_y"/>
                                          </p:val>
                                        </p:tav>
                                      </p:tavLst>
                                    </p:anim>
                                  </p:childTnLst>
                                </p:cTn>
                              </p:par>
                              <p:par>
                                <p:cTn id="362" presetID="2" presetClass="entr" presetSubtype="4" fill="hold" nodeType="withEffect">
                                  <p:stCondLst>
                                    <p:cond delay="0"/>
                                  </p:stCondLst>
                                  <p:childTnLst>
                                    <p:set>
                                      <p:cBhvr>
                                        <p:cTn id="363" dur="1" fill="hold">
                                          <p:stCondLst>
                                            <p:cond delay="0"/>
                                          </p:stCondLst>
                                        </p:cTn>
                                        <p:tgtEl>
                                          <p:spTgt spid="370">
                                            <p:txEl>
                                              <p:pRg st="6" end="6"/>
                                            </p:txEl>
                                          </p:spTgt>
                                        </p:tgtEl>
                                        <p:attrNameLst>
                                          <p:attrName>style.visibility</p:attrName>
                                        </p:attrNameLst>
                                      </p:cBhvr>
                                      <p:to>
                                        <p:strVal val="visible"/>
                                      </p:to>
                                    </p:set>
                                    <p:anim calcmode="lin" valueType="num">
                                      <p:cBhvr additive="base">
                                        <p:cTn id="364" dur="500"/>
                                        <p:tgtEl>
                                          <p:spTgt spid="370">
                                            <p:txEl>
                                              <p:pRg st="6" end="6"/>
                                            </p:txEl>
                                          </p:spTgt>
                                        </p:tgtEl>
                                        <p:attrNameLst>
                                          <p:attrName>ppt_y</p:attrName>
                                        </p:attrNameLst>
                                      </p:cBhvr>
                                      <p:tavLst>
                                        <p:tav tm="0">
                                          <p:val>
                                            <p:strVal val="#ppt_y+1"/>
                                          </p:val>
                                        </p:tav>
                                        <p:tav tm="100000">
                                          <p:val>
                                            <p:strVal val="#ppt_y"/>
                                          </p:val>
                                        </p:tav>
                                      </p:tavLst>
                                    </p:anim>
                                  </p:childTnLst>
                                </p:cTn>
                              </p:par>
                              <p:par>
                                <p:cTn id="365" presetID="2" presetClass="entr" presetSubtype="4" fill="hold" nodeType="withEffect">
                                  <p:stCondLst>
                                    <p:cond delay="0"/>
                                  </p:stCondLst>
                                  <p:childTnLst>
                                    <p:set>
                                      <p:cBhvr>
                                        <p:cTn id="366" dur="1" fill="hold">
                                          <p:stCondLst>
                                            <p:cond delay="0"/>
                                          </p:stCondLst>
                                        </p:cTn>
                                        <p:tgtEl>
                                          <p:spTgt spid="370">
                                            <p:txEl>
                                              <p:pRg st="7" end="7"/>
                                            </p:txEl>
                                          </p:spTgt>
                                        </p:tgtEl>
                                        <p:attrNameLst>
                                          <p:attrName>style.visibility</p:attrName>
                                        </p:attrNameLst>
                                      </p:cBhvr>
                                      <p:to>
                                        <p:strVal val="visible"/>
                                      </p:to>
                                    </p:set>
                                    <p:anim calcmode="lin" valueType="num">
                                      <p:cBhvr additive="base">
                                        <p:cTn id="367" dur="500"/>
                                        <p:tgtEl>
                                          <p:spTgt spid="370">
                                            <p:txEl>
                                              <p:pRg st="7" end="7"/>
                                            </p:txEl>
                                          </p:spTgt>
                                        </p:tgtEl>
                                        <p:attrNameLst>
                                          <p:attrName>ppt_y</p:attrName>
                                        </p:attrNameLst>
                                      </p:cBhvr>
                                      <p:tavLst>
                                        <p:tav tm="0">
                                          <p:val>
                                            <p:strVal val="#ppt_y+1"/>
                                          </p:val>
                                        </p:tav>
                                        <p:tav tm="100000">
                                          <p:val>
                                            <p:strVal val="#ppt_y"/>
                                          </p:val>
                                        </p:tav>
                                      </p:tavLst>
                                    </p:anim>
                                  </p:childTnLst>
                                </p:cTn>
                              </p:par>
                              <p:par>
                                <p:cTn id="368" presetID="2" presetClass="entr" presetSubtype="4" fill="hold" nodeType="withEffect">
                                  <p:stCondLst>
                                    <p:cond delay="0"/>
                                  </p:stCondLst>
                                  <p:childTnLst>
                                    <p:set>
                                      <p:cBhvr>
                                        <p:cTn id="369" dur="1" fill="hold">
                                          <p:stCondLst>
                                            <p:cond delay="0"/>
                                          </p:stCondLst>
                                        </p:cTn>
                                        <p:tgtEl>
                                          <p:spTgt spid="370">
                                            <p:txEl>
                                              <p:pRg st="8" end="8"/>
                                            </p:txEl>
                                          </p:spTgt>
                                        </p:tgtEl>
                                        <p:attrNameLst>
                                          <p:attrName>style.visibility</p:attrName>
                                        </p:attrNameLst>
                                      </p:cBhvr>
                                      <p:to>
                                        <p:strVal val="visible"/>
                                      </p:to>
                                    </p:set>
                                    <p:anim calcmode="lin" valueType="num">
                                      <p:cBhvr additive="base">
                                        <p:cTn id="370" dur="500"/>
                                        <p:tgtEl>
                                          <p:spTgt spid="370">
                                            <p:txEl>
                                              <p:pRg st="8" end="8"/>
                                            </p:txEl>
                                          </p:spTgt>
                                        </p:tgtEl>
                                        <p:attrNameLst>
                                          <p:attrName>ppt_y</p:attrName>
                                        </p:attrNameLst>
                                      </p:cBhvr>
                                      <p:tavLst>
                                        <p:tav tm="0">
                                          <p:val>
                                            <p:strVal val="#ppt_y+1"/>
                                          </p:val>
                                        </p:tav>
                                        <p:tav tm="100000">
                                          <p:val>
                                            <p:strVal val="#ppt_y"/>
                                          </p:val>
                                        </p:tav>
                                      </p:tavLst>
                                    </p:anim>
                                  </p:childTnLst>
                                </p:cTn>
                              </p:par>
                            </p:childTnLst>
                          </p:cTn>
                        </p:par>
                        <p:par>
                          <p:cTn id="371" fill="hold">
                            <p:stCondLst>
                              <p:cond delay="25500"/>
                            </p:stCondLst>
                            <p:childTnLst>
                              <p:par>
                                <p:cTn id="372" presetID="2" presetClass="entr" presetSubtype="4" fill="hold" nodeType="afterEffect">
                                  <p:stCondLst>
                                    <p:cond delay="0"/>
                                  </p:stCondLst>
                                  <p:childTnLst>
                                    <p:set>
                                      <p:cBhvr>
                                        <p:cTn id="373" dur="1" fill="hold">
                                          <p:stCondLst>
                                            <p:cond delay="0"/>
                                          </p:stCondLst>
                                        </p:cTn>
                                        <p:tgtEl>
                                          <p:spTgt spid="361"/>
                                        </p:tgtEl>
                                        <p:attrNameLst>
                                          <p:attrName>style.visibility</p:attrName>
                                        </p:attrNameLst>
                                      </p:cBhvr>
                                      <p:to>
                                        <p:strVal val="visible"/>
                                      </p:to>
                                    </p:set>
                                    <p:anim calcmode="lin" valueType="num">
                                      <p:cBhvr additive="base">
                                        <p:cTn id="374" dur="500"/>
                                        <p:tgtEl>
                                          <p:spTgt spid="361"/>
                                        </p:tgtEl>
                                        <p:attrNameLst>
                                          <p:attrName>ppt_y</p:attrName>
                                        </p:attrNameLst>
                                      </p:cBhvr>
                                      <p:tavLst>
                                        <p:tav tm="0">
                                          <p:val>
                                            <p:strVal val="#ppt_y+1"/>
                                          </p:val>
                                        </p:tav>
                                        <p:tav tm="100000">
                                          <p:val>
                                            <p:strVal val="#ppt_y"/>
                                          </p:val>
                                        </p:tav>
                                      </p:tavLst>
                                    </p:anim>
                                  </p:childTnLst>
                                </p:cTn>
                              </p:par>
                              <p:par>
                                <p:cTn id="375" presetID="2" presetClass="entr" presetSubtype="8" fill="hold" nodeType="withEffect">
                                  <p:stCondLst>
                                    <p:cond delay="0"/>
                                  </p:stCondLst>
                                  <p:childTnLst>
                                    <p:set>
                                      <p:cBhvr>
                                        <p:cTn id="376" dur="1" fill="hold">
                                          <p:stCondLst>
                                            <p:cond delay="0"/>
                                          </p:stCondLst>
                                        </p:cTn>
                                        <p:tgtEl>
                                          <p:spTgt spid="362"/>
                                        </p:tgtEl>
                                        <p:attrNameLst>
                                          <p:attrName>style.visibility</p:attrName>
                                        </p:attrNameLst>
                                      </p:cBhvr>
                                      <p:to>
                                        <p:strVal val="visible"/>
                                      </p:to>
                                    </p:set>
                                    <p:anim calcmode="lin" valueType="num">
                                      <p:cBhvr additive="base">
                                        <p:cTn id="377" dur="500"/>
                                        <p:tgtEl>
                                          <p:spTgt spid="362"/>
                                        </p:tgtEl>
                                        <p:attrNameLst>
                                          <p:attrName>ppt_x</p:attrName>
                                        </p:attrNameLst>
                                      </p:cBhvr>
                                      <p:tavLst>
                                        <p:tav tm="0">
                                          <p:val>
                                            <p:strVal val="#ppt_x-1"/>
                                          </p:val>
                                        </p:tav>
                                        <p:tav tm="100000">
                                          <p:val>
                                            <p:strVal val="#ppt_x"/>
                                          </p:val>
                                        </p:tav>
                                      </p:tavLst>
                                    </p:anim>
                                  </p:childTnLst>
                                </p:cTn>
                              </p:par>
                            </p:childTnLst>
                          </p:cTn>
                        </p:par>
                        <p:par>
                          <p:cTn id="378" fill="hold">
                            <p:stCondLst>
                              <p:cond delay="26000"/>
                            </p:stCondLst>
                            <p:childTnLst>
                              <p:par>
                                <p:cTn id="379" presetID="10" presetClass="entr" presetSubtype="0" fill="hold" nodeType="afterEffect">
                                  <p:stCondLst>
                                    <p:cond delay="0"/>
                                  </p:stCondLst>
                                  <p:childTnLst>
                                    <p:set>
                                      <p:cBhvr>
                                        <p:cTn id="380" dur="1" fill="hold">
                                          <p:stCondLst>
                                            <p:cond delay="0"/>
                                          </p:stCondLst>
                                        </p:cTn>
                                        <p:tgtEl>
                                          <p:spTgt spid="363">
                                            <p:txEl>
                                              <p:pRg st="0" end="0"/>
                                            </p:txEl>
                                          </p:spTgt>
                                        </p:tgtEl>
                                        <p:attrNameLst>
                                          <p:attrName>style.visibility</p:attrName>
                                        </p:attrNameLst>
                                      </p:cBhvr>
                                      <p:to>
                                        <p:strVal val="visible"/>
                                      </p:to>
                                    </p:set>
                                    <p:animEffect transition="in" filter="fade">
                                      <p:cBhvr>
                                        <p:cTn id="381" dur="500"/>
                                        <p:tgtEl>
                                          <p:spTgt spid="363">
                                            <p:txEl>
                                              <p:pRg st="0" end="0"/>
                                            </p:txEl>
                                          </p:spTgt>
                                        </p:tgtEl>
                                      </p:cBhvr>
                                    </p:animEffect>
                                  </p:childTnLst>
                                </p:cTn>
                              </p:par>
                            </p:childTnLst>
                          </p:cTn>
                        </p:par>
                        <p:par>
                          <p:cTn id="382" fill="hold">
                            <p:stCondLst>
                              <p:cond delay="26500"/>
                            </p:stCondLst>
                            <p:childTnLst>
                              <p:par>
                                <p:cTn id="383" presetID="10" presetClass="entr" presetSubtype="0" fill="hold" nodeType="afterEffect">
                                  <p:stCondLst>
                                    <p:cond delay="0"/>
                                  </p:stCondLst>
                                  <p:childTnLst>
                                    <p:set>
                                      <p:cBhvr>
                                        <p:cTn id="384" dur="1" fill="hold">
                                          <p:stCondLst>
                                            <p:cond delay="0"/>
                                          </p:stCondLst>
                                        </p:cTn>
                                        <p:tgtEl>
                                          <p:spTgt spid="363">
                                            <p:txEl>
                                              <p:pRg st="1" end="1"/>
                                            </p:txEl>
                                          </p:spTgt>
                                        </p:tgtEl>
                                        <p:attrNameLst>
                                          <p:attrName>style.visibility</p:attrName>
                                        </p:attrNameLst>
                                      </p:cBhvr>
                                      <p:to>
                                        <p:strVal val="visible"/>
                                      </p:to>
                                    </p:set>
                                    <p:animEffect transition="in" filter="fade">
                                      <p:cBhvr>
                                        <p:cTn id="385" dur="500"/>
                                        <p:tgtEl>
                                          <p:spTgt spid="363">
                                            <p:txEl>
                                              <p:pRg st="1" end="1"/>
                                            </p:txEl>
                                          </p:spTgt>
                                        </p:tgtEl>
                                      </p:cBhvr>
                                    </p:animEffect>
                                  </p:childTnLst>
                                </p:cTn>
                              </p:par>
                            </p:childTnLst>
                          </p:cTn>
                        </p:par>
                        <p:par>
                          <p:cTn id="386" fill="hold">
                            <p:stCondLst>
                              <p:cond delay="27000"/>
                            </p:stCondLst>
                            <p:childTnLst>
                              <p:par>
                                <p:cTn id="387" presetID="10" presetClass="entr" presetSubtype="0" fill="hold" nodeType="afterEffect">
                                  <p:stCondLst>
                                    <p:cond delay="0"/>
                                  </p:stCondLst>
                                  <p:childTnLst>
                                    <p:set>
                                      <p:cBhvr>
                                        <p:cTn id="388" dur="1" fill="hold">
                                          <p:stCondLst>
                                            <p:cond delay="0"/>
                                          </p:stCondLst>
                                        </p:cTn>
                                        <p:tgtEl>
                                          <p:spTgt spid="363">
                                            <p:txEl>
                                              <p:pRg st="2" end="2"/>
                                            </p:txEl>
                                          </p:spTgt>
                                        </p:tgtEl>
                                        <p:attrNameLst>
                                          <p:attrName>style.visibility</p:attrName>
                                        </p:attrNameLst>
                                      </p:cBhvr>
                                      <p:to>
                                        <p:strVal val="visible"/>
                                      </p:to>
                                    </p:set>
                                    <p:animEffect transition="in" filter="fade">
                                      <p:cBhvr>
                                        <p:cTn id="389" dur="500"/>
                                        <p:tgtEl>
                                          <p:spTgt spid="363">
                                            <p:txEl>
                                              <p:pRg st="2" end="2"/>
                                            </p:txEl>
                                          </p:spTgt>
                                        </p:tgtEl>
                                      </p:cBhvr>
                                    </p:animEffect>
                                  </p:childTnLst>
                                </p:cTn>
                              </p:par>
                            </p:childTnLst>
                          </p:cTn>
                        </p:par>
                        <p:par>
                          <p:cTn id="390" fill="hold">
                            <p:stCondLst>
                              <p:cond delay="27500"/>
                            </p:stCondLst>
                            <p:childTnLst>
                              <p:par>
                                <p:cTn id="391" presetID="10" presetClass="entr" presetSubtype="0" fill="hold" nodeType="afterEffect">
                                  <p:stCondLst>
                                    <p:cond delay="0"/>
                                  </p:stCondLst>
                                  <p:childTnLst>
                                    <p:set>
                                      <p:cBhvr>
                                        <p:cTn id="392" dur="1" fill="hold">
                                          <p:stCondLst>
                                            <p:cond delay="0"/>
                                          </p:stCondLst>
                                        </p:cTn>
                                        <p:tgtEl>
                                          <p:spTgt spid="363">
                                            <p:txEl>
                                              <p:pRg st="3" end="3"/>
                                            </p:txEl>
                                          </p:spTgt>
                                        </p:tgtEl>
                                        <p:attrNameLst>
                                          <p:attrName>style.visibility</p:attrName>
                                        </p:attrNameLst>
                                      </p:cBhvr>
                                      <p:to>
                                        <p:strVal val="visible"/>
                                      </p:to>
                                    </p:set>
                                    <p:animEffect transition="in" filter="fade">
                                      <p:cBhvr>
                                        <p:cTn id="393" dur="500"/>
                                        <p:tgtEl>
                                          <p:spTgt spid="363">
                                            <p:txEl>
                                              <p:pRg st="3" end="3"/>
                                            </p:txEl>
                                          </p:spTgt>
                                        </p:tgtEl>
                                      </p:cBhvr>
                                    </p:animEffect>
                                  </p:childTnLst>
                                </p:cTn>
                              </p:par>
                            </p:childTnLst>
                          </p:cTn>
                        </p:par>
                        <p:par>
                          <p:cTn id="394" fill="hold">
                            <p:stCondLst>
                              <p:cond delay="28000"/>
                            </p:stCondLst>
                            <p:childTnLst>
                              <p:par>
                                <p:cTn id="395" presetID="10" presetClass="entr" presetSubtype="0" fill="hold" nodeType="afterEffect">
                                  <p:stCondLst>
                                    <p:cond delay="0"/>
                                  </p:stCondLst>
                                  <p:childTnLst>
                                    <p:set>
                                      <p:cBhvr>
                                        <p:cTn id="396" dur="1" fill="hold">
                                          <p:stCondLst>
                                            <p:cond delay="0"/>
                                          </p:stCondLst>
                                        </p:cTn>
                                        <p:tgtEl>
                                          <p:spTgt spid="363">
                                            <p:txEl>
                                              <p:pRg st="4" end="4"/>
                                            </p:txEl>
                                          </p:spTgt>
                                        </p:tgtEl>
                                        <p:attrNameLst>
                                          <p:attrName>style.visibility</p:attrName>
                                        </p:attrNameLst>
                                      </p:cBhvr>
                                      <p:to>
                                        <p:strVal val="visible"/>
                                      </p:to>
                                    </p:set>
                                    <p:animEffect transition="in" filter="fade">
                                      <p:cBhvr>
                                        <p:cTn id="397" dur="500"/>
                                        <p:tgtEl>
                                          <p:spTgt spid="363">
                                            <p:txEl>
                                              <p:pRg st="4" end="4"/>
                                            </p:txEl>
                                          </p:spTgt>
                                        </p:tgtEl>
                                      </p:cBhvr>
                                    </p:animEffect>
                                  </p:childTnLst>
                                </p:cTn>
                              </p:par>
                            </p:childTnLst>
                          </p:cTn>
                        </p:par>
                        <p:par>
                          <p:cTn id="398" fill="hold">
                            <p:stCondLst>
                              <p:cond delay="28500"/>
                            </p:stCondLst>
                            <p:childTnLst>
                              <p:par>
                                <p:cTn id="399" presetID="10" presetClass="entr" presetSubtype="0" fill="hold" nodeType="afterEffect">
                                  <p:stCondLst>
                                    <p:cond delay="0"/>
                                  </p:stCondLst>
                                  <p:childTnLst>
                                    <p:set>
                                      <p:cBhvr>
                                        <p:cTn id="400" dur="1" fill="hold">
                                          <p:stCondLst>
                                            <p:cond delay="0"/>
                                          </p:stCondLst>
                                        </p:cTn>
                                        <p:tgtEl>
                                          <p:spTgt spid="363">
                                            <p:txEl>
                                              <p:pRg st="5" end="5"/>
                                            </p:txEl>
                                          </p:spTgt>
                                        </p:tgtEl>
                                        <p:attrNameLst>
                                          <p:attrName>style.visibility</p:attrName>
                                        </p:attrNameLst>
                                      </p:cBhvr>
                                      <p:to>
                                        <p:strVal val="visible"/>
                                      </p:to>
                                    </p:set>
                                    <p:animEffect transition="in" filter="fade">
                                      <p:cBhvr>
                                        <p:cTn id="401" dur="500"/>
                                        <p:tgtEl>
                                          <p:spTgt spid="363">
                                            <p:txEl>
                                              <p:pRg st="5" end="5"/>
                                            </p:txEl>
                                          </p:spTgt>
                                        </p:tgtEl>
                                      </p:cBhvr>
                                    </p:animEffect>
                                  </p:childTnLst>
                                </p:cTn>
                              </p:par>
                            </p:childTnLst>
                          </p:cTn>
                        </p:par>
                        <p:par>
                          <p:cTn id="402" fill="hold">
                            <p:stCondLst>
                              <p:cond delay="29000"/>
                            </p:stCondLst>
                            <p:childTnLst>
                              <p:par>
                                <p:cTn id="403" presetID="10" presetClass="entr" presetSubtype="0" fill="hold" nodeType="afterEffect">
                                  <p:stCondLst>
                                    <p:cond delay="0"/>
                                  </p:stCondLst>
                                  <p:childTnLst>
                                    <p:set>
                                      <p:cBhvr>
                                        <p:cTn id="404" dur="1" fill="hold">
                                          <p:stCondLst>
                                            <p:cond delay="0"/>
                                          </p:stCondLst>
                                        </p:cTn>
                                        <p:tgtEl>
                                          <p:spTgt spid="363">
                                            <p:txEl>
                                              <p:pRg st="6" end="6"/>
                                            </p:txEl>
                                          </p:spTgt>
                                        </p:tgtEl>
                                        <p:attrNameLst>
                                          <p:attrName>style.visibility</p:attrName>
                                        </p:attrNameLst>
                                      </p:cBhvr>
                                      <p:to>
                                        <p:strVal val="visible"/>
                                      </p:to>
                                    </p:set>
                                    <p:animEffect transition="in" filter="fade">
                                      <p:cBhvr>
                                        <p:cTn id="405" dur="500"/>
                                        <p:tgtEl>
                                          <p:spTgt spid="363">
                                            <p:txEl>
                                              <p:pRg st="6" end="6"/>
                                            </p:txEl>
                                          </p:spTgt>
                                        </p:tgtEl>
                                      </p:cBhvr>
                                    </p:animEffect>
                                  </p:childTnLst>
                                </p:cTn>
                              </p:par>
                            </p:childTnLst>
                          </p:cTn>
                        </p:par>
                        <p:par>
                          <p:cTn id="406" fill="hold">
                            <p:stCondLst>
                              <p:cond delay="29500"/>
                            </p:stCondLst>
                            <p:childTnLst>
                              <p:par>
                                <p:cTn id="407" presetID="10" presetClass="entr" presetSubtype="0" fill="hold" nodeType="afterEffect">
                                  <p:stCondLst>
                                    <p:cond delay="0"/>
                                  </p:stCondLst>
                                  <p:childTnLst>
                                    <p:set>
                                      <p:cBhvr>
                                        <p:cTn id="408" dur="1" fill="hold">
                                          <p:stCondLst>
                                            <p:cond delay="0"/>
                                          </p:stCondLst>
                                        </p:cTn>
                                        <p:tgtEl>
                                          <p:spTgt spid="363">
                                            <p:txEl>
                                              <p:pRg st="7" end="7"/>
                                            </p:txEl>
                                          </p:spTgt>
                                        </p:tgtEl>
                                        <p:attrNameLst>
                                          <p:attrName>style.visibility</p:attrName>
                                        </p:attrNameLst>
                                      </p:cBhvr>
                                      <p:to>
                                        <p:strVal val="visible"/>
                                      </p:to>
                                    </p:set>
                                    <p:animEffect transition="in" filter="fade">
                                      <p:cBhvr>
                                        <p:cTn id="409" dur="500"/>
                                        <p:tgtEl>
                                          <p:spTgt spid="363">
                                            <p:txEl>
                                              <p:pRg st="7" end="7"/>
                                            </p:txEl>
                                          </p:spTgt>
                                        </p:tgtEl>
                                      </p:cBhvr>
                                    </p:animEffect>
                                  </p:childTnLst>
                                </p:cTn>
                              </p:par>
                            </p:childTnLst>
                          </p:cTn>
                        </p:par>
                        <p:par>
                          <p:cTn id="410" fill="hold">
                            <p:stCondLst>
                              <p:cond delay="30000"/>
                            </p:stCondLst>
                            <p:childTnLst>
                              <p:par>
                                <p:cTn id="411" presetID="10" presetClass="entr" presetSubtype="0" fill="hold" nodeType="afterEffect">
                                  <p:stCondLst>
                                    <p:cond delay="0"/>
                                  </p:stCondLst>
                                  <p:childTnLst>
                                    <p:set>
                                      <p:cBhvr>
                                        <p:cTn id="412" dur="1" fill="hold">
                                          <p:stCondLst>
                                            <p:cond delay="0"/>
                                          </p:stCondLst>
                                        </p:cTn>
                                        <p:tgtEl>
                                          <p:spTgt spid="363">
                                            <p:txEl>
                                              <p:pRg st="8" end="8"/>
                                            </p:txEl>
                                          </p:spTgt>
                                        </p:tgtEl>
                                        <p:attrNameLst>
                                          <p:attrName>style.visibility</p:attrName>
                                        </p:attrNameLst>
                                      </p:cBhvr>
                                      <p:to>
                                        <p:strVal val="visible"/>
                                      </p:to>
                                    </p:set>
                                    <p:animEffect transition="in" filter="fade">
                                      <p:cBhvr>
                                        <p:cTn id="413" dur="500"/>
                                        <p:tgtEl>
                                          <p:spTgt spid="363">
                                            <p:txEl>
                                              <p:pRg st="8" end="8"/>
                                            </p:txEl>
                                          </p:spTgt>
                                        </p:tgtEl>
                                      </p:cBhvr>
                                    </p:animEffect>
                                  </p:childTnLst>
                                </p:cTn>
                              </p:par>
                            </p:childTnLst>
                          </p:cTn>
                        </p:par>
                        <p:par>
                          <p:cTn id="414" fill="hold">
                            <p:stCondLst>
                              <p:cond delay="30500"/>
                            </p:stCondLst>
                            <p:childTnLst>
                              <p:par>
                                <p:cTn id="415" presetID="10" presetClass="entr" presetSubtype="0" fill="hold" nodeType="afterEffect">
                                  <p:stCondLst>
                                    <p:cond delay="0"/>
                                  </p:stCondLst>
                                  <p:childTnLst>
                                    <p:set>
                                      <p:cBhvr>
                                        <p:cTn id="416" dur="1" fill="hold">
                                          <p:stCondLst>
                                            <p:cond delay="0"/>
                                          </p:stCondLst>
                                        </p:cTn>
                                        <p:tgtEl>
                                          <p:spTgt spid="364">
                                            <p:txEl>
                                              <p:pRg st="0" end="0"/>
                                            </p:txEl>
                                          </p:spTgt>
                                        </p:tgtEl>
                                        <p:attrNameLst>
                                          <p:attrName>style.visibility</p:attrName>
                                        </p:attrNameLst>
                                      </p:cBhvr>
                                      <p:to>
                                        <p:strVal val="visible"/>
                                      </p:to>
                                    </p:set>
                                    <p:animEffect transition="in" filter="fade">
                                      <p:cBhvr>
                                        <p:cTn id="417" dur="500"/>
                                        <p:tgtEl>
                                          <p:spTgt spid="364">
                                            <p:txEl>
                                              <p:pRg st="0" end="0"/>
                                            </p:txEl>
                                          </p:spTgt>
                                        </p:tgtEl>
                                      </p:cBhvr>
                                    </p:animEffect>
                                  </p:childTnLst>
                                </p:cTn>
                              </p:par>
                            </p:childTnLst>
                          </p:cTn>
                        </p:par>
                        <p:par>
                          <p:cTn id="418" fill="hold">
                            <p:stCondLst>
                              <p:cond delay="31000"/>
                            </p:stCondLst>
                            <p:childTnLst>
                              <p:par>
                                <p:cTn id="419" presetID="10" presetClass="entr" presetSubtype="0" fill="hold" nodeType="afterEffect">
                                  <p:stCondLst>
                                    <p:cond delay="0"/>
                                  </p:stCondLst>
                                  <p:childTnLst>
                                    <p:set>
                                      <p:cBhvr>
                                        <p:cTn id="420" dur="1" fill="hold">
                                          <p:stCondLst>
                                            <p:cond delay="0"/>
                                          </p:stCondLst>
                                        </p:cTn>
                                        <p:tgtEl>
                                          <p:spTgt spid="364">
                                            <p:txEl>
                                              <p:pRg st="1" end="1"/>
                                            </p:txEl>
                                          </p:spTgt>
                                        </p:tgtEl>
                                        <p:attrNameLst>
                                          <p:attrName>style.visibility</p:attrName>
                                        </p:attrNameLst>
                                      </p:cBhvr>
                                      <p:to>
                                        <p:strVal val="visible"/>
                                      </p:to>
                                    </p:set>
                                    <p:animEffect transition="in" filter="fade">
                                      <p:cBhvr>
                                        <p:cTn id="421" dur="500"/>
                                        <p:tgtEl>
                                          <p:spTgt spid="364">
                                            <p:txEl>
                                              <p:pRg st="1" end="1"/>
                                            </p:txEl>
                                          </p:spTgt>
                                        </p:tgtEl>
                                      </p:cBhvr>
                                    </p:animEffect>
                                  </p:childTnLst>
                                </p:cTn>
                              </p:par>
                            </p:childTnLst>
                          </p:cTn>
                        </p:par>
                        <p:par>
                          <p:cTn id="422" fill="hold">
                            <p:stCondLst>
                              <p:cond delay="31500"/>
                            </p:stCondLst>
                            <p:childTnLst>
                              <p:par>
                                <p:cTn id="423" presetID="10" presetClass="entr" presetSubtype="0" fill="hold" nodeType="afterEffect">
                                  <p:stCondLst>
                                    <p:cond delay="0"/>
                                  </p:stCondLst>
                                  <p:childTnLst>
                                    <p:set>
                                      <p:cBhvr>
                                        <p:cTn id="424" dur="1" fill="hold">
                                          <p:stCondLst>
                                            <p:cond delay="0"/>
                                          </p:stCondLst>
                                        </p:cTn>
                                        <p:tgtEl>
                                          <p:spTgt spid="364">
                                            <p:txEl>
                                              <p:pRg st="2" end="2"/>
                                            </p:txEl>
                                          </p:spTgt>
                                        </p:tgtEl>
                                        <p:attrNameLst>
                                          <p:attrName>style.visibility</p:attrName>
                                        </p:attrNameLst>
                                      </p:cBhvr>
                                      <p:to>
                                        <p:strVal val="visible"/>
                                      </p:to>
                                    </p:set>
                                    <p:animEffect transition="in" filter="fade">
                                      <p:cBhvr>
                                        <p:cTn id="425" dur="500"/>
                                        <p:tgtEl>
                                          <p:spTgt spid="364">
                                            <p:txEl>
                                              <p:pRg st="2" end="2"/>
                                            </p:txEl>
                                          </p:spTgt>
                                        </p:tgtEl>
                                      </p:cBhvr>
                                    </p:animEffect>
                                  </p:childTnLst>
                                </p:cTn>
                              </p:par>
                            </p:childTnLst>
                          </p:cTn>
                        </p:par>
                        <p:par>
                          <p:cTn id="426" fill="hold">
                            <p:stCondLst>
                              <p:cond delay="32000"/>
                            </p:stCondLst>
                            <p:childTnLst>
                              <p:par>
                                <p:cTn id="427" presetID="10" presetClass="entr" presetSubtype="0" fill="hold" nodeType="afterEffect">
                                  <p:stCondLst>
                                    <p:cond delay="0"/>
                                  </p:stCondLst>
                                  <p:childTnLst>
                                    <p:set>
                                      <p:cBhvr>
                                        <p:cTn id="428" dur="1" fill="hold">
                                          <p:stCondLst>
                                            <p:cond delay="0"/>
                                          </p:stCondLst>
                                        </p:cTn>
                                        <p:tgtEl>
                                          <p:spTgt spid="364">
                                            <p:txEl>
                                              <p:pRg st="3" end="3"/>
                                            </p:txEl>
                                          </p:spTgt>
                                        </p:tgtEl>
                                        <p:attrNameLst>
                                          <p:attrName>style.visibility</p:attrName>
                                        </p:attrNameLst>
                                      </p:cBhvr>
                                      <p:to>
                                        <p:strVal val="visible"/>
                                      </p:to>
                                    </p:set>
                                    <p:animEffect transition="in" filter="fade">
                                      <p:cBhvr>
                                        <p:cTn id="429" dur="500"/>
                                        <p:tgtEl>
                                          <p:spTgt spid="364">
                                            <p:txEl>
                                              <p:pRg st="3" end="3"/>
                                            </p:txEl>
                                          </p:spTgt>
                                        </p:tgtEl>
                                      </p:cBhvr>
                                    </p:animEffect>
                                  </p:childTnLst>
                                </p:cTn>
                              </p:par>
                            </p:childTnLst>
                          </p:cTn>
                        </p:par>
                        <p:par>
                          <p:cTn id="430" fill="hold">
                            <p:stCondLst>
                              <p:cond delay="32500"/>
                            </p:stCondLst>
                            <p:childTnLst>
                              <p:par>
                                <p:cTn id="431" presetID="10" presetClass="entr" presetSubtype="0" fill="hold" nodeType="afterEffect">
                                  <p:stCondLst>
                                    <p:cond delay="0"/>
                                  </p:stCondLst>
                                  <p:childTnLst>
                                    <p:set>
                                      <p:cBhvr>
                                        <p:cTn id="432" dur="1" fill="hold">
                                          <p:stCondLst>
                                            <p:cond delay="0"/>
                                          </p:stCondLst>
                                        </p:cTn>
                                        <p:tgtEl>
                                          <p:spTgt spid="364">
                                            <p:txEl>
                                              <p:pRg st="4" end="4"/>
                                            </p:txEl>
                                          </p:spTgt>
                                        </p:tgtEl>
                                        <p:attrNameLst>
                                          <p:attrName>style.visibility</p:attrName>
                                        </p:attrNameLst>
                                      </p:cBhvr>
                                      <p:to>
                                        <p:strVal val="visible"/>
                                      </p:to>
                                    </p:set>
                                    <p:animEffect transition="in" filter="fade">
                                      <p:cBhvr>
                                        <p:cTn id="433" dur="500"/>
                                        <p:tgtEl>
                                          <p:spTgt spid="364">
                                            <p:txEl>
                                              <p:pRg st="4" end="4"/>
                                            </p:txEl>
                                          </p:spTgt>
                                        </p:tgtEl>
                                      </p:cBhvr>
                                    </p:animEffect>
                                  </p:childTnLst>
                                </p:cTn>
                              </p:par>
                            </p:childTnLst>
                          </p:cTn>
                        </p:par>
                        <p:par>
                          <p:cTn id="434" fill="hold">
                            <p:stCondLst>
                              <p:cond delay="33000"/>
                            </p:stCondLst>
                            <p:childTnLst>
                              <p:par>
                                <p:cTn id="435" presetID="10" presetClass="entr" presetSubtype="0" fill="hold" nodeType="afterEffect">
                                  <p:stCondLst>
                                    <p:cond delay="0"/>
                                  </p:stCondLst>
                                  <p:childTnLst>
                                    <p:set>
                                      <p:cBhvr>
                                        <p:cTn id="436" dur="1" fill="hold">
                                          <p:stCondLst>
                                            <p:cond delay="0"/>
                                          </p:stCondLst>
                                        </p:cTn>
                                        <p:tgtEl>
                                          <p:spTgt spid="364">
                                            <p:txEl>
                                              <p:pRg st="5" end="5"/>
                                            </p:txEl>
                                          </p:spTgt>
                                        </p:tgtEl>
                                        <p:attrNameLst>
                                          <p:attrName>style.visibility</p:attrName>
                                        </p:attrNameLst>
                                      </p:cBhvr>
                                      <p:to>
                                        <p:strVal val="visible"/>
                                      </p:to>
                                    </p:set>
                                    <p:animEffect transition="in" filter="fade">
                                      <p:cBhvr>
                                        <p:cTn id="437" dur="500"/>
                                        <p:tgtEl>
                                          <p:spTgt spid="364">
                                            <p:txEl>
                                              <p:pRg st="5" end="5"/>
                                            </p:txEl>
                                          </p:spTgt>
                                        </p:tgtEl>
                                      </p:cBhvr>
                                    </p:animEffect>
                                  </p:childTnLst>
                                </p:cTn>
                              </p:par>
                            </p:childTnLst>
                          </p:cTn>
                        </p:par>
                        <p:par>
                          <p:cTn id="438" fill="hold">
                            <p:stCondLst>
                              <p:cond delay="33500"/>
                            </p:stCondLst>
                            <p:childTnLst>
                              <p:par>
                                <p:cTn id="439" presetID="10" presetClass="entr" presetSubtype="0" fill="hold" nodeType="afterEffect">
                                  <p:stCondLst>
                                    <p:cond delay="0"/>
                                  </p:stCondLst>
                                  <p:childTnLst>
                                    <p:set>
                                      <p:cBhvr>
                                        <p:cTn id="440" dur="1" fill="hold">
                                          <p:stCondLst>
                                            <p:cond delay="0"/>
                                          </p:stCondLst>
                                        </p:cTn>
                                        <p:tgtEl>
                                          <p:spTgt spid="364">
                                            <p:txEl>
                                              <p:pRg st="6" end="6"/>
                                            </p:txEl>
                                          </p:spTgt>
                                        </p:tgtEl>
                                        <p:attrNameLst>
                                          <p:attrName>style.visibility</p:attrName>
                                        </p:attrNameLst>
                                      </p:cBhvr>
                                      <p:to>
                                        <p:strVal val="visible"/>
                                      </p:to>
                                    </p:set>
                                    <p:animEffect transition="in" filter="fade">
                                      <p:cBhvr>
                                        <p:cTn id="441" dur="500"/>
                                        <p:tgtEl>
                                          <p:spTgt spid="364">
                                            <p:txEl>
                                              <p:pRg st="6" end="6"/>
                                            </p:txEl>
                                          </p:spTgt>
                                        </p:tgtEl>
                                      </p:cBhvr>
                                    </p:animEffect>
                                  </p:childTnLst>
                                </p:cTn>
                              </p:par>
                            </p:childTnLst>
                          </p:cTn>
                        </p:par>
                        <p:par>
                          <p:cTn id="442" fill="hold">
                            <p:stCondLst>
                              <p:cond delay="34000"/>
                            </p:stCondLst>
                            <p:childTnLst>
                              <p:par>
                                <p:cTn id="443" presetID="10" presetClass="entr" presetSubtype="0" fill="hold" nodeType="afterEffect">
                                  <p:stCondLst>
                                    <p:cond delay="0"/>
                                  </p:stCondLst>
                                  <p:childTnLst>
                                    <p:set>
                                      <p:cBhvr>
                                        <p:cTn id="444" dur="1" fill="hold">
                                          <p:stCondLst>
                                            <p:cond delay="0"/>
                                          </p:stCondLst>
                                        </p:cTn>
                                        <p:tgtEl>
                                          <p:spTgt spid="364">
                                            <p:txEl>
                                              <p:pRg st="7" end="7"/>
                                            </p:txEl>
                                          </p:spTgt>
                                        </p:tgtEl>
                                        <p:attrNameLst>
                                          <p:attrName>style.visibility</p:attrName>
                                        </p:attrNameLst>
                                      </p:cBhvr>
                                      <p:to>
                                        <p:strVal val="visible"/>
                                      </p:to>
                                    </p:set>
                                    <p:animEffect transition="in" filter="fade">
                                      <p:cBhvr>
                                        <p:cTn id="445" dur="500"/>
                                        <p:tgtEl>
                                          <p:spTgt spid="364">
                                            <p:txEl>
                                              <p:pRg st="7" end="7"/>
                                            </p:txEl>
                                          </p:spTgt>
                                        </p:tgtEl>
                                      </p:cBhvr>
                                    </p:animEffect>
                                  </p:childTnLst>
                                </p:cTn>
                              </p:par>
                            </p:childTnLst>
                          </p:cTn>
                        </p:par>
                        <p:par>
                          <p:cTn id="446" fill="hold">
                            <p:stCondLst>
                              <p:cond delay="34500"/>
                            </p:stCondLst>
                            <p:childTnLst>
                              <p:par>
                                <p:cTn id="447" presetID="10" presetClass="entr" presetSubtype="0" fill="hold" nodeType="afterEffect">
                                  <p:stCondLst>
                                    <p:cond delay="0"/>
                                  </p:stCondLst>
                                  <p:childTnLst>
                                    <p:set>
                                      <p:cBhvr>
                                        <p:cTn id="448" dur="1" fill="hold">
                                          <p:stCondLst>
                                            <p:cond delay="0"/>
                                          </p:stCondLst>
                                        </p:cTn>
                                        <p:tgtEl>
                                          <p:spTgt spid="364">
                                            <p:txEl>
                                              <p:pRg st="8" end="8"/>
                                            </p:txEl>
                                          </p:spTgt>
                                        </p:tgtEl>
                                        <p:attrNameLst>
                                          <p:attrName>style.visibility</p:attrName>
                                        </p:attrNameLst>
                                      </p:cBhvr>
                                      <p:to>
                                        <p:strVal val="visible"/>
                                      </p:to>
                                    </p:set>
                                    <p:animEffect transition="in" filter="fade">
                                      <p:cBhvr>
                                        <p:cTn id="449" dur="500"/>
                                        <p:tgtEl>
                                          <p:spTgt spid="364">
                                            <p:txEl>
                                              <p:pRg st="8" end="8"/>
                                            </p:txEl>
                                          </p:spTgt>
                                        </p:tgtEl>
                                      </p:cBhvr>
                                    </p:animEffect>
                                  </p:childTnLst>
                                </p:cTn>
                              </p:par>
                            </p:childTnLst>
                          </p:cTn>
                        </p:par>
                        <p:par>
                          <p:cTn id="450" fill="hold">
                            <p:stCondLst>
                              <p:cond delay="35000"/>
                            </p:stCondLst>
                            <p:childTnLst>
                              <p:par>
                                <p:cTn id="451" presetID="10" presetClass="entr" presetSubtype="0" fill="hold" nodeType="afterEffect">
                                  <p:stCondLst>
                                    <p:cond delay="0"/>
                                  </p:stCondLst>
                                  <p:childTnLst>
                                    <p:set>
                                      <p:cBhvr>
                                        <p:cTn id="452" dur="1" fill="hold">
                                          <p:stCondLst>
                                            <p:cond delay="0"/>
                                          </p:stCondLst>
                                        </p:cTn>
                                        <p:tgtEl>
                                          <p:spTgt spid="365">
                                            <p:txEl>
                                              <p:pRg st="0" end="0"/>
                                            </p:txEl>
                                          </p:spTgt>
                                        </p:tgtEl>
                                        <p:attrNameLst>
                                          <p:attrName>style.visibility</p:attrName>
                                        </p:attrNameLst>
                                      </p:cBhvr>
                                      <p:to>
                                        <p:strVal val="visible"/>
                                      </p:to>
                                    </p:set>
                                    <p:animEffect transition="in" filter="fade">
                                      <p:cBhvr>
                                        <p:cTn id="453" dur="500"/>
                                        <p:tgtEl>
                                          <p:spTgt spid="365">
                                            <p:txEl>
                                              <p:pRg st="0" end="0"/>
                                            </p:txEl>
                                          </p:spTgt>
                                        </p:tgtEl>
                                      </p:cBhvr>
                                    </p:animEffect>
                                  </p:childTnLst>
                                </p:cTn>
                              </p:par>
                            </p:childTnLst>
                          </p:cTn>
                        </p:par>
                        <p:par>
                          <p:cTn id="454" fill="hold">
                            <p:stCondLst>
                              <p:cond delay="35500"/>
                            </p:stCondLst>
                            <p:childTnLst>
                              <p:par>
                                <p:cTn id="455" presetID="10" presetClass="entr" presetSubtype="0" fill="hold" nodeType="afterEffect">
                                  <p:stCondLst>
                                    <p:cond delay="0"/>
                                  </p:stCondLst>
                                  <p:childTnLst>
                                    <p:set>
                                      <p:cBhvr>
                                        <p:cTn id="456" dur="1" fill="hold">
                                          <p:stCondLst>
                                            <p:cond delay="0"/>
                                          </p:stCondLst>
                                        </p:cTn>
                                        <p:tgtEl>
                                          <p:spTgt spid="365">
                                            <p:txEl>
                                              <p:pRg st="1" end="1"/>
                                            </p:txEl>
                                          </p:spTgt>
                                        </p:tgtEl>
                                        <p:attrNameLst>
                                          <p:attrName>style.visibility</p:attrName>
                                        </p:attrNameLst>
                                      </p:cBhvr>
                                      <p:to>
                                        <p:strVal val="visible"/>
                                      </p:to>
                                    </p:set>
                                    <p:animEffect transition="in" filter="fade">
                                      <p:cBhvr>
                                        <p:cTn id="457" dur="500"/>
                                        <p:tgtEl>
                                          <p:spTgt spid="365">
                                            <p:txEl>
                                              <p:pRg st="1" end="1"/>
                                            </p:txEl>
                                          </p:spTgt>
                                        </p:tgtEl>
                                      </p:cBhvr>
                                    </p:animEffect>
                                  </p:childTnLst>
                                </p:cTn>
                              </p:par>
                            </p:childTnLst>
                          </p:cTn>
                        </p:par>
                        <p:par>
                          <p:cTn id="458" fill="hold">
                            <p:stCondLst>
                              <p:cond delay="36000"/>
                            </p:stCondLst>
                            <p:childTnLst>
                              <p:par>
                                <p:cTn id="459" presetID="10" presetClass="entr" presetSubtype="0" fill="hold" nodeType="afterEffect">
                                  <p:stCondLst>
                                    <p:cond delay="0"/>
                                  </p:stCondLst>
                                  <p:childTnLst>
                                    <p:set>
                                      <p:cBhvr>
                                        <p:cTn id="460" dur="1" fill="hold">
                                          <p:stCondLst>
                                            <p:cond delay="0"/>
                                          </p:stCondLst>
                                        </p:cTn>
                                        <p:tgtEl>
                                          <p:spTgt spid="365">
                                            <p:txEl>
                                              <p:pRg st="2" end="2"/>
                                            </p:txEl>
                                          </p:spTgt>
                                        </p:tgtEl>
                                        <p:attrNameLst>
                                          <p:attrName>style.visibility</p:attrName>
                                        </p:attrNameLst>
                                      </p:cBhvr>
                                      <p:to>
                                        <p:strVal val="visible"/>
                                      </p:to>
                                    </p:set>
                                    <p:animEffect transition="in" filter="fade">
                                      <p:cBhvr>
                                        <p:cTn id="461" dur="500"/>
                                        <p:tgtEl>
                                          <p:spTgt spid="365">
                                            <p:txEl>
                                              <p:pRg st="2" end="2"/>
                                            </p:txEl>
                                          </p:spTgt>
                                        </p:tgtEl>
                                      </p:cBhvr>
                                    </p:animEffect>
                                  </p:childTnLst>
                                </p:cTn>
                              </p:par>
                            </p:childTnLst>
                          </p:cTn>
                        </p:par>
                        <p:par>
                          <p:cTn id="462" fill="hold">
                            <p:stCondLst>
                              <p:cond delay="36500"/>
                            </p:stCondLst>
                            <p:childTnLst>
                              <p:par>
                                <p:cTn id="463" presetID="10" presetClass="entr" presetSubtype="0" fill="hold" nodeType="afterEffect">
                                  <p:stCondLst>
                                    <p:cond delay="0"/>
                                  </p:stCondLst>
                                  <p:childTnLst>
                                    <p:set>
                                      <p:cBhvr>
                                        <p:cTn id="464" dur="1" fill="hold">
                                          <p:stCondLst>
                                            <p:cond delay="0"/>
                                          </p:stCondLst>
                                        </p:cTn>
                                        <p:tgtEl>
                                          <p:spTgt spid="365">
                                            <p:txEl>
                                              <p:pRg st="3" end="3"/>
                                            </p:txEl>
                                          </p:spTgt>
                                        </p:tgtEl>
                                        <p:attrNameLst>
                                          <p:attrName>style.visibility</p:attrName>
                                        </p:attrNameLst>
                                      </p:cBhvr>
                                      <p:to>
                                        <p:strVal val="visible"/>
                                      </p:to>
                                    </p:set>
                                    <p:animEffect transition="in" filter="fade">
                                      <p:cBhvr>
                                        <p:cTn id="465" dur="500"/>
                                        <p:tgtEl>
                                          <p:spTgt spid="365">
                                            <p:txEl>
                                              <p:pRg st="3" end="3"/>
                                            </p:txEl>
                                          </p:spTgt>
                                        </p:tgtEl>
                                      </p:cBhvr>
                                    </p:animEffect>
                                  </p:childTnLst>
                                </p:cTn>
                              </p:par>
                            </p:childTnLst>
                          </p:cTn>
                        </p:par>
                        <p:par>
                          <p:cTn id="466" fill="hold">
                            <p:stCondLst>
                              <p:cond delay="37000"/>
                            </p:stCondLst>
                            <p:childTnLst>
                              <p:par>
                                <p:cTn id="467" presetID="10" presetClass="entr" presetSubtype="0" fill="hold" nodeType="afterEffect">
                                  <p:stCondLst>
                                    <p:cond delay="0"/>
                                  </p:stCondLst>
                                  <p:childTnLst>
                                    <p:set>
                                      <p:cBhvr>
                                        <p:cTn id="468" dur="1" fill="hold">
                                          <p:stCondLst>
                                            <p:cond delay="0"/>
                                          </p:stCondLst>
                                        </p:cTn>
                                        <p:tgtEl>
                                          <p:spTgt spid="365">
                                            <p:txEl>
                                              <p:pRg st="4" end="4"/>
                                            </p:txEl>
                                          </p:spTgt>
                                        </p:tgtEl>
                                        <p:attrNameLst>
                                          <p:attrName>style.visibility</p:attrName>
                                        </p:attrNameLst>
                                      </p:cBhvr>
                                      <p:to>
                                        <p:strVal val="visible"/>
                                      </p:to>
                                    </p:set>
                                    <p:animEffect transition="in" filter="fade">
                                      <p:cBhvr>
                                        <p:cTn id="469" dur="500"/>
                                        <p:tgtEl>
                                          <p:spTgt spid="365">
                                            <p:txEl>
                                              <p:pRg st="4" end="4"/>
                                            </p:txEl>
                                          </p:spTgt>
                                        </p:tgtEl>
                                      </p:cBhvr>
                                    </p:animEffect>
                                  </p:childTnLst>
                                </p:cTn>
                              </p:par>
                            </p:childTnLst>
                          </p:cTn>
                        </p:par>
                        <p:par>
                          <p:cTn id="470" fill="hold">
                            <p:stCondLst>
                              <p:cond delay="37500"/>
                            </p:stCondLst>
                            <p:childTnLst>
                              <p:par>
                                <p:cTn id="471" presetID="10" presetClass="entr" presetSubtype="0" fill="hold" nodeType="afterEffect">
                                  <p:stCondLst>
                                    <p:cond delay="0"/>
                                  </p:stCondLst>
                                  <p:childTnLst>
                                    <p:set>
                                      <p:cBhvr>
                                        <p:cTn id="472" dur="1" fill="hold">
                                          <p:stCondLst>
                                            <p:cond delay="0"/>
                                          </p:stCondLst>
                                        </p:cTn>
                                        <p:tgtEl>
                                          <p:spTgt spid="365">
                                            <p:txEl>
                                              <p:pRg st="5" end="5"/>
                                            </p:txEl>
                                          </p:spTgt>
                                        </p:tgtEl>
                                        <p:attrNameLst>
                                          <p:attrName>style.visibility</p:attrName>
                                        </p:attrNameLst>
                                      </p:cBhvr>
                                      <p:to>
                                        <p:strVal val="visible"/>
                                      </p:to>
                                    </p:set>
                                    <p:animEffect transition="in" filter="fade">
                                      <p:cBhvr>
                                        <p:cTn id="473" dur="500"/>
                                        <p:tgtEl>
                                          <p:spTgt spid="365">
                                            <p:txEl>
                                              <p:pRg st="5" end="5"/>
                                            </p:txEl>
                                          </p:spTgt>
                                        </p:tgtEl>
                                      </p:cBhvr>
                                    </p:animEffect>
                                  </p:childTnLst>
                                </p:cTn>
                              </p:par>
                            </p:childTnLst>
                          </p:cTn>
                        </p:par>
                        <p:par>
                          <p:cTn id="474" fill="hold">
                            <p:stCondLst>
                              <p:cond delay="38000"/>
                            </p:stCondLst>
                            <p:childTnLst>
                              <p:par>
                                <p:cTn id="475" presetID="10" presetClass="entr" presetSubtype="0" fill="hold" nodeType="afterEffect">
                                  <p:stCondLst>
                                    <p:cond delay="0"/>
                                  </p:stCondLst>
                                  <p:childTnLst>
                                    <p:set>
                                      <p:cBhvr>
                                        <p:cTn id="476" dur="1" fill="hold">
                                          <p:stCondLst>
                                            <p:cond delay="0"/>
                                          </p:stCondLst>
                                        </p:cTn>
                                        <p:tgtEl>
                                          <p:spTgt spid="365">
                                            <p:txEl>
                                              <p:pRg st="6" end="6"/>
                                            </p:txEl>
                                          </p:spTgt>
                                        </p:tgtEl>
                                        <p:attrNameLst>
                                          <p:attrName>style.visibility</p:attrName>
                                        </p:attrNameLst>
                                      </p:cBhvr>
                                      <p:to>
                                        <p:strVal val="visible"/>
                                      </p:to>
                                    </p:set>
                                    <p:animEffect transition="in" filter="fade">
                                      <p:cBhvr>
                                        <p:cTn id="477" dur="500"/>
                                        <p:tgtEl>
                                          <p:spTgt spid="365">
                                            <p:txEl>
                                              <p:pRg st="6" end="6"/>
                                            </p:txEl>
                                          </p:spTgt>
                                        </p:tgtEl>
                                      </p:cBhvr>
                                    </p:animEffect>
                                  </p:childTnLst>
                                </p:cTn>
                              </p:par>
                            </p:childTnLst>
                          </p:cTn>
                        </p:par>
                        <p:par>
                          <p:cTn id="478" fill="hold">
                            <p:stCondLst>
                              <p:cond delay="38500"/>
                            </p:stCondLst>
                            <p:childTnLst>
                              <p:par>
                                <p:cTn id="479" presetID="10" presetClass="entr" presetSubtype="0" fill="hold" nodeType="afterEffect">
                                  <p:stCondLst>
                                    <p:cond delay="0"/>
                                  </p:stCondLst>
                                  <p:childTnLst>
                                    <p:set>
                                      <p:cBhvr>
                                        <p:cTn id="480" dur="1" fill="hold">
                                          <p:stCondLst>
                                            <p:cond delay="0"/>
                                          </p:stCondLst>
                                        </p:cTn>
                                        <p:tgtEl>
                                          <p:spTgt spid="365">
                                            <p:txEl>
                                              <p:pRg st="7" end="7"/>
                                            </p:txEl>
                                          </p:spTgt>
                                        </p:tgtEl>
                                        <p:attrNameLst>
                                          <p:attrName>style.visibility</p:attrName>
                                        </p:attrNameLst>
                                      </p:cBhvr>
                                      <p:to>
                                        <p:strVal val="visible"/>
                                      </p:to>
                                    </p:set>
                                    <p:animEffect transition="in" filter="fade">
                                      <p:cBhvr>
                                        <p:cTn id="481" dur="500"/>
                                        <p:tgtEl>
                                          <p:spTgt spid="365">
                                            <p:txEl>
                                              <p:pRg st="7" end="7"/>
                                            </p:txEl>
                                          </p:spTgt>
                                        </p:tgtEl>
                                      </p:cBhvr>
                                    </p:animEffect>
                                  </p:childTnLst>
                                </p:cTn>
                              </p:par>
                            </p:childTnLst>
                          </p:cTn>
                        </p:par>
                        <p:par>
                          <p:cTn id="482" fill="hold">
                            <p:stCondLst>
                              <p:cond delay="39000"/>
                            </p:stCondLst>
                            <p:childTnLst>
                              <p:par>
                                <p:cTn id="483" presetID="10" presetClass="entr" presetSubtype="0" fill="hold" nodeType="afterEffect">
                                  <p:stCondLst>
                                    <p:cond delay="0"/>
                                  </p:stCondLst>
                                  <p:childTnLst>
                                    <p:set>
                                      <p:cBhvr>
                                        <p:cTn id="484" dur="1" fill="hold">
                                          <p:stCondLst>
                                            <p:cond delay="0"/>
                                          </p:stCondLst>
                                        </p:cTn>
                                        <p:tgtEl>
                                          <p:spTgt spid="365">
                                            <p:txEl>
                                              <p:pRg st="8" end="8"/>
                                            </p:txEl>
                                          </p:spTgt>
                                        </p:tgtEl>
                                        <p:attrNameLst>
                                          <p:attrName>style.visibility</p:attrName>
                                        </p:attrNameLst>
                                      </p:cBhvr>
                                      <p:to>
                                        <p:strVal val="visible"/>
                                      </p:to>
                                    </p:set>
                                    <p:animEffect transition="in" filter="fade">
                                      <p:cBhvr>
                                        <p:cTn id="485" dur="500"/>
                                        <p:tgtEl>
                                          <p:spTgt spid="3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4 Keywords">
  <p:cSld name="1_4 Keywords">
    <p:spTree>
      <p:nvGrpSpPr>
        <p:cNvPr id="1" name="Shape 371"/>
        <p:cNvGrpSpPr/>
        <p:nvPr/>
      </p:nvGrpSpPr>
      <p:grpSpPr>
        <a:xfrm>
          <a:off x="0" y="0"/>
          <a:ext cx="0" cy="0"/>
          <a:chOff x="0" y="0"/>
          <a:chExt cx="0" cy="0"/>
        </a:xfrm>
      </p:grpSpPr>
      <p:sp>
        <p:nvSpPr>
          <p:cNvPr id="372" name="Google Shape;372;p49"/>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3" name="Google Shape;373;p49"/>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9"/>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375" name="Google Shape;375;p49"/>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9"/>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77" name="Google Shape;377;p49"/>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78" name="Google Shape;378;p49"/>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379" name="Google Shape;379;p49"/>
          <p:cNvSpPr/>
          <p:nvPr/>
        </p:nvSpPr>
        <p:spPr>
          <a:xfrm rot="363050">
            <a:off x="6885636" y="2896287"/>
            <a:ext cx="3231057" cy="100721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80" name="Google Shape;380;p49"/>
          <p:cNvSpPr/>
          <p:nvPr/>
        </p:nvSpPr>
        <p:spPr>
          <a:xfrm>
            <a:off x="6766942" y="2717309"/>
            <a:ext cx="3231738" cy="1012104"/>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81" name="Google Shape;381;p49"/>
          <p:cNvSpPr/>
          <p:nvPr/>
        </p:nvSpPr>
        <p:spPr>
          <a:xfrm rot="363050">
            <a:off x="6885636" y="4527566"/>
            <a:ext cx="3231057" cy="100721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82" name="Google Shape;382;p49"/>
          <p:cNvSpPr/>
          <p:nvPr/>
        </p:nvSpPr>
        <p:spPr>
          <a:xfrm>
            <a:off x="6766942" y="4348588"/>
            <a:ext cx="3231738" cy="1012104"/>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83" name="Google Shape;383;p49"/>
          <p:cNvSpPr/>
          <p:nvPr/>
        </p:nvSpPr>
        <p:spPr>
          <a:xfrm rot="363050">
            <a:off x="6885636" y="6153937"/>
            <a:ext cx="3231057" cy="100721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84" name="Google Shape;384;p49"/>
          <p:cNvSpPr/>
          <p:nvPr/>
        </p:nvSpPr>
        <p:spPr>
          <a:xfrm>
            <a:off x="6766942" y="5974959"/>
            <a:ext cx="3231738" cy="1012104"/>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85" name="Google Shape;385;p49"/>
          <p:cNvSpPr/>
          <p:nvPr/>
        </p:nvSpPr>
        <p:spPr>
          <a:xfrm rot="363050">
            <a:off x="6885636" y="7785216"/>
            <a:ext cx="3231057" cy="100721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386" name="Google Shape;386;p49"/>
          <p:cNvSpPr/>
          <p:nvPr/>
        </p:nvSpPr>
        <p:spPr>
          <a:xfrm>
            <a:off x="6766942" y="7606238"/>
            <a:ext cx="3231738" cy="1012104"/>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87" name="Google Shape;387;p49"/>
          <p:cNvSpPr txBox="1">
            <a:spLocks noGrp="1"/>
          </p:cNvSpPr>
          <p:nvPr>
            <p:ph type="body" idx="2"/>
          </p:nvPr>
        </p:nvSpPr>
        <p:spPr>
          <a:xfrm>
            <a:off x="10367342" y="4207396"/>
            <a:ext cx="7344816" cy="135710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8" name="Google Shape;388;p49"/>
          <p:cNvSpPr txBox="1">
            <a:spLocks noGrp="1"/>
          </p:cNvSpPr>
          <p:nvPr>
            <p:ph type="body" idx="3"/>
          </p:nvPr>
        </p:nvSpPr>
        <p:spPr>
          <a:xfrm>
            <a:off x="10367342" y="2551212"/>
            <a:ext cx="7344816" cy="135710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9" name="Google Shape;389;p49"/>
          <p:cNvSpPr txBox="1">
            <a:spLocks noGrp="1"/>
          </p:cNvSpPr>
          <p:nvPr>
            <p:ph type="body" idx="4"/>
          </p:nvPr>
        </p:nvSpPr>
        <p:spPr>
          <a:xfrm>
            <a:off x="10367342" y="7530814"/>
            <a:ext cx="7344816" cy="135710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0" name="Google Shape;390;p49"/>
          <p:cNvSpPr txBox="1">
            <a:spLocks noGrp="1"/>
          </p:cNvSpPr>
          <p:nvPr>
            <p:ph type="body" idx="5"/>
          </p:nvPr>
        </p:nvSpPr>
        <p:spPr>
          <a:xfrm>
            <a:off x="10367342" y="5874630"/>
            <a:ext cx="7344816" cy="1357102"/>
          </a:xfrm>
          <a:prstGeom prst="rect">
            <a:avLst/>
          </a:prstGeom>
          <a:noFill/>
          <a:ln>
            <a:noFill/>
          </a:ln>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1" name="Google Shape;391;p49"/>
          <p:cNvSpPr txBox="1">
            <a:spLocks noGrp="1"/>
          </p:cNvSpPr>
          <p:nvPr>
            <p:ph type="body" idx="6"/>
          </p:nvPr>
        </p:nvSpPr>
        <p:spPr>
          <a:xfrm>
            <a:off x="687555" y="2728798"/>
            <a:ext cx="5287300" cy="5889544"/>
          </a:xfrm>
          <a:prstGeom prst="rect">
            <a:avLst/>
          </a:prstGeom>
          <a:noFill/>
          <a:ln>
            <a:noFill/>
          </a:ln>
        </p:spPr>
        <p:txBody>
          <a:bodyPr spcFirstLastPara="1" wrap="square" lIns="163275" tIns="81625" rIns="163275" bIns="81625" anchor="ctr"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2" name="Google Shape;392;p49"/>
          <p:cNvSpPr txBox="1">
            <a:spLocks noGrp="1"/>
          </p:cNvSpPr>
          <p:nvPr>
            <p:ph type="body" idx="7"/>
          </p:nvPr>
        </p:nvSpPr>
        <p:spPr>
          <a:xfrm>
            <a:off x="6778345" y="2717309"/>
            <a:ext cx="3220335" cy="997062"/>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3" name="Google Shape;393;p49"/>
          <p:cNvSpPr txBox="1">
            <a:spLocks noGrp="1"/>
          </p:cNvSpPr>
          <p:nvPr>
            <p:ph type="body" idx="8"/>
          </p:nvPr>
        </p:nvSpPr>
        <p:spPr>
          <a:xfrm>
            <a:off x="6766942" y="4362462"/>
            <a:ext cx="3220335" cy="997062"/>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4" name="Google Shape;394;p49"/>
          <p:cNvSpPr txBox="1">
            <a:spLocks noGrp="1"/>
          </p:cNvSpPr>
          <p:nvPr>
            <p:ph type="body" idx="9"/>
          </p:nvPr>
        </p:nvSpPr>
        <p:spPr>
          <a:xfrm>
            <a:off x="6761431" y="5974959"/>
            <a:ext cx="3220335" cy="997062"/>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5" name="Google Shape;395;p49"/>
          <p:cNvSpPr txBox="1">
            <a:spLocks noGrp="1"/>
          </p:cNvSpPr>
          <p:nvPr>
            <p:ph type="body" idx="13"/>
          </p:nvPr>
        </p:nvSpPr>
        <p:spPr>
          <a:xfrm>
            <a:off x="6766942" y="7606238"/>
            <a:ext cx="3220335" cy="997062"/>
          </a:xfrm>
          <a:prstGeom prst="rect">
            <a:avLst/>
          </a:prstGeom>
          <a:noFill/>
          <a:ln>
            <a:noFill/>
          </a:ln>
        </p:spPr>
        <p:txBody>
          <a:bodyPr spcFirstLastPara="1" wrap="square" lIns="163275" tIns="81625" rIns="163275" bIns="81625" anchor="ctr" anchorCtr="0">
            <a:normAutofit/>
          </a:bodyPr>
          <a:lstStyle>
            <a:lvl1pPr marL="457200" lvl="0" indent="-228600" algn="ct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7"/>
                                        </p:tgtEl>
                                        <p:attrNameLst>
                                          <p:attrName>style.visibility</p:attrName>
                                        </p:attrNameLst>
                                      </p:cBhvr>
                                      <p:to>
                                        <p:strVal val="visible"/>
                                      </p:to>
                                    </p:set>
                                    <p:anim calcmode="lin" valueType="num">
                                      <p:cBhvr additive="base">
                                        <p:cTn id="7" dur="250"/>
                                        <p:tgtEl>
                                          <p:spTgt spid="3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78"/>
                                        </p:tgtEl>
                                        <p:attrNameLst>
                                          <p:attrName>style.visibility</p:attrName>
                                        </p:attrNameLst>
                                      </p:cBhvr>
                                      <p:to>
                                        <p:strVal val="visible"/>
                                      </p:to>
                                    </p:set>
                                    <p:anim calcmode="lin" valueType="num">
                                      <p:cBhvr additive="base">
                                        <p:cTn id="10" dur="250"/>
                                        <p:tgtEl>
                                          <p:spTgt spid="378"/>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376"/>
                                        </p:tgtEl>
                                        <p:attrNameLst>
                                          <p:attrName>style.visibility</p:attrName>
                                        </p:attrNameLst>
                                      </p:cBhvr>
                                      <p:to>
                                        <p:strVal val="visible"/>
                                      </p:to>
                                    </p:set>
                                    <p:anim calcmode="lin" valueType="num">
                                      <p:cBhvr additive="base">
                                        <p:cTn id="13" dur="250"/>
                                        <p:tgtEl>
                                          <p:spTgt spid="376"/>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73"/>
                                        </p:tgtEl>
                                        <p:attrNameLst>
                                          <p:attrName>style.visibility</p:attrName>
                                        </p:attrNameLst>
                                      </p:cBhvr>
                                      <p:to>
                                        <p:strVal val="visible"/>
                                      </p:to>
                                    </p:set>
                                    <p:anim calcmode="lin" valueType="num">
                                      <p:cBhvr additive="base">
                                        <p:cTn id="16" dur="500"/>
                                        <p:tgtEl>
                                          <p:spTgt spid="373"/>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72">
                                            <p:txEl>
                                              <p:pRg st="0" end="0"/>
                                            </p:txEl>
                                          </p:spTgt>
                                        </p:tgtEl>
                                        <p:attrNameLst>
                                          <p:attrName>style.visibility</p:attrName>
                                        </p:attrNameLst>
                                      </p:cBhvr>
                                      <p:to>
                                        <p:strVal val="visible"/>
                                      </p:to>
                                    </p:set>
                                    <p:anim calcmode="lin" valueType="num">
                                      <p:cBhvr additive="base">
                                        <p:cTn id="19" dur="500"/>
                                        <p:tgtEl>
                                          <p:spTgt spid="372">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72">
                                            <p:txEl>
                                              <p:pRg st="1" end="1"/>
                                            </p:txEl>
                                          </p:spTgt>
                                        </p:tgtEl>
                                        <p:attrNameLst>
                                          <p:attrName>style.visibility</p:attrName>
                                        </p:attrNameLst>
                                      </p:cBhvr>
                                      <p:to>
                                        <p:strVal val="visible"/>
                                      </p:to>
                                    </p:set>
                                    <p:anim calcmode="lin" valueType="num">
                                      <p:cBhvr additive="base">
                                        <p:cTn id="22" dur="500"/>
                                        <p:tgtEl>
                                          <p:spTgt spid="372">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72">
                                            <p:txEl>
                                              <p:pRg st="2" end="2"/>
                                            </p:txEl>
                                          </p:spTgt>
                                        </p:tgtEl>
                                        <p:attrNameLst>
                                          <p:attrName>style.visibility</p:attrName>
                                        </p:attrNameLst>
                                      </p:cBhvr>
                                      <p:to>
                                        <p:strVal val="visible"/>
                                      </p:to>
                                    </p:set>
                                    <p:anim calcmode="lin" valueType="num">
                                      <p:cBhvr additive="base">
                                        <p:cTn id="25" dur="500"/>
                                        <p:tgtEl>
                                          <p:spTgt spid="372">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72">
                                            <p:txEl>
                                              <p:pRg st="3" end="3"/>
                                            </p:txEl>
                                          </p:spTgt>
                                        </p:tgtEl>
                                        <p:attrNameLst>
                                          <p:attrName>style.visibility</p:attrName>
                                        </p:attrNameLst>
                                      </p:cBhvr>
                                      <p:to>
                                        <p:strVal val="visible"/>
                                      </p:to>
                                    </p:set>
                                    <p:anim calcmode="lin" valueType="num">
                                      <p:cBhvr additive="base">
                                        <p:cTn id="28" dur="500"/>
                                        <p:tgtEl>
                                          <p:spTgt spid="372">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372">
                                            <p:txEl>
                                              <p:pRg st="4" end="4"/>
                                            </p:txEl>
                                          </p:spTgt>
                                        </p:tgtEl>
                                        <p:attrNameLst>
                                          <p:attrName>style.visibility</p:attrName>
                                        </p:attrNameLst>
                                      </p:cBhvr>
                                      <p:to>
                                        <p:strVal val="visible"/>
                                      </p:to>
                                    </p:set>
                                    <p:anim calcmode="lin" valueType="num">
                                      <p:cBhvr additive="base">
                                        <p:cTn id="31" dur="500"/>
                                        <p:tgtEl>
                                          <p:spTgt spid="372">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72">
                                            <p:txEl>
                                              <p:pRg st="5" end="5"/>
                                            </p:txEl>
                                          </p:spTgt>
                                        </p:tgtEl>
                                        <p:attrNameLst>
                                          <p:attrName>style.visibility</p:attrName>
                                        </p:attrNameLst>
                                      </p:cBhvr>
                                      <p:to>
                                        <p:strVal val="visible"/>
                                      </p:to>
                                    </p:set>
                                    <p:anim calcmode="lin" valueType="num">
                                      <p:cBhvr additive="base">
                                        <p:cTn id="34" dur="500"/>
                                        <p:tgtEl>
                                          <p:spTgt spid="372">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372">
                                            <p:txEl>
                                              <p:pRg st="6" end="6"/>
                                            </p:txEl>
                                          </p:spTgt>
                                        </p:tgtEl>
                                        <p:attrNameLst>
                                          <p:attrName>style.visibility</p:attrName>
                                        </p:attrNameLst>
                                      </p:cBhvr>
                                      <p:to>
                                        <p:strVal val="visible"/>
                                      </p:to>
                                    </p:set>
                                    <p:anim calcmode="lin" valueType="num">
                                      <p:cBhvr additive="base">
                                        <p:cTn id="37" dur="500"/>
                                        <p:tgtEl>
                                          <p:spTgt spid="372">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372">
                                            <p:txEl>
                                              <p:pRg st="7" end="7"/>
                                            </p:txEl>
                                          </p:spTgt>
                                        </p:tgtEl>
                                        <p:attrNameLst>
                                          <p:attrName>style.visibility</p:attrName>
                                        </p:attrNameLst>
                                      </p:cBhvr>
                                      <p:to>
                                        <p:strVal val="visible"/>
                                      </p:to>
                                    </p:set>
                                    <p:anim calcmode="lin" valueType="num">
                                      <p:cBhvr additive="base">
                                        <p:cTn id="40" dur="500"/>
                                        <p:tgtEl>
                                          <p:spTgt spid="372">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372">
                                            <p:txEl>
                                              <p:pRg st="8" end="8"/>
                                            </p:txEl>
                                          </p:spTgt>
                                        </p:tgtEl>
                                        <p:attrNameLst>
                                          <p:attrName>style.visibility</p:attrName>
                                        </p:attrNameLst>
                                      </p:cBhvr>
                                      <p:to>
                                        <p:strVal val="visible"/>
                                      </p:to>
                                    </p:set>
                                    <p:anim calcmode="lin" valueType="num">
                                      <p:cBhvr additive="base">
                                        <p:cTn id="43" dur="500"/>
                                        <p:tgtEl>
                                          <p:spTgt spid="372">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379"/>
                                        </p:tgtEl>
                                        <p:attrNameLst>
                                          <p:attrName>style.visibility</p:attrName>
                                        </p:attrNameLst>
                                      </p:cBhvr>
                                      <p:to>
                                        <p:strVal val="visible"/>
                                      </p:to>
                                    </p:set>
                                    <p:anim calcmode="lin" valueType="num">
                                      <p:cBhvr additive="base">
                                        <p:cTn id="47" dur="500"/>
                                        <p:tgtEl>
                                          <p:spTgt spid="379"/>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380"/>
                                        </p:tgtEl>
                                        <p:attrNameLst>
                                          <p:attrName>style.visibility</p:attrName>
                                        </p:attrNameLst>
                                      </p:cBhvr>
                                      <p:to>
                                        <p:strVal val="visible"/>
                                      </p:to>
                                    </p:set>
                                    <p:anim calcmode="lin" valueType="num">
                                      <p:cBhvr additive="base">
                                        <p:cTn id="50" dur="500"/>
                                        <p:tgtEl>
                                          <p:spTgt spid="380"/>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392">
                                            <p:txEl>
                                              <p:pRg st="0" end="0"/>
                                            </p:txEl>
                                          </p:spTgt>
                                        </p:tgtEl>
                                        <p:attrNameLst>
                                          <p:attrName>style.visibility</p:attrName>
                                        </p:attrNameLst>
                                      </p:cBhvr>
                                      <p:to>
                                        <p:strVal val="visible"/>
                                      </p:to>
                                    </p:set>
                                    <p:anim calcmode="lin" valueType="num">
                                      <p:cBhvr additive="base">
                                        <p:cTn id="53" dur="500"/>
                                        <p:tgtEl>
                                          <p:spTgt spid="392">
                                            <p:txEl>
                                              <p:pRg st="0" end="0"/>
                                            </p:txEl>
                                          </p:spTgt>
                                        </p:tgtEl>
                                        <p:attrNameLst>
                                          <p:attrName>ppt_x</p:attrName>
                                        </p:attrNameLst>
                                      </p:cBhvr>
                                      <p:tavLst>
                                        <p:tav tm="0">
                                          <p:val>
                                            <p:strVal val="#ppt_x-1"/>
                                          </p:val>
                                        </p:tav>
                                        <p:tav tm="100000">
                                          <p:val>
                                            <p:strVal val="#ppt_x"/>
                                          </p:val>
                                        </p:tav>
                                      </p:tavLst>
                                    </p:anim>
                                  </p:childTnLst>
                                </p:cTn>
                              </p:par>
                              <p:par>
                                <p:cTn id="54" presetID="2" presetClass="entr" presetSubtype="8" fill="hold" nodeType="withEffect">
                                  <p:stCondLst>
                                    <p:cond delay="0"/>
                                  </p:stCondLst>
                                  <p:childTnLst>
                                    <p:set>
                                      <p:cBhvr>
                                        <p:cTn id="55" dur="1" fill="hold">
                                          <p:stCondLst>
                                            <p:cond delay="0"/>
                                          </p:stCondLst>
                                        </p:cTn>
                                        <p:tgtEl>
                                          <p:spTgt spid="392">
                                            <p:txEl>
                                              <p:pRg st="1" end="1"/>
                                            </p:txEl>
                                          </p:spTgt>
                                        </p:tgtEl>
                                        <p:attrNameLst>
                                          <p:attrName>style.visibility</p:attrName>
                                        </p:attrNameLst>
                                      </p:cBhvr>
                                      <p:to>
                                        <p:strVal val="visible"/>
                                      </p:to>
                                    </p:set>
                                    <p:anim calcmode="lin" valueType="num">
                                      <p:cBhvr additive="base">
                                        <p:cTn id="56" dur="500"/>
                                        <p:tgtEl>
                                          <p:spTgt spid="392">
                                            <p:txEl>
                                              <p:pRg st="1" end="1"/>
                                            </p:txEl>
                                          </p:spTgt>
                                        </p:tgtEl>
                                        <p:attrNameLst>
                                          <p:attrName>ppt_x</p:attrName>
                                        </p:attrNameLst>
                                      </p:cBhvr>
                                      <p:tavLst>
                                        <p:tav tm="0">
                                          <p:val>
                                            <p:strVal val="#ppt_x-1"/>
                                          </p:val>
                                        </p:tav>
                                        <p:tav tm="100000">
                                          <p:val>
                                            <p:strVal val="#ppt_x"/>
                                          </p:val>
                                        </p:tav>
                                      </p:tavLst>
                                    </p:anim>
                                  </p:childTnLst>
                                </p:cTn>
                              </p:par>
                              <p:par>
                                <p:cTn id="57" presetID="2" presetClass="entr" presetSubtype="8" fill="hold" nodeType="withEffect">
                                  <p:stCondLst>
                                    <p:cond delay="0"/>
                                  </p:stCondLst>
                                  <p:childTnLst>
                                    <p:set>
                                      <p:cBhvr>
                                        <p:cTn id="58" dur="1" fill="hold">
                                          <p:stCondLst>
                                            <p:cond delay="0"/>
                                          </p:stCondLst>
                                        </p:cTn>
                                        <p:tgtEl>
                                          <p:spTgt spid="392">
                                            <p:txEl>
                                              <p:pRg st="2" end="2"/>
                                            </p:txEl>
                                          </p:spTgt>
                                        </p:tgtEl>
                                        <p:attrNameLst>
                                          <p:attrName>style.visibility</p:attrName>
                                        </p:attrNameLst>
                                      </p:cBhvr>
                                      <p:to>
                                        <p:strVal val="visible"/>
                                      </p:to>
                                    </p:set>
                                    <p:anim calcmode="lin" valueType="num">
                                      <p:cBhvr additive="base">
                                        <p:cTn id="59" dur="500"/>
                                        <p:tgtEl>
                                          <p:spTgt spid="392">
                                            <p:txEl>
                                              <p:pRg st="2" end="2"/>
                                            </p:txEl>
                                          </p:spTgt>
                                        </p:tgtEl>
                                        <p:attrNameLst>
                                          <p:attrName>ppt_x</p:attrName>
                                        </p:attrNameLst>
                                      </p:cBhvr>
                                      <p:tavLst>
                                        <p:tav tm="0">
                                          <p:val>
                                            <p:strVal val="#ppt_x-1"/>
                                          </p:val>
                                        </p:tav>
                                        <p:tav tm="100000">
                                          <p:val>
                                            <p:strVal val="#ppt_x"/>
                                          </p:val>
                                        </p:tav>
                                      </p:tavLst>
                                    </p:anim>
                                  </p:childTnLst>
                                </p:cTn>
                              </p:par>
                              <p:par>
                                <p:cTn id="60" presetID="2" presetClass="entr" presetSubtype="8" fill="hold" nodeType="withEffect">
                                  <p:stCondLst>
                                    <p:cond delay="0"/>
                                  </p:stCondLst>
                                  <p:childTnLst>
                                    <p:set>
                                      <p:cBhvr>
                                        <p:cTn id="61" dur="1" fill="hold">
                                          <p:stCondLst>
                                            <p:cond delay="0"/>
                                          </p:stCondLst>
                                        </p:cTn>
                                        <p:tgtEl>
                                          <p:spTgt spid="392">
                                            <p:txEl>
                                              <p:pRg st="3" end="3"/>
                                            </p:txEl>
                                          </p:spTgt>
                                        </p:tgtEl>
                                        <p:attrNameLst>
                                          <p:attrName>style.visibility</p:attrName>
                                        </p:attrNameLst>
                                      </p:cBhvr>
                                      <p:to>
                                        <p:strVal val="visible"/>
                                      </p:to>
                                    </p:set>
                                    <p:anim calcmode="lin" valueType="num">
                                      <p:cBhvr additive="base">
                                        <p:cTn id="62" dur="500"/>
                                        <p:tgtEl>
                                          <p:spTgt spid="392">
                                            <p:txEl>
                                              <p:pRg st="3" end="3"/>
                                            </p:txEl>
                                          </p:spTgt>
                                        </p:tgtEl>
                                        <p:attrNameLst>
                                          <p:attrName>ppt_x</p:attrName>
                                        </p:attrNameLst>
                                      </p:cBhvr>
                                      <p:tavLst>
                                        <p:tav tm="0">
                                          <p:val>
                                            <p:strVal val="#ppt_x-1"/>
                                          </p:val>
                                        </p:tav>
                                        <p:tav tm="100000">
                                          <p:val>
                                            <p:strVal val="#ppt_x"/>
                                          </p:val>
                                        </p:tav>
                                      </p:tavLst>
                                    </p:anim>
                                  </p:childTnLst>
                                </p:cTn>
                              </p:par>
                              <p:par>
                                <p:cTn id="63" presetID="2" presetClass="entr" presetSubtype="8" fill="hold" nodeType="withEffect">
                                  <p:stCondLst>
                                    <p:cond delay="0"/>
                                  </p:stCondLst>
                                  <p:childTnLst>
                                    <p:set>
                                      <p:cBhvr>
                                        <p:cTn id="64" dur="1" fill="hold">
                                          <p:stCondLst>
                                            <p:cond delay="0"/>
                                          </p:stCondLst>
                                        </p:cTn>
                                        <p:tgtEl>
                                          <p:spTgt spid="392">
                                            <p:txEl>
                                              <p:pRg st="4" end="4"/>
                                            </p:txEl>
                                          </p:spTgt>
                                        </p:tgtEl>
                                        <p:attrNameLst>
                                          <p:attrName>style.visibility</p:attrName>
                                        </p:attrNameLst>
                                      </p:cBhvr>
                                      <p:to>
                                        <p:strVal val="visible"/>
                                      </p:to>
                                    </p:set>
                                    <p:anim calcmode="lin" valueType="num">
                                      <p:cBhvr additive="base">
                                        <p:cTn id="65" dur="500"/>
                                        <p:tgtEl>
                                          <p:spTgt spid="392">
                                            <p:txEl>
                                              <p:pRg st="4" end="4"/>
                                            </p:txEl>
                                          </p:spTgt>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392">
                                            <p:txEl>
                                              <p:pRg st="5" end="5"/>
                                            </p:txEl>
                                          </p:spTgt>
                                        </p:tgtEl>
                                        <p:attrNameLst>
                                          <p:attrName>style.visibility</p:attrName>
                                        </p:attrNameLst>
                                      </p:cBhvr>
                                      <p:to>
                                        <p:strVal val="visible"/>
                                      </p:to>
                                    </p:set>
                                    <p:anim calcmode="lin" valueType="num">
                                      <p:cBhvr additive="base">
                                        <p:cTn id="68" dur="500"/>
                                        <p:tgtEl>
                                          <p:spTgt spid="392">
                                            <p:txEl>
                                              <p:pRg st="5" end="5"/>
                                            </p:txEl>
                                          </p:spTgt>
                                        </p:tgtEl>
                                        <p:attrNameLst>
                                          <p:attrName>ppt_x</p:attrName>
                                        </p:attrNameLst>
                                      </p:cBhvr>
                                      <p:tavLst>
                                        <p:tav tm="0">
                                          <p:val>
                                            <p:strVal val="#ppt_x-1"/>
                                          </p:val>
                                        </p:tav>
                                        <p:tav tm="100000">
                                          <p:val>
                                            <p:strVal val="#ppt_x"/>
                                          </p:val>
                                        </p:tav>
                                      </p:tavLst>
                                    </p:anim>
                                  </p:childTnLst>
                                </p:cTn>
                              </p:par>
                              <p:par>
                                <p:cTn id="69" presetID="2" presetClass="entr" presetSubtype="8" fill="hold" nodeType="withEffect">
                                  <p:stCondLst>
                                    <p:cond delay="0"/>
                                  </p:stCondLst>
                                  <p:childTnLst>
                                    <p:set>
                                      <p:cBhvr>
                                        <p:cTn id="70" dur="1" fill="hold">
                                          <p:stCondLst>
                                            <p:cond delay="0"/>
                                          </p:stCondLst>
                                        </p:cTn>
                                        <p:tgtEl>
                                          <p:spTgt spid="392">
                                            <p:txEl>
                                              <p:pRg st="6" end="6"/>
                                            </p:txEl>
                                          </p:spTgt>
                                        </p:tgtEl>
                                        <p:attrNameLst>
                                          <p:attrName>style.visibility</p:attrName>
                                        </p:attrNameLst>
                                      </p:cBhvr>
                                      <p:to>
                                        <p:strVal val="visible"/>
                                      </p:to>
                                    </p:set>
                                    <p:anim calcmode="lin" valueType="num">
                                      <p:cBhvr additive="base">
                                        <p:cTn id="71" dur="500"/>
                                        <p:tgtEl>
                                          <p:spTgt spid="392">
                                            <p:txEl>
                                              <p:pRg st="6" end="6"/>
                                            </p:txEl>
                                          </p:spTgt>
                                        </p:tgtEl>
                                        <p:attrNameLst>
                                          <p:attrName>ppt_x</p:attrName>
                                        </p:attrNameLst>
                                      </p:cBhvr>
                                      <p:tavLst>
                                        <p:tav tm="0">
                                          <p:val>
                                            <p:strVal val="#ppt_x-1"/>
                                          </p:val>
                                        </p:tav>
                                        <p:tav tm="100000">
                                          <p:val>
                                            <p:strVal val="#ppt_x"/>
                                          </p:val>
                                        </p:tav>
                                      </p:tavLst>
                                    </p:anim>
                                  </p:childTnLst>
                                </p:cTn>
                              </p:par>
                              <p:par>
                                <p:cTn id="72" presetID="2" presetClass="entr" presetSubtype="8" fill="hold" nodeType="withEffect">
                                  <p:stCondLst>
                                    <p:cond delay="0"/>
                                  </p:stCondLst>
                                  <p:childTnLst>
                                    <p:set>
                                      <p:cBhvr>
                                        <p:cTn id="73" dur="1" fill="hold">
                                          <p:stCondLst>
                                            <p:cond delay="0"/>
                                          </p:stCondLst>
                                        </p:cTn>
                                        <p:tgtEl>
                                          <p:spTgt spid="392">
                                            <p:txEl>
                                              <p:pRg st="7" end="7"/>
                                            </p:txEl>
                                          </p:spTgt>
                                        </p:tgtEl>
                                        <p:attrNameLst>
                                          <p:attrName>style.visibility</p:attrName>
                                        </p:attrNameLst>
                                      </p:cBhvr>
                                      <p:to>
                                        <p:strVal val="visible"/>
                                      </p:to>
                                    </p:set>
                                    <p:anim calcmode="lin" valueType="num">
                                      <p:cBhvr additive="base">
                                        <p:cTn id="74" dur="500"/>
                                        <p:tgtEl>
                                          <p:spTgt spid="392">
                                            <p:txEl>
                                              <p:pRg st="7" end="7"/>
                                            </p:txEl>
                                          </p:spTgt>
                                        </p:tgtEl>
                                        <p:attrNameLst>
                                          <p:attrName>ppt_x</p:attrName>
                                        </p:attrNameLst>
                                      </p:cBhvr>
                                      <p:tavLst>
                                        <p:tav tm="0">
                                          <p:val>
                                            <p:strVal val="#ppt_x-1"/>
                                          </p:val>
                                        </p:tav>
                                        <p:tav tm="100000">
                                          <p:val>
                                            <p:strVal val="#ppt_x"/>
                                          </p:val>
                                        </p:tav>
                                      </p:tavLst>
                                    </p:anim>
                                  </p:childTnLst>
                                </p:cTn>
                              </p:par>
                              <p:par>
                                <p:cTn id="75" presetID="2" presetClass="entr" presetSubtype="8" fill="hold" nodeType="withEffect">
                                  <p:stCondLst>
                                    <p:cond delay="0"/>
                                  </p:stCondLst>
                                  <p:childTnLst>
                                    <p:set>
                                      <p:cBhvr>
                                        <p:cTn id="76" dur="1" fill="hold">
                                          <p:stCondLst>
                                            <p:cond delay="0"/>
                                          </p:stCondLst>
                                        </p:cTn>
                                        <p:tgtEl>
                                          <p:spTgt spid="392">
                                            <p:txEl>
                                              <p:pRg st="8" end="8"/>
                                            </p:txEl>
                                          </p:spTgt>
                                        </p:tgtEl>
                                        <p:attrNameLst>
                                          <p:attrName>style.visibility</p:attrName>
                                        </p:attrNameLst>
                                      </p:cBhvr>
                                      <p:to>
                                        <p:strVal val="visible"/>
                                      </p:to>
                                    </p:set>
                                    <p:anim calcmode="lin" valueType="num">
                                      <p:cBhvr additive="base">
                                        <p:cTn id="77" dur="500"/>
                                        <p:tgtEl>
                                          <p:spTgt spid="392">
                                            <p:txEl>
                                              <p:pRg st="8" end="8"/>
                                            </p:txEl>
                                          </p:spTgt>
                                        </p:tgtEl>
                                        <p:attrNameLst>
                                          <p:attrName>ppt_x</p:attrName>
                                        </p:attrNameLst>
                                      </p:cBhvr>
                                      <p:tavLst>
                                        <p:tav tm="0">
                                          <p:val>
                                            <p:strVal val="#ppt_x-1"/>
                                          </p:val>
                                        </p:tav>
                                        <p:tav tm="100000">
                                          <p:val>
                                            <p:strVal val="#ppt_x"/>
                                          </p:val>
                                        </p:tav>
                                      </p:tavLst>
                                    </p:anim>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388">
                                            <p:txEl>
                                              <p:pRg st="0" end="0"/>
                                            </p:txEl>
                                          </p:spTgt>
                                        </p:tgtEl>
                                        <p:attrNameLst>
                                          <p:attrName>style.visibility</p:attrName>
                                        </p:attrNameLst>
                                      </p:cBhvr>
                                      <p:to>
                                        <p:strVal val="visible"/>
                                      </p:to>
                                    </p:set>
                                    <p:animEffect transition="in" filter="fade">
                                      <p:cBhvr>
                                        <p:cTn id="81" dur="500"/>
                                        <p:tgtEl>
                                          <p:spTgt spid="388">
                                            <p:txEl>
                                              <p:pRg st="0" end="0"/>
                                            </p:txEl>
                                          </p:spTgt>
                                        </p:tgtEl>
                                      </p:cBhvr>
                                    </p:animEffect>
                                  </p:childTnLst>
                                </p:cTn>
                              </p:par>
                            </p:childTnLst>
                          </p:cTn>
                        </p:par>
                        <p:par>
                          <p:cTn id="82" fill="hold">
                            <p:stCondLst>
                              <p:cond delay="1500"/>
                            </p:stCondLst>
                            <p:childTnLst>
                              <p:par>
                                <p:cTn id="83" presetID="10" presetClass="entr" presetSubtype="0" fill="hold" nodeType="afterEffect">
                                  <p:stCondLst>
                                    <p:cond delay="0"/>
                                  </p:stCondLst>
                                  <p:childTnLst>
                                    <p:set>
                                      <p:cBhvr>
                                        <p:cTn id="84" dur="1" fill="hold">
                                          <p:stCondLst>
                                            <p:cond delay="0"/>
                                          </p:stCondLst>
                                        </p:cTn>
                                        <p:tgtEl>
                                          <p:spTgt spid="388">
                                            <p:txEl>
                                              <p:pRg st="1" end="1"/>
                                            </p:txEl>
                                          </p:spTgt>
                                        </p:tgtEl>
                                        <p:attrNameLst>
                                          <p:attrName>style.visibility</p:attrName>
                                        </p:attrNameLst>
                                      </p:cBhvr>
                                      <p:to>
                                        <p:strVal val="visible"/>
                                      </p:to>
                                    </p:set>
                                    <p:animEffect transition="in" filter="fade">
                                      <p:cBhvr>
                                        <p:cTn id="85" dur="500"/>
                                        <p:tgtEl>
                                          <p:spTgt spid="388">
                                            <p:txEl>
                                              <p:pRg st="1" end="1"/>
                                            </p:txEl>
                                          </p:spTgt>
                                        </p:tgtEl>
                                      </p:cBhvr>
                                    </p:animEffect>
                                  </p:childTnLst>
                                </p:cTn>
                              </p:par>
                            </p:childTnLst>
                          </p:cTn>
                        </p:par>
                        <p:par>
                          <p:cTn id="86" fill="hold">
                            <p:stCondLst>
                              <p:cond delay="2000"/>
                            </p:stCondLst>
                            <p:childTnLst>
                              <p:par>
                                <p:cTn id="87" presetID="10" presetClass="entr" presetSubtype="0" fill="hold" nodeType="afterEffect">
                                  <p:stCondLst>
                                    <p:cond delay="0"/>
                                  </p:stCondLst>
                                  <p:childTnLst>
                                    <p:set>
                                      <p:cBhvr>
                                        <p:cTn id="88" dur="1" fill="hold">
                                          <p:stCondLst>
                                            <p:cond delay="0"/>
                                          </p:stCondLst>
                                        </p:cTn>
                                        <p:tgtEl>
                                          <p:spTgt spid="388">
                                            <p:txEl>
                                              <p:pRg st="2" end="2"/>
                                            </p:txEl>
                                          </p:spTgt>
                                        </p:tgtEl>
                                        <p:attrNameLst>
                                          <p:attrName>style.visibility</p:attrName>
                                        </p:attrNameLst>
                                      </p:cBhvr>
                                      <p:to>
                                        <p:strVal val="visible"/>
                                      </p:to>
                                    </p:set>
                                    <p:animEffect transition="in" filter="fade">
                                      <p:cBhvr>
                                        <p:cTn id="89" dur="500"/>
                                        <p:tgtEl>
                                          <p:spTgt spid="388">
                                            <p:txEl>
                                              <p:pRg st="2" end="2"/>
                                            </p:txEl>
                                          </p:spTgt>
                                        </p:tgtEl>
                                      </p:cBhvr>
                                    </p:animEffect>
                                  </p:childTnLst>
                                </p:cTn>
                              </p:par>
                            </p:childTnLst>
                          </p:cTn>
                        </p:par>
                        <p:par>
                          <p:cTn id="90" fill="hold">
                            <p:stCondLst>
                              <p:cond delay="2500"/>
                            </p:stCondLst>
                            <p:childTnLst>
                              <p:par>
                                <p:cTn id="91" presetID="10" presetClass="entr" presetSubtype="0" fill="hold" nodeType="afterEffect">
                                  <p:stCondLst>
                                    <p:cond delay="0"/>
                                  </p:stCondLst>
                                  <p:childTnLst>
                                    <p:set>
                                      <p:cBhvr>
                                        <p:cTn id="92" dur="1" fill="hold">
                                          <p:stCondLst>
                                            <p:cond delay="0"/>
                                          </p:stCondLst>
                                        </p:cTn>
                                        <p:tgtEl>
                                          <p:spTgt spid="388">
                                            <p:txEl>
                                              <p:pRg st="3" end="3"/>
                                            </p:txEl>
                                          </p:spTgt>
                                        </p:tgtEl>
                                        <p:attrNameLst>
                                          <p:attrName>style.visibility</p:attrName>
                                        </p:attrNameLst>
                                      </p:cBhvr>
                                      <p:to>
                                        <p:strVal val="visible"/>
                                      </p:to>
                                    </p:set>
                                    <p:animEffect transition="in" filter="fade">
                                      <p:cBhvr>
                                        <p:cTn id="93" dur="500"/>
                                        <p:tgtEl>
                                          <p:spTgt spid="388">
                                            <p:txEl>
                                              <p:pRg st="3" end="3"/>
                                            </p:txEl>
                                          </p:spTgt>
                                        </p:tgtEl>
                                      </p:cBhvr>
                                    </p:animEffect>
                                  </p:childTnLst>
                                </p:cTn>
                              </p:par>
                            </p:childTnLst>
                          </p:cTn>
                        </p:par>
                        <p:par>
                          <p:cTn id="94" fill="hold">
                            <p:stCondLst>
                              <p:cond delay="3000"/>
                            </p:stCondLst>
                            <p:childTnLst>
                              <p:par>
                                <p:cTn id="95" presetID="10" presetClass="entr" presetSubtype="0" fill="hold" nodeType="afterEffect">
                                  <p:stCondLst>
                                    <p:cond delay="0"/>
                                  </p:stCondLst>
                                  <p:childTnLst>
                                    <p:set>
                                      <p:cBhvr>
                                        <p:cTn id="96" dur="1" fill="hold">
                                          <p:stCondLst>
                                            <p:cond delay="0"/>
                                          </p:stCondLst>
                                        </p:cTn>
                                        <p:tgtEl>
                                          <p:spTgt spid="388">
                                            <p:txEl>
                                              <p:pRg st="4" end="4"/>
                                            </p:txEl>
                                          </p:spTgt>
                                        </p:tgtEl>
                                        <p:attrNameLst>
                                          <p:attrName>style.visibility</p:attrName>
                                        </p:attrNameLst>
                                      </p:cBhvr>
                                      <p:to>
                                        <p:strVal val="visible"/>
                                      </p:to>
                                    </p:set>
                                    <p:animEffect transition="in" filter="fade">
                                      <p:cBhvr>
                                        <p:cTn id="97" dur="500"/>
                                        <p:tgtEl>
                                          <p:spTgt spid="388">
                                            <p:txEl>
                                              <p:pRg st="4" end="4"/>
                                            </p:txEl>
                                          </p:spTgt>
                                        </p:tgtEl>
                                      </p:cBhvr>
                                    </p:animEffect>
                                  </p:childTnLst>
                                </p:cTn>
                              </p:par>
                            </p:childTnLst>
                          </p:cTn>
                        </p:par>
                        <p:par>
                          <p:cTn id="98" fill="hold">
                            <p:stCondLst>
                              <p:cond delay="3500"/>
                            </p:stCondLst>
                            <p:childTnLst>
                              <p:par>
                                <p:cTn id="99" presetID="10" presetClass="entr" presetSubtype="0" fill="hold" nodeType="afterEffect">
                                  <p:stCondLst>
                                    <p:cond delay="0"/>
                                  </p:stCondLst>
                                  <p:childTnLst>
                                    <p:set>
                                      <p:cBhvr>
                                        <p:cTn id="100" dur="1" fill="hold">
                                          <p:stCondLst>
                                            <p:cond delay="0"/>
                                          </p:stCondLst>
                                        </p:cTn>
                                        <p:tgtEl>
                                          <p:spTgt spid="388">
                                            <p:txEl>
                                              <p:pRg st="5" end="5"/>
                                            </p:txEl>
                                          </p:spTgt>
                                        </p:tgtEl>
                                        <p:attrNameLst>
                                          <p:attrName>style.visibility</p:attrName>
                                        </p:attrNameLst>
                                      </p:cBhvr>
                                      <p:to>
                                        <p:strVal val="visible"/>
                                      </p:to>
                                    </p:set>
                                    <p:animEffect transition="in" filter="fade">
                                      <p:cBhvr>
                                        <p:cTn id="101" dur="500"/>
                                        <p:tgtEl>
                                          <p:spTgt spid="388">
                                            <p:txEl>
                                              <p:pRg st="5" end="5"/>
                                            </p:txEl>
                                          </p:spTgt>
                                        </p:tgtEl>
                                      </p:cBhvr>
                                    </p:animEffect>
                                  </p:childTnLst>
                                </p:cTn>
                              </p:par>
                            </p:childTnLst>
                          </p:cTn>
                        </p:par>
                        <p:par>
                          <p:cTn id="102" fill="hold">
                            <p:stCondLst>
                              <p:cond delay="4000"/>
                            </p:stCondLst>
                            <p:childTnLst>
                              <p:par>
                                <p:cTn id="103" presetID="10" presetClass="entr" presetSubtype="0" fill="hold" nodeType="afterEffect">
                                  <p:stCondLst>
                                    <p:cond delay="0"/>
                                  </p:stCondLst>
                                  <p:childTnLst>
                                    <p:set>
                                      <p:cBhvr>
                                        <p:cTn id="104" dur="1" fill="hold">
                                          <p:stCondLst>
                                            <p:cond delay="0"/>
                                          </p:stCondLst>
                                        </p:cTn>
                                        <p:tgtEl>
                                          <p:spTgt spid="388">
                                            <p:txEl>
                                              <p:pRg st="6" end="6"/>
                                            </p:txEl>
                                          </p:spTgt>
                                        </p:tgtEl>
                                        <p:attrNameLst>
                                          <p:attrName>style.visibility</p:attrName>
                                        </p:attrNameLst>
                                      </p:cBhvr>
                                      <p:to>
                                        <p:strVal val="visible"/>
                                      </p:to>
                                    </p:set>
                                    <p:animEffect transition="in" filter="fade">
                                      <p:cBhvr>
                                        <p:cTn id="105" dur="500"/>
                                        <p:tgtEl>
                                          <p:spTgt spid="388">
                                            <p:txEl>
                                              <p:pRg st="6" end="6"/>
                                            </p:txEl>
                                          </p:spTgt>
                                        </p:tgtEl>
                                      </p:cBhvr>
                                    </p:animEffect>
                                  </p:childTnLst>
                                </p:cTn>
                              </p:par>
                            </p:childTnLst>
                          </p:cTn>
                        </p:par>
                        <p:par>
                          <p:cTn id="106" fill="hold">
                            <p:stCondLst>
                              <p:cond delay="4500"/>
                            </p:stCondLst>
                            <p:childTnLst>
                              <p:par>
                                <p:cTn id="107" presetID="10" presetClass="entr" presetSubtype="0" fill="hold" nodeType="afterEffect">
                                  <p:stCondLst>
                                    <p:cond delay="0"/>
                                  </p:stCondLst>
                                  <p:childTnLst>
                                    <p:set>
                                      <p:cBhvr>
                                        <p:cTn id="108" dur="1" fill="hold">
                                          <p:stCondLst>
                                            <p:cond delay="0"/>
                                          </p:stCondLst>
                                        </p:cTn>
                                        <p:tgtEl>
                                          <p:spTgt spid="388">
                                            <p:txEl>
                                              <p:pRg st="7" end="7"/>
                                            </p:txEl>
                                          </p:spTgt>
                                        </p:tgtEl>
                                        <p:attrNameLst>
                                          <p:attrName>style.visibility</p:attrName>
                                        </p:attrNameLst>
                                      </p:cBhvr>
                                      <p:to>
                                        <p:strVal val="visible"/>
                                      </p:to>
                                    </p:set>
                                    <p:animEffect transition="in" filter="fade">
                                      <p:cBhvr>
                                        <p:cTn id="109" dur="500"/>
                                        <p:tgtEl>
                                          <p:spTgt spid="388">
                                            <p:txEl>
                                              <p:pRg st="7" end="7"/>
                                            </p:txEl>
                                          </p:spTgt>
                                        </p:tgtEl>
                                      </p:cBhvr>
                                    </p:animEffect>
                                  </p:childTnLst>
                                </p:cTn>
                              </p:par>
                            </p:childTnLst>
                          </p:cTn>
                        </p:par>
                        <p:par>
                          <p:cTn id="110" fill="hold">
                            <p:stCondLst>
                              <p:cond delay="5000"/>
                            </p:stCondLst>
                            <p:childTnLst>
                              <p:par>
                                <p:cTn id="111" presetID="10" presetClass="entr" presetSubtype="0" fill="hold" nodeType="afterEffect">
                                  <p:stCondLst>
                                    <p:cond delay="0"/>
                                  </p:stCondLst>
                                  <p:childTnLst>
                                    <p:set>
                                      <p:cBhvr>
                                        <p:cTn id="112" dur="1" fill="hold">
                                          <p:stCondLst>
                                            <p:cond delay="0"/>
                                          </p:stCondLst>
                                        </p:cTn>
                                        <p:tgtEl>
                                          <p:spTgt spid="388">
                                            <p:txEl>
                                              <p:pRg st="8" end="8"/>
                                            </p:txEl>
                                          </p:spTgt>
                                        </p:tgtEl>
                                        <p:attrNameLst>
                                          <p:attrName>style.visibility</p:attrName>
                                        </p:attrNameLst>
                                      </p:cBhvr>
                                      <p:to>
                                        <p:strVal val="visible"/>
                                      </p:to>
                                    </p:set>
                                    <p:animEffect transition="in" filter="fade">
                                      <p:cBhvr>
                                        <p:cTn id="113" dur="500"/>
                                        <p:tgtEl>
                                          <p:spTgt spid="388">
                                            <p:txEl>
                                              <p:pRg st="8" end="8"/>
                                            </p:txEl>
                                          </p:spTgt>
                                        </p:tgtEl>
                                      </p:cBhvr>
                                    </p:animEffect>
                                  </p:childTnLst>
                                </p:cTn>
                              </p:par>
                            </p:childTnLst>
                          </p:cTn>
                        </p:par>
                        <p:par>
                          <p:cTn id="114" fill="hold">
                            <p:stCondLst>
                              <p:cond delay="5500"/>
                            </p:stCondLst>
                            <p:childTnLst>
                              <p:par>
                                <p:cTn id="115" presetID="2" presetClass="entr" presetSubtype="4" fill="hold" nodeType="afterEffect">
                                  <p:stCondLst>
                                    <p:cond delay="0"/>
                                  </p:stCondLst>
                                  <p:childTnLst>
                                    <p:set>
                                      <p:cBhvr>
                                        <p:cTn id="116" dur="1" fill="hold">
                                          <p:stCondLst>
                                            <p:cond delay="0"/>
                                          </p:stCondLst>
                                        </p:cTn>
                                        <p:tgtEl>
                                          <p:spTgt spid="381"/>
                                        </p:tgtEl>
                                        <p:attrNameLst>
                                          <p:attrName>style.visibility</p:attrName>
                                        </p:attrNameLst>
                                      </p:cBhvr>
                                      <p:to>
                                        <p:strVal val="visible"/>
                                      </p:to>
                                    </p:set>
                                    <p:anim calcmode="lin" valueType="num">
                                      <p:cBhvr additive="base">
                                        <p:cTn id="117" dur="500"/>
                                        <p:tgtEl>
                                          <p:spTgt spid="381"/>
                                        </p:tgtEl>
                                        <p:attrNameLst>
                                          <p:attrName>ppt_y</p:attrName>
                                        </p:attrNameLst>
                                      </p:cBhvr>
                                      <p:tavLst>
                                        <p:tav tm="0">
                                          <p:val>
                                            <p:strVal val="#ppt_y+1"/>
                                          </p:val>
                                        </p:tav>
                                        <p:tav tm="100000">
                                          <p:val>
                                            <p:strVal val="#ppt_y"/>
                                          </p:val>
                                        </p:tav>
                                      </p:tavLst>
                                    </p:anim>
                                  </p:childTnLst>
                                </p:cTn>
                              </p:par>
                              <p:par>
                                <p:cTn id="118" presetID="2" presetClass="entr" presetSubtype="8" fill="hold" nodeType="withEffect">
                                  <p:stCondLst>
                                    <p:cond delay="0"/>
                                  </p:stCondLst>
                                  <p:childTnLst>
                                    <p:set>
                                      <p:cBhvr>
                                        <p:cTn id="119" dur="1" fill="hold">
                                          <p:stCondLst>
                                            <p:cond delay="0"/>
                                          </p:stCondLst>
                                        </p:cTn>
                                        <p:tgtEl>
                                          <p:spTgt spid="382"/>
                                        </p:tgtEl>
                                        <p:attrNameLst>
                                          <p:attrName>style.visibility</p:attrName>
                                        </p:attrNameLst>
                                      </p:cBhvr>
                                      <p:to>
                                        <p:strVal val="visible"/>
                                      </p:to>
                                    </p:set>
                                    <p:anim calcmode="lin" valueType="num">
                                      <p:cBhvr additive="base">
                                        <p:cTn id="120" dur="500"/>
                                        <p:tgtEl>
                                          <p:spTgt spid="382"/>
                                        </p:tgtEl>
                                        <p:attrNameLst>
                                          <p:attrName>ppt_x</p:attrName>
                                        </p:attrNameLst>
                                      </p:cBhvr>
                                      <p:tavLst>
                                        <p:tav tm="0">
                                          <p:val>
                                            <p:strVal val="#ppt_x-1"/>
                                          </p:val>
                                        </p:tav>
                                        <p:tav tm="100000">
                                          <p:val>
                                            <p:strVal val="#ppt_x"/>
                                          </p:val>
                                        </p:tav>
                                      </p:tavLst>
                                    </p:anim>
                                  </p:childTnLst>
                                </p:cTn>
                              </p:par>
                              <p:par>
                                <p:cTn id="121" presetID="2" presetClass="entr" presetSubtype="8" fill="hold" nodeType="withEffect">
                                  <p:stCondLst>
                                    <p:cond delay="0"/>
                                  </p:stCondLst>
                                  <p:childTnLst>
                                    <p:set>
                                      <p:cBhvr>
                                        <p:cTn id="122" dur="1" fill="hold">
                                          <p:stCondLst>
                                            <p:cond delay="0"/>
                                          </p:stCondLst>
                                        </p:cTn>
                                        <p:tgtEl>
                                          <p:spTgt spid="393">
                                            <p:txEl>
                                              <p:pRg st="0" end="0"/>
                                            </p:txEl>
                                          </p:spTgt>
                                        </p:tgtEl>
                                        <p:attrNameLst>
                                          <p:attrName>style.visibility</p:attrName>
                                        </p:attrNameLst>
                                      </p:cBhvr>
                                      <p:to>
                                        <p:strVal val="visible"/>
                                      </p:to>
                                    </p:set>
                                    <p:anim calcmode="lin" valueType="num">
                                      <p:cBhvr additive="base">
                                        <p:cTn id="123" dur="500"/>
                                        <p:tgtEl>
                                          <p:spTgt spid="393">
                                            <p:txEl>
                                              <p:pRg st="0" end="0"/>
                                            </p:txEl>
                                          </p:spTgt>
                                        </p:tgtEl>
                                        <p:attrNameLst>
                                          <p:attrName>ppt_x</p:attrName>
                                        </p:attrNameLst>
                                      </p:cBhvr>
                                      <p:tavLst>
                                        <p:tav tm="0">
                                          <p:val>
                                            <p:strVal val="#ppt_x-1"/>
                                          </p:val>
                                        </p:tav>
                                        <p:tav tm="100000">
                                          <p:val>
                                            <p:strVal val="#ppt_x"/>
                                          </p:val>
                                        </p:tav>
                                      </p:tavLst>
                                    </p:anim>
                                  </p:childTnLst>
                                </p:cTn>
                              </p:par>
                              <p:par>
                                <p:cTn id="124" presetID="2" presetClass="entr" presetSubtype="8" fill="hold" nodeType="withEffect">
                                  <p:stCondLst>
                                    <p:cond delay="0"/>
                                  </p:stCondLst>
                                  <p:childTnLst>
                                    <p:set>
                                      <p:cBhvr>
                                        <p:cTn id="125" dur="1" fill="hold">
                                          <p:stCondLst>
                                            <p:cond delay="0"/>
                                          </p:stCondLst>
                                        </p:cTn>
                                        <p:tgtEl>
                                          <p:spTgt spid="393">
                                            <p:txEl>
                                              <p:pRg st="1" end="1"/>
                                            </p:txEl>
                                          </p:spTgt>
                                        </p:tgtEl>
                                        <p:attrNameLst>
                                          <p:attrName>style.visibility</p:attrName>
                                        </p:attrNameLst>
                                      </p:cBhvr>
                                      <p:to>
                                        <p:strVal val="visible"/>
                                      </p:to>
                                    </p:set>
                                    <p:anim calcmode="lin" valueType="num">
                                      <p:cBhvr additive="base">
                                        <p:cTn id="126" dur="500"/>
                                        <p:tgtEl>
                                          <p:spTgt spid="393">
                                            <p:txEl>
                                              <p:pRg st="1" end="1"/>
                                            </p:txEl>
                                          </p:spTgt>
                                        </p:tgtEl>
                                        <p:attrNameLst>
                                          <p:attrName>ppt_x</p:attrName>
                                        </p:attrNameLst>
                                      </p:cBhvr>
                                      <p:tavLst>
                                        <p:tav tm="0">
                                          <p:val>
                                            <p:strVal val="#ppt_x-1"/>
                                          </p:val>
                                        </p:tav>
                                        <p:tav tm="100000">
                                          <p:val>
                                            <p:strVal val="#ppt_x"/>
                                          </p:val>
                                        </p:tav>
                                      </p:tavLst>
                                    </p:anim>
                                  </p:childTnLst>
                                </p:cTn>
                              </p:par>
                              <p:par>
                                <p:cTn id="127" presetID="2" presetClass="entr" presetSubtype="8" fill="hold" nodeType="withEffect">
                                  <p:stCondLst>
                                    <p:cond delay="0"/>
                                  </p:stCondLst>
                                  <p:childTnLst>
                                    <p:set>
                                      <p:cBhvr>
                                        <p:cTn id="128" dur="1" fill="hold">
                                          <p:stCondLst>
                                            <p:cond delay="0"/>
                                          </p:stCondLst>
                                        </p:cTn>
                                        <p:tgtEl>
                                          <p:spTgt spid="393">
                                            <p:txEl>
                                              <p:pRg st="2" end="2"/>
                                            </p:txEl>
                                          </p:spTgt>
                                        </p:tgtEl>
                                        <p:attrNameLst>
                                          <p:attrName>style.visibility</p:attrName>
                                        </p:attrNameLst>
                                      </p:cBhvr>
                                      <p:to>
                                        <p:strVal val="visible"/>
                                      </p:to>
                                    </p:set>
                                    <p:anim calcmode="lin" valueType="num">
                                      <p:cBhvr additive="base">
                                        <p:cTn id="129" dur="500"/>
                                        <p:tgtEl>
                                          <p:spTgt spid="393">
                                            <p:txEl>
                                              <p:pRg st="2" end="2"/>
                                            </p:txEl>
                                          </p:spTgt>
                                        </p:tgtEl>
                                        <p:attrNameLst>
                                          <p:attrName>ppt_x</p:attrName>
                                        </p:attrNameLst>
                                      </p:cBhvr>
                                      <p:tavLst>
                                        <p:tav tm="0">
                                          <p:val>
                                            <p:strVal val="#ppt_x-1"/>
                                          </p:val>
                                        </p:tav>
                                        <p:tav tm="100000">
                                          <p:val>
                                            <p:strVal val="#ppt_x"/>
                                          </p:val>
                                        </p:tav>
                                      </p:tavLst>
                                    </p:anim>
                                  </p:childTnLst>
                                </p:cTn>
                              </p:par>
                              <p:par>
                                <p:cTn id="130" presetID="2" presetClass="entr" presetSubtype="8" fill="hold" nodeType="withEffect">
                                  <p:stCondLst>
                                    <p:cond delay="0"/>
                                  </p:stCondLst>
                                  <p:childTnLst>
                                    <p:set>
                                      <p:cBhvr>
                                        <p:cTn id="131" dur="1" fill="hold">
                                          <p:stCondLst>
                                            <p:cond delay="0"/>
                                          </p:stCondLst>
                                        </p:cTn>
                                        <p:tgtEl>
                                          <p:spTgt spid="393">
                                            <p:txEl>
                                              <p:pRg st="3" end="3"/>
                                            </p:txEl>
                                          </p:spTgt>
                                        </p:tgtEl>
                                        <p:attrNameLst>
                                          <p:attrName>style.visibility</p:attrName>
                                        </p:attrNameLst>
                                      </p:cBhvr>
                                      <p:to>
                                        <p:strVal val="visible"/>
                                      </p:to>
                                    </p:set>
                                    <p:anim calcmode="lin" valueType="num">
                                      <p:cBhvr additive="base">
                                        <p:cTn id="132" dur="500"/>
                                        <p:tgtEl>
                                          <p:spTgt spid="393">
                                            <p:txEl>
                                              <p:pRg st="3" end="3"/>
                                            </p:txEl>
                                          </p:spTgt>
                                        </p:tgtEl>
                                        <p:attrNameLst>
                                          <p:attrName>ppt_x</p:attrName>
                                        </p:attrNameLst>
                                      </p:cBhvr>
                                      <p:tavLst>
                                        <p:tav tm="0">
                                          <p:val>
                                            <p:strVal val="#ppt_x-1"/>
                                          </p:val>
                                        </p:tav>
                                        <p:tav tm="100000">
                                          <p:val>
                                            <p:strVal val="#ppt_x"/>
                                          </p:val>
                                        </p:tav>
                                      </p:tavLst>
                                    </p:anim>
                                  </p:childTnLst>
                                </p:cTn>
                              </p:par>
                              <p:par>
                                <p:cTn id="133" presetID="2" presetClass="entr" presetSubtype="8" fill="hold" nodeType="withEffect">
                                  <p:stCondLst>
                                    <p:cond delay="0"/>
                                  </p:stCondLst>
                                  <p:childTnLst>
                                    <p:set>
                                      <p:cBhvr>
                                        <p:cTn id="134" dur="1" fill="hold">
                                          <p:stCondLst>
                                            <p:cond delay="0"/>
                                          </p:stCondLst>
                                        </p:cTn>
                                        <p:tgtEl>
                                          <p:spTgt spid="393">
                                            <p:txEl>
                                              <p:pRg st="4" end="4"/>
                                            </p:txEl>
                                          </p:spTgt>
                                        </p:tgtEl>
                                        <p:attrNameLst>
                                          <p:attrName>style.visibility</p:attrName>
                                        </p:attrNameLst>
                                      </p:cBhvr>
                                      <p:to>
                                        <p:strVal val="visible"/>
                                      </p:to>
                                    </p:set>
                                    <p:anim calcmode="lin" valueType="num">
                                      <p:cBhvr additive="base">
                                        <p:cTn id="135" dur="500"/>
                                        <p:tgtEl>
                                          <p:spTgt spid="393">
                                            <p:txEl>
                                              <p:pRg st="4" end="4"/>
                                            </p:txEl>
                                          </p:spTgt>
                                        </p:tgtEl>
                                        <p:attrNameLst>
                                          <p:attrName>ppt_x</p:attrName>
                                        </p:attrNameLst>
                                      </p:cBhvr>
                                      <p:tavLst>
                                        <p:tav tm="0">
                                          <p:val>
                                            <p:strVal val="#ppt_x-1"/>
                                          </p:val>
                                        </p:tav>
                                        <p:tav tm="100000">
                                          <p:val>
                                            <p:strVal val="#ppt_x"/>
                                          </p:val>
                                        </p:tav>
                                      </p:tavLst>
                                    </p:anim>
                                  </p:childTnLst>
                                </p:cTn>
                              </p:par>
                              <p:par>
                                <p:cTn id="136" presetID="2" presetClass="entr" presetSubtype="8" fill="hold" nodeType="withEffect">
                                  <p:stCondLst>
                                    <p:cond delay="0"/>
                                  </p:stCondLst>
                                  <p:childTnLst>
                                    <p:set>
                                      <p:cBhvr>
                                        <p:cTn id="137" dur="1" fill="hold">
                                          <p:stCondLst>
                                            <p:cond delay="0"/>
                                          </p:stCondLst>
                                        </p:cTn>
                                        <p:tgtEl>
                                          <p:spTgt spid="393">
                                            <p:txEl>
                                              <p:pRg st="5" end="5"/>
                                            </p:txEl>
                                          </p:spTgt>
                                        </p:tgtEl>
                                        <p:attrNameLst>
                                          <p:attrName>style.visibility</p:attrName>
                                        </p:attrNameLst>
                                      </p:cBhvr>
                                      <p:to>
                                        <p:strVal val="visible"/>
                                      </p:to>
                                    </p:set>
                                    <p:anim calcmode="lin" valueType="num">
                                      <p:cBhvr additive="base">
                                        <p:cTn id="138" dur="500"/>
                                        <p:tgtEl>
                                          <p:spTgt spid="393">
                                            <p:txEl>
                                              <p:pRg st="5" end="5"/>
                                            </p:txEl>
                                          </p:spTgt>
                                        </p:tgtEl>
                                        <p:attrNameLst>
                                          <p:attrName>ppt_x</p:attrName>
                                        </p:attrNameLst>
                                      </p:cBhvr>
                                      <p:tavLst>
                                        <p:tav tm="0">
                                          <p:val>
                                            <p:strVal val="#ppt_x-1"/>
                                          </p:val>
                                        </p:tav>
                                        <p:tav tm="100000">
                                          <p:val>
                                            <p:strVal val="#ppt_x"/>
                                          </p:val>
                                        </p:tav>
                                      </p:tavLst>
                                    </p:anim>
                                  </p:childTnLst>
                                </p:cTn>
                              </p:par>
                              <p:par>
                                <p:cTn id="139" presetID="2" presetClass="entr" presetSubtype="8" fill="hold" nodeType="withEffect">
                                  <p:stCondLst>
                                    <p:cond delay="0"/>
                                  </p:stCondLst>
                                  <p:childTnLst>
                                    <p:set>
                                      <p:cBhvr>
                                        <p:cTn id="140" dur="1" fill="hold">
                                          <p:stCondLst>
                                            <p:cond delay="0"/>
                                          </p:stCondLst>
                                        </p:cTn>
                                        <p:tgtEl>
                                          <p:spTgt spid="393">
                                            <p:txEl>
                                              <p:pRg st="6" end="6"/>
                                            </p:txEl>
                                          </p:spTgt>
                                        </p:tgtEl>
                                        <p:attrNameLst>
                                          <p:attrName>style.visibility</p:attrName>
                                        </p:attrNameLst>
                                      </p:cBhvr>
                                      <p:to>
                                        <p:strVal val="visible"/>
                                      </p:to>
                                    </p:set>
                                    <p:anim calcmode="lin" valueType="num">
                                      <p:cBhvr additive="base">
                                        <p:cTn id="141" dur="500"/>
                                        <p:tgtEl>
                                          <p:spTgt spid="393">
                                            <p:txEl>
                                              <p:pRg st="6" end="6"/>
                                            </p:txEl>
                                          </p:spTgt>
                                        </p:tgtEl>
                                        <p:attrNameLst>
                                          <p:attrName>ppt_x</p:attrName>
                                        </p:attrNameLst>
                                      </p:cBhvr>
                                      <p:tavLst>
                                        <p:tav tm="0">
                                          <p:val>
                                            <p:strVal val="#ppt_x-1"/>
                                          </p:val>
                                        </p:tav>
                                        <p:tav tm="100000">
                                          <p:val>
                                            <p:strVal val="#ppt_x"/>
                                          </p:val>
                                        </p:tav>
                                      </p:tavLst>
                                    </p:anim>
                                  </p:childTnLst>
                                </p:cTn>
                              </p:par>
                              <p:par>
                                <p:cTn id="142" presetID="2" presetClass="entr" presetSubtype="8" fill="hold" nodeType="withEffect">
                                  <p:stCondLst>
                                    <p:cond delay="0"/>
                                  </p:stCondLst>
                                  <p:childTnLst>
                                    <p:set>
                                      <p:cBhvr>
                                        <p:cTn id="143" dur="1" fill="hold">
                                          <p:stCondLst>
                                            <p:cond delay="0"/>
                                          </p:stCondLst>
                                        </p:cTn>
                                        <p:tgtEl>
                                          <p:spTgt spid="393">
                                            <p:txEl>
                                              <p:pRg st="7" end="7"/>
                                            </p:txEl>
                                          </p:spTgt>
                                        </p:tgtEl>
                                        <p:attrNameLst>
                                          <p:attrName>style.visibility</p:attrName>
                                        </p:attrNameLst>
                                      </p:cBhvr>
                                      <p:to>
                                        <p:strVal val="visible"/>
                                      </p:to>
                                    </p:set>
                                    <p:anim calcmode="lin" valueType="num">
                                      <p:cBhvr additive="base">
                                        <p:cTn id="144" dur="500"/>
                                        <p:tgtEl>
                                          <p:spTgt spid="393">
                                            <p:txEl>
                                              <p:pRg st="7" end="7"/>
                                            </p:txEl>
                                          </p:spTgt>
                                        </p:tgtEl>
                                        <p:attrNameLst>
                                          <p:attrName>ppt_x</p:attrName>
                                        </p:attrNameLst>
                                      </p:cBhvr>
                                      <p:tavLst>
                                        <p:tav tm="0">
                                          <p:val>
                                            <p:strVal val="#ppt_x-1"/>
                                          </p:val>
                                        </p:tav>
                                        <p:tav tm="100000">
                                          <p:val>
                                            <p:strVal val="#ppt_x"/>
                                          </p:val>
                                        </p:tav>
                                      </p:tavLst>
                                    </p:anim>
                                  </p:childTnLst>
                                </p:cTn>
                              </p:par>
                              <p:par>
                                <p:cTn id="145" presetID="2" presetClass="entr" presetSubtype="8" fill="hold" nodeType="withEffect">
                                  <p:stCondLst>
                                    <p:cond delay="0"/>
                                  </p:stCondLst>
                                  <p:childTnLst>
                                    <p:set>
                                      <p:cBhvr>
                                        <p:cTn id="146" dur="1" fill="hold">
                                          <p:stCondLst>
                                            <p:cond delay="0"/>
                                          </p:stCondLst>
                                        </p:cTn>
                                        <p:tgtEl>
                                          <p:spTgt spid="393">
                                            <p:txEl>
                                              <p:pRg st="8" end="8"/>
                                            </p:txEl>
                                          </p:spTgt>
                                        </p:tgtEl>
                                        <p:attrNameLst>
                                          <p:attrName>style.visibility</p:attrName>
                                        </p:attrNameLst>
                                      </p:cBhvr>
                                      <p:to>
                                        <p:strVal val="visible"/>
                                      </p:to>
                                    </p:set>
                                    <p:anim calcmode="lin" valueType="num">
                                      <p:cBhvr additive="base">
                                        <p:cTn id="147" dur="500"/>
                                        <p:tgtEl>
                                          <p:spTgt spid="393">
                                            <p:txEl>
                                              <p:pRg st="8" end="8"/>
                                            </p:txEl>
                                          </p:spTgt>
                                        </p:tgtEl>
                                        <p:attrNameLst>
                                          <p:attrName>ppt_x</p:attrName>
                                        </p:attrNameLst>
                                      </p:cBhvr>
                                      <p:tavLst>
                                        <p:tav tm="0">
                                          <p:val>
                                            <p:strVal val="#ppt_x-1"/>
                                          </p:val>
                                        </p:tav>
                                        <p:tav tm="100000">
                                          <p:val>
                                            <p:strVal val="#ppt_x"/>
                                          </p:val>
                                        </p:tav>
                                      </p:tavLst>
                                    </p:anim>
                                  </p:childTnLst>
                                </p:cTn>
                              </p:par>
                            </p:childTnLst>
                          </p:cTn>
                        </p:par>
                        <p:par>
                          <p:cTn id="148" fill="hold">
                            <p:stCondLst>
                              <p:cond delay="6000"/>
                            </p:stCondLst>
                            <p:childTnLst>
                              <p:par>
                                <p:cTn id="149" presetID="10" presetClass="entr" presetSubtype="0" fill="hold" nodeType="afterEffect">
                                  <p:stCondLst>
                                    <p:cond delay="0"/>
                                  </p:stCondLst>
                                  <p:childTnLst>
                                    <p:set>
                                      <p:cBhvr>
                                        <p:cTn id="150" dur="1" fill="hold">
                                          <p:stCondLst>
                                            <p:cond delay="0"/>
                                          </p:stCondLst>
                                        </p:cTn>
                                        <p:tgtEl>
                                          <p:spTgt spid="387">
                                            <p:txEl>
                                              <p:pRg st="0" end="0"/>
                                            </p:txEl>
                                          </p:spTgt>
                                        </p:tgtEl>
                                        <p:attrNameLst>
                                          <p:attrName>style.visibility</p:attrName>
                                        </p:attrNameLst>
                                      </p:cBhvr>
                                      <p:to>
                                        <p:strVal val="visible"/>
                                      </p:to>
                                    </p:set>
                                    <p:animEffect transition="in" filter="fade">
                                      <p:cBhvr>
                                        <p:cTn id="151" dur="500"/>
                                        <p:tgtEl>
                                          <p:spTgt spid="387">
                                            <p:txEl>
                                              <p:pRg st="0" end="0"/>
                                            </p:txEl>
                                          </p:spTgt>
                                        </p:tgtEl>
                                      </p:cBhvr>
                                    </p:animEffect>
                                  </p:childTnLst>
                                </p:cTn>
                              </p:par>
                            </p:childTnLst>
                          </p:cTn>
                        </p:par>
                        <p:par>
                          <p:cTn id="152" fill="hold">
                            <p:stCondLst>
                              <p:cond delay="6500"/>
                            </p:stCondLst>
                            <p:childTnLst>
                              <p:par>
                                <p:cTn id="153" presetID="10" presetClass="entr" presetSubtype="0" fill="hold" nodeType="afterEffect">
                                  <p:stCondLst>
                                    <p:cond delay="0"/>
                                  </p:stCondLst>
                                  <p:childTnLst>
                                    <p:set>
                                      <p:cBhvr>
                                        <p:cTn id="154" dur="1" fill="hold">
                                          <p:stCondLst>
                                            <p:cond delay="0"/>
                                          </p:stCondLst>
                                        </p:cTn>
                                        <p:tgtEl>
                                          <p:spTgt spid="387">
                                            <p:txEl>
                                              <p:pRg st="1" end="1"/>
                                            </p:txEl>
                                          </p:spTgt>
                                        </p:tgtEl>
                                        <p:attrNameLst>
                                          <p:attrName>style.visibility</p:attrName>
                                        </p:attrNameLst>
                                      </p:cBhvr>
                                      <p:to>
                                        <p:strVal val="visible"/>
                                      </p:to>
                                    </p:set>
                                    <p:animEffect transition="in" filter="fade">
                                      <p:cBhvr>
                                        <p:cTn id="155" dur="500"/>
                                        <p:tgtEl>
                                          <p:spTgt spid="387">
                                            <p:txEl>
                                              <p:pRg st="1" end="1"/>
                                            </p:txEl>
                                          </p:spTgt>
                                        </p:tgtEl>
                                      </p:cBhvr>
                                    </p:animEffect>
                                  </p:childTnLst>
                                </p:cTn>
                              </p:par>
                            </p:childTnLst>
                          </p:cTn>
                        </p:par>
                        <p:par>
                          <p:cTn id="156" fill="hold">
                            <p:stCondLst>
                              <p:cond delay="7000"/>
                            </p:stCondLst>
                            <p:childTnLst>
                              <p:par>
                                <p:cTn id="157" presetID="10" presetClass="entr" presetSubtype="0" fill="hold" nodeType="afterEffect">
                                  <p:stCondLst>
                                    <p:cond delay="0"/>
                                  </p:stCondLst>
                                  <p:childTnLst>
                                    <p:set>
                                      <p:cBhvr>
                                        <p:cTn id="158" dur="1" fill="hold">
                                          <p:stCondLst>
                                            <p:cond delay="0"/>
                                          </p:stCondLst>
                                        </p:cTn>
                                        <p:tgtEl>
                                          <p:spTgt spid="387">
                                            <p:txEl>
                                              <p:pRg st="2" end="2"/>
                                            </p:txEl>
                                          </p:spTgt>
                                        </p:tgtEl>
                                        <p:attrNameLst>
                                          <p:attrName>style.visibility</p:attrName>
                                        </p:attrNameLst>
                                      </p:cBhvr>
                                      <p:to>
                                        <p:strVal val="visible"/>
                                      </p:to>
                                    </p:set>
                                    <p:animEffect transition="in" filter="fade">
                                      <p:cBhvr>
                                        <p:cTn id="159" dur="500"/>
                                        <p:tgtEl>
                                          <p:spTgt spid="387">
                                            <p:txEl>
                                              <p:pRg st="2" end="2"/>
                                            </p:txEl>
                                          </p:spTgt>
                                        </p:tgtEl>
                                      </p:cBhvr>
                                    </p:animEffect>
                                  </p:childTnLst>
                                </p:cTn>
                              </p:par>
                            </p:childTnLst>
                          </p:cTn>
                        </p:par>
                        <p:par>
                          <p:cTn id="160" fill="hold">
                            <p:stCondLst>
                              <p:cond delay="7500"/>
                            </p:stCondLst>
                            <p:childTnLst>
                              <p:par>
                                <p:cTn id="161" presetID="10" presetClass="entr" presetSubtype="0" fill="hold" nodeType="afterEffect">
                                  <p:stCondLst>
                                    <p:cond delay="0"/>
                                  </p:stCondLst>
                                  <p:childTnLst>
                                    <p:set>
                                      <p:cBhvr>
                                        <p:cTn id="162" dur="1" fill="hold">
                                          <p:stCondLst>
                                            <p:cond delay="0"/>
                                          </p:stCondLst>
                                        </p:cTn>
                                        <p:tgtEl>
                                          <p:spTgt spid="387">
                                            <p:txEl>
                                              <p:pRg st="3" end="3"/>
                                            </p:txEl>
                                          </p:spTgt>
                                        </p:tgtEl>
                                        <p:attrNameLst>
                                          <p:attrName>style.visibility</p:attrName>
                                        </p:attrNameLst>
                                      </p:cBhvr>
                                      <p:to>
                                        <p:strVal val="visible"/>
                                      </p:to>
                                    </p:set>
                                    <p:animEffect transition="in" filter="fade">
                                      <p:cBhvr>
                                        <p:cTn id="163" dur="500"/>
                                        <p:tgtEl>
                                          <p:spTgt spid="387">
                                            <p:txEl>
                                              <p:pRg st="3" end="3"/>
                                            </p:txEl>
                                          </p:spTgt>
                                        </p:tgtEl>
                                      </p:cBhvr>
                                    </p:animEffect>
                                  </p:childTnLst>
                                </p:cTn>
                              </p:par>
                            </p:childTnLst>
                          </p:cTn>
                        </p:par>
                        <p:par>
                          <p:cTn id="164" fill="hold">
                            <p:stCondLst>
                              <p:cond delay="8000"/>
                            </p:stCondLst>
                            <p:childTnLst>
                              <p:par>
                                <p:cTn id="165" presetID="10" presetClass="entr" presetSubtype="0" fill="hold" nodeType="afterEffect">
                                  <p:stCondLst>
                                    <p:cond delay="0"/>
                                  </p:stCondLst>
                                  <p:childTnLst>
                                    <p:set>
                                      <p:cBhvr>
                                        <p:cTn id="166" dur="1" fill="hold">
                                          <p:stCondLst>
                                            <p:cond delay="0"/>
                                          </p:stCondLst>
                                        </p:cTn>
                                        <p:tgtEl>
                                          <p:spTgt spid="387">
                                            <p:txEl>
                                              <p:pRg st="4" end="4"/>
                                            </p:txEl>
                                          </p:spTgt>
                                        </p:tgtEl>
                                        <p:attrNameLst>
                                          <p:attrName>style.visibility</p:attrName>
                                        </p:attrNameLst>
                                      </p:cBhvr>
                                      <p:to>
                                        <p:strVal val="visible"/>
                                      </p:to>
                                    </p:set>
                                    <p:animEffect transition="in" filter="fade">
                                      <p:cBhvr>
                                        <p:cTn id="167" dur="500"/>
                                        <p:tgtEl>
                                          <p:spTgt spid="387">
                                            <p:txEl>
                                              <p:pRg st="4" end="4"/>
                                            </p:txEl>
                                          </p:spTgt>
                                        </p:tgtEl>
                                      </p:cBhvr>
                                    </p:animEffect>
                                  </p:childTnLst>
                                </p:cTn>
                              </p:par>
                            </p:childTnLst>
                          </p:cTn>
                        </p:par>
                        <p:par>
                          <p:cTn id="168" fill="hold">
                            <p:stCondLst>
                              <p:cond delay="8500"/>
                            </p:stCondLst>
                            <p:childTnLst>
                              <p:par>
                                <p:cTn id="169" presetID="10" presetClass="entr" presetSubtype="0" fill="hold" nodeType="afterEffect">
                                  <p:stCondLst>
                                    <p:cond delay="0"/>
                                  </p:stCondLst>
                                  <p:childTnLst>
                                    <p:set>
                                      <p:cBhvr>
                                        <p:cTn id="170" dur="1" fill="hold">
                                          <p:stCondLst>
                                            <p:cond delay="0"/>
                                          </p:stCondLst>
                                        </p:cTn>
                                        <p:tgtEl>
                                          <p:spTgt spid="387">
                                            <p:txEl>
                                              <p:pRg st="5" end="5"/>
                                            </p:txEl>
                                          </p:spTgt>
                                        </p:tgtEl>
                                        <p:attrNameLst>
                                          <p:attrName>style.visibility</p:attrName>
                                        </p:attrNameLst>
                                      </p:cBhvr>
                                      <p:to>
                                        <p:strVal val="visible"/>
                                      </p:to>
                                    </p:set>
                                    <p:animEffect transition="in" filter="fade">
                                      <p:cBhvr>
                                        <p:cTn id="171" dur="500"/>
                                        <p:tgtEl>
                                          <p:spTgt spid="387">
                                            <p:txEl>
                                              <p:pRg st="5" end="5"/>
                                            </p:txEl>
                                          </p:spTgt>
                                        </p:tgtEl>
                                      </p:cBhvr>
                                    </p:animEffect>
                                  </p:childTnLst>
                                </p:cTn>
                              </p:par>
                            </p:childTnLst>
                          </p:cTn>
                        </p:par>
                        <p:par>
                          <p:cTn id="172" fill="hold">
                            <p:stCondLst>
                              <p:cond delay="9000"/>
                            </p:stCondLst>
                            <p:childTnLst>
                              <p:par>
                                <p:cTn id="173" presetID="10" presetClass="entr" presetSubtype="0" fill="hold" nodeType="afterEffect">
                                  <p:stCondLst>
                                    <p:cond delay="0"/>
                                  </p:stCondLst>
                                  <p:childTnLst>
                                    <p:set>
                                      <p:cBhvr>
                                        <p:cTn id="174" dur="1" fill="hold">
                                          <p:stCondLst>
                                            <p:cond delay="0"/>
                                          </p:stCondLst>
                                        </p:cTn>
                                        <p:tgtEl>
                                          <p:spTgt spid="387">
                                            <p:txEl>
                                              <p:pRg st="6" end="6"/>
                                            </p:txEl>
                                          </p:spTgt>
                                        </p:tgtEl>
                                        <p:attrNameLst>
                                          <p:attrName>style.visibility</p:attrName>
                                        </p:attrNameLst>
                                      </p:cBhvr>
                                      <p:to>
                                        <p:strVal val="visible"/>
                                      </p:to>
                                    </p:set>
                                    <p:animEffect transition="in" filter="fade">
                                      <p:cBhvr>
                                        <p:cTn id="175" dur="500"/>
                                        <p:tgtEl>
                                          <p:spTgt spid="387">
                                            <p:txEl>
                                              <p:pRg st="6" end="6"/>
                                            </p:txEl>
                                          </p:spTgt>
                                        </p:tgtEl>
                                      </p:cBhvr>
                                    </p:animEffect>
                                  </p:childTnLst>
                                </p:cTn>
                              </p:par>
                            </p:childTnLst>
                          </p:cTn>
                        </p:par>
                        <p:par>
                          <p:cTn id="176" fill="hold">
                            <p:stCondLst>
                              <p:cond delay="9500"/>
                            </p:stCondLst>
                            <p:childTnLst>
                              <p:par>
                                <p:cTn id="177" presetID="10" presetClass="entr" presetSubtype="0" fill="hold" nodeType="afterEffect">
                                  <p:stCondLst>
                                    <p:cond delay="0"/>
                                  </p:stCondLst>
                                  <p:childTnLst>
                                    <p:set>
                                      <p:cBhvr>
                                        <p:cTn id="178" dur="1" fill="hold">
                                          <p:stCondLst>
                                            <p:cond delay="0"/>
                                          </p:stCondLst>
                                        </p:cTn>
                                        <p:tgtEl>
                                          <p:spTgt spid="387">
                                            <p:txEl>
                                              <p:pRg st="7" end="7"/>
                                            </p:txEl>
                                          </p:spTgt>
                                        </p:tgtEl>
                                        <p:attrNameLst>
                                          <p:attrName>style.visibility</p:attrName>
                                        </p:attrNameLst>
                                      </p:cBhvr>
                                      <p:to>
                                        <p:strVal val="visible"/>
                                      </p:to>
                                    </p:set>
                                    <p:animEffect transition="in" filter="fade">
                                      <p:cBhvr>
                                        <p:cTn id="179" dur="500"/>
                                        <p:tgtEl>
                                          <p:spTgt spid="387">
                                            <p:txEl>
                                              <p:pRg st="7" end="7"/>
                                            </p:txEl>
                                          </p:spTgt>
                                        </p:tgtEl>
                                      </p:cBhvr>
                                    </p:animEffect>
                                  </p:childTnLst>
                                </p:cTn>
                              </p:par>
                            </p:childTnLst>
                          </p:cTn>
                        </p:par>
                        <p:par>
                          <p:cTn id="180" fill="hold">
                            <p:stCondLst>
                              <p:cond delay="10000"/>
                            </p:stCondLst>
                            <p:childTnLst>
                              <p:par>
                                <p:cTn id="181" presetID="10" presetClass="entr" presetSubtype="0" fill="hold" nodeType="afterEffect">
                                  <p:stCondLst>
                                    <p:cond delay="0"/>
                                  </p:stCondLst>
                                  <p:childTnLst>
                                    <p:set>
                                      <p:cBhvr>
                                        <p:cTn id="182" dur="1" fill="hold">
                                          <p:stCondLst>
                                            <p:cond delay="0"/>
                                          </p:stCondLst>
                                        </p:cTn>
                                        <p:tgtEl>
                                          <p:spTgt spid="387">
                                            <p:txEl>
                                              <p:pRg st="8" end="8"/>
                                            </p:txEl>
                                          </p:spTgt>
                                        </p:tgtEl>
                                        <p:attrNameLst>
                                          <p:attrName>style.visibility</p:attrName>
                                        </p:attrNameLst>
                                      </p:cBhvr>
                                      <p:to>
                                        <p:strVal val="visible"/>
                                      </p:to>
                                    </p:set>
                                    <p:animEffect transition="in" filter="fade">
                                      <p:cBhvr>
                                        <p:cTn id="183" dur="500"/>
                                        <p:tgtEl>
                                          <p:spTgt spid="387">
                                            <p:txEl>
                                              <p:pRg st="8" end="8"/>
                                            </p:txEl>
                                          </p:spTgt>
                                        </p:tgtEl>
                                      </p:cBhvr>
                                    </p:animEffect>
                                  </p:childTnLst>
                                </p:cTn>
                              </p:par>
                            </p:childTnLst>
                          </p:cTn>
                        </p:par>
                        <p:par>
                          <p:cTn id="184" fill="hold">
                            <p:stCondLst>
                              <p:cond delay="10500"/>
                            </p:stCondLst>
                            <p:childTnLst>
                              <p:par>
                                <p:cTn id="185" presetID="2" presetClass="entr" presetSubtype="4" fill="hold" nodeType="afterEffect">
                                  <p:stCondLst>
                                    <p:cond delay="0"/>
                                  </p:stCondLst>
                                  <p:childTnLst>
                                    <p:set>
                                      <p:cBhvr>
                                        <p:cTn id="186" dur="1" fill="hold">
                                          <p:stCondLst>
                                            <p:cond delay="0"/>
                                          </p:stCondLst>
                                        </p:cTn>
                                        <p:tgtEl>
                                          <p:spTgt spid="383"/>
                                        </p:tgtEl>
                                        <p:attrNameLst>
                                          <p:attrName>style.visibility</p:attrName>
                                        </p:attrNameLst>
                                      </p:cBhvr>
                                      <p:to>
                                        <p:strVal val="visible"/>
                                      </p:to>
                                    </p:set>
                                    <p:anim calcmode="lin" valueType="num">
                                      <p:cBhvr additive="base">
                                        <p:cTn id="187" dur="500"/>
                                        <p:tgtEl>
                                          <p:spTgt spid="383"/>
                                        </p:tgtEl>
                                        <p:attrNameLst>
                                          <p:attrName>ppt_y</p:attrName>
                                        </p:attrNameLst>
                                      </p:cBhvr>
                                      <p:tavLst>
                                        <p:tav tm="0">
                                          <p:val>
                                            <p:strVal val="#ppt_y+1"/>
                                          </p:val>
                                        </p:tav>
                                        <p:tav tm="100000">
                                          <p:val>
                                            <p:strVal val="#ppt_y"/>
                                          </p:val>
                                        </p:tav>
                                      </p:tavLst>
                                    </p:anim>
                                  </p:childTnLst>
                                </p:cTn>
                              </p:par>
                              <p:par>
                                <p:cTn id="188" presetID="2" presetClass="entr" presetSubtype="8" fill="hold" nodeType="withEffect">
                                  <p:stCondLst>
                                    <p:cond delay="0"/>
                                  </p:stCondLst>
                                  <p:childTnLst>
                                    <p:set>
                                      <p:cBhvr>
                                        <p:cTn id="189" dur="1" fill="hold">
                                          <p:stCondLst>
                                            <p:cond delay="0"/>
                                          </p:stCondLst>
                                        </p:cTn>
                                        <p:tgtEl>
                                          <p:spTgt spid="384"/>
                                        </p:tgtEl>
                                        <p:attrNameLst>
                                          <p:attrName>style.visibility</p:attrName>
                                        </p:attrNameLst>
                                      </p:cBhvr>
                                      <p:to>
                                        <p:strVal val="visible"/>
                                      </p:to>
                                    </p:set>
                                    <p:anim calcmode="lin" valueType="num">
                                      <p:cBhvr additive="base">
                                        <p:cTn id="190" dur="500"/>
                                        <p:tgtEl>
                                          <p:spTgt spid="384"/>
                                        </p:tgtEl>
                                        <p:attrNameLst>
                                          <p:attrName>ppt_x</p:attrName>
                                        </p:attrNameLst>
                                      </p:cBhvr>
                                      <p:tavLst>
                                        <p:tav tm="0">
                                          <p:val>
                                            <p:strVal val="#ppt_x-1"/>
                                          </p:val>
                                        </p:tav>
                                        <p:tav tm="100000">
                                          <p:val>
                                            <p:strVal val="#ppt_x"/>
                                          </p:val>
                                        </p:tav>
                                      </p:tavLst>
                                    </p:anim>
                                  </p:childTnLst>
                                </p:cTn>
                              </p:par>
                              <p:par>
                                <p:cTn id="191" presetID="2" presetClass="entr" presetSubtype="8" fill="hold" nodeType="withEffect">
                                  <p:stCondLst>
                                    <p:cond delay="0"/>
                                  </p:stCondLst>
                                  <p:childTnLst>
                                    <p:set>
                                      <p:cBhvr>
                                        <p:cTn id="192" dur="1" fill="hold">
                                          <p:stCondLst>
                                            <p:cond delay="0"/>
                                          </p:stCondLst>
                                        </p:cTn>
                                        <p:tgtEl>
                                          <p:spTgt spid="394">
                                            <p:txEl>
                                              <p:pRg st="0" end="0"/>
                                            </p:txEl>
                                          </p:spTgt>
                                        </p:tgtEl>
                                        <p:attrNameLst>
                                          <p:attrName>style.visibility</p:attrName>
                                        </p:attrNameLst>
                                      </p:cBhvr>
                                      <p:to>
                                        <p:strVal val="visible"/>
                                      </p:to>
                                    </p:set>
                                    <p:anim calcmode="lin" valueType="num">
                                      <p:cBhvr additive="base">
                                        <p:cTn id="193" dur="500"/>
                                        <p:tgtEl>
                                          <p:spTgt spid="394">
                                            <p:txEl>
                                              <p:pRg st="0" end="0"/>
                                            </p:txEl>
                                          </p:spTgt>
                                        </p:tgtEl>
                                        <p:attrNameLst>
                                          <p:attrName>ppt_x</p:attrName>
                                        </p:attrNameLst>
                                      </p:cBhvr>
                                      <p:tavLst>
                                        <p:tav tm="0">
                                          <p:val>
                                            <p:strVal val="#ppt_x-1"/>
                                          </p:val>
                                        </p:tav>
                                        <p:tav tm="100000">
                                          <p:val>
                                            <p:strVal val="#ppt_x"/>
                                          </p:val>
                                        </p:tav>
                                      </p:tavLst>
                                    </p:anim>
                                  </p:childTnLst>
                                </p:cTn>
                              </p:par>
                              <p:par>
                                <p:cTn id="194" presetID="2" presetClass="entr" presetSubtype="8" fill="hold" nodeType="withEffect">
                                  <p:stCondLst>
                                    <p:cond delay="0"/>
                                  </p:stCondLst>
                                  <p:childTnLst>
                                    <p:set>
                                      <p:cBhvr>
                                        <p:cTn id="195" dur="1" fill="hold">
                                          <p:stCondLst>
                                            <p:cond delay="0"/>
                                          </p:stCondLst>
                                        </p:cTn>
                                        <p:tgtEl>
                                          <p:spTgt spid="394">
                                            <p:txEl>
                                              <p:pRg st="1" end="1"/>
                                            </p:txEl>
                                          </p:spTgt>
                                        </p:tgtEl>
                                        <p:attrNameLst>
                                          <p:attrName>style.visibility</p:attrName>
                                        </p:attrNameLst>
                                      </p:cBhvr>
                                      <p:to>
                                        <p:strVal val="visible"/>
                                      </p:to>
                                    </p:set>
                                    <p:anim calcmode="lin" valueType="num">
                                      <p:cBhvr additive="base">
                                        <p:cTn id="196" dur="500"/>
                                        <p:tgtEl>
                                          <p:spTgt spid="394">
                                            <p:txEl>
                                              <p:pRg st="1" end="1"/>
                                            </p:txEl>
                                          </p:spTgt>
                                        </p:tgtEl>
                                        <p:attrNameLst>
                                          <p:attrName>ppt_x</p:attrName>
                                        </p:attrNameLst>
                                      </p:cBhvr>
                                      <p:tavLst>
                                        <p:tav tm="0">
                                          <p:val>
                                            <p:strVal val="#ppt_x-1"/>
                                          </p:val>
                                        </p:tav>
                                        <p:tav tm="100000">
                                          <p:val>
                                            <p:strVal val="#ppt_x"/>
                                          </p:val>
                                        </p:tav>
                                      </p:tavLst>
                                    </p:anim>
                                  </p:childTnLst>
                                </p:cTn>
                              </p:par>
                              <p:par>
                                <p:cTn id="197" presetID="2" presetClass="entr" presetSubtype="8" fill="hold" nodeType="withEffect">
                                  <p:stCondLst>
                                    <p:cond delay="0"/>
                                  </p:stCondLst>
                                  <p:childTnLst>
                                    <p:set>
                                      <p:cBhvr>
                                        <p:cTn id="198" dur="1" fill="hold">
                                          <p:stCondLst>
                                            <p:cond delay="0"/>
                                          </p:stCondLst>
                                        </p:cTn>
                                        <p:tgtEl>
                                          <p:spTgt spid="394">
                                            <p:txEl>
                                              <p:pRg st="2" end="2"/>
                                            </p:txEl>
                                          </p:spTgt>
                                        </p:tgtEl>
                                        <p:attrNameLst>
                                          <p:attrName>style.visibility</p:attrName>
                                        </p:attrNameLst>
                                      </p:cBhvr>
                                      <p:to>
                                        <p:strVal val="visible"/>
                                      </p:to>
                                    </p:set>
                                    <p:anim calcmode="lin" valueType="num">
                                      <p:cBhvr additive="base">
                                        <p:cTn id="199" dur="500"/>
                                        <p:tgtEl>
                                          <p:spTgt spid="394">
                                            <p:txEl>
                                              <p:pRg st="2" end="2"/>
                                            </p:txEl>
                                          </p:spTgt>
                                        </p:tgtEl>
                                        <p:attrNameLst>
                                          <p:attrName>ppt_x</p:attrName>
                                        </p:attrNameLst>
                                      </p:cBhvr>
                                      <p:tavLst>
                                        <p:tav tm="0">
                                          <p:val>
                                            <p:strVal val="#ppt_x-1"/>
                                          </p:val>
                                        </p:tav>
                                        <p:tav tm="100000">
                                          <p:val>
                                            <p:strVal val="#ppt_x"/>
                                          </p:val>
                                        </p:tav>
                                      </p:tavLst>
                                    </p:anim>
                                  </p:childTnLst>
                                </p:cTn>
                              </p:par>
                              <p:par>
                                <p:cTn id="200" presetID="2" presetClass="entr" presetSubtype="8" fill="hold" nodeType="withEffect">
                                  <p:stCondLst>
                                    <p:cond delay="0"/>
                                  </p:stCondLst>
                                  <p:childTnLst>
                                    <p:set>
                                      <p:cBhvr>
                                        <p:cTn id="201" dur="1" fill="hold">
                                          <p:stCondLst>
                                            <p:cond delay="0"/>
                                          </p:stCondLst>
                                        </p:cTn>
                                        <p:tgtEl>
                                          <p:spTgt spid="394">
                                            <p:txEl>
                                              <p:pRg st="3" end="3"/>
                                            </p:txEl>
                                          </p:spTgt>
                                        </p:tgtEl>
                                        <p:attrNameLst>
                                          <p:attrName>style.visibility</p:attrName>
                                        </p:attrNameLst>
                                      </p:cBhvr>
                                      <p:to>
                                        <p:strVal val="visible"/>
                                      </p:to>
                                    </p:set>
                                    <p:anim calcmode="lin" valueType="num">
                                      <p:cBhvr additive="base">
                                        <p:cTn id="202" dur="500"/>
                                        <p:tgtEl>
                                          <p:spTgt spid="394">
                                            <p:txEl>
                                              <p:pRg st="3" end="3"/>
                                            </p:txEl>
                                          </p:spTgt>
                                        </p:tgtEl>
                                        <p:attrNameLst>
                                          <p:attrName>ppt_x</p:attrName>
                                        </p:attrNameLst>
                                      </p:cBhvr>
                                      <p:tavLst>
                                        <p:tav tm="0">
                                          <p:val>
                                            <p:strVal val="#ppt_x-1"/>
                                          </p:val>
                                        </p:tav>
                                        <p:tav tm="100000">
                                          <p:val>
                                            <p:strVal val="#ppt_x"/>
                                          </p:val>
                                        </p:tav>
                                      </p:tavLst>
                                    </p:anim>
                                  </p:childTnLst>
                                </p:cTn>
                              </p:par>
                              <p:par>
                                <p:cTn id="203" presetID="2" presetClass="entr" presetSubtype="8" fill="hold" nodeType="withEffect">
                                  <p:stCondLst>
                                    <p:cond delay="0"/>
                                  </p:stCondLst>
                                  <p:childTnLst>
                                    <p:set>
                                      <p:cBhvr>
                                        <p:cTn id="204" dur="1" fill="hold">
                                          <p:stCondLst>
                                            <p:cond delay="0"/>
                                          </p:stCondLst>
                                        </p:cTn>
                                        <p:tgtEl>
                                          <p:spTgt spid="394">
                                            <p:txEl>
                                              <p:pRg st="4" end="4"/>
                                            </p:txEl>
                                          </p:spTgt>
                                        </p:tgtEl>
                                        <p:attrNameLst>
                                          <p:attrName>style.visibility</p:attrName>
                                        </p:attrNameLst>
                                      </p:cBhvr>
                                      <p:to>
                                        <p:strVal val="visible"/>
                                      </p:to>
                                    </p:set>
                                    <p:anim calcmode="lin" valueType="num">
                                      <p:cBhvr additive="base">
                                        <p:cTn id="205" dur="500"/>
                                        <p:tgtEl>
                                          <p:spTgt spid="394">
                                            <p:txEl>
                                              <p:pRg st="4" end="4"/>
                                            </p:txEl>
                                          </p:spTgt>
                                        </p:tgtEl>
                                        <p:attrNameLst>
                                          <p:attrName>ppt_x</p:attrName>
                                        </p:attrNameLst>
                                      </p:cBhvr>
                                      <p:tavLst>
                                        <p:tav tm="0">
                                          <p:val>
                                            <p:strVal val="#ppt_x-1"/>
                                          </p:val>
                                        </p:tav>
                                        <p:tav tm="100000">
                                          <p:val>
                                            <p:strVal val="#ppt_x"/>
                                          </p:val>
                                        </p:tav>
                                      </p:tavLst>
                                    </p:anim>
                                  </p:childTnLst>
                                </p:cTn>
                              </p:par>
                              <p:par>
                                <p:cTn id="206" presetID="2" presetClass="entr" presetSubtype="8" fill="hold" nodeType="withEffect">
                                  <p:stCondLst>
                                    <p:cond delay="0"/>
                                  </p:stCondLst>
                                  <p:childTnLst>
                                    <p:set>
                                      <p:cBhvr>
                                        <p:cTn id="207" dur="1" fill="hold">
                                          <p:stCondLst>
                                            <p:cond delay="0"/>
                                          </p:stCondLst>
                                        </p:cTn>
                                        <p:tgtEl>
                                          <p:spTgt spid="394">
                                            <p:txEl>
                                              <p:pRg st="5" end="5"/>
                                            </p:txEl>
                                          </p:spTgt>
                                        </p:tgtEl>
                                        <p:attrNameLst>
                                          <p:attrName>style.visibility</p:attrName>
                                        </p:attrNameLst>
                                      </p:cBhvr>
                                      <p:to>
                                        <p:strVal val="visible"/>
                                      </p:to>
                                    </p:set>
                                    <p:anim calcmode="lin" valueType="num">
                                      <p:cBhvr additive="base">
                                        <p:cTn id="208" dur="500"/>
                                        <p:tgtEl>
                                          <p:spTgt spid="394">
                                            <p:txEl>
                                              <p:pRg st="5" end="5"/>
                                            </p:txEl>
                                          </p:spTgt>
                                        </p:tgtEl>
                                        <p:attrNameLst>
                                          <p:attrName>ppt_x</p:attrName>
                                        </p:attrNameLst>
                                      </p:cBhvr>
                                      <p:tavLst>
                                        <p:tav tm="0">
                                          <p:val>
                                            <p:strVal val="#ppt_x-1"/>
                                          </p:val>
                                        </p:tav>
                                        <p:tav tm="100000">
                                          <p:val>
                                            <p:strVal val="#ppt_x"/>
                                          </p:val>
                                        </p:tav>
                                      </p:tavLst>
                                    </p:anim>
                                  </p:childTnLst>
                                </p:cTn>
                              </p:par>
                              <p:par>
                                <p:cTn id="209" presetID="2" presetClass="entr" presetSubtype="8" fill="hold" nodeType="withEffect">
                                  <p:stCondLst>
                                    <p:cond delay="0"/>
                                  </p:stCondLst>
                                  <p:childTnLst>
                                    <p:set>
                                      <p:cBhvr>
                                        <p:cTn id="210" dur="1" fill="hold">
                                          <p:stCondLst>
                                            <p:cond delay="0"/>
                                          </p:stCondLst>
                                        </p:cTn>
                                        <p:tgtEl>
                                          <p:spTgt spid="394">
                                            <p:txEl>
                                              <p:pRg st="6" end="6"/>
                                            </p:txEl>
                                          </p:spTgt>
                                        </p:tgtEl>
                                        <p:attrNameLst>
                                          <p:attrName>style.visibility</p:attrName>
                                        </p:attrNameLst>
                                      </p:cBhvr>
                                      <p:to>
                                        <p:strVal val="visible"/>
                                      </p:to>
                                    </p:set>
                                    <p:anim calcmode="lin" valueType="num">
                                      <p:cBhvr additive="base">
                                        <p:cTn id="211" dur="500"/>
                                        <p:tgtEl>
                                          <p:spTgt spid="394">
                                            <p:txEl>
                                              <p:pRg st="6" end="6"/>
                                            </p:txEl>
                                          </p:spTgt>
                                        </p:tgtEl>
                                        <p:attrNameLst>
                                          <p:attrName>ppt_x</p:attrName>
                                        </p:attrNameLst>
                                      </p:cBhvr>
                                      <p:tavLst>
                                        <p:tav tm="0">
                                          <p:val>
                                            <p:strVal val="#ppt_x-1"/>
                                          </p:val>
                                        </p:tav>
                                        <p:tav tm="100000">
                                          <p:val>
                                            <p:strVal val="#ppt_x"/>
                                          </p:val>
                                        </p:tav>
                                      </p:tavLst>
                                    </p:anim>
                                  </p:childTnLst>
                                </p:cTn>
                              </p:par>
                              <p:par>
                                <p:cTn id="212" presetID="2" presetClass="entr" presetSubtype="8" fill="hold" nodeType="withEffect">
                                  <p:stCondLst>
                                    <p:cond delay="0"/>
                                  </p:stCondLst>
                                  <p:childTnLst>
                                    <p:set>
                                      <p:cBhvr>
                                        <p:cTn id="213" dur="1" fill="hold">
                                          <p:stCondLst>
                                            <p:cond delay="0"/>
                                          </p:stCondLst>
                                        </p:cTn>
                                        <p:tgtEl>
                                          <p:spTgt spid="394">
                                            <p:txEl>
                                              <p:pRg st="7" end="7"/>
                                            </p:txEl>
                                          </p:spTgt>
                                        </p:tgtEl>
                                        <p:attrNameLst>
                                          <p:attrName>style.visibility</p:attrName>
                                        </p:attrNameLst>
                                      </p:cBhvr>
                                      <p:to>
                                        <p:strVal val="visible"/>
                                      </p:to>
                                    </p:set>
                                    <p:anim calcmode="lin" valueType="num">
                                      <p:cBhvr additive="base">
                                        <p:cTn id="214" dur="500"/>
                                        <p:tgtEl>
                                          <p:spTgt spid="394">
                                            <p:txEl>
                                              <p:pRg st="7" end="7"/>
                                            </p:txEl>
                                          </p:spTgt>
                                        </p:tgtEl>
                                        <p:attrNameLst>
                                          <p:attrName>ppt_x</p:attrName>
                                        </p:attrNameLst>
                                      </p:cBhvr>
                                      <p:tavLst>
                                        <p:tav tm="0">
                                          <p:val>
                                            <p:strVal val="#ppt_x-1"/>
                                          </p:val>
                                        </p:tav>
                                        <p:tav tm="100000">
                                          <p:val>
                                            <p:strVal val="#ppt_x"/>
                                          </p:val>
                                        </p:tav>
                                      </p:tavLst>
                                    </p:anim>
                                  </p:childTnLst>
                                </p:cTn>
                              </p:par>
                              <p:par>
                                <p:cTn id="215" presetID="2" presetClass="entr" presetSubtype="8" fill="hold" nodeType="withEffect">
                                  <p:stCondLst>
                                    <p:cond delay="0"/>
                                  </p:stCondLst>
                                  <p:childTnLst>
                                    <p:set>
                                      <p:cBhvr>
                                        <p:cTn id="216" dur="1" fill="hold">
                                          <p:stCondLst>
                                            <p:cond delay="0"/>
                                          </p:stCondLst>
                                        </p:cTn>
                                        <p:tgtEl>
                                          <p:spTgt spid="394">
                                            <p:txEl>
                                              <p:pRg st="8" end="8"/>
                                            </p:txEl>
                                          </p:spTgt>
                                        </p:tgtEl>
                                        <p:attrNameLst>
                                          <p:attrName>style.visibility</p:attrName>
                                        </p:attrNameLst>
                                      </p:cBhvr>
                                      <p:to>
                                        <p:strVal val="visible"/>
                                      </p:to>
                                    </p:set>
                                    <p:anim calcmode="lin" valueType="num">
                                      <p:cBhvr additive="base">
                                        <p:cTn id="217" dur="500"/>
                                        <p:tgtEl>
                                          <p:spTgt spid="394">
                                            <p:txEl>
                                              <p:pRg st="8" end="8"/>
                                            </p:txEl>
                                          </p:spTgt>
                                        </p:tgtEl>
                                        <p:attrNameLst>
                                          <p:attrName>ppt_x</p:attrName>
                                        </p:attrNameLst>
                                      </p:cBhvr>
                                      <p:tavLst>
                                        <p:tav tm="0">
                                          <p:val>
                                            <p:strVal val="#ppt_x-1"/>
                                          </p:val>
                                        </p:tav>
                                        <p:tav tm="100000">
                                          <p:val>
                                            <p:strVal val="#ppt_x"/>
                                          </p:val>
                                        </p:tav>
                                      </p:tavLst>
                                    </p:anim>
                                  </p:childTnLst>
                                </p:cTn>
                              </p:par>
                            </p:childTnLst>
                          </p:cTn>
                        </p:par>
                        <p:par>
                          <p:cTn id="218" fill="hold">
                            <p:stCondLst>
                              <p:cond delay="11000"/>
                            </p:stCondLst>
                            <p:childTnLst>
                              <p:par>
                                <p:cTn id="219" presetID="10" presetClass="entr" presetSubtype="0" fill="hold" nodeType="afterEffect">
                                  <p:stCondLst>
                                    <p:cond delay="0"/>
                                  </p:stCondLst>
                                  <p:childTnLst>
                                    <p:set>
                                      <p:cBhvr>
                                        <p:cTn id="220" dur="1" fill="hold">
                                          <p:stCondLst>
                                            <p:cond delay="0"/>
                                          </p:stCondLst>
                                        </p:cTn>
                                        <p:tgtEl>
                                          <p:spTgt spid="390">
                                            <p:txEl>
                                              <p:pRg st="0" end="0"/>
                                            </p:txEl>
                                          </p:spTgt>
                                        </p:tgtEl>
                                        <p:attrNameLst>
                                          <p:attrName>style.visibility</p:attrName>
                                        </p:attrNameLst>
                                      </p:cBhvr>
                                      <p:to>
                                        <p:strVal val="visible"/>
                                      </p:to>
                                    </p:set>
                                    <p:animEffect transition="in" filter="fade">
                                      <p:cBhvr>
                                        <p:cTn id="221" dur="500"/>
                                        <p:tgtEl>
                                          <p:spTgt spid="390">
                                            <p:txEl>
                                              <p:pRg st="0" end="0"/>
                                            </p:txEl>
                                          </p:spTgt>
                                        </p:tgtEl>
                                      </p:cBhvr>
                                    </p:animEffect>
                                  </p:childTnLst>
                                </p:cTn>
                              </p:par>
                            </p:childTnLst>
                          </p:cTn>
                        </p:par>
                        <p:par>
                          <p:cTn id="222" fill="hold">
                            <p:stCondLst>
                              <p:cond delay="11500"/>
                            </p:stCondLst>
                            <p:childTnLst>
                              <p:par>
                                <p:cTn id="223" presetID="10" presetClass="entr" presetSubtype="0" fill="hold" nodeType="afterEffect">
                                  <p:stCondLst>
                                    <p:cond delay="0"/>
                                  </p:stCondLst>
                                  <p:childTnLst>
                                    <p:set>
                                      <p:cBhvr>
                                        <p:cTn id="224" dur="1" fill="hold">
                                          <p:stCondLst>
                                            <p:cond delay="0"/>
                                          </p:stCondLst>
                                        </p:cTn>
                                        <p:tgtEl>
                                          <p:spTgt spid="390">
                                            <p:txEl>
                                              <p:pRg st="1" end="1"/>
                                            </p:txEl>
                                          </p:spTgt>
                                        </p:tgtEl>
                                        <p:attrNameLst>
                                          <p:attrName>style.visibility</p:attrName>
                                        </p:attrNameLst>
                                      </p:cBhvr>
                                      <p:to>
                                        <p:strVal val="visible"/>
                                      </p:to>
                                    </p:set>
                                    <p:animEffect transition="in" filter="fade">
                                      <p:cBhvr>
                                        <p:cTn id="225" dur="500"/>
                                        <p:tgtEl>
                                          <p:spTgt spid="390">
                                            <p:txEl>
                                              <p:pRg st="1" end="1"/>
                                            </p:txEl>
                                          </p:spTgt>
                                        </p:tgtEl>
                                      </p:cBhvr>
                                    </p:animEffect>
                                  </p:childTnLst>
                                </p:cTn>
                              </p:par>
                            </p:childTnLst>
                          </p:cTn>
                        </p:par>
                        <p:par>
                          <p:cTn id="226" fill="hold">
                            <p:stCondLst>
                              <p:cond delay="12000"/>
                            </p:stCondLst>
                            <p:childTnLst>
                              <p:par>
                                <p:cTn id="227" presetID="10" presetClass="entr" presetSubtype="0" fill="hold" nodeType="afterEffect">
                                  <p:stCondLst>
                                    <p:cond delay="0"/>
                                  </p:stCondLst>
                                  <p:childTnLst>
                                    <p:set>
                                      <p:cBhvr>
                                        <p:cTn id="228" dur="1" fill="hold">
                                          <p:stCondLst>
                                            <p:cond delay="0"/>
                                          </p:stCondLst>
                                        </p:cTn>
                                        <p:tgtEl>
                                          <p:spTgt spid="390">
                                            <p:txEl>
                                              <p:pRg st="2" end="2"/>
                                            </p:txEl>
                                          </p:spTgt>
                                        </p:tgtEl>
                                        <p:attrNameLst>
                                          <p:attrName>style.visibility</p:attrName>
                                        </p:attrNameLst>
                                      </p:cBhvr>
                                      <p:to>
                                        <p:strVal val="visible"/>
                                      </p:to>
                                    </p:set>
                                    <p:animEffect transition="in" filter="fade">
                                      <p:cBhvr>
                                        <p:cTn id="229" dur="500"/>
                                        <p:tgtEl>
                                          <p:spTgt spid="390">
                                            <p:txEl>
                                              <p:pRg st="2" end="2"/>
                                            </p:txEl>
                                          </p:spTgt>
                                        </p:tgtEl>
                                      </p:cBhvr>
                                    </p:animEffect>
                                  </p:childTnLst>
                                </p:cTn>
                              </p:par>
                            </p:childTnLst>
                          </p:cTn>
                        </p:par>
                        <p:par>
                          <p:cTn id="230" fill="hold">
                            <p:stCondLst>
                              <p:cond delay="12500"/>
                            </p:stCondLst>
                            <p:childTnLst>
                              <p:par>
                                <p:cTn id="231" presetID="10" presetClass="entr" presetSubtype="0" fill="hold" nodeType="afterEffect">
                                  <p:stCondLst>
                                    <p:cond delay="0"/>
                                  </p:stCondLst>
                                  <p:childTnLst>
                                    <p:set>
                                      <p:cBhvr>
                                        <p:cTn id="232" dur="1" fill="hold">
                                          <p:stCondLst>
                                            <p:cond delay="0"/>
                                          </p:stCondLst>
                                        </p:cTn>
                                        <p:tgtEl>
                                          <p:spTgt spid="390">
                                            <p:txEl>
                                              <p:pRg st="3" end="3"/>
                                            </p:txEl>
                                          </p:spTgt>
                                        </p:tgtEl>
                                        <p:attrNameLst>
                                          <p:attrName>style.visibility</p:attrName>
                                        </p:attrNameLst>
                                      </p:cBhvr>
                                      <p:to>
                                        <p:strVal val="visible"/>
                                      </p:to>
                                    </p:set>
                                    <p:animEffect transition="in" filter="fade">
                                      <p:cBhvr>
                                        <p:cTn id="233" dur="500"/>
                                        <p:tgtEl>
                                          <p:spTgt spid="390">
                                            <p:txEl>
                                              <p:pRg st="3" end="3"/>
                                            </p:txEl>
                                          </p:spTgt>
                                        </p:tgtEl>
                                      </p:cBhvr>
                                    </p:animEffect>
                                  </p:childTnLst>
                                </p:cTn>
                              </p:par>
                            </p:childTnLst>
                          </p:cTn>
                        </p:par>
                        <p:par>
                          <p:cTn id="234" fill="hold">
                            <p:stCondLst>
                              <p:cond delay="13000"/>
                            </p:stCondLst>
                            <p:childTnLst>
                              <p:par>
                                <p:cTn id="235" presetID="10" presetClass="entr" presetSubtype="0" fill="hold" nodeType="afterEffect">
                                  <p:stCondLst>
                                    <p:cond delay="0"/>
                                  </p:stCondLst>
                                  <p:childTnLst>
                                    <p:set>
                                      <p:cBhvr>
                                        <p:cTn id="236" dur="1" fill="hold">
                                          <p:stCondLst>
                                            <p:cond delay="0"/>
                                          </p:stCondLst>
                                        </p:cTn>
                                        <p:tgtEl>
                                          <p:spTgt spid="390">
                                            <p:txEl>
                                              <p:pRg st="4" end="4"/>
                                            </p:txEl>
                                          </p:spTgt>
                                        </p:tgtEl>
                                        <p:attrNameLst>
                                          <p:attrName>style.visibility</p:attrName>
                                        </p:attrNameLst>
                                      </p:cBhvr>
                                      <p:to>
                                        <p:strVal val="visible"/>
                                      </p:to>
                                    </p:set>
                                    <p:animEffect transition="in" filter="fade">
                                      <p:cBhvr>
                                        <p:cTn id="237" dur="500"/>
                                        <p:tgtEl>
                                          <p:spTgt spid="390">
                                            <p:txEl>
                                              <p:pRg st="4" end="4"/>
                                            </p:txEl>
                                          </p:spTgt>
                                        </p:tgtEl>
                                      </p:cBhvr>
                                    </p:animEffect>
                                  </p:childTnLst>
                                </p:cTn>
                              </p:par>
                            </p:childTnLst>
                          </p:cTn>
                        </p:par>
                        <p:par>
                          <p:cTn id="238" fill="hold">
                            <p:stCondLst>
                              <p:cond delay="13500"/>
                            </p:stCondLst>
                            <p:childTnLst>
                              <p:par>
                                <p:cTn id="239" presetID="10" presetClass="entr" presetSubtype="0" fill="hold" nodeType="afterEffect">
                                  <p:stCondLst>
                                    <p:cond delay="0"/>
                                  </p:stCondLst>
                                  <p:childTnLst>
                                    <p:set>
                                      <p:cBhvr>
                                        <p:cTn id="240" dur="1" fill="hold">
                                          <p:stCondLst>
                                            <p:cond delay="0"/>
                                          </p:stCondLst>
                                        </p:cTn>
                                        <p:tgtEl>
                                          <p:spTgt spid="390">
                                            <p:txEl>
                                              <p:pRg st="5" end="5"/>
                                            </p:txEl>
                                          </p:spTgt>
                                        </p:tgtEl>
                                        <p:attrNameLst>
                                          <p:attrName>style.visibility</p:attrName>
                                        </p:attrNameLst>
                                      </p:cBhvr>
                                      <p:to>
                                        <p:strVal val="visible"/>
                                      </p:to>
                                    </p:set>
                                    <p:animEffect transition="in" filter="fade">
                                      <p:cBhvr>
                                        <p:cTn id="241" dur="500"/>
                                        <p:tgtEl>
                                          <p:spTgt spid="390">
                                            <p:txEl>
                                              <p:pRg st="5" end="5"/>
                                            </p:txEl>
                                          </p:spTgt>
                                        </p:tgtEl>
                                      </p:cBhvr>
                                    </p:animEffect>
                                  </p:childTnLst>
                                </p:cTn>
                              </p:par>
                            </p:childTnLst>
                          </p:cTn>
                        </p:par>
                        <p:par>
                          <p:cTn id="242" fill="hold">
                            <p:stCondLst>
                              <p:cond delay="14000"/>
                            </p:stCondLst>
                            <p:childTnLst>
                              <p:par>
                                <p:cTn id="243" presetID="10" presetClass="entr" presetSubtype="0" fill="hold" nodeType="afterEffect">
                                  <p:stCondLst>
                                    <p:cond delay="0"/>
                                  </p:stCondLst>
                                  <p:childTnLst>
                                    <p:set>
                                      <p:cBhvr>
                                        <p:cTn id="244" dur="1" fill="hold">
                                          <p:stCondLst>
                                            <p:cond delay="0"/>
                                          </p:stCondLst>
                                        </p:cTn>
                                        <p:tgtEl>
                                          <p:spTgt spid="390">
                                            <p:txEl>
                                              <p:pRg st="6" end="6"/>
                                            </p:txEl>
                                          </p:spTgt>
                                        </p:tgtEl>
                                        <p:attrNameLst>
                                          <p:attrName>style.visibility</p:attrName>
                                        </p:attrNameLst>
                                      </p:cBhvr>
                                      <p:to>
                                        <p:strVal val="visible"/>
                                      </p:to>
                                    </p:set>
                                    <p:animEffect transition="in" filter="fade">
                                      <p:cBhvr>
                                        <p:cTn id="245" dur="500"/>
                                        <p:tgtEl>
                                          <p:spTgt spid="390">
                                            <p:txEl>
                                              <p:pRg st="6" end="6"/>
                                            </p:txEl>
                                          </p:spTgt>
                                        </p:tgtEl>
                                      </p:cBhvr>
                                    </p:animEffect>
                                  </p:childTnLst>
                                </p:cTn>
                              </p:par>
                            </p:childTnLst>
                          </p:cTn>
                        </p:par>
                        <p:par>
                          <p:cTn id="246" fill="hold">
                            <p:stCondLst>
                              <p:cond delay="14500"/>
                            </p:stCondLst>
                            <p:childTnLst>
                              <p:par>
                                <p:cTn id="247" presetID="10" presetClass="entr" presetSubtype="0" fill="hold" nodeType="afterEffect">
                                  <p:stCondLst>
                                    <p:cond delay="0"/>
                                  </p:stCondLst>
                                  <p:childTnLst>
                                    <p:set>
                                      <p:cBhvr>
                                        <p:cTn id="248" dur="1" fill="hold">
                                          <p:stCondLst>
                                            <p:cond delay="0"/>
                                          </p:stCondLst>
                                        </p:cTn>
                                        <p:tgtEl>
                                          <p:spTgt spid="390">
                                            <p:txEl>
                                              <p:pRg st="7" end="7"/>
                                            </p:txEl>
                                          </p:spTgt>
                                        </p:tgtEl>
                                        <p:attrNameLst>
                                          <p:attrName>style.visibility</p:attrName>
                                        </p:attrNameLst>
                                      </p:cBhvr>
                                      <p:to>
                                        <p:strVal val="visible"/>
                                      </p:to>
                                    </p:set>
                                    <p:animEffect transition="in" filter="fade">
                                      <p:cBhvr>
                                        <p:cTn id="249" dur="500"/>
                                        <p:tgtEl>
                                          <p:spTgt spid="390">
                                            <p:txEl>
                                              <p:pRg st="7" end="7"/>
                                            </p:txEl>
                                          </p:spTgt>
                                        </p:tgtEl>
                                      </p:cBhvr>
                                    </p:animEffect>
                                  </p:childTnLst>
                                </p:cTn>
                              </p:par>
                            </p:childTnLst>
                          </p:cTn>
                        </p:par>
                        <p:par>
                          <p:cTn id="250" fill="hold">
                            <p:stCondLst>
                              <p:cond delay="15000"/>
                            </p:stCondLst>
                            <p:childTnLst>
                              <p:par>
                                <p:cTn id="251" presetID="10" presetClass="entr" presetSubtype="0" fill="hold" nodeType="afterEffect">
                                  <p:stCondLst>
                                    <p:cond delay="0"/>
                                  </p:stCondLst>
                                  <p:childTnLst>
                                    <p:set>
                                      <p:cBhvr>
                                        <p:cTn id="252" dur="1" fill="hold">
                                          <p:stCondLst>
                                            <p:cond delay="0"/>
                                          </p:stCondLst>
                                        </p:cTn>
                                        <p:tgtEl>
                                          <p:spTgt spid="390">
                                            <p:txEl>
                                              <p:pRg st="8" end="8"/>
                                            </p:txEl>
                                          </p:spTgt>
                                        </p:tgtEl>
                                        <p:attrNameLst>
                                          <p:attrName>style.visibility</p:attrName>
                                        </p:attrNameLst>
                                      </p:cBhvr>
                                      <p:to>
                                        <p:strVal val="visible"/>
                                      </p:to>
                                    </p:set>
                                    <p:animEffect transition="in" filter="fade">
                                      <p:cBhvr>
                                        <p:cTn id="253" dur="500"/>
                                        <p:tgtEl>
                                          <p:spTgt spid="390">
                                            <p:txEl>
                                              <p:pRg st="8" end="8"/>
                                            </p:txEl>
                                          </p:spTgt>
                                        </p:tgtEl>
                                      </p:cBhvr>
                                    </p:animEffect>
                                  </p:childTnLst>
                                </p:cTn>
                              </p:par>
                            </p:childTnLst>
                          </p:cTn>
                        </p:par>
                        <p:par>
                          <p:cTn id="254" fill="hold">
                            <p:stCondLst>
                              <p:cond delay="15500"/>
                            </p:stCondLst>
                            <p:childTnLst>
                              <p:par>
                                <p:cTn id="255" presetID="2" presetClass="entr" presetSubtype="4" fill="hold" nodeType="afterEffect">
                                  <p:stCondLst>
                                    <p:cond delay="0"/>
                                  </p:stCondLst>
                                  <p:childTnLst>
                                    <p:set>
                                      <p:cBhvr>
                                        <p:cTn id="256" dur="1" fill="hold">
                                          <p:stCondLst>
                                            <p:cond delay="0"/>
                                          </p:stCondLst>
                                        </p:cTn>
                                        <p:tgtEl>
                                          <p:spTgt spid="385"/>
                                        </p:tgtEl>
                                        <p:attrNameLst>
                                          <p:attrName>style.visibility</p:attrName>
                                        </p:attrNameLst>
                                      </p:cBhvr>
                                      <p:to>
                                        <p:strVal val="visible"/>
                                      </p:to>
                                    </p:set>
                                    <p:anim calcmode="lin" valueType="num">
                                      <p:cBhvr additive="base">
                                        <p:cTn id="257" dur="500"/>
                                        <p:tgtEl>
                                          <p:spTgt spid="385"/>
                                        </p:tgtEl>
                                        <p:attrNameLst>
                                          <p:attrName>ppt_y</p:attrName>
                                        </p:attrNameLst>
                                      </p:cBhvr>
                                      <p:tavLst>
                                        <p:tav tm="0">
                                          <p:val>
                                            <p:strVal val="#ppt_y+1"/>
                                          </p:val>
                                        </p:tav>
                                        <p:tav tm="100000">
                                          <p:val>
                                            <p:strVal val="#ppt_y"/>
                                          </p:val>
                                        </p:tav>
                                      </p:tavLst>
                                    </p:anim>
                                  </p:childTnLst>
                                </p:cTn>
                              </p:par>
                              <p:par>
                                <p:cTn id="258" presetID="2" presetClass="entr" presetSubtype="8" fill="hold" nodeType="withEffect">
                                  <p:stCondLst>
                                    <p:cond delay="0"/>
                                  </p:stCondLst>
                                  <p:childTnLst>
                                    <p:set>
                                      <p:cBhvr>
                                        <p:cTn id="259" dur="1" fill="hold">
                                          <p:stCondLst>
                                            <p:cond delay="0"/>
                                          </p:stCondLst>
                                        </p:cTn>
                                        <p:tgtEl>
                                          <p:spTgt spid="386"/>
                                        </p:tgtEl>
                                        <p:attrNameLst>
                                          <p:attrName>style.visibility</p:attrName>
                                        </p:attrNameLst>
                                      </p:cBhvr>
                                      <p:to>
                                        <p:strVal val="visible"/>
                                      </p:to>
                                    </p:set>
                                    <p:anim calcmode="lin" valueType="num">
                                      <p:cBhvr additive="base">
                                        <p:cTn id="260" dur="500"/>
                                        <p:tgtEl>
                                          <p:spTgt spid="386"/>
                                        </p:tgtEl>
                                        <p:attrNameLst>
                                          <p:attrName>ppt_x</p:attrName>
                                        </p:attrNameLst>
                                      </p:cBhvr>
                                      <p:tavLst>
                                        <p:tav tm="0">
                                          <p:val>
                                            <p:strVal val="#ppt_x-1"/>
                                          </p:val>
                                        </p:tav>
                                        <p:tav tm="100000">
                                          <p:val>
                                            <p:strVal val="#ppt_x"/>
                                          </p:val>
                                        </p:tav>
                                      </p:tavLst>
                                    </p:anim>
                                  </p:childTnLst>
                                </p:cTn>
                              </p:par>
                              <p:par>
                                <p:cTn id="261" presetID="2" presetClass="entr" presetSubtype="8" fill="hold" nodeType="withEffect">
                                  <p:stCondLst>
                                    <p:cond delay="0"/>
                                  </p:stCondLst>
                                  <p:childTnLst>
                                    <p:set>
                                      <p:cBhvr>
                                        <p:cTn id="262" dur="1" fill="hold">
                                          <p:stCondLst>
                                            <p:cond delay="0"/>
                                          </p:stCondLst>
                                        </p:cTn>
                                        <p:tgtEl>
                                          <p:spTgt spid="395">
                                            <p:txEl>
                                              <p:pRg st="0" end="0"/>
                                            </p:txEl>
                                          </p:spTgt>
                                        </p:tgtEl>
                                        <p:attrNameLst>
                                          <p:attrName>style.visibility</p:attrName>
                                        </p:attrNameLst>
                                      </p:cBhvr>
                                      <p:to>
                                        <p:strVal val="visible"/>
                                      </p:to>
                                    </p:set>
                                    <p:anim calcmode="lin" valueType="num">
                                      <p:cBhvr additive="base">
                                        <p:cTn id="263" dur="500"/>
                                        <p:tgtEl>
                                          <p:spTgt spid="395">
                                            <p:txEl>
                                              <p:pRg st="0" end="0"/>
                                            </p:txEl>
                                          </p:spTgt>
                                        </p:tgtEl>
                                        <p:attrNameLst>
                                          <p:attrName>ppt_x</p:attrName>
                                        </p:attrNameLst>
                                      </p:cBhvr>
                                      <p:tavLst>
                                        <p:tav tm="0">
                                          <p:val>
                                            <p:strVal val="#ppt_x-1"/>
                                          </p:val>
                                        </p:tav>
                                        <p:tav tm="100000">
                                          <p:val>
                                            <p:strVal val="#ppt_x"/>
                                          </p:val>
                                        </p:tav>
                                      </p:tavLst>
                                    </p:anim>
                                  </p:childTnLst>
                                </p:cTn>
                              </p:par>
                              <p:par>
                                <p:cTn id="264" presetID="2" presetClass="entr" presetSubtype="8" fill="hold" nodeType="withEffect">
                                  <p:stCondLst>
                                    <p:cond delay="0"/>
                                  </p:stCondLst>
                                  <p:childTnLst>
                                    <p:set>
                                      <p:cBhvr>
                                        <p:cTn id="265" dur="1" fill="hold">
                                          <p:stCondLst>
                                            <p:cond delay="0"/>
                                          </p:stCondLst>
                                        </p:cTn>
                                        <p:tgtEl>
                                          <p:spTgt spid="395">
                                            <p:txEl>
                                              <p:pRg st="1" end="1"/>
                                            </p:txEl>
                                          </p:spTgt>
                                        </p:tgtEl>
                                        <p:attrNameLst>
                                          <p:attrName>style.visibility</p:attrName>
                                        </p:attrNameLst>
                                      </p:cBhvr>
                                      <p:to>
                                        <p:strVal val="visible"/>
                                      </p:to>
                                    </p:set>
                                    <p:anim calcmode="lin" valueType="num">
                                      <p:cBhvr additive="base">
                                        <p:cTn id="266" dur="500"/>
                                        <p:tgtEl>
                                          <p:spTgt spid="395">
                                            <p:txEl>
                                              <p:pRg st="1" end="1"/>
                                            </p:txEl>
                                          </p:spTgt>
                                        </p:tgtEl>
                                        <p:attrNameLst>
                                          <p:attrName>ppt_x</p:attrName>
                                        </p:attrNameLst>
                                      </p:cBhvr>
                                      <p:tavLst>
                                        <p:tav tm="0">
                                          <p:val>
                                            <p:strVal val="#ppt_x-1"/>
                                          </p:val>
                                        </p:tav>
                                        <p:tav tm="100000">
                                          <p:val>
                                            <p:strVal val="#ppt_x"/>
                                          </p:val>
                                        </p:tav>
                                      </p:tavLst>
                                    </p:anim>
                                  </p:childTnLst>
                                </p:cTn>
                              </p:par>
                              <p:par>
                                <p:cTn id="267" presetID="2" presetClass="entr" presetSubtype="8" fill="hold" nodeType="withEffect">
                                  <p:stCondLst>
                                    <p:cond delay="0"/>
                                  </p:stCondLst>
                                  <p:childTnLst>
                                    <p:set>
                                      <p:cBhvr>
                                        <p:cTn id="268" dur="1" fill="hold">
                                          <p:stCondLst>
                                            <p:cond delay="0"/>
                                          </p:stCondLst>
                                        </p:cTn>
                                        <p:tgtEl>
                                          <p:spTgt spid="395">
                                            <p:txEl>
                                              <p:pRg st="2" end="2"/>
                                            </p:txEl>
                                          </p:spTgt>
                                        </p:tgtEl>
                                        <p:attrNameLst>
                                          <p:attrName>style.visibility</p:attrName>
                                        </p:attrNameLst>
                                      </p:cBhvr>
                                      <p:to>
                                        <p:strVal val="visible"/>
                                      </p:to>
                                    </p:set>
                                    <p:anim calcmode="lin" valueType="num">
                                      <p:cBhvr additive="base">
                                        <p:cTn id="269" dur="500"/>
                                        <p:tgtEl>
                                          <p:spTgt spid="395">
                                            <p:txEl>
                                              <p:pRg st="2" end="2"/>
                                            </p:txEl>
                                          </p:spTgt>
                                        </p:tgtEl>
                                        <p:attrNameLst>
                                          <p:attrName>ppt_x</p:attrName>
                                        </p:attrNameLst>
                                      </p:cBhvr>
                                      <p:tavLst>
                                        <p:tav tm="0">
                                          <p:val>
                                            <p:strVal val="#ppt_x-1"/>
                                          </p:val>
                                        </p:tav>
                                        <p:tav tm="100000">
                                          <p:val>
                                            <p:strVal val="#ppt_x"/>
                                          </p:val>
                                        </p:tav>
                                      </p:tavLst>
                                    </p:anim>
                                  </p:childTnLst>
                                </p:cTn>
                              </p:par>
                              <p:par>
                                <p:cTn id="270" presetID="2" presetClass="entr" presetSubtype="8" fill="hold" nodeType="withEffect">
                                  <p:stCondLst>
                                    <p:cond delay="0"/>
                                  </p:stCondLst>
                                  <p:childTnLst>
                                    <p:set>
                                      <p:cBhvr>
                                        <p:cTn id="271" dur="1" fill="hold">
                                          <p:stCondLst>
                                            <p:cond delay="0"/>
                                          </p:stCondLst>
                                        </p:cTn>
                                        <p:tgtEl>
                                          <p:spTgt spid="395">
                                            <p:txEl>
                                              <p:pRg st="3" end="3"/>
                                            </p:txEl>
                                          </p:spTgt>
                                        </p:tgtEl>
                                        <p:attrNameLst>
                                          <p:attrName>style.visibility</p:attrName>
                                        </p:attrNameLst>
                                      </p:cBhvr>
                                      <p:to>
                                        <p:strVal val="visible"/>
                                      </p:to>
                                    </p:set>
                                    <p:anim calcmode="lin" valueType="num">
                                      <p:cBhvr additive="base">
                                        <p:cTn id="272" dur="500"/>
                                        <p:tgtEl>
                                          <p:spTgt spid="395">
                                            <p:txEl>
                                              <p:pRg st="3" end="3"/>
                                            </p:txEl>
                                          </p:spTgt>
                                        </p:tgtEl>
                                        <p:attrNameLst>
                                          <p:attrName>ppt_x</p:attrName>
                                        </p:attrNameLst>
                                      </p:cBhvr>
                                      <p:tavLst>
                                        <p:tav tm="0">
                                          <p:val>
                                            <p:strVal val="#ppt_x-1"/>
                                          </p:val>
                                        </p:tav>
                                        <p:tav tm="100000">
                                          <p:val>
                                            <p:strVal val="#ppt_x"/>
                                          </p:val>
                                        </p:tav>
                                      </p:tavLst>
                                    </p:anim>
                                  </p:childTnLst>
                                </p:cTn>
                              </p:par>
                              <p:par>
                                <p:cTn id="273" presetID="2" presetClass="entr" presetSubtype="8" fill="hold" nodeType="withEffect">
                                  <p:stCondLst>
                                    <p:cond delay="0"/>
                                  </p:stCondLst>
                                  <p:childTnLst>
                                    <p:set>
                                      <p:cBhvr>
                                        <p:cTn id="274" dur="1" fill="hold">
                                          <p:stCondLst>
                                            <p:cond delay="0"/>
                                          </p:stCondLst>
                                        </p:cTn>
                                        <p:tgtEl>
                                          <p:spTgt spid="395">
                                            <p:txEl>
                                              <p:pRg st="4" end="4"/>
                                            </p:txEl>
                                          </p:spTgt>
                                        </p:tgtEl>
                                        <p:attrNameLst>
                                          <p:attrName>style.visibility</p:attrName>
                                        </p:attrNameLst>
                                      </p:cBhvr>
                                      <p:to>
                                        <p:strVal val="visible"/>
                                      </p:to>
                                    </p:set>
                                    <p:anim calcmode="lin" valueType="num">
                                      <p:cBhvr additive="base">
                                        <p:cTn id="275" dur="500"/>
                                        <p:tgtEl>
                                          <p:spTgt spid="395">
                                            <p:txEl>
                                              <p:pRg st="4" end="4"/>
                                            </p:txEl>
                                          </p:spTgt>
                                        </p:tgtEl>
                                        <p:attrNameLst>
                                          <p:attrName>ppt_x</p:attrName>
                                        </p:attrNameLst>
                                      </p:cBhvr>
                                      <p:tavLst>
                                        <p:tav tm="0">
                                          <p:val>
                                            <p:strVal val="#ppt_x-1"/>
                                          </p:val>
                                        </p:tav>
                                        <p:tav tm="100000">
                                          <p:val>
                                            <p:strVal val="#ppt_x"/>
                                          </p:val>
                                        </p:tav>
                                      </p:tavLst>
                                    </p:anim>
                                  </p:childTnLst>
                                </p:cTn>
                              </p:par>
                              <p:par>
                                <p:cTn id="276" presetID="2" presetClass="entr" presetSubtype="8" fill="hold" nodeType="withEffect">
                                  <p:stCondLst>
                                    <p:cond delay="0"/>
                                  </p:stCondLst>
                                  <p:childTnLst>
                                    <p:set>
                                      <p:cBhvr>
                                        <p:cTn id="277" dur="1" fill="hold">
                                          <p:stCondLst>
                                            <p:cond delay="0"/>
                                          </p:stCondLst>
                                        </p:cTn>
                                        <p:tgtEl>
                                          <p:spTgt spid="395">
                                            <p:txEl>
                                              <p:pRg st="5" end="5"/>
                                            </p:txEl>
                                          </p:spTgt>
                                        </p:tgtEl>
                                        <p:attrNameLst>
                                          <p:attrName>style.visibility</p:attrName>
                                        </p:attrNameLst>
                                      </p:cBhvr>
                                      <p:to>
                                        <p:strVal val="visible"/>
                                      </p:to>
                                    </p:set>
                                    <p:anim calcmode="lin" valueType="num">
                                      <p:cBhvr additive="base">
                                        <p:cTn id="278" dur="500"/>
                                        <p:tgtEl>
                                          <p:spTgt spid="395">
                                            <p:txEl>
                                              <p:pRg st="5" end="5"/>
                                            </p:txEl>
                                          </p:spTgt>
                                        </p:tgtEl>
                                        <p:attrNameLst>
                                          <p:attrName>ppt_x</p:attrName>
                                        </p:attrNameLst>
                                      </p:cBhvr>
                                      <p:tavLst>
                                        <p:tav tm="0">
                                          <p:val>
                                            <p:strVal val="#ppt_x-1"/>
                                          </p:val>
                                        </p:tav>
                                        <p:tav tm="100000">
                                          <p:val>
                                            <p:strVal val="#ppt_x"/>
                                          </p:val>
                                        </p:tav>
                                      </p:tavLst>
                                    </p:anim>
                                  </p:childTnLst>
                                </p:cTn>
                              </p:par>
                              <p:par>
                                <p:cTn id="279" presetID="2" presetClass="entr" presetSubtype="8" fill="hold" nodeType="withEffect">
                                  <p:stCondLst>
                                    <p:cond delay="0"/>
                                  </p:stCondLst>
                                  <p:childTnLst>
                                    <p:set>
                                      <p:cBhvr>
                                        <p:cTn id="280" dur="1" fill="hold">
                                          <p:stCondLst>
                                            <p:cond delay="0"/>
                                          </p:stCondLst>
                                        </p:cTn>
                                        <p:tgtEl>
                                          <p:spTgt spid="395">
                                            <p:txEl>
                                              <p:pRg st="6" end="6"/>
                                            </p:txEl>
                                          </p:spTgt>
                                        </p:tgtEl>
                                        <p:attrNameLst>
                                          <p:attrName>style.visibility</p:attrName>
                                        </p:attrNameLst>
                                      </p:cBhvr>
                                      <p:to>
                                        <p:strVal val="visible"/>
                                      </p:to>
                                    </p:set>
                                    <p:anim calcmode="lin" valueType="num">
                                      <p:cBhvr additive="base">
                                        <p:cTn id="281" dur="500"/>
                                        <p:tgtEl>
                                          <p:spTgt spid="395">
                                            <p:txEl>
                                              <p:pRg st="6" end="6"/>
                                            </p:txEl>
                                          </p:spTgt>
                                        </p:tgtEl>
                                        <p:attrNameLst>
                                          <p:attrName>ppt_x</p:attrName>
                                        </p:attrNameLst>
                                      </p:cBhvr>
                                      <p:tavLst>
                                        <p:tav tm="0">
                                          <p:val>
                                            <p:strVal val="#ppt_x-1"/>
                                          </p:val>
                                        </p:tav>
                                        <p:tav tm="100000">
                                          <p:val>
                                            <p:strVal val="#ppt_x"/>
                                          </p:val>
                                        </p:tav>
                                      </p:tavLst>
                                    </p:anim>
                                  </p:childTnLst>
                                </p:cTn>
                              </p:par>
                              <p:par>
                                <p:cTn id="282" presetID="2" presetClass="entr" presetSubtype="8" fill="hold" nodeType="withEffect">
                                  <p:stCondLst>
                                    <p:cond delay="0"/>
                                  </p:stCondLst>
                                  <p:childTnLst>
                                    <p:set>
                                      <p:cBhvr>
                                        <p:cTn id="283" dur="1" fill="hold">
                                          <p:stCondLst>
                                            <p:cond delay="0"/>
                                          </p:stCondLst>
                                        </p:cTn>
                                        <p:tgtEl>
                                          <p:spTgt spid="395">
                                            <p:txEl>
                                              <p:pRg st="7" end="7"/>
                                            </p:txEl>
                                          </p:spTgt>
                                        </p:tgtEl>
                                        <p:attrNameLst>
                                          <p:attrName>style.visibility</p:attrName>
                                        </p:attrNameLst>
                                      </p:cBhvr>
                                      <p:to>
                                        <p:strVal val="visible"/>
                                      </p:to>
                                    </p:set>
                                    <p:anim calcmode="lin" valueType="num">
                                      <p:cBhvr additive="base">
                                        <p:cTn id="284" dur="500"/>
                                        <p:tgtEl>
                                          <p:spTgt spid="395">
                                            <p:txEl>
                                              <p:pRg st="7" end="7"/>
                                            </p:txEl>
                                          </p:spTgt>
                                        </p:tgtEl>
                                        <p:attrNameLst>
                                          <p:attrName>ppt_x</p:attrName>
                                        </p:attrNameLst>
                                      </p:cBhvr>
                                      <p:tavLst>
                                        <p:tav tm="0">
                                          <p:val>
                                            <p:strVal val="#ppt_x-1"/>
                                          </p:val>
                                        </p:tav>
                                        <p:tav tm="100000">
                                          <p:val>
                                            <p:strVal val="#ppt_x"/>
                                          </p:val>
                                        </p:tav>
                                      </p:tavLst>
                                    </p:anim>
                                  </p:childTnLst>
                                </p:cTn>
                              </p:par>
                              <p:par>
                                <p:cTn id="285" presetID="2" presetClass="entr" presetSubtype="8" fill="hold" nodeType="withEffect">
                                  <p:stCondLst>
                                    <p:cond delay="0"/>
                                  </p:stCondLst>
                                  <p:childTnLst>
                                    <p:set>
                                      <p:cBhvr>
                                        <p:cTn id="286" dur="1" fill="hold">
                                          <p:stCondLst>
                                            <p:cond delay="0"/>
                                          </p:stCondLst>
                                        </p:cTn>
                                        <p:tgtEl>
                                          <p:spTgt spid="395">
                                            <p:txEl>
                                              <p:pRg st="8" end="8"/>
                                            </p:txEl>
                                          </p:spTgt>
                                        </p:tgtEl>
                                        <p:attrNameLst>
                                          <p:attrName>style.visibility</p:attrName>
                                        </p:attrNameLst>
                                      </p:cBhvr>
                                      <p:to>
                                        <p:strVal val="visible"/>
                                      </p:to>
                                    </p:set>
                                    <p:anim calcmode="lin" valueType="num">
                                      <p:cBhvr additive="base">
                                        <p:cTn id="287" dur="500"/>
                                        <p:tgtEl>
                                          <p:spTgt spid="395">
                                            <p:txEl>
                                              <p:pRg st="8" end="8"/>
                                            </p:txEl>
                                          </p:spTgt>
                                        </p:tgtEl>
                                        <p:attrNameLst>
                                          <p:attrName>ppt_x</p:attrName>
                                        </p:attrNameLst>
                                      </p:cBhvr>
                                      <p:tavLst>
                                        <p:tav tm="0">
                                          <p:val>
                                            <p:strVal val="#ppt_x-1"/>
                                          </p:val>
                                        </p:tav>
                                        <p:tav tm="100000">
                                          <p:val>
                                            <p:strVal val="#ppt_x"/>
                                          </p:val>
                                        </p:tav>
                                      </p:tavLst>
                                    </p:anim>
                                  </p:childTnLst>
                                </p:cTn>
                              </p:par>
                            </p:childTnLst>
                          </p:cTn>
                        </p:par>
                        <p:par>
                          <p:cTn id="288" fill="hold">
                            <p:stCondLst>
                              <p:cond delay="16000"/>
                            </p:stCondLst>
                            <p:childTnLst>
                              <p:par>
                                <p:cTn id="289" presetID="10" presetClass="entr" presetSubtype="0" fill="hold" nodeType="afterEffect">
                                  <p:stCondLst>
                                    <p:cond delay="0"/>
                                  </p:stCondLst>
                                  <p:childTnLst>
                                    <p:set>
                                      <p:cBhvr>
                                        <p:cTn id="290" dur="1" fill="hold">
                                          <p:stCondLst>
                                            <p:cond delay="0"/>
                                          </p:stCondLst>
                                        </p:cTn>
                                        <p:tgtEl>
                                          <p:spTgt spid="389">
                                            <p:txEl>
                                              <p:pRg st="0" end="0"/>
                                            </p:txEl>
                                          </p:spTgt>
                                        </p:tgtEl>
                                        <p:attrNameLst>
                                          <p:attrName>style.visibility</p:attrName>
                                        </p:attrNameLst>
                                      </p:cBhvr>
                                      <p:to>
                                        <p:strVal val="visible"/>
                                      </p:to>
                                    </p:set>
                                    <p:animEffect transition="in" filter="fade">
                                      <p:cBhvr>
                                        <p:cTn id="291" dur="500"/>
                                        <p:tgtEl>
                                          <p:spTgt spid="389">
                                            <p:txEl>
                                              <p:pRg st="0" end="0"/>
                                            </p:txEl>
                                          </p:spTgt>
                                        </p:tgtEl>
                                      </p:cBhvr>
                                    </p:animEffect>
                                  </p:childTnLst>
                                </p:cTn>
                              </p:par>
                            </p:childTnLst>
                          </p:cTn>
                        </p:par>
                        <p:par>
                          <p:cTn id="292" fill="hold">
                            <p:stCondLst>
                              <p:cond delay="16500"/>
                            </p:stCondLst>
                            <p:childTnLst>
                              <p:par>
                                <p:cTn id="293" presetID="10" presetClass="entr" presetSubtype="0" fill="hold" nodeType="afterEffect">
                                  <p:stCondLst>
                                    <p:cond delay="0"/>
                                  </p:stCondLst>
                                  <p:childTnLst>
                                    <p:set>
                                      <p:cBhvr>
                                        <p:cTn id="294" dur="1" fill="hold">
                                          <p:stCondLst>
                                            <p:cond delay="0"/>
                                          </p:stCondLst>
                                        </p:cTn>
                                        <p:tgtEl>
                                          <p:spTgt spid="389">
                                            <p:txEl>
                                              <p:pRg st="1" end="1"/>
                                            </p:txEl>
                                          </p:spTgt>
                                        </p:tgtEl>
                                        <p:attrNameLst>
                                          <p:attrName>style.visibility</p:attrName>
                                        </p:attrNameLst>
                                      </p:cBhvr>
                                      <p:to>
                                        <p:strVal val="visible"/>
                                      </p:to>
                                    </p:set>
                                    <p:animEffect transition="in" filter="fade">
                                      <p:cBhvr>
                                        <p:cTn id="295" dur="500"/>
                                        <p:tgtEl>
                                          <p:spTgt spid="389">
                                            <p:txEl>
                                              <p:pRg st="1" end="1"/>
                                            </p:txEl>
                                          </p:spTgt>
                                        </p:tgtEl>
                                      </p:cBhvr>
                                    </p:animEffect>
                                  </p:childTnLst>
                                </p:cTn>
                              </p:par>
                            </p:childTnLst>
                          </p:cTn>
                        </p:par>
                        <p:par>
                          <p:cTn id="296" fill="hold">
                            <p:stCondLst>
                              <p:cond delay="17000"/>
                            </p:stCondLst>
                            <p:childTnLst>
                              <p:par>
                                <p:cTn id="297" presetID="10" presetClass="entr" presetSubtype="0" fill="hold" nodeType="afterEffect">
                                  <p:stCondLst>
                                    <p:cond delay="0"/>
                                  </p:stCondLst>
                                  <p:childTnLst>
                                    <p:set>
                                      <p:cBhvr>
                                        <p:cTn id="298" dur="1" fill="hold">
                                          <p:stCondLst>
                                            <p:cond delay="0"/>
                                          </p:stCondLst>
                                        </p:cTn>
                                        <p:tgtEl>
                                          <p:spTgt spid="389">
                                            <p:txEl>
                                              <p:pRg st="2" end="2"/>
                                            </p:txEl>
                                          </p:spTgt>
                                        </p:tgtEl>
                                        <p:attrNameLst>
                                          <p:attrName>style.visibility</p:attrName>
                                        </p:attrNameLst>
                                      </p:cBhvr>
                                      <p:to>
                                        <p:strVal val="visible"/>
                                      </p:to>
                                    </p:set>
                                    <p:animEffect transition="in" filter="fade">
                                      <p:cBhvr>
                                        <p:cTn id="299" dur="500"/>
                                        <p:tgtEl>
                                          <p:spTgt spid="389">
                                            <p:txEl>
                                              <p:pRg st="2" end="2"/>
                                            </p:txEl>
                                          </p:spTgt>
                                        </p:tgtEl>
                                      </p:cBhvr>
                                    </p:animEffect>
                                  </p:childTnLst>
                                </p:cTn>
                              </p:par>
                            </p:childTnLst>
                          </p:cTn>
                        </p:par>
                        <p:par>
                          <p:cTn id="300" fill="hold">
                            <p:stCondLst>
                              <p:cond delay="17500"/>
                            </p:stCondLst>
                            <p:childTnLst>
                              <p:par>
                                <p:cTn id="301" presetID="10" presetClass="entr" presetSubtype="0" fill="hold" nodeType="afterEffect">
                                  <p:stCondLst>
                                    <p:cond delay="0"/>
                                  </p:stCondLst>
                                  <p:childTnLst>
                                    <p:set>
                                      <p:cBhvr>
                                        <p:cTn id="302" dur="1" fill="hold">
                                          <p:stCondLst>
                                            <p:cond delay="0"/>
                                          </p:stCondLst>
                                        </p:cTn>
                                        <p:tgtEl>
                                          <p:spTgt spid="389">
                                            <p:txEl>
                                              <p:pRg st="3" end="3"/>
                                            </p:txEl>
                                          </p:spTgt>
                                        </p:tgtEl>
                                        <p:attrNameLst>
                                          <p:attrName>style.visibility</p:attrName>
                                        </p:attrNameLst>
                                      </p:cBhvr>
                                      <p:to>
                                        <p:strVal val="visible"/>
                                      </p:to>
                                    </p:set>
                                    <p:animEffect transition="in" filter="fade">
                                      <p:cBhvr>
                                        <p:cTn id="303" dur="500"/>
                                        <p:tgtEl>
                                          <p:spTgt spid="389">
                                            <p:txEl>
                                              <p:pRg st="3" end="3"/>
                                            </p:txEl>
                                          </p:spTgt>
                                        </p:tgtEl>
                                      </p:cBhvr>
                                    </p:animEffect>
                                  </p:childTnLst>
                                </p:cTn>
                              </p:par>
                            </p:childTnLst>
                          </p:cTn>
                        </p:par>
                        <p:par>
                          <p:cTn id="304" fill="hold">
                            <p:stCondLst>
                              <p:cond delay="18000"/>
                            </p:stCondLst>
                            <p:childTnLst>
                              <p:par>
                                <p:cTn id="305" presetID="10" presetClass="entr" presetSubtype="0" fill="hold" nodeType="afterEffect">
                                  <p:stCondLst>
                                    <p:cond delay="0"/>
                                  </p:stCondLst>
                                  <p:childTnLst>
                                    <p:set>
                                      <p:cBhvr>
                                        <p:cTn id="306" dur="1" fill="hold">
                                          <p:stCondLst>
                                            <p:cond delay="0"/>
                                          </p:stCondLst>
                                        </p:cTn>
                                        <p:tgtEl>
                                          <p:spTgt spid="389">
                                            <p:txEl>
                                              <p:pRg st="4" end="4"/>
                                            </p:txEl>
                                          </p:spTgt>
                                        </p:tgtEl>
                                        <p:attrNameLst>
                                          <p:attrName>style.visibility</p:attrName>
                                        </p:attrNameLst>
                                      </p:cBhvr>
                                      <p:to>
                                        <p:strVal val="visible"/>
                                      </p:to>
                                    </p:set>
                                    <p:animEffect transition="in" filter="fade">
                                      <p:cBhvr>
                                        <p:cTn id="307" dur="500"/>
                                        <p:tgtEl>
                                          <p:spTgt spid="389">
                                            <p:txEl>
                                              <p:pRg st="4" end="4"/>
                                            </p:txEl>
                                          </p:spTgt>
                                        </p:tgtEl>
                                      </p:cBhvr>
                                    </p:animEffect>
                                  </p:childTnLst>
                                </p:cTn>
                              </p:par>
                            </p:childTnLst>
                          </p:cTn>
                        </p:par>
                        <p:par>
                          <p:cTn id="308" fill="hold">
                            <p:stCondLst>
                              <p:cond delay="18500"/>
                            </p:stCondLst>
                            <p:childTnLst>
                              <p:par>
                                <p:cTn id="309" presetID="10" presetClass="entr" presetSubtype="0" fill="hold" nodeType="afterEffect">
                                  <p:stCondLst>
                                    <p:cond delay="0"/>
                                  </p:stCondLst>
                                  <p:childTnLst>
                                    <p:set>
                                      <p:cBhvr>
                                        <p:cTn id="310" dur="1" fill="hold">
                                          <p:stCondLst>
                                            <p:cond delay="0"/>
                                          </p:stCondLst>
                                        </p:cTn>
                                        <p:tgtEl>
                                          <p:spTgt spid="389">
                                            <p:txEl>
                                              <p:pRg st="5" end="5"/>
                                            </p:txEl>
                                          </p:spTgt>
                                        </p:tgtEl>
                                        <p:attrNameLst>
                                          <p:attrName>style.visibility</p:attrName>
                                        </p:attrNameLst>
                                      </p:cBhvr>
                                      <p:to>
                                        <p:strVal val="visible"/>
                                      </p:to>
                                    </p:set>
                                    <p:animEffect transition="in" filter="fade">
                                      <p:cBhvr>
                                        <p:cTn id="311" dur="500"/>
                                        <p:tgtEl>
                                          <p:spTgt spid="389">
                                            <p:txEl>
                                              <p:pRg st="5" end="5"/>
                                            </p:txEl>
                                          </p:spTgt>
                                        </p:tgtEl>
                                      </p:cBhvr>
                                    </p:animEffect>
                                  </p:childTnLst>
                                </p:cTn>
                              </p:par>
                            </p:childTnLst>
                          </p:cTn>
                        </p:par>
                        <p:par>
                          <p:cTn id="312" fill="hold">
                            <p:stCondLst>
                              <p:cond delay="19000"/>
                            </p:stCondLst>
                            <p:childTnLst>
                              <p:par>
                                <p:cTn id="313" presetID="10" presetClass="entr" presetSubtype="0" fill="hold" nodeType="afterEffect">
                                  <p:stCondLst>
                                    <p:cond delay="0"/>
                                  </p:stCondLst>
                                  <p:childTnLst>
                                    <p:set>
                                      <p:cBhvr>
                                        <p:cTn id="314" dur="1" fill="hold">
                                          <p:stCondLst>
                                            <p:cond delay="0"/>
                                          </p:stCondLst>
                                        </p:cTn>
                                        <p:tgtEl>
                                          <p:spTgt spid="389">
                                            <p:txEl>
                                              <p:pRg st="6" end="6"/>
                                            </p:txEl>
                                          </p:spTgt>
                                        </p:tgtEl>
                                        <p:attrNameLst>
                                          <p:attrName>style.visibility</p:attrName>
                                        </p:attrNameLst>
                                      </p:cBhvr>
                                      <p:to>
                                        <p:strVal val="visible"/>
                                      </p:to>
                                    </p:set>
                                    <p:animEffect transition="in" filter="fade">
                                      <p:cBhvr>
                                        <p:cTn id="315" dur="500"/>
                                        <p:tgtEl>
                                          <p:spTgt spid="389">
                                            <p:txEl>
                                              <p:pRg st="6" end="6"/>
                                            </p:txEl>
                                          </p:spTgt>
                                        </p:tgtEl>
                                      </p:cBhvr>
                                    </p:animEffect>
                                  </p:childTnLst>
                                </p:cTn>
                              </p:par>
                            </p:childTnLst>
                          </p:cTn>
                        </p:par>
                        <p:par>
                          <p:cTn id="316" fill="hold">
                            <p:stCondLst>
                              <p:cond delay="19500"/>
                            </p:stCondLst>
                            <p:childTnLst>
                              <p:par>
                                <p:cTn id="317" presetID="10" presetClass="entr" presetSubtype="0" fill="hold" nodeType="afterEffect">
                                  <p:stCondLst>
                                    <p:cond delay="0"/>
                                  </p:stCondLst>
                                  <p:childTnLst>
                                    <p:set>
                                      <p:cBhvr>
                                        <p:cTn id="318" dur="1" fill="hold">
                                          <p:stCondLst>
                                            <p:cond delay="0"/>
                                          </p:stCondLst>
                                        </p:cTn>
                                        <p:tgtEl>
                                          <p:spTgt spid="389">
                                            <p:txEl>
                                              <p:pRg st="7" end="7"/>
                                            </p:txEl>
                                          </p:spTgt>
                                        </p:tgtEl>
                                        <p:attrNameLst>
                                          <p:attrName>style.visibility</p:attrName>
                                        </p:attrNameLst>
                                      </p:cBhvr>
                                      <p:to>
                                        <p:strVal val="visible"/>
                                      </p:to>
                                    </p:set>
                                    <p:animEffect transition="in" filter="fade">
                                      <p:cBhvr>
                                        <p:cTn id="319" dur="500"/>
                                        <p:tgtEl>
                                          <p:spTgt spid="389">
                                            <p:txEl>
                                              <p:pRg st="7" end="7"/>
                                            </p:txEl>
                                          </p:spTgt>
                                        </p:tgtEl>
                                      </p:cBhvr>
                                    </p:animEffect>
                                  </p:childTnLst>
                                </p:cTn>
                              </p:par>
                            </p:childTnLst>
                          </p:cTn>
                        </p:par>
                        <p:par>
                          <p:cTn id="320" fill="hold">
                            <p:stCondLst>
                              <p:cond delay="20000"/>
                            </p:stCondLst>
                            <p:childTnLst>
                              <p:par>
                                <p:cTn id="321" presetID="10" presetClass="entr" presetSubtype="0" fill="hold" nodeType="afterEffect">
                                  <p:stCondLst>
                                    <p:cond delay="0"/>
                                  </p:stCondLst>
                                  <p:childTnLst>
                                    <p:set>
                                      <p:cBhvr>
                                        <p:cTn id="322" dur="1" fill="hold">
                                          <p:stCondLst>
                                            <p:cond delay="0"/>
                                          </p:stCondLst>
                                        </p:cTn>
                                        <p:tgtEl>
                                          <p:spTgt spid="389">
                                            <p:txEl>
                                              <p:pRg st="8" end="8"/>
                                            </p:txEl>
                                          </p:spTgt>
                                        </p:tgtEl>
                                        <p:attrNameLst>
                                          <p:attrName>style.visibility</p:attrName>
                                        </p:attrNameLst>
                                      </p:cBhvr>
                                      <p:to>
                                        <p:strVal val="visible"/>
                                      </p:to>
                                    </p:set>
                                    <p:animEffect transition="in" filter="fade">
                                      <p:cBhvr>
                                        <p:cTn id="323" dur="500"/>
                                        <p:tgtEl>
                                          <p:spTgt spid="389">
                                            <p:txEl>
                                              <p:pRg st="8" end="8"/>
                                            </p:txEl>
                                          </p:spTgt>
                                        </p:tgtEl>
                                      </p:cBhvr>
                                    </p:animEffect>
                                  </p:childTnLst>
                                </p:cTn>
                              </p:par>
                            </p:childTnLst>
                          </p:cTn>
                        </p:par>
                        <p:par>
                          <p:cTn id="324" fill="hold">
                            <p:stCondLst>
                              <p:cond delay="20500"/>
                            </p:stCondLst>
                            <p:childTnLst>
                              <p:par>
                                <p:cTn id="325" presetID="10" presetClass="entr" presetSubtype="0" fill="hold" nodeType="afterEffect">
                                  <p:stCondLst>
                                    <p:cond delay="0"/>
                                  </p:stCondLst>
                                  <p:childTnLst>
                                    <p:set>
                                      <p:cBhvr>
                                        <p:cTn id="326" dur="1" fill="hold">
                                          <p:stCondLst>
                                            <p:cond delay="0"/>
                                          </p:stCondLst>
                                        </p:cTn>
                                        <p:tgtEl>
                                          <p:spTgt spid="391">
                                            <p:txEl>
                                              <p:pRg st="0" end="0"/>
                                            </p:txEl>
                                          </p:spTgt>
                                        </p:tgtEl>
                                        <p:attrNameLst>
                                          <p:attrName>style.visibility</p:attrName>
                                        </p:attrNameLst>
                                      </p:cBhvr>
                                      <p:to>
                                        <p:strVal val="visible"/>
                                      </p:to>
                                    </p:set>
                                    <p:animEffect transition="in" filter="fade">
                                      <p:cBhvr>
                                        <p:cTn id="327" dur="500"/>
                                        <p:tgtEl>
                                          <p:spTgt spid="391">
                                            <p:txEl>
                                              <p:pRg st="0" end="0"/>
                                            </p:txEl>
                                          </p:spTgt>
                                        </p:tgtEl>
                                      </p:cBhvr>
                                    </p:animEffect>
                                  </p:childTnLst>
                                </p:cTn>
                              </p:par>
                            </p:childTnLst>
                          </p:cTn>
                        </p:par>
                        <p:par>
                          <p:cTn id="328" fill="hold">
                            <p:stCondLst>
                              <p:cond delay="21000"/>
                            </p:stCondLst>
                            <p:childTnLst>
                              <p:par>
                                <p:cTn id="329" presetID="10" presetClass="entr" presetSubtype="0" fill="hold" nodeType="afterEffect">
                                  <p:stCondLst>
                                    <p:cond delay="0"/>
                                  </p:stCondLst>
                                  <p:childTnLst>
                                    <p:set>
                                      <p:cBhvr>
                                        <p:cTn id="330" dur="1" fill="hold">
                                          <p:stCondLst>
                                            <p:cond delay="0"/>
                                          </p:stCondLst>
                                        </p:cTn>
                                        <p:tgtEl>
                                          <p:spTgt spid="391">
                                            <p:txEl>
                                              <p:pRg st="1" end="1"/>
                                            </p:txEl>
                                          </p:spTgt>
                                        </p:tgtEl>
                                        <p:attrNameLst>
                                          <p:attrName>style.visibility</p:attrName>
                                        </p:attrNameLst>
                                      </p:cBhvr>
                                      <p:to>
                                        <p:strVal val="visible"/>
                                      </p:to>
                                    </p:set>
                                    <p:animEffect transition="in" filter="fade">
                                      <p:cBhvr>
                                        <p:cTn id="331" dur="500"/>
                                        <p:tgtEl>
                                          <p:spTgt spid="391">
                                            <p:txEl>
                                              <p:pRg st="1" end="1"/>
                                            </p:txEl>
                                          </p:spTgt>
                                        </p:tgtEl>
                                      </p:cBhvr>
                                    </p:animEffect>
                                  </p:childTnLst>
                                </p:cTn>
                              </p:par>
                            </p:childTnLst>
                          </p:cTn>
                        </p:par>
                        <p:par>
                          <p:cTn id="332" fill="hold">
                            <p:stCondLst>
                              <p:cond delay="21500"/>
                            </p:stCondLst>
                            <p:childTnLst>
                              <p:par>
                                <p:cTn id="333" presetID="10" presetClass="entr" presetSubtype="0" fill="hold" nodeType="afterEffect">
                                  <p:stCondLst>
                                    <p:cond delay="0"/>
                                  </p:stCondLst>
                                  <p:childTnLst>
                                    <p:set>
                                      <p:cBhvr>
                                        <p:cTn id="334" dur="1" fill="hold">
                                          <p:stCondLst>
                                            <p:cond delay="0"/>
                                          </p:stCondLst>
                                        </p:cTn>
                                        <p:tgtEl>
                                          <p:spTgt spid="391">
                                            <p:txEl>
                                              <p:pRg st="2" end="2"/>
                                            </p:txEl>
                                          </p:spTgt>
                                        </p:tgtEl>
                                        <p:attrNameLst>
                                          <p:attrName>style.visibility</p:attrName>
                                        </p:attrNameLst>
                                      </p:cBhvr>
                                      <p:to>
                                        <p:strVal val="visible"/>
                                      </p:to>
                                    </p:set>
                                    <p:animEffect transition="in" filter="fade">
                                      <p:cBhvr>
                                        <p:cTn id="335" dur="500"/>
                                        <p:tgtEl>
                                          <p:spTgt spid="391">
                                            <p:txEl>
                                              <p:pRg st="2" end="2"/>
                                            </p:txEl>
                                          </p:spTgt>
                                        </p:tgtEl>
                                      </p:cBhvr>
                                    </p:animEffect>
                                  </p:childTnLst>
                                </p:cTn>
                              </p:par>
                            </p:childTnLst>
                          </p:cTn>
                        </p:par>
                        <p:par>
                          <p:cTn id="336" fill="hold">
                            <p:stCondLst>
                              <p:cond delay="22000"/>
                            </p:stCondLst>
                            <p:childTnLst>
                              <p:par>
                                <p:cTn id="337" presetID="10" presetClass="entr" presetSubtype="0" fill="hold" nodeType="afterEffect">
                                  <p:stCondLst>
                                    <p:cond delay="0"/>
                                  </p:stCondLst>
                                  <p:childTnLst>
                                    <p:set>
                                      <p:cBhvr>
                                        <p:cTn id="338" dur="1" fill="hold">
                                          <p:stCondLst>
                                            <p:cond delay="0"/>
                                          </p:stCondLst>
                                        </p:cTn>
                                        <p:tgtEl>
                                          <p:spTgt spid="391">
                                            <p:txEl>
                                              <p:pRg st="3" end="3"/>
                                            </p:txEl>
                                          </p:spTgt>
                                        </p:tgtEl>
                                        <p:attrNameLst>
                                          <p:attrName>style.visibility</p:attrName>
                                        </p:attrNameLst>
                                      </p:cBhvr>
                                      <p:to>
                                        <p:strVal val="visible"/>
                                      </p:to>
                                    </p:set>
                                    <p:animEffect transition="in" filter="fade">
                                      <p:cBhvr>
                                        <p:cTn id="339" dur="500"/>
                                        <p:tgtEl>
                                          <p:spTgt spid="391">
                                            <p:txEl>
                                              <p:pRg st="3" end="3"/>
                                            </p:txEl>
                                          </p:spTgt>
                                        </p:tgtEl>
                                      </p:cBhvr>
                                    </p:animEffect>
                                  </p:childTnLst>
                                </p:cTn>
                              </p:par>
                            </p:childTnLst>
                          </p:cTn>
                        </p:par>
                        <p:par>
                          <p:cTn id="340" fill="hold">
                            <p:stCondLst>
                              <p:cond delay="22500"/>
                            </p:stCondLst>
                            <p:childTnLst>
                              <p:par>
                                <p:cTn id="341" presetID="10" presetClass="entr" presetSubtype="0" fill="hold" nodeType="afterEffect">
                                  <p:stCondLst>
                                    <p:cond delay="0"/>
                                  </p:stCondLst>
                                  <p:childTnLst>
                                    <p:set>
                                      <p:cBhvr>
                                        <p:cTn id="342" dur="1" fill="hold">
                                          <p:stCondLst>
                                            <p:cond delay="0"/>
                                          </p:stCondLst>
                                        </p:cTn>
                                        <p:tgtEl>
                                          <p:spTgt spid="391">
                                            <p:txEl>
                                              <p:pRg st="4" end="4"/>
                                            </p:txEl>
                                          </p:spTgt>
                                        </p:tgtEl>
                                        <p:attrNameLst>
                                          <p:attrName>style.visibility</p:attrName>
                                        </p:attrNameLst>
                                      </p:cBhvr>
                                      <p:to>
                                        <p:strVal val="visible"/>
                                      </p:to>
                                    </p:set>
                                    <p:animEffect transition="in" filter="fade">
                                      <p:cBhvr>
                                        <p:cTn id="343" dur="500"/>
                                        <p:tgtEl>
                                          <p:spTgt spid="391">
                                            <p:txEl>
                                              <p:pRg st="4" end="4"/>
                                            </p:txEl>
                                          </p:spTgt>
                                        </p:tgtEl>
                                      </p:cBhvr>
                                    </p:animEffect>
                                  </p:childTnLst>
                                </p:cTn>
                              </p:par>
                            </p:childTnLst>
                          </p:cTn>
                        </p:par>
                        <p:par>
                          <p:cTn id="344" fill="hold">
                            <p:stCondLst>
                              <p:cond delay="23000"/>
                            </p:stCondLst>
                            <p:childTnLst>
                              <p:par>
                                <p:cTn id="345" presetID="10" presetClass="entr" presetSubtype="0" fill="hold" nodeType="afterEffect">
                                  <p:stCondLst>
                                    <p:cond delay="0"/>
                                  </p:stCondLst>
                                  <p:childTnLst>
                                    <p:set>
                                      <p:cBhvr>
                                        <p:cTn id="346" dur="1" fill="hold">
                                          <p:stCondLst>
                                            <p:cond delay="0"/>
                                          </p:stCondLst>
                                        </p:cTn>
                                        <p:tgtEl>
                                          <p:spTgt spid="391">
                                            <p:txEl>
                                              <p:pRg st="5" end="5"/>
                                            </p:txEl>
                                          </p:spTgt>
                                        </p:tgtEl>
                                        <p:attrNameLst>
                                          <p:attrName>style.visibility</p:attrName>
                                        </p:attrNameLst>
                                      </p:cBhvr>
                                      <p:to>
                                        <p:strVal val="visible"/>
                                      </p:to>
                                    </p:set>
                                    <p:animEffect transition="in" filter="fade">
                                      <p:cBhvr>
                                        <p:cTn id="347" dur="500"/>
                                        <p:tgtEl>
                                          <p:spTgt spid="391">
                                            <p:txEl>
                                              <p:pRg st="5" end="5"/>
                                            </p:txEl>
                                          </p:spTgt>
                                        </p:tgtEl>
                                      </p:cBhvr>
                                    </p:animEffect>
                                  </p:childTnLst>
                                </p:cTn>
                              </p:par>
                            </p:childTnLst>
                          </p:cTn>
                        </p:par>
                        <p:par>
                          <p:cTn id="348" fill="hold">
                            <p:stCondLst>
                              <p:cond delay="23500"/>
                            </p:stCondLst>
                            <p:childTnLst>
                              <p:par>
                                <p:cTn id="349" presetID="10" presetClass="entr" presetSubtype="0" fill="hold" nodeType="afterEffect">
                                  <p:stCondLst>
                                    <p:cond delay="0"/>
                                  </p:stCondLst>
                                  <p:childTnLst>
                                    <p:set>
                                      <p:cBhvr>
                                        <p:cTn id="350" dur="1" fill="hold">
                                          <p:stCondLst>
                                            <p:cond delay="0"/>
                                          </p:stCondLst>
                                        </p:cTn>
                                        <p:tgtEl>
                                          <p:spTgt spid="391">
                                            <p:txEl>
                                              <p:pRg st="6" end="6"/>
                                            </p:txEl>
                                          </p:spTgt>
                                        </p:tgtEl>
                                        <p:attrNameLst>
                                          <p:attrName>style.visibility</p:attrName>
                                        </p:attrNameLst>
                                      </p:cBhvr>
                                      <p:to>
                                        <p:strVal val="visible"/>
                                      </p:to>
                                    </p:set>
                                    <p:animEffect transition="in" filter="fade">
                                      <p:cBhvr>
                                        <p:cTn id="351" dur="500"/>
                                        <p:tgtEl>
                                          <p:spTgt spid="391">
                                            <p:txEl>
                                              <p:pRg st="6" end="6"/>
                                            </p:txEl>
                                          </p:spTgt>
                                        </p:tgtEl>
                                      </p:cBhvr>
                                    </p:animEffect>
                                  </p:childTnLst>
                                </p:cTn>
                              </p:par>
                            </p:childTnLst>
                          </p:cTn>
                        </p:par>
                        <p:par>
                          <p:cTn id="352" fill="hold">
                            <p:stCondLst>
                              <p:cond delay="24000"/>
                            </p:stCondLst>
                            <p:childTnLst>
                              <p:par>
                                <p:cTn id="353" presetID="10" presetClass="entr" presetSubtype="0" fill="hold" nodeType="afterEffect">
                                  <p:stCondLst>
                                    <p:cond delay="0"/>
                                  </p:stCondLst>
                                  <p:childTnLst>
                                    <p:set>
                                      <p:cBhvr>
                                        <p:cTn id="354" dur="1" fill="hold">
                                          <p:stCondLst>
                                            <p:cond delay="0"/>
                                          </p:stCondLst>
                                        </p:cTn>
                                        <p:tgtEl>
                                          <p:spTgt spid="391">
                                            <p:txEl>
                                              <p:pRg st="7" end="7"/>
                                            </p:txEl>
                                          </p:spTgt>
                                        </p:tgtEl>
                                        <p:attrNameLst>
                                          <p:attrName>style.visibility</p:attrName>
                                        </p:attrNameLst>
                                      </p:cBhvr>
                                      <p:to>
                                        <p:strVal val="visible"/>
                                      </p:to>
                                    </p:set>
                                    <p:animEffect transition="in" filter="fade">
                                      <p:cBhvr>
                                        <p:cTn id="355" dur="500"/>
                                        <p:tgtEl>
                                          <p:spTgt spid="391">
                                            <p:txEl>
                                              <p:pRg st="7" end="7"/>
                                            </p:txEl>
                                          </p:spTgt>
                                        </p:tgtEl>
                                      </p:cBhvr>
                                    </p:animEffect>
                                  </p:childTnLst>
                                </p:cTn>
                              </p:par>
                            </p:childTnLst>
                          </p:cTn>
                        </p:par>
                        <p:par>
                          <p:cTn id="356" fill="hold">
                            <p:stCondLst>
                              <p:cond delay="24500"/>
                            </p:stCondLst>
                            <p:childTnLst>
                              <p:par>
                                <p:cTn id="357" presetID="10" presetClass="entr" presetSubtype="0" fill="hold" nodeType="afterEffect">
                                  <p:stCondLst>
                                    <p:cond delay="0"/>
                                  </p:stCondLst>
                                  <p:childTnLst>
                                    <p:set>
                                      <p:cBhvr>
                                        <p:cTn id="358" dur="1" fill="hold">
                                          <p:stCondLst>
                                            <p:cond delay="0"/>
                                          </p:stCondLst>
                                        </p:cTn>
                                        <p:tgtEl>
                                          <p:spTgt spid="391">
                                            <p:txEl>
                                              <p:pRg st="8" end="8"/>
                                            </p:txEl>
                                          </p:spTgt>
                                        </p:tgtEl>
                                        <p:attrNameLst>
                                          <p:attrName>style.visibility</p:attrName>
                                        </p:attrNameLst>
                                      </p:cBhvr>
                                      <p:to>
                                        <p:strVal val="visible"/>
                                      </p:to>
                                    </p:set>
                                    <p:animEffect transition="in" filter="fade">
                                      <p:cBhvr>
                                        <p:cTn id="359" dur="500"/>
                                        <p:tgtEl>
                                          <p:spTgt spid="3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Images">
  <p:cSld name="Images">
    <p:spTree>
      <p:nvGrpSpPr>
        <p:cNvPr id="1" name="Shape 396"/>
        <p:cNvGrpSpPr/>
        <p:nvPr/>
      </p:nvGrpSpPr>
      <p:grpSpPr>
        <a:xfrm>
          <a:off x="0" y="0"/>
          <a:ext cx="0" cy="0"/>
          <a:chOff x="0" y="0"/>
          <a:chExt cx="0" cy="0"/>
        </a:xfrm>
      </p:grpSpPr>
      <p:sp>
        <p:nvSpPr>
          <p:cNvPr id="397" name="Google Shape;397;p50"/>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98" name="Google Shape;398;p50"/>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9" name="Google Shape;399;p50"/>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400" name="Google Shape;400;p50"/>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1" name="Google Shape;401;p50"/>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02" name="Google Shape;402;p50"/>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03" name="Google Shape;403;p50"/>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04" name="Google Shape;404;p50"/>
          <p:cNvSpPr>
            <a:spLocks noGrp="1"/>
          </p:cNvSpPr>
          <p:nvPr>
            <p:ph type="pic" idx="2"/>
          </p:nvPr>
        </p:nvSpPr>
        <p:spPr>
          <a:xfrm>
            <a:off x="4751038" y="2047156"/>
            <a:ext cx="2880000" cy="2880000"/>
          </a:xfrm>
          <a:prstGeom prst="rect">
            <a:avLst/>
          </a:prstGeom>
          <a:solidFill>
            <a:srgbClr val="B5B5B5"/>
          </a:solidFill>
          <a:ln>
            <a:noFill/>
          </a:ln>
        </p:spPr>
      </p:sp>
      <p:sp>
        <p:nvSpPr>
          <p:cNvPr id="405" name="Google Shape;405;p50"/>
          <p:cNvSpPr>
            <a:spLocks noGrp="1"/>
          </p:cNvSpPr>
          <p:nvPr>
            <p:ph type="pic" idx="3"/>
          </p:nvPr>
        </p:nvSpPr>
        <p:spPr>
          <a:xfrm>
            <a:off x="1870718" y="2055540"/>
            <a:ext cx="2880000" cy="2880000"/>
          </a:xfrm>
          <a:prstGeom prst="rect">
            <a:avLst/>
          </a:prstGeom>
          <a:solidFill>
            <a:srgbClr val="797979"/>
          </a:solidFill>
          <a:ln>
            <a:noFill/>
          </a:ln>
        </p:spPr>
      </p:sp>
      <p:sp>
        <p:nvSpPr>
          <p:cNvPr id="406" name="Google Shape;406;p50"/>
          <p:cNvSpPr>
            <a:spLocks noGrp="1"/>
          </p:cNvSpPr>
          <p:nvPr>
            <p:ph type="pic" idx="4"/>
          </p:nvPr>
        </p:nvSpPr>
        <p:spPr>
          <a:xfrm>
            <a:off x="7631358" y="2047156"/>
            <a:ext cx="2880000" cy="2880000"/>
          </a:xfrm>
          <a:prstGeom prst="rect">
            <a:avLst/>
          </a:prstGeom>
          <a:solidFill>
            <a:schemeClr val="lt1"/>
          </a:solidFill>
          <a:ln>
            <a:noFill/>
          </a:ln>
        </p:spPr>
      </p:sp>
      <p:sp>
        <p:nvSpPr>
          <p:cNvPr id="407" name="Google Shape;407;p50"/>
          <p:cNvSpPr>
            <a:spLocks noGrp="1"/>
          </p:cNvSpPr>
          <p:nvPr>
            <p:ph type="pic" idx="5"/>
          </p:nvPr>
        </p:nvSpPr>
        <p:spPr>
          <a:xfrm>
            <a:off x="10511678" y="2047156"/>
            <a:ext cx="2880000" cy="2880000"/>
          </a:xfrm>
          <a:prstGeom prst="rect">
            <a:avLst/>
          </a:prstGeom>
          <a:solidFill>
            <a:srgbClr val="3C3C3C"/>
          </a:solidFill>
          <a:ln>
            <a:noFill/>
          </a:ln>
        </p:spPr>
      </p:sp>
      <p:sp>
        <p:nvSpPr>
          <p:cNvPr id="408" name="Google Shape;408;p50"/>
          <p:cNvSpPr>
            <a:spLocks noGrp="1"/>
          </p:cNvSpPr>
          <p:nvPr>
            <p:ph type="pic" idx="6"/>
          </p:nvPr>
        </p:nvSpPr>
        <p:spPr>
          <a:xfrm>
            <a:off x="13391998" y="2047156"/>
            <a:ext cx="2880000" cy="2880000"/>
          </a:xfrm>
          <a:prstGeom prst="rect">
            <a:avLst/>
          </a:prstGeom>
          <a:solidFill>
            <a:srgbClr val="797979"/>
          </a:solidFill>
          <a:ln>
            <a:noFill/>
          </a:ln>
        </p:spPr>
      </p:sp>
      <p:sp>
        <p:nvSpPr>
          <p:cNvPr id="409" name="Google Shape;409;p50"/>
          <p:cNvSpPr>
            <a:spLocks noGrp="1"/>
          </p:cNvSpPr>
          <p:nvPr>
            <p:ph type="pic" idx="7"/>
          </p:nvPr>
        </p:nvSpPr>
        <p:spPr>
          <a:xfrm>
            <a:off x="4751038" y="4919092"/>
            <a:ext cx="2880000" cy="2880000"/>
          </a:xfrm>
          <a:prstGeom prst="rect">
            <a:avLst/>
          </a:prstGeom>
          <a:solidFill>
            <a:schemeClr val="lt1"/>
          </a:solidFill>
          <a:ln>
            <a:noFill/>
          </a:ln>
        </p:spPr>
      </p:sp>
      <p:sp>
        <p:nvSpPr>
          <p:cNvPr id="410" name="Google Shape;410;p50"/>
          <p:cNvSpPr>
            <a:spLocks noGrp="1"/>
          </p:cNvSpPr>
          <p:nvPr>
            <p:ph type="pic" idx="8"/>
          </p:nvPr>
        </p:nvSpPr>
        <p:spPr>
          <a:xfrm>
            <a:off x="1870718" y="4927476"/>
            <a:ext cx="2880000" cy="2880000"/>
          </a:xfrm>
          <a:prstGeom prst="rect">
            <a:avLst/>
          </a:prstGeom>
          <a:solidFill>
            <a:schemeClr val="lt2"/>
          </a:solidFill>
          <a:ln>
            <a:noFill/>
          </a:ln>
        </p:spPr>
      </p:sp>
      <p:sp>
        <p:nvSpPr>
          <p:cNvPr id="411" name="Google Shape;411;p50"/>
          <p:cNvSpPr>
            <a:spLocks noGrp="1"/>
          </p:cNvSpPr>
          <p:nvPr>
            <p:ph type="pic" idx="9"/>
          </p:nvPr>
        </p:nvSpPr>
        <p:spPr>
          <a:xfrm>
            <a:off x="7631358" y="4919092"/>
            <a:ext cx="2880000" cy="2880000"/>
          </a:xfrm>
          <a:prstGeom prst="rect">
            <a:avLst/>
          </a:prstGeom>
          <a:solidFill>
            <a:srgbClr val="626262"/>
          </a:solidFill>
          <a:ln>
            <a:noFill/>
          </a:ln>
        </p:spPr>
      </p:sp>
      <p:sp>
        <p:nvSpPr>
          <p:cNvPr id="412" name="Google Shape;412;p50"/>
          <p:cNvSpPr>
            <a:spLocks noGrp="1"/>
          </p:cNvSpPr>
          <p:nvPr>
            <p:ph type="pic" idx="13"/>
          </p:nvPr>
        </p:nvSpPr>
        <p:spPr>
          <a:xfrm>
            <a:off x="10511678" y="4919092"/>
            <a:ext cx="2880000" cy="2880000"/>
          </a:xfrm>
          <a:prstGeom prst="rect">
            <a:avLst/>
          </a:prstGeom>
          <a:solidFill>
            <a:srgbClr val="B5B5B5"/>
          </a:solidFill>
          <a:ln>
            <a:noFill/>
          </a:ln>
        </p:spPr>
      </p:sp>
      <p:sp>
        <p:nvSpPr>
          <p:cNvPr id="413" name="Google Shape;413;p50"/>
          <p:cNvSpPr>
            <a:spLocks noGrp="1"/>
          </p:cNvSpPr>
          <p:nvPr>
            <p:ph type="pic" idx="14"/>
          </p:nvPr>
        </p:nvSpPr>
        <p:spPr>
          <a:xfrm>
            <a:off x="13391998" y="4919092"/>
            <a:ext cx="2880000" cy="2880000"/>
          </a:xfrm>
          <a:prstGeom prst="rect">
            <a:avLst/>
          </a:prstGeom>
          <a:solidFill>
            <a:schemeClr val="lt1"/>
          </a:solidFill>
          <a:ln>
            <a:noFill/>
          </a:ln>
        </p:spPr>
      </p:sp>
      <p:sp>
        <p:nvSpPr>
          <p:cNvPr id="414" name="Google Shape;414;p50"/>
          <p:cNvSpPr txBox="1">
            <a:spLocks noGrp="1"/>
          </p:cNvSpPr>
          <p:nvPr>
            <p:ph type="body" idx="15"/>
          </p:nvPr>
        </p:nvSpPr>
        <p:spPr>
          <a:xfrm rot="360000">
            <a:off x="876051" y="7743051"/>
            <a:ext cx="7061007" cy="633407"/>
          </a:xfrm>
          <a:prstGeom prst="rect">
            <a:avLst/>
          </a:prstGeom>
          <a:blipFill rotWithShape="1">
            <a:blip r:embed="rId2">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163275" tIns="81625" rIns="163275" bIns="81625" anchor="ctr" anchorCtr="0">
            <a:normAutofit/>
          </a:bodyPr>
          <a:lstStyle>
            <a:lvl1pPr marL="457200" lvl="0" indent="-228600" algn="l">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5" name="Google Shape;415;p50"/>
          <p:cNvSpPr txBox="1">
            <a:spLocks noGrp="1"/>
          </p:cNvSpPr>
          <p:nvPr>
            <p:ph type="body" idx="16"/>
          </p:nvPr>
        </p:nvSpPr>
        <p:spPr>
          <a:xfrm>
            <a:off x="718270" y="7735788"/>
            <a:ext cx="7291175" cy="648072"/>
          </a:xfrm>
          <a:prstGeom prst="rect">
            <a:avLst/>
          </a:prstGeom>
          <a:blipFill rotWithShape="1">
            <a:blip r:embed="rId3">
              <a:alphaModFix/>
            </a:blip>
            <a:tile tx="0" ty="0" sx="100000" sy="100000" flip="none" algn="tl"/>
          </a:blipFill>
          <a:ln>
            <a:noFill/>
          </a:ln>
          <a:effectLst>
            <a:outerShdw blurRad="50800" dist="50800" dir="2700000" algn="tl" rotWithShape="0">
              <a:srgbClr val="000000">
                <a:alpha val="40000"/>
              </a:srgbClr>
            </a:outerShdw>
          </a:effectLst>
        </p:spPr>
        <p:txBody>
          <a:bodyPr spcFirstLastPara="1" wrap="square" lIns="163275" tIns="81625" rIns="163275" bIns="81625" anchor="b" anchorCtr="0">
            <a:noAutofit/>
          </a:bodyPr>
          <a:lstStyle>
            <a:lvl1pPr marL="457200" lvl="0" indent="-228600" algn="l">
              <a:spcBef>
                <a:spcPts val="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6" name="Google Shape;416;p50"/>
          <p:cNvSpPr txBox="1">
            <a:spLocks noGrp="1"/>
          </p:cNvSpPr>
          <p:nvPr>
            <p:ph type="body" idx="17"/>
          </p:nvPr>
        </p:nvSpPr>
        <p:spPr>
          <a:xfrm>
            <a:off x="8135094" y="7879804"/>
            <a:ext cx="8856984" cy="1656184"/>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2"/>
                                        </p:tgtEl>
                                        <p:attrNameLst>
                                          <p:attrName>style.visibility</p:attrName>
                                        </p:attrNameLst>
                                      </p:cBhvr>
                                      <p:to>
                                        <p:strVal val="visible"/>
                                      </p:to>
                                    </p:set>
                                    <p:anim calcmode="lin" valueType="num">
                                      <p:cBhvr additive="base">
                                        <p:cTn id="7" dur="250"/>
                                        <p:tgtEl>
                                          <p:spTgt spid="40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03"/>
                                        </p:tgtEl>
                                        <p:attrNameLst>
                                          <p:attrName>style.visibility</p:attrName>
                                        </p:attrNameLst>
                                      </p:cBhvr>
                                      <p:to>
                                        <p:strVal val="visible"/>
                                      </p:to>
                                    </p:set>
                                    <p:anim calcmode="lin" valueType="num">
                                      <p:cBhvr additive="base">
                                        <p:cTn id="10" dur="250"/>
                                        <p:tgtEl>
                                          <p:spTgt spid="403"/>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401"/>
                                        </p:tgtEl>
                                        <p:attrNameLst>
                                          <p:attrName>style.visibility</p:attrName>
                                        </p:attrNameLst>
                                      </p:cBhvr>
                                      <p:to>
                                        <p:strVal val="visible"/>
                                      </p:to>
                                    </p:set>
                                    <p:anim calcmode="lin" valueType="num">
                                      <p:cBhvr additive="base">
                                        <p:cTn id="13" dur="250"/>
                                        <p:tgtEl>
                                          <p:spTgt spid="401"/>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98"/>
                                        </p:tgtEl>
                                        <p:attrNameLst>
                                          <p:attrName>style.visibility</p:attrName>
                                        </p:attrNameLst>
                                      </p:cBhvr>
                                      <p:to>
                                        <p:strVal val="visible"/>
                                      </p:to>
                                    </p:set>
                                    <p:anim calcmode="lin" valueType="num">
                                      <p:cBhvr additive="base">
                                        <p:cTn id="16" dur="500"/>
                                        <p:tgtEl>
                                          <p:spTgt spid="398"/>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97">
                                            <p:txEl>
                                              <p:pRg st="0" end="0"/>
                                            </p:txEl>
                                          </p:spTgt>
                                        </p:tgtEl>
                                        <p:attrNameLst>
                                          <p:attrName>style.visibility</p:attrName>
                                        </p:attrNameLst>
                                      </p:cBhvr>
                                      <p:to>
                                        <p:strVal val="visible"/>
                                      </p:to>
                                    </p:set>
                                    <p:anim calcmode="lin" valueType="num">
                                      <p:cBhvr additive="base">
                                        <p:cTn id="19" dur="500"/>
                                        <p:tgtEl>
                                          <p:spTgt spid="397">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97">
                                            <p:txEl>
                                              <p:pRg st="1" end="1"/>
                                            </p:txEl>
                                          </p:spTgt>
                                        </p:tgtEl>
                                        <p:attrNameLst>
                                          <p:attrName>style.visibility</p:attrName>
                                        </p:attrNameLst>
                                      </p:cBhvr>
                                      <p:to>
                                        <p:strVal val="visible"/>
                                      </p:to>
                                    </p:set>
                                    <p:anim calcmode="lin" valueType="num">
                                      <p:cBhvr additive="base">
                                        <p:cTn id="22" dur="500"/>
                                        <p:tgtEl>
                                          <p:spTgt spid="397">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97">
                                            <p:txEl>
                                              <p:pRg st="2" end="2"/>
                                            </p:txEl>
                                          </p:spTgt>
                                        </p:tgtEl>
                                        <p:attrNameLst>
                                          <p:attrName>style.visibility</p:attrName>
                                        </p:attrNameLst>
                                      </p:cBhvr>
                                      <p:to>
                                        <p:strVal val="visible"/>
                                      </p:to>
                                    </p:set>
                                    <p:anim calcmode="lin" valueType="num">
                                      <p:cBhvr additive="base">
                                        <p:cTn id="25" dur="500"/>
                                        <p:tgtEl>
                                          <p:spTgt spid="397">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97">
                                            <p:txEl>
                                              <p:pRg st="3" end="3"/>
                                            </p:txEl>
                                          </p:spTgt>
                                        </p:tgtEl>
                                        <p:attrNameLst>
                                          <p:attrName>style.visibility</p:attrName>
                                        </p:attrNameLst>
                                      </p:cBhvr>
                                      <p:to>
                                        <p:strVal val="visible"/>
                                      </p:to>
                                    </p:set>
                                    <p:anim calcmode="lin" valueType="num">
                                      <p:cBhvr additive="base">
                                        <p:cTn id="28" dur="500"/>
                                        <p:tgtEl>
                                          <p:spTgt spid="397">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397">
                                            <p:txEl>
                                              <p:pRg st="4" end="4"/>
                                            </p:txEl>
                                          </p:spTgt>
                                        </p:tgtEl>
                                        <p:attrNameLst>
                                          <p:attrName>style.visibility</p:attrName>
                                        </p:attrNameLst>
                                      </p:cBhvr>
                                      <p:to>
                                        <p:strVal val="visible"/>
                                      </p:to>
                                    </p:set>
                                    <p:anim calcmode="lin" valueType="num">
                                      <p:cBhvr additive="base">
                                        <p:cTn id="31" dur="500"/>
                                        <p:tgtEl>
                                          <p:spTgt spid="397">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97">
                                            <p:txEl>
                                              <p:pRg st="5" end="5"/>
                                            </p:txEl>
                                          </p:spTgt>
                                        </p:tgtEl>
                                        <p:attrNameLst>
                                          <p:attrName>style.visibility</p:attrName>
                                        </p:attrNameLst>
                                      </p:cBhvr>
                                      <p:to>
                                        <p:strVal val="visible"/>
                                      </p:to>
                                    </p:set>
                                    <p:anim calcmode="lin" valueType="num">
                                      <p:cBhvr additive="base">
                                        <p:cTn id="34" dur="500"/>
                                        <p:tgtEl>
                                          <p:spTgt spid="397">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397">
                                            <p:txEl>
                                              <p:pRg st="6" end="6"/>
                                            </p:txEl>
                                          </p:spTgt>
                                        </p:tgtEl>
                                        <p:attrNameLst>
                                          <p:attrName>style.visibility</p:attrName>
                                        </p:attrNameLst>
                                      </p:cBhvr>
                                      <p:to>
                                        <p:strVal val="visible"/>
                                      </p:to>
                                    </p:set>
                                    <p:anim calcmode="lin" valueType="num">
                                      <p:cBhvr additive="base">
                                        <p:cTn id="37" dur="500"/>
                                        <p:tgtEl>
                                          <p:spTgt spid="397">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397">
                                            <p:txEl>
                                              <p:pRg st="7" end="7"/>
                                            </p:txEl>
                                          </p:spTgt>
                                        </p:tgtEl>
                                        <p:attrNameLst>
                                          <p:attrName>style.visibility</p:attrName>
                                        </p:attrNameLst>
                                      </p:cBhvr>
                                      <p:to>
                                        <p:strVal val="visible"/>
                                      </p:to>
                                    </p:set>
                                    <p:anim calcmode="lin" valueType="num">
                                      <p:cBhvr additive="base">
                                        <p:cTn id="40" dur="500"/>
                                        <p:tgtEl>
                                          <p:spTgt spid="397">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397">
                                            <p:txEl>
                                              <p:pRg st="8" end="8"/>
                                            </p:txEl>
                                          </p:spTgt>
                                        </p:tgtEl>
                                        <p:attrNameLst>
                                          <p:attrName>style.visibility</p:attrName>
                                        </p:attrNameLst>
                                      </p:cBhvr>
                                      <p:to>
                                        <p:strVal val="visible"/>
                                      </p:to>
                                    </p:set>
                                    <p:anim calcmode="lin" valueType="num">
                                      <p:cBhvr additive="base">
                                        <p:cTn id="43" dur="500"/>
                                        <p:tgtEl>
                                          <p:spTgt spid="397">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04"/>
                                        </p:tgtEl>
                                        <p:attrNameLst>
                                          <p:attrName>style.visibility</p:attrName>
                                        </p:attrNameLst>
                                      </p:cBhvr>
                                      <p:to>
                                        <p:strVal val="visible"/>
                                      </p:to>
                                    </p:set>
                                    <p:animEffect transition="in" filter="fade">
                                      <p:cBhvr>
                                        <p:cTn id="47" dur="500"/>
                                        <p:tgtEl>
                                          <p:spTgt spid="404"/>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08"/>
                                        </p:tgtEl>
                                        <p:attrNameLst>
                                          <p:attrName>style.visibility</p:attrName>
                                        </p:attrNameLst>
                                      </p:cBhvr>
                                      <p:to>
                                        <p:strVal val="visible"/>
                                      </p:to>
                                    </p:set>
                                    <p:animEffect transition="in" filter="fade">
                                      <p:cBhvr>
                                        <p:cTn id="51" dur="500"/>
                                        <p:tgtEl>
                                          <p:spTgt spid="408"/>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407"/>
                                        </p:tgtEl>
                                        <p:attrNameLst>
                                          <p:attrName>style.visibility</p:attrName>
                                        </p:attrNameLst>
                                      </p:cBhvr>
                                      <p:to>
                                        <p:strVal val="visible"/>
                                      </p:to>
                                    </p:set>
                                    <p:animEffect transition="in" filter="fade">
                                      <p:cBhvr>
                                        <p:cTn id="55" dur="500"/>
                                        <p:tgtEl>
                                          <p:spTgt spid="407"/>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10"/>
                                        </p:tgtEl>
                                        <p:attrNameLst>
                                          <p:attrName>style.visibility</p:attrName>
                                        </p:attrNameLst>
                                      </p:cBhvr>
                                      <p:to>
                                        <p:strVal val="visible"/>
                                      </p:to>
                                    </p:set>
                                    <p:animEffect transition="in" filter="fade">
                                      <p:cBhvr>
                                        <p:cTn id="59" dur="500"/>
                                        <p:tgtEl>
                                          <p:spTgt spid="410"/>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412"/>
                                        </p:tgtEl>
                                        <p:attrNameLst>
                                          <p:attrName>style.visibility</p:attrName>
                                        </p:attrNameLst>
                                      </p:cBhvr>
                                      <p:to>
                                        <p:strVal val="visible"/>
                                      </p:to>
                                    </p:set>
                                    <p:animEffect transition="in" filter="fade">
                                      <p:cBhvr>
                                        <p:cTn id="63" dur="500"/>
                                        <p:tgtEl>
                                          <p:spTgt spid="412"/>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405"/>
                                        </p:tgtEl>
                                        <p:attrNameLst>
                                          <p:attrName>style.visibility</p:attrName>
                                        </p:attrNameLst>
                                      </p:cBhvr>
                                      <p:to>
                                        <p:strVal val="visible"/>
                                      </p:to>
                                    </p:set>
                                    <p:animEffect transition="in" filter="fade">
                                      <p:cBhvr>
                                        <p:cTn id="67" dur="500"/>
                                        <p:tgtEl>
                                          <p:spTgt spid="405"/>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409"/>
                                        </p:tgtEl>
                                        <p:attrNameLst>
                                          <p:attrName>style.visibility</p:attrName>
                                        </p:attrNameLst>
                                      </p:cBhvr>
                                      <p:to>
                                        <p:strVal val="visible"/>
                                      </p:to>
                                    </p:set>
                                    <p:animEffect transition="in" filter="fade">
                                      <p:cBhvr>
                                        <p:cTn id="71" dur="500"/>
                                        <p:tgtEl>
                                          <p:spTgt spid="409"/>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411"/>
                                        </p:tgtEl>
                                        <p:attrNameLst>
                                          <p:attrName>style.visibility</p:attrName>
                                        </p:attrNameLst>
                                      </p:cBhvr>
                                      <p:to>
                                        <p:strVal val="visible"/>
                                      </p:to>
                                    </p:set>
                                    <p:animEffect transition="in" filter="fade">
                                      <p:cBhvr>
                                        <p:cTn id="75" dur="500"/>
                                        <p:tgtEl>
                                          <p:spTgt spid="411"/>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406"/>
                                        </p:tgtEl>
                                        <p:attrNameLst>
                                          <p:attrName>style.visibility</p:attrName>
                                        </p:attrNameLst>
                                      </p:cBhvr>
                                      <p:to>
                                        <p:strVal val="visible"/>
                                      </p:to>
                                    </p:set>
                                    <p:animEffect transition="in" filter="fade">
                                      <p:cBhvr>
                                        <p:cTn id="79" dur="500"/>
                                        <p:tgtEl>
                                          <p:spTgt spid="406"/>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413"/>
                                        </p:tgtEl>
                                        <p:attrNameLst>
                                          <p:attrName>style.visibility</p:attrName>
                                        </p:attrNameLst>
                                      </p:cBhvr>
                                      <p:to>
                                        <p:strVal val="visible"/>
                                      </p:to>
                                    </p:set>
                                    <p:animEffect transition="in" filter="fade">
                                      <p:cBhvr>
                                        <p:cTn id="83" dur="500"/>
                                        <p:tgtEl>
                                          <p:spTgt spid="413"/>
                                        </p:tgtEl>
                                      </p:cBhvr>
                                    </p:animEffect>
                                  </p:childTnLst>
                                </p:cTn>
                              </p:par>
                              <p:par>
                                <p:cTn id="84" presetID="2" presetClass="entr" presetSubtype="8" fill="hold" nodeType="withEffect">
                                  <p:stCondLst>
                                    <p:cond delay="0"/>
                                  </p:stCondLst>
                                  <p:childTnLst>
                                    <p:set>
                                      <p:cBhvr>
                                        <p:cTn id="85" dur="1" fill="hold">
                                          <p:stCondLst>
                                            <p:cond delay="0"/>
                                          </p:stCondLst>
                                        </p:cTn>
                                        <p:tgtEl>
                                          <p:spTgt spid="414">
                                            <p:txEl>
                                              <p:pRg st="0" end="0"/>
                                            </p:txEl>
                                          </p:spTgt>
                                        </p:tgtEl>
                                        <p:attrNameLst>
                                          <p:attrName>style.visibility</p:attrName>
                                        </p:attrNameLst>
                                      </p:cBhvr>
                                      <p:to>
                                        <p:strVal val="visible"/>
                                      </p:to>
                                    </p:set>
                                    <p:anim calcmode="lin" valueType="num">
                                      <p:cBhvr additive="base">
                                        <p:cTn id="86" dur="500"/>
                                        <p:tgtEl>
                                          <p:spTgt spid="414">
                                            <p:txEl>
                                              <p:pRg st="0" end="0"/>
                                            </p:txEl>
                                          </p:spTgt>
                                        </p:tgtEl>
                                        <p:attrNameLst>
                                          <p:attrName>ppt_x</p:attrName>
                                        </p:attrNameLst>
                                      </p:cBhvr>
                                      <p:tavLst>
                                        <p:tav tm="0">
                                          <p:val>
                                            <p:strVal val="#ppt_x-1"/>
                                          </p:val>
                                        </p:tav>
                                        <p:tav tm="100000">
                                          <p:val>
                                            <p:strVal val="#ppt_x"/>
                                          </p:val>
                                        </p:tav>
                                      </p:tavLst>
                                    </p:anim>
                                  </p:childTnLst>
                                </p:cTn>
                              </p:par>
                              <p:par>
                                <p:cTn id="87" presetID="2" presetClass="entr" presetSubtype="8" fill="hold" nodeType="withEffect">
                                  <p:stCondLst>
                                    <p:cond delay="0"/>
                                  </p:stCondLst>
                                  <p:childTnLst>
                                    <p:set>
                                      <p:cBhvr>
                                        <p:cTn id="88" dur="1" fill="hold">
                                          <p:stCondLst>
                                            <p:cond delay="0"/>
                                          </p:stCondLst>
                                        </p:cTn>
                                        <p:tgtEl>
                                          <p:spTgt spid="414">
                                            <p:txEl>
                                              <p:pRg st="1" end="1"/>
                                            </p:txEl>
                                          </p:spTgt>
                                        </p:tgtEl>
                                        <p:attrNameLst>
                                          <p:attrName>style.visibility</p:attrName>
                                        </p:attrNameLst>
                                      </p:cBhvr>
                                      <p:to>
                                        <p:strVal val="visible"/>
                                      </p:to>
                                    </p:set>
                                    <p:anim calcmode="lin" valueType="num">
                                      <p:cBhvr additive="base">
                                        <p:cTn id="89" dur="500"/>
                                        <p:tgtEl>
                                          <p:spTgt spid="414">
                                            <p:txEl>
                                              <p:pRg st="1" end="1"/>
                                            </p:txEl>
                                          </p:spTgt>
                                        </p:tgtEl>
                                        <p:attrNameLst>
                                          <p:attrName>ppt_x</p:attrName>
                                        </p:attrNameLst>
                                      </p:cBhvr>
                                      <p:tavLst>
                                        <p:tav tm="0">
                                          <p:val>
                                            <p:strVal val="#ppt_x-1"/>
                                          </p:val>
                                        </p:tav>
                                        <p:tav tm="100000">
                                          <p:val>
                                            <p:strVal val="#ppt_x"/>
                                          </p:val>
                                        </p:tav>
                                      </p:tavLst>
                                    </p:anim>
                                  </p:childTnLst>
                                </p:cTn>
                              </p:par>
                              <p:par>
                                <p:cTn id="90" presetID="2" presetClass="entr" presetSubtype="8" fill="hold" nodeType="withEffect">
                                  <p:stCondLst>
                                    <p:cond delay="0"/>
                                  </p:stCondLst>
                                  <p:childTnLst>
                                    <p:set>
                                      <p:cBhvr>
                                        <p:cTn id="91" dur="1" fill="hold">
                                          <p:stCondLst>
                                            <p:cond delay="0"/>
                                          </p:stCondLst>
                                        </p:cTn>
                                        <p:tgtEl>
                                          <p:spTgt spid="414">
                                            <p:txEl>
                                              <p:pRg st="2" end="2"/>
                                            </p:txEl>
                                          </p:spTgt>
                                        </p:tgtEl>
                                        <p:attrNameLst>
                                          <p:attrName>style.visibility</p:attrName>
                                        </p:attrNameLst>
                                      </p:cBhvr>
                                      <p:to>
                                        <p:strVal val="visible"/>
                                      </p:to>
                                    </p:set>
                                    <p:anim calcmode="lin" valueType="num">
                                      <p:cBhvr additive="base">
                                        <p:cTn id="92" dur="500"/>
                                        <p:tgtEl>
                                          <p:spTgt spid="414">
                                            <p:txEl>
                                              <p:pRg st="2" end="2"/>
                                            </p:txEl>
                                          </p:spTgt>
                                        </p:tgtEl>
                                        <p:attrNameLst>
                                          <p:attrName>ppt_x</p:attrName>
                                        </p:attrNameLst>
                                      </p:cBhvr>
                                      <p:tavLst>
                                        <p:tav tm="0">
                                          <p:val>
                                            <p:strVal val="#ppt_x-1"/>
                                          </p:val>
                                        </p:tav>
                                        <p:tav tm="100000">
                                          <p:val>
                                            <p:strVal val="#ppt_x"/>
                                          </p:val>
                                        </p:tav>
                                      </p:tavLst>
                                    </p:anim>
                                  </p:childTnLst>
                                </p:cTn>
                              </p:par>
                              <p:par>
                                <p:cTn id="93" presetID="2" presetClass="entr" presetSubtype="8" fill="hold" nodeType="withEffect">
                                  <p:stCondLst>
                                    <p:cond delay="0"/>
                                  </p:stCondLst>
                                  <p:childTnLst>
                                    <p:set>
                                      <p:cBhvr>
                                        <p:cTn id="94" dur="1" fill="hold">
                                          <p:stCondLst>
                                            <p:cond delay="0"/>
                                          </p:stCondLst>
                                        </p:cTn>
                                        <p:tgtEl>
                                          <p:spTgt spid="414">
                                            <p:txEl>
                                              <p:pRg st="3" end="3"/>
                                            </p:txEl>
                                          </p:spTgt>
                                        </p:tgtEl>
                                        <p:attrNameLst>
                                          <p:attrName>style.visibility</p:attrName>
                                        </p:attrNameLst>
                                      </p:cBhvr>
                                      <p:to>
                                        <p:strVal val="visible"/>
                                      </p:to>
                                    </p:set>
                                    <p:anim calcmode="lin" valueType="num">
                                      <p:cBhvr additive="base">
                                        <p:cTn id="95" dur="500"/>
                                        <p:tgtEl>
                                          <p:spTgt spid="414">
                                            <p:txEl>
                                              <p:pRg st="3" end="3"/>
                                            </p:txEl>
                                          </p:spTgt>
                                        </p:tgtEl>
                                        <p:attrNameLst>
                                          <p:attrName>ppt_x</p:attrName>
                                        </p:attrNameLst>
                                      </p:cBhvr>
                                      <p:tavLst>
                                        <p:tav tm="0">
                                          <p:val>
                                            <p:strVal val="#ppt_x-1"/>
                                          </p:val>
                                        </p:tav>
                                        <p:tav tm="100000">
                                          <p:val>
                                            <p:strVal val="#ppt_x"/>
                                          </p:val>
                                        </p:tav>
                                      </p:tavLst>
                                    </p:anim>
                                  </p:childTnLst>
                                </p:cTn>
                              </p:par>
                              <p:par>
                                <p:cTn id="96" presetID="2" presetClass="entr" presetSubtype="8" fill="hold" nodeType="withEffect">
                                  <p:stCondLst>
                                    <p:cond delay="0"/>
                                  </p:stCondLst>
                                  <p:childTnLst>
                                    <p:set>
                                      <p:cBhvr>
                                        <p:cTn id="97" dur="1" fill="hold">
                                          <p:stCondLst>
                                            <p:cond delay="0"/>
                                          </p:stCondLst>
                                        </p:cTn>
                                        <p:tgtEl>
                                          <p:spTgt spid="414">
                                            <p:txEl>
                                              <p:pRg st="4" end="4"/>
                                            </p:txEl>
                                          </p:spTgt>
                                        </p:tgtEl>
                                        <p:attrNameLst>
                                          <p:attrName>style.visibility</p:attrName>
                                        </p:attrNameLst>
                                      </p:cBhvr>
                                      <p:to>
                                        <p:strVal val="visible"/>
                                      </p:to>
                                    </p:set>
                                    <p:anim calcmode="lin" valueType="num">
                                      <p:cBhvr additive="base">
                                        <p:cTn id="98" dur="500"/>
                                        <p:tgtEl>
                                          <p:spTgt spid="414">
                                            <p:txEl>
                                              <p:pRg st="4" end="4"/>
                                            </p:txEl>
                                          </p:spTgt>
                                        </p:tgtEl>
                                        <p:attrNameLst>
                                          <p:attrName>ppt_x</p:attrName>
                                        </p:attrNameLst>
                                      </p:cBhvr>
                                      <p:tavLst>
                                        <p:tav tm="0">
                                          <p:val>
                                            <p:strVal val="#ppt_x-1"/>
                                          </p:val>
                                        </p:tav>
                                        <p:tav tm="100000">
                                          <p:val>
                                            <p:strVal val="#ppt_x"/>
                                          </p:val>
                                        </p:tav>
                                      </p:tavLst>
                                    </p:anim>
                                  </p:childTnLst>
                                </p:cTn>
                              </p:par>
                              <p:par>
                                <p:cTn id="99" presetID="2" presetClass="entr" presetSubtype="8" fill="hold" nodeType="withEffect">
                                  <p:stCondLst>
                                    <p:cond delay="0"/>
                                  </p:stCondLst>
                                  <p:childTnLst>
                                    <p:set>
                                      <p:cBhvr>
                                        <p:cTn id="100" dur="1" fill="hold">
                                          <p:stCondLst>
                                            <p:cond delay="0"/>
                                          </p:stCondLst>
                                        </p:cTn>
                                        <p:tgtEl>
                                          <p:spTgt spid="414">
                                            <p:txEl>
                                              <p:pRg st="5" end="5"/>
                                            </p:txEl>
                                          </p:spTgt>
                                        </p:tgtEl>
                                        <p:attrNameLst>
                                          <p:attrName>style.visibility</p:attrName>
                                        </p:attrNameLst>
                                      </p:cBhvr>
                                      <p:to>
                                        <p:strVal val="visible"/>
                                      </p:to>
                                    </p:set>
                                    <p:anim calcmode="lin" valueType="num">
                                      <p:cBhvr additive="base">
                                        <p:cTn id="101" dur="500"/>
                                        <p:tgtEl>
                                          <p:spTgt spid="414">
                                            <p:txEl>
                                              <p:pRg st="5" end="5"/>
                                            </p:txEl>
                                          </p:spTgt>
                                        </p:tgtEl>
                                        <p:attrNameLst>
                                          <p:attrName>ppt_x</p:attrName>
                                        </p:attrNameLst>
                                      </p:cBhvr>
                                      <p:tavLst>
                                        <p:tav tm="0">
                                          <p:val>
                                            <p:strVal val="#ppt_x-1"/>
                                          </p:val>
                                        </p:tav>
                                        <p:tav tm="100000">
                                          <p:val>
                                            <p:strVal val="#ppt_x"/>
                                          </p:val>
                                        </p:tav>
                                      </p:tavLst>
                                    </p:anim>
                                  </p:childTnLst>
                                </p:cTn>
                              </p:par>
                              <p:par>
                                <p:cTn id="102" presetID="2" presetClass="entr" presetSubtype="8" fill="hold" nodeType="withEffect">
                                  <p:stCondLst>
                                    <p:cond delay="0"/>
                                  </p:stCondLst>
                                  <p:childTnLst>
                                    <p:set>
                                      <p:cBhvr>
                                        <p:cTn id="103" dur="1" fill="hold">
                                          <p:stCondLst>
                                            <p:cond delay="0"/>
                                          </p:stCondLst>
                                        </p:cTn>
                                        <p:tgtEl>
                                          <p:spTgt spid="414">
                                            <p:txEl>
                                              <p:pRg st="6" end="6"/>
                                            </p:txEl>
                                          </p:spTgt>
                                        </p:tgtEl>
                                        <p:attrNameLst>
                                          <p:attrName>style.visibility</p:attrName>
                                        </p:attrNameLst>
                                      </p:cBhvr>
                                      <p:to>
                                        <p:strVal val="visible"/>
                                      </p:to>
                                    </p:set>
                                    <p:anim calcmode="lin" valueType="num">
                                      <p:cBhvr additive="base">
                                        <p:cTn id="104" dur="500"/>
                                        <p:tgtEl>
                                          <p:spTgt spid="414">
                                            <p:txEl>
                                              <p:pRg st="6" end="6"/>
                                            </p:txEl>
                                          </p:spTgt>
                                        </p:tgtEl>
                                        <p:attrNameLst>
                                          <p:attrName>ppt_x</p:attrName>
                                        </p:attrNameLst>
                                      </p:cBhvr>
                                      <p:tavLst>
                                        <p:tav tm="0">
                                          <p:val>
                                            <p:strVal val="#ppt_x-1"/>
                                          </p:val>
                                        </p:tav>
                                        <p:tav tm="100000">
                                          <p:val>
                                            <p:strVal val="#ppt_x"/>
                                          </p:val>
                                        </p:tav>
                                      </p:tavLst>
                                    </p:anim>
                                  </p:childTnLst>
                                </p:cTn>
                              </p:par>
                              <p:par>
                                <p:cTn id="105" presetID="2" presetClass="entr" presetSubtype="8" fill="hold" nodeType="withEffect">
                                  <p:stCondLst>
                                    <p:cond delay="0"/>
                                  </p:stCondLst>
                                  <p:childTnLst>
                                    <p:set>
                                      <p:cBhvr>
                                        <p:cTn id="106" dur="1" fill="hold">
                                          <p:stCondLst>
                                            <p:cond delay="0"/>
                                          </p:stCondLst>
                                        </p:cTn>
                                        <p:tgtEl>
                                          <p:spTgt spid="414">
                                            <p:txEl>
                                              <p:pRg st="7" end="7"/>
                                            </p:txEl>
                                          </p:spTgt>
                                        </p:tgtEl>
                                        <p:attrNameLst>
                                          <p:attrName>style.visibility</p:attrName>
                                        </p:attrNameLst>
                                      </p:cBhvr>
                                      <p:to>
                                        <p:strVal val="visible"/>
                                      </p:to>
                                    </p:set>
                                    <p:anim calcmode="lin" valueType="num">
                                      <p:cBhvr additive="base">
                                        <p:cTn id="107" dur="500"/>
                                        <p:tgtEl>
                                          <p:spTgt spid="414">
                                            <p:txEl>
                                              <p:pRg st="7" end="7"/>
                                            </p:txEl>
                                          </p:spTgt>
                                        </p:tgtEl>
                                        <p:attrNameLst>
                                          <p:attrName>ppt_x</p:attrName>
                                        </p:attrNameLst>
                                      </p:cBhvr>
                                      <p:tavLst>
                                        <p:tav tm="0">
                                          <p:val>
                                            <p:strVal val="#ppt_x-1"/>
                                          </p:val>
                                        </p:tav>
                                        <p:tav tm="100000">
                                          <p:val>
                                            <p:strVal val="#ppt_x"/>
                                          </p:val>
                                        </p:tav>
                                      </p:tavLst>
                                    </p:anim>
                                  </p:childTnLst>
                                </p:cTn>
                              </p:par>
                              <p:par>
                                <p:cTn id="108" presetID="2" presetClass="entr" presetSubtype="8" fill="hold" nodeType="withEffect">
                                  <p:stCondLst>
                                    <p:cond delay="0"/>
                                  </p:stCondLst>
                                  <p:childTnLst>
                                    <p:set>
                                      <p:cBhvr>
                                        <p:cTn id="109" dur="1" fill="hold">
                                          <p:stCondLst>
                                            <p:cond delay="0"/>
                                          </p:stCondLst>
                                        </p:cTn>
                                        <p:tgtEl>
                                          <p:spTgt spid="414">
                                            <p:txEl>
                                              <p:pRg st="8" end="8"/>
                                            </p:txEl>
                                          </p:spTgt>
                                        </p:tgtEl>
                                        <p:attrNameLst>
                                          <p:attrName>style.visibility</p:attrName>
                                        </p:attrNameLst>
                                      </p:cBhvr>
                                      <p:to>
                                        <p:strVal val="visible"/>
                                      </p:to>
                                    </p:set>
                                    <p:anim calcmode="lin" valueType="num">
                                      <p:cBhvr additive="base">
                                        <p:cTn id="110" dur="500"/>
                                        <p:tgtEl>
                                          <p:spTgt spid="414">
                                            <p:txEl>
                                              <p:pRg st="8" end="8"/>
                                            </p:txEl>
                                          </p:spTgt>
                                        </p:tgtEl>
                                        <p:attrNameLst>
                                          <p:attrName>ppt_x</p:attrName>
                                        </p:attrNameLst>
                                      </p:cBhvr>
                                      <p:tavLst>
                                        <p:tav tm="0">
                                          <p:val>
                                            <p:strVal val="#ppt_x-1"/>
                                          </p:val>
                                        </p:tav>
                                        <p:tav tm="100000">
                                          <p:val>
                                            <p:strVal val="#ppt_x"/>
                                          </p:val>
                                        </p:tav>
                                      </p:tavLst>
                                    </p:anim>
                                  </p:childTnLst>
                                </p:cTn>
                              </p:par>
                              <p:par>
                                <p:cTn id="111" presetID="2" presetClass="entr" presetSubtype="8" fill="hold" nodeType="withEffect">
                                  <p:stCondLst>
                                    <p:cond delay="0"/>
                                  </p:stCondLst>
                                  <p:childTnLst>
                                    <p:set>
                                      <p:cBhvr>
                                        <p:cTn id="112" dur="1" fill="hold">
                                          <p:stCondLst>
                                            <p:cond delay="0"/>
                                          </p:stCondLst>
                                        </p:cTn>
                                        <p:tgtEl>
                                          <p:spTgt spid="415">
                                            <p:txEl>
                                              <p:pRg st="0" end="0"/>
                                            </p:txEl>
                                          </p:spTgt>
                                        </p:tgtEl>
                                        <p:attrNameLst>
                                          <p:attrName>style.visibility</p:attrName>
                                        </p:attrNameLst>
                                      </p:cBhvr>
                                      <p:to>
                                        <p:strVal val="visible"/>
                                      </p:to>
                                    </p:set>
                                    <p:anim calcmode="lin" valueType="num">
                                      <p:cBhvr additive="base">
                                        <p:cTn id="113" dur="500"/>
                                        <p:tgtEl>
                                          <p:spTgt spid="415">
                                            <p:txEl>
                                              <p:pRg st="0" end="0"/>
                                            </p:txEl>
                                          </p:spTgt>
                                        </p:tgtEl>
                                        <p:attrNameLst>
                                          <p:attrName>ppt_x</p:attrName>
                                        </p:attrNameLst>
                                      </p:cBhvr>
                                      <p:tavLst>
                                        <p:tav tm="0">
                                          <p:val>
                                            <p:strVal val="#ppt_x-1"/>
                                          </p:val>
                                        </p:tav>
                                        <p:tav tm="100000">
                                          <p:val>
                                            <p:strVal val="#ppt_x"/>
                                          </p:val>
                                        </p:tav>
                                      </p:tavLst>
                                    </p:anim>
                                  </p:childTnLst>
                                </p:cTn>
                              </p:par>
                              <p:par>
                                <p:cTn id="114" presetID="2" presetClass="entr" presetSubtype="8" fill="hold" nodeType="withEffect">
                                  <p:stCondLst>
                                    <p:cond delay="0"/>
                                  </p:stCondLst>
                                  <p:childTnLst>
                                    <p:set>
                                      <p:cBhvr>
                                        <p:cTn id="115" dur="1" fill="hold">
                                          <p:stCondLst>
                                            <p:cond delay="0"/>
                                          </p:stCondLst>
                                        </p:cTn>
                                        <p:tgtEl>
                                          <p:spTgt spid="415">
                                            <p:txEl>
                                              <p:pRg st="1" end="1"/>
                                            </p:txEl>
                                          </p:spTgt>
                                        </p:tgtEl>
                                        <p:attrNameLst>
                                          <p:attrName>style.visibility</p:attrName>
                                        </p:attrNameLst>
                                      </p:cBhvr>
                                      <p:to>
                                        <p:strVal val="visible"/>
                                      </p:to>
                                    </p:set>
                                    <p:anim calcmode="lin" valueType="num">
                                      <p:cBhvr additive="base">
                                        <p:cTn id="116" dur="500"/>
                                        <p:tgtEl>
                                          <p:spTgt spid="415">
                                            <p:txEl>
                                              <p:pRg st="1" end="1"/>
                                            </p:txEl>
                                          </p:spTgt>
                                        </p:tgtEl>
                                        <p:attrNameLst>
                                          <p:attrName>ppt_x</p:attrName>
                                        </p:attrNameLst>
                                      </p:cBhvr>
                                      <p:tavLst>
                                        <p:tav tm="0">
                                          <p:val>
                                            <p:strVal val="#ppt_x-1"/>
                                          </p:val>
                                        </p:tav>
                                        <p:tav tm="100000">
                                          <p:val>
                                            <p:strVal val="#ppt_x"/>
                                          </p:val>
                                        </p:tav>
                                      </p:tavLst>
                                    </p:anim>
                                  </p:childTnLst>
                                </p:cTn>
                              </p:par>
                              <p:par>
                                <p:cTn id="117" presetID="2" presetClass="entr" presetSubtype="8" fill="hold" nodeType="withEffect">
                                  <p:stCondLst>
                                    <p:cond delay="0"/>
                                  </p:stCondLst>
                                  <p:childTnLst>
                                    <p:set>
                                      <p:cBhvr>
                                        <p:cTn id="118" dur="1" fill="hold">
                                          <p:stCondLst>
                                            <p:cond delay="0"/>
                                          </p:stCondLst>
                                        </p:cTn>
                                        <p:tgtEl>
                                          <p:spTgt spid="415">
                                            <p:txEl>
                                              <p:pRg st="2" end="2"/>
                                            </p:txEl>
                                          </p:spTgt>
                                        </p:tgtEl>
                                        <p:attrNameLst>
                                          <p:attrName>style.visibility</p:attrName>
                                        </p:attrNameLst>
                                      </p:cBhvr>
                                      <p:to>
                                        <p:strVal val="visible"/>
                                      </p:to>
                                    </p:set>
                                    <p:anim calcmode="lin" valueType="num">
                                      <p:cBhvr additive="base">
                                        <p:cTn id="119" dur="500"/>
                                        <p:tgtEl>
                                          <p:spTgt spid="415">
                                            <p:txEl>
                                              <p:pRg st="2" end="2"/>
                                            </p:txEl>
                                          </p:spTgt>
                                        </p:tgtEl>
                                        <p:attrNameLst>
                                          <p:attrName>ppt_x</p:attrName>
                                        </p:attrNameLst>
                                      </p:cBhvr>
                                      <p:tavLst>
                                        <p:tav tm="0">
                                          <p:val>
                                            <p:strVal val="#ppt_x-1"/>
                                          </p:val>
                                        </p:tav>
                                        <p:tav tm="100000">
                                          <p:val>
                                            <p:strVal val="#ppt_x"/>
                                          </p:val>
                                        </p:tav>
                                      </p:tavLst>
                                    </p:anim>
                                  </p:childTnLst>
                                </p:cTn>
                              </p:par>
                              <p:par>
                                <p:cTn id="120" presetID="2" presetClass="entr" presetSubtype="8" fill="hold" nodeType="withEffect">
                                  <p:stCondLst>
                                    <p:cond delay="0"/>
                                  </p:stCondLst>
                                  <p:childTnLst>
                                    <p:set>
                                      <p:cBhvr>
                                        <p:cTn id="121" dur="1" fill="hold">
                                          <p:stCondLst>
                                            <p:cond delay="0"/>
                                          </p:stCondLst>
                                        </p:cTn>
                                        <p:tgtEl>
                                          <p:spTgt spid="415">
                                            <p:txEl>
                                              <p:pRg st="3" end="3"/>
                                            </p:txEl>
                                          </p:spTgt>
                                        </p:tgtEl>
                                        <p:attrNameLst>
                                          <p:attrName>style.visibility</p:attrName>
                                        </p:attrNameLst>
                                      </p:cBhvr>
                                      <p:to>
                                        <p:strVal val="visible"/>
                                      </p:to>
                                    </p:set>
                                    <p:anim calcmode="lin" valueType="num">
                                      <p:cBhvr additive="base">
                                        <p:cTn id="122" dur="500"/>
                                        <p:tgtEl>
                                          <p:spTgt spid="415">
                                            <p:txEl>
                                              <p:pRg st="3" end="3"/>
                                            </p:txEl>
                                          </p:spTgt>
                                        </p:tgtEl>
                                        <p:attrNameLst>
                                          <p:attrName>ppt_x</p:attrName>
                                        </p:attrNameLst>
                                      </p:cBhvr>
                                      <p:tavLst>
                                        <p:tav tm="0">
                                          <p:val>
                                            <p:strVal val="#ppt_x-1"/>
                                          </p:val>
                                        </p:tav>
                                        <p:tav tm="100000">
                                          <p:val>
                                            <p:strVal val="#ppt_x"/>
                                          </p:val>
                                        </p:tav>
                                      </p:tavLst>
                                    </p:anim>
                                  </p:childTnLst>
                                </p:cTn>
                              </p:par>
                              <p:par>
                                <p:cTn id="123" presetID="2" presetClass="entr" presetSubtype="8" fill="hold" nodeType="withEffect">
                                  <p:stCondLst>
                                    <p:cond delay="0"/>
                                  </p:stCondLst>
                                  <p:childTnLst>
                                    <p:set>
                                      <p:cBhvr>
                                        <p:cTn id="124" dur="1" fill="hold">
                                          <p:stCondLst>
                                            <p:cond delay="0"/>
                                          </p:stCondLst>
                                        </p:cTn>
                                        <p:tgtEl>
                                          <p:spTgt spid="415">
                                            <p:txEl>
                                              <p:pRg st="4" end="4"/>
                                            </p:txEl>
                                          </p:spTgt>
                                        </p:tgtEl>
                                        <p:attrNameLst>
                                          <p:attrName>style.visibility</p:attrName>
                                        </p:attrNameLst>
                                      </p:cBhvr>
                                      <p:to>
                                        <p:strVal val="visible"/>
                                      </p:to>
                                    </p:set>
                                    <p:anim calcmode="lin" valueType="num">
                                      <p:cBhvr additive="base">
                                        <p:cTn id="125" dur="500"/>
                                        <p:tgtEl>
                                          <p:spTgt spid="415">
                                            <p:txEl>
                                              <p:pRg st="4" end="4"/>
                                            </p:txEl>
                                          </p:spTgt>
                                        </p:tgtEl>
                                        <p:attrNameLst>
                                          <p:attrName>ppt_x</p:attrName>
                                        </p:attrNameLst>
                                      </p:cBhvr>
                                      <p:tavLst>
                                        <p:tav tm="0">
                                          <p:val>
                                            <p:strVal val="#ppt_x-1"/>
                                          </p:val>
                                        </p:tav>
                                        <p:tav tm="100000">
                                          <p:val>
                                            <p:strVal val="#ppt_x"/>
                                          </p:val>
                                        </p:tav>
                                      </p:tavLst>
                                    </p:anim>
                                  </p:childTnLst>
                                </p:cTn>
                              </p:par>
                              <p:par>
                                <p:cTn id="126" presetID="2" presetClass="entr" presetSubtype="8" fill="hold" nodeType="withEffect">
                                  <p:stCondLst>
                                    <p:cond delay="0"/>
                                  </p:stCondLst>
                                  <p:childTnLst>
                                    <p:set>
                                      <p:cBhvr>
                                        <p:cTn id="127" dur="1" fill="hold">
                                          <p:stCondLst>
                                            <p:cond delay="0"/>
                                          </p:stCondLst>
                                        </p:cTn>
                                        <p:tgtEl>
                                          <p:spTgt spid="415">
                                            <p:txEl>
                                              <p:pRg st="5" end="5"/>
                                            </p:txEl>
                                          </p:spTgt>
                                        </p:tgtEl>
                                        <p:attrNameLst>
                                          <p:attrName>style.visibility</p:attrName>
                                        </p:attrNameLst>
                                      </p:cBhvr>
                                      <p:to>
                                        <p:strVal val="visible"/>
                                      </p:to>
                                    </p:set>
                                    <p:anim calcmode="lin" valueType="num">
                                      <p:cBhvr additive="base">
                                        <p:cTn id="128" dur="500"/>
                                        <p:tgtEl>
                                          <p:spTgt spid="415">
                                            <p:txEl>
                                              <p:pRg st="5" end="5"/>
                                            </p:txEl>
                                          </p:spTgt>
                                        </p:tgtEl>
                                        <p:attrNameLst>
                                          <p:attrName>ppt_x</p:attrName>
                                        </p:attrNameLst>
                                      </p:cBhvr>
                                      <p:tavLst>
                                        <p:tav tm="0">
                                          <p:val>
                                            <p:strVal val="#ppt_x-1"/>
                                          </p:val>
                                        </p:tav>
                                        <p:tav tm="100000">
                                          <p:val>
                                            <p:strVal val="#ppt_x"/>
                                          </p:val>
                                        </p:tav>
                                      </p:tavLst>
                                    </p:anim>
                                  </p:childTnLst>
                                </p:cTn>
                              </p:par>
                              <p:par>
                                <p:cTn id="129" presetID="2" presetClass="entr" presetSubtype="8" fill="hold" nodeType="withEffect">
                                  <p:stCondLst>
                                    <p:cond delay="0"/>
                                  </p:stCondLst>
                                  <p:childTnLst>
                                    <p:set>
                                      <p:cBhvr>
                                        <p:cTn id="130" dur="1" fill="hold">
                                          <p:stCondLst>
                                            <p:cond delay="0"/>
                                          </p:stCondLst>
                                        </p:cTn>
                                        <p:tgtEl>
                                          <p:spTgt spid="415">
                                            <p:txEl>
                                              <p:pRg st="6" end="6"/>
                                            </p:txEl>
                                          </p:spTgt>
                                        </p:tgtEl>
                                        <p:attrNameLst>
                                          <p:attrName>style.visibility</p:attrName>
                                        </p:attrNameLst>
                                      </p:cBhvr>
                                      <p:to>
                                        <p:strVal val="visible"/>
                                      </p:to>
                                    </p:set>
                                    <p:anim calcmode="lin" valueType="num">
                                      <p:cBhvr additive="base">
                                        <p:cTn id="131" dur="500"/>
                                        <p:tgtEl>
                                          <p:spTgt spid="415">
                                            <p:txEl>
                                              <p:pRg st="6" end="6"/>
                                            </p:txEl>
                                          </p:spTgt>
                                        </p:tgtEl>
                                        <p:attrNameLst>
                                          <p:attrName>ppt_x</p:attrName>
                                        </p:attrNameLst>
                                      </p:cBhvr>
                                      <p:tavLst>
                                        <p:tav tm="0">
                                          <p:val>
                                            <p:strVal val="#ppt_x-1"/>
                                          </p:val>
                                        </p:tav>
                                        <p:tav tm="100000">
                                          <p:val>
                                            <p:strVal val="#ppt_x"/>
                                          </p:val>
                                        </p:tav>
                                      </p:tavLst>
                                    </p:anim>
                                  </p:childTnLst>
                                </p:cTn>
                              </p:par>
                              <p:par>
                                <p:cTn id="132" presetID="2" presetClass="entr" presetSubtype="8" fill="hold" nodeType="withEffect">
                                  <p:stCondLst>
                                    <p:cond delay="0"/>
                                  </p:stCondLst>
                                  <p:childTnLst>
                                    <p:set>
                                      <p:cBhvr>
                                        <p:cTn id="133" dur="1" fill="hold">
                                          <p:stCondLst>
                                            <p:cond delay="0"/>
                                          </p:stCondLst>
                                        </p:cTn>
                                        <p:tgtEl>
                                          <p:spTgt spid="415">
                                            <p:txEl>
                                              <p:pRg st="7" end="7"/>
                                            </p:txEl>
                                          </p:spTgt>
                                        </p:tgtEl>
                                        <p:attrNameLst>
                                          <p:attrName>style.visibility</p:attrName>
                                        </p:attrNameLst>
                                      </p:cBhvr>
                                      <p:to>
                                        <p:strVal val="visible"/>
                                      </p:to>
                                    </p:set>
                                    <p:anim calcmode="lin" valueType="num">
                                      <p:cBhvr additive="base">
                                        <p:cTn id="134" dur="500"/>
                                        <p:tgtEl>
                                          <p:spTgt spid="415">
                                            <p:txEl>
                                              <p:pRg st="7" end="7"/>
                                            </p:txEl>
                                          </p:spTgt>
                                        </p:tgtEl>
                                        <p:attrNameLst>
                                          <p:attrName>ppt_x</p:attrName>
                                        </p:attrNameLst>
                                      </p:cBhvr>
                                      <p:tavLst>
                                        <p:tav tm="0">
                                          <p:val>
                                            <p:strVal val="#ppt_x-1"/>
                                          </p:val>
                                        </p:tav>
                                        <p:tav tm="100000">
                                          <p:val>
                                            <p:strVal val="#ppt_x"/>
                                          </p:val>
                                        </p:tav>
                                      </p:tavLst>
                                    </p:anim>
                                  </p:childTnLst>
                                </p:cTn>
                              </p:par>
                              <p:par>
                                <p:cTn id="135" presetID="2" presetClass="entr" presetSubtype="8" fill="hold" nodeType="withEffect">
                                  <p:stCondLst>
                                    <p:cond delay="0"/>
                                  </p:stCondLst>
                                  <p:childTnLst>
                                    <p:set>
                                      <p:cBhvr>
                                        <p:cTn id="136" dur="1" fill="hold">
                                          <p:stCondLst>
                                            <p:cond delay="0"/>
                                          </p:stCondLst>
                                        </p:cTn>
                                        <p:tgtEl>
                                          <p:spTgt spid="415">
                                            <p:txEl>
                                              <p:pRg st="8" end="8"/>
                                            </p:txEl>
                                          </p:spTgt>
                                        </p:tgtEl>
                                        <p:attrNameLst>
                                          <p:attrName>style.visibility</p:attrName>
                                        </p:attrNameLst>
                                      </p:cBhvr>
                                      <p:to>
                                        <p:strVal val="visible"/>
                                      </p:to>
                                    </p:set>
                                    <p:anim calcmode="lin" valueType="num">
                                      <p:cBhvr additive="base">
                                        <p:cTn id="137" dur="500"/>
                                        <p:tgtEl>
                                          <p:spTgt spid="415">
                                            <p:txEl>
                                              <p:pRg st="8" end="8"/>
                                            </p:txEl>
                                          </p:spTgt>
                                        </p:tgtEl>
                                        <p:attrNameLst>
                                          <p:attrName>ppt_x</p:attrName>
                                        </p:attrNameLst>
                                      </p:cBhvr>
                                      <p:tavLst>
                                        <p:tav tm="0">
                                          <p:val>
                                            <p:strVal val="#ppt_x-1"/>
                                          </p:val>
                                        </p:tav>
                                        <p:tav tm="100000">
                                          <p:val>
                                            <p:strVal val="#ppt_x"/>
                                          </p:val>
                                        </p:tav>
                                      </p:tavLst>
                                    </p:anim>
                                  </p:childTnLst>
                                </p:cTn>
                              </p:par>
                            </p:childTnLst>
                          </p:cTn>
                        </p:par>
                        <p:par>
                          <p:cTn id="138" fill="hold">
                            <p:stCondLst>
                              <p:cond delay="5500"/>
                            </p:stCondLst>
                            <p:childTnLst>
                              <p:par>
                                <p:cTn id="139" presetID="10" presetClass="entr" presetSubtype="0" fill="hold" nodeType="afterEffect">
                                  <p:stCondLst>
                                    <p:cond delay="0"/>
                                  </p:stCondLst>
                                  <p:childTnLst>
                                    <p:set>
                                      <p:cBhvr>
                                        <p:cTn id="140" dur="1" fill="hold">
                                          <p:stCondLst>
                                            <p:cond delay="0"/>
                                          </p:stCondLst>
                                        </p:cTn>
                                        <p:tgtEl>
                                          <p:spTgt spid="416">
                                            <p:txEl>
                                              <p:pRg st="0" end="0"/>
                                            </p:txEl>
                                          </p:spTgt>
                                        </p:tgtEl>
                                        <p:attrNameLst>
                                          <p:attrName>style.visibility</p:attrName>
                                        </p:attrNameLst>
                                      </p:cBhvr>
                                      <p:to>
                                        <p:strVal val="visible"/>
                                      </p:to>
                                    </p:set>
                                    <p:animEffect transition="in" filter="fade">
                                      <p:cBhvr>
                                        <p:cTn id="141" dur="500"/>
                                        <p:tgtEl>
                                          <p:spTgt spid="416">
                                            <p:txEl>
                                              <p:pRg st="0" end="0"/>
                                            </p:txEl>
                                          </p:spTgt>
                                        </p:tgtEl>
                                      </p:cBhvr>
                                    </p:animEffect>
                                  </p:childTnLst>
                                </p:cTn>
                              </p:par>
                            </p:childTnLst>
                          </p:cTn>
                        </p:par>
                        <p:par>
                          <p:cTn id="142" fill="hold">
                            <p:stCondLst>
                              <p:cond delay="6000"/>
                            </p:stCondLst>
                            <p:childTnLst>
                              <p:par>
                                <p:cTn id="143" presetID="10" presetClass="entr" presetSubtype="0" fill="hold" nodeType="afterEffect">
                                  <p:stCondLst>
                                    <p:cond delay="0"/>
                                  </p:stCondLst>
                                  <p:childTnLst>
                                    <p:set>
                                      <p:cBhvr>
                                        <p:cTn id="144" dur="1" fill="hold">
                                          <p:stCondLst>
                                            <p:cond delay="0"/>
                                          </p:stCondLst>
                                        </p:cTn>
                                        <p:tgtEl>
                                          <p:spTgt spid="416">
                                            <p:txEl>
                                              <p:pRg st="1" end="1"/>
                                            </p:txEl>
                                          </p:spTgt>
                                        </p:tgtEl>
                                        <p:attrNameLst>
                                          <p:attrName>style.visibility</p:attrName>
                                        </p:attrNameLst>
                                      </p:cBhvr>
                                      <p:to>
                                        <p:strVal val="visible"/>
                                      </p:to>
                                    </p:set>
                                    <p:animEffect transition="in" filter="fade">
                                      <p:cBhvr>
                                        <p:cTn id="145" dur="500"/>
                                        <p:tgtEl>
                                          <p:spTgt spid="416">
                                            <p:txEl>
                                              <p:pRg st="1" end="1"/>
                                            </p:txEl>
                                          </p:spTgt>
                                        </p:tgtEl>
                                      </p:cBhvr>
                                    </p:animEffect>
                                  </p:childTnLst>
                                </p:cTn>
                              </p:par>
                            </p:childTnLst>
                          </p:cTn>
                        </p:par>
                        <p:par>
                          <p:cTn id="146" fill="hold">
                            <p:stCondLst>
                              <p:cond delay="6500"/>
                            </p:stCondLst>
                            <p:childTnLst>
                              <p:par>
                                <p:cTn id="147" presetID="10" presetClass="entr" presetSubtype="0" fill="hold" nodeType="afterEffect">
                                  <p:stCondLst>
                                    <p:cond delay="0"/>
                                  </p:stCondLst>
                                  <p:childTnLst>
                                    <p:set>
                                      <p:cBhvr>
                                        <p:cTn id="148" dur="1" fill="hold">
                                          <p:stCondLst>
                                            <p:cond delay="0"/>
                                          </p:stCondLst>
                                        </p:cTn>
                                        <p:tgtEl>
                                          <p:spTgt spid="416">
                                            <p:txEl>
                                              <p:pRg st="2" end="2"/>
                                            </p:txEl>
                                          </p:spTgt>
                                        </p:tgtEl>
                                        <p:attrNameLst>
                                          <p:attrName>style.visibility</p:attrName>
                                        </p:attrNameLst>
                                      </p:cBhvr>
                                      <p:to>
                                        <p:strVal val="visible"/>
                                      </p:to>
                                    </p:set>
                                    <p:animEffect transition="in" filter="fade">
                                      <p:cBhvr>
                                        <p:cTn id="149" dur="500"/>
                                        <p:tgtEl>
                                          <p:spTgt spid="416">
                                            <p:txEl>
                                              <p:pRg st="2" end="2"/>
                                            </p:txEl>
                                          </p:spTgt>
                                        </p:tgtEl>
                                      </p:cBhvr>
                                    </p:animEffect>
                                  </p:childTnLst>
                                </p:cTn>
                              </p:par>
                            </p:childTnLst>
                          </p:cTn>
                        </p:par>
                        <p:par>
                          <p:cTn id="150" fill="hold">
                            <p:stCondLst>
                              <p:cond delay="7000"/>
                            </p:stCondLst>
                            <p:childTnLst>
                              <p:par>
                                <p:cTn id="151" presetID="10" presetClass="entr" presetSubtype="0" fill="hold" nodeType="afterEffect">
                                  <p:stCondLst>
                                    <p:cond delay="0"/>
                                  </p:stCondLst>
                                  <p:childTnLst>
                                    <p:set>
                                      <p:cBhvr>
                                        <p:cTn id="152" dur="1" fill="hold">
                                          <p:stCondLst>
                                            <p:cond delay="0"/>
                                          </p:stCondLst>
                                        </p:cTn>
                                        <p:tgtEl>
                                          <p:spTgt spid="416">
                                            <p:txEl>
                                              <p:pRg st="3" end="3"/>
                                            </p:txEl>
                                          </p:spTgt>
                                        </p:tgtEl>
                                        <p:attrNameLst>
                                          <p:attrName>style.visibility</p:attrName>
                                        </p:attrNameLst>
                                      </p:cBhvr>
                                      <p:to>
                                        <p:strVal val="visible"/>
                                      </p:to>
                                    </p:set>
                                    <p:animEffect transition="in" filter="fade">
                                      <p:cBhvr>
                                        <p:cTn id="153" dur="500"/>
                                        <p:tgtEl>
                                          <p:spTgt spid="416">
                                            <p:txEl>
                                              <p:pRg st="3" end="3"/>
                                            </p:txEl>
                                          </p:spTgt>
                                        </p:tgtEl>
                                      </p:cBhvr>
                                    </p:animEffect>
                                  </p:childTnLst>
                                </p:cTn>
                              </p:par>
                            </p:childTnLst>
                          </p:cTn>
                        </p:par>
                        <p:par>
                          <p:cTn id="154" fill="hold">
                            <p:stCondLst>
                              <p:cond delay="7500"/>
                            </p:stCondLst>
                            <p:childTnLst>
                              <p:par>
                                <p:cTn id="155" presetID="10" presetClass="entr" presetSubtype="0" fill="hold" nodeType="afterEffect">
                                  <p:stCondLst>
                                    <p:cond delay="0"/>
                                  </p:stCondLst>
                                  <p:childTnLst>
                                    <p:set>
                                      <p:cBhvr>
                                        <p:cTn id="156" dur="1" fill="hold">
                                          <p:stCondLst>
                                            <p:cond delay="0"/>
                                          </p:stCondLst>
                                        </p:cTn>
                                        <p:tgtEl>
                                          <p:spTgt spid="416">
                                            <p:txEl>
                                              <p:pRg st="4" end="4"/>
                                            </p:txEl>
                                          </p:spTgt>
                                        </p:tgtEl>
                                        <p:attrNameLst>
                                          <p:attrName>style.visibility</p:attrName>
                                        </p:attrNameLst>
                                      </p:cBhvr>
                                      <p:to>
                                        <p:strVal val="visible"/>
                                      </p:to>
                                    </p:set>
                                    <p:animEffect transition="in" filter="fade">
                                      <p:cBhvr>
                                        <p:cTn id="157" dur="500"/>
                                        <p:tgtEl>
                                          <p:spTgt spid="416">
                                            <p:txEl>
                                              <p:pRg st="4" end="4"/>
                                            </p:txEl>
                                          </p:spTgt>
                                        </p:tgtEl>
                                      </p:cBhvr>
                                    </p:animEffect>
                                  </p:childTnLst>
                                </p:cTn>
                              </p:par>
                            </p:childTnLst>
                          </p:cTn>
                        </p:par>
                        <p:par>
                          <p:cTn id="158" fill="hold">
                            <p:stCondLst>
                              <p:cond delay="8000"/>
                            </p:stCondLst>
                            <p:childTnLst>
                              <p:par>
                                <p:cTn id="159" presetID="10" presetClass="entr" presetSubtype="0" fill="hold" nodeType="afterEffect">
                                  <p:stCondLst>
                                    <p:cond delay="0"/>
                                  </p:stCondLst>
                                  <p:childTnLst>
                                    <p:set>
                                      <p:cBhvr>
                                        <p:cTn id="160" dur="1" fill="hold">
                                          <p:stCondLst>
                                            <p:cond delay="0"/>
                                          </p:stCondLst>
                                        </p:cTn>
                                        <p:tgtEl>
                                          <p:spTgt spid="416">
                                            <p:txEl>
                                              <p:pRg st="5" end="5"/>
                                            </p:txEl>
                                          </p:spTgt>
                                        </p:tgtEl>
                                        <p:attrNameLst>
                                          <p:attrName>style.visibility</p:attrName>
                                        </p:attrNameLst>
                                      </p:cBhvr>
                                      <p:to>
                                        <p:strVal val="visible"/>
                                      </p:to>
                                    </p:set>
                                    <p:animEffect transition="in" filter="fade">
                                      <p:cBhvr>
                                        <p:cTn id="161" dur="500"/>
                                        <p:tgtEl>
                                          <p:spTgt spid="416">
                                            <p:txEl>
                                              <p:pRg st="5" end="5"/>
                                            </p:txEl>
                                          </p:spTgt>
                                        </p:tgtEl>
                                      </p:cBhvr>
                                    </p:animEffect>
                                  </p:childTnLst>
                                </p:cTn>
                              </p:par>
                            </p:childTnLst>
                          </p:cTn>
                        </p:par>
                        <p:par>
                          <p:cTn id="162" fill="hold">
                            <p:stCondLst>
                              <p:cond delay="8500"/>
                            </p:stCondLst>
                            <p:childTnLst>
                              <p:par>
                                <p:cTn id="163" presetID="10" presetClass="entr" presetSubtype="0" fill="hold" nodeType="afterEffect">
                                  <p:stCondLst>
                                    <p:cond delay="0"/>
                                  </p:stCondLst>
                                  <p:childTnLst>
                                    <p:set>
                                      <p:cBhvr>
                                        <p:cTn id="164" dur="1" fill="hold">
                                          <p:stCondLst>
                                            <p:cond delay="0"/>
                                          </p:stCondLst>
                                        </p:cTn>
                                        <p:tgtEl>
                                          <p:spTgt spid="416">
                                            <p:txEl>
                                              <p:pRg st="6" end="6"/>
                                            </p:txEl>
                                          </p:spTgt>
                                        </p:tgtEl>
                                        <p:attrNameLst>
                                          <p:attrName>style.visibility</p:attrName>
                                        </p:attrNameLst>
                                      </p:cBhvr>
                                      <p:to>
                                        <p:strVal val="visible"/>
                                      </p:to>
                                    </p:set>
                                    <p:animEffect transition="in" filter="fade">
                                      <p:cBhvr>
                                        <p:cTn id="165" dur="500"/>
                                        <p:tgtEl>
                                          <p:spTgt spid="416">
                                            <p:txEl>
                                              <p:pRg st="6" end="6"/>
                                            </p:txEl>
                                          </p:spTgt>
                                        </p:tgtEl>
                                      </p:cBhvr>
                                    </p:animEffect>
                                  </p:childTnLst>
                                </p:cTn>
                              </p:par>
                            </p:childTnLst>
                          </p:cTn>
                        </p:par>
                        <p:par>
                          <p:cTn id="166" fill="hold">
                            <p:stCondLst>
                              <p:cond delay="9000"/>
                            </p:stCondLst>
                            <p:childTnLst>
                              <p:par>
                                <p:cTn id="167" presetID="10" presetClass="entr" presetSubtype="0" fill="hold" nodeType="afterEffect">
                                  <p:stCondLst>
                                    <p:cond delay="0"/>
                                  </p:stCondLst>
                                  <p:childTnLst>
                                    <p:set>
                                      <p:cBhvr>
                                        <p:cTn id="168" dur="1" fill="hold">
                                          <p:stCondLst>
                                            <p:cond delay="0"/>
                                          </p:stCondLst>
                                        </p:cTn>
                                        <p:tgtEl>
                                          <p:spTgt spid="416">
                                            <p:txEl>
                                              <p:pRg st="7" end="7"/>
                                            </p:txEl>
                                          </p:spTgt>
                                        </p:tgtEl>
                                        <p:attrNameLst>
                                          <p:attrName>style.visibility</p:attrName>
                                        </p:attrNameLst>
                                      </p:cBhvr>
                                      <p:to>
                                        <p:strVal val="visible"/>
                                      </p:to>
                                    </p:set>
                                    <p:animEffect transition="in" filter="fade">
                                      <p:cBhvr>
                                        <p:cTn id="169" dur="500"/>
                                        <p:tgtEl>
                                          <p:spTgt spid="416">
                                            <p:txEl>
                                              <p:pRg st="7" end="7"/>
                                            </p:txEl>
                                          </p:spTgt>
                                        </p:tgtEl>
                                      </p:cBhvr>
                                    </p:animEffect>
                                  </p:childTnLst>
                                </p:cTn>
                              </p:par>
                            </p:childTnLst>
                          </p:cTn>
                        </p:par>
                        <p:par>
                          <p:cTn id="170" fill="hold">
                            <p:stCondLst>
                              <p:cond delay="9500"/>
                            </p:stCondLst>
                            <p:childTnLst>
                              <p:par>
                                <p:cTn id="171" presetID="10" presetClass="entr" presetSubtype="0" fill="hold" nodeType="afterEffect">
                                  <p:stCondLst>
                                    <p:cond delay="0"/>
                                  </p:stCondLst>
                                  <p:childTnLst>
                                    <p:set>
                                      <p:cBhvr>
                                        <p:cTn id="172" dur="1" fill="hold">
                                          <p:stCondLst>
                                            <p:cond delay="0"/>
                                          </p:stCondLst>
                                        </p:cTn>
                                        <p:tgtEl>
                                          <p:spTgt spid="416">
                                            <p:txEl>
                                              <p:pRg st="8" end="8"/>
                                            </p:txEl>
                                          </p:spTgt>
                                        </p:tgtEl>
                                        <p:attrNameLst>
                                          <p:attrName>style.visibility</p:attrName>
                                        </p:attrNameLst>
                                      </p:cBhvr>
                                      <p:to>
                                        <p:strVal val="visible"/>
                                      </p:to>
                                    </p:set>
                                    <p:animEffect transition="in" filter="fade">
                                      <p:cBhvr>
                                        <p:cTn id="173" dur="500"/>
                                        <p:tgtEl>
                                          <p:spTgt spid="4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 Graph - 1 Column">
  <p:cSld name="1 Graph - 1 Column">
    <p:spTree>
      <p:nvGrpSpPr>
        <p:cNvPr id="1" name="Shape 417"/>
        <p:cNvGrpSpPr/>
        <p:nvPr/>
      </p:nvGrpSpPr>
      <p:grpSpPr>
        <a:xfrm>
          <a:off x="0" y="0"/>
          <a:ext cx="0" cy="0"/>
          <a:chOff x="0" y="0"/>
          <a:chExt cx="0" cy="0"/>
        </a:xfrm>
      </p:grpSpPr>
      <p:sp>
        <p:nvSpPr>
          <p:cNvPr id="418" name="Google Shape;418;p54"/>
          <p:cNvSpPr>
            <a:spLocks noGrp="1"/>
          </p:cNvSpPr>
          <p:nvPr>
            <p:ph type="chart" idx="2"/>
          </p:nvPr>
        </p:nvSpPr>
        <p:spPr>
          <a:xfrm>
            <a:off x="2014414" y="2047156"/>
            <a:ext cx="14545617" cy="5256584"/>
          </a:xfrm>
          <a:prstGeom prst="rect">
            <a:avLst/>
          </a:prstGeom>
          <a:noFill/>
          <a:ln>
            <a:noFill/>
          </a:ln>
          <a:effectLst>
            <a:outerShdw blurRad="50800" dist="38100" dir="2700000" algn="tl" rotWithShape="0">
              <a:srgbClr val="000000">
                <a:alpha val="40000"/>
              </a:srgbClr>
            </a:outerShdw>
          </a:effectLst>
        </p:spPr>
        <p:txBody>
          <a:bodyPr spcFirstLastPara="1" wrap="square" lIns="163275" tIns="81625" rIns="163275" bIns="81625" anchor="t" anchorCtr="0">
            <a:normAutofit/>
          </a:bodyPr>
          <a:lstStyle>
            <a:lvl1pPr marR="0" lvl="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R="0" lvl="2"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R="0" lvl="3"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R="0" lvl="4"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R="0" lvl="5"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R="0" lvl="6"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R="0" lvl="7"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R="0" lvl="8"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419" name="Google Shape;419;p54"/>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0" name="Google Shape;420;p54"/>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1" name="Google Shape;421;p54"/>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422" name="Google Shape;422;p54"/>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54"/>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24" name="Google Shape;424;p54"/>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25" name="Google Shape;425;p54"/>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426" name="Google Shape;426;p54"/>
          <p:cNvSpPr txBox="1">
            <a:spLocks noGrp="1"/>
          </p:cNvSpPr>
          <p:nvPr>
            <p:ph type="body" idx="3"/>
          </p:nvPr>
        </p:nvSpPr>
        <p:spPr>
          <a:xfrm>
            <a:off x="2002740" y="7313455"/>
            <a:ext cx="11604962" cy="566349"/>
          </a:xfrm>
          <a:prstGeom prst="rect">
            <a:avLst/>
          </a:prstGeom>
          <a:noFill/>
          <a:ln>
            <a:noFill/>
          </a:ln>
        </p:spPr>
        <p:txBody>
          <a:bodyPr spcFirstLastPara="1" wrap="square" lIns="163275" tIns="81625" rIns="163275" bIns="81625" anchor="ctr" anchorCtr="0">
            <a:noAutofit/>
          </a:bodyPr>
          <a:lstStyle>
            <a:lvl1pPr marL="457200" lvl="0" indent="-228600" algn="l">
              <a:spcBef>
                <a:spcPts val="640"/>
              </a:spcBef>
              <a:spcAft>
                <a:spcPts val="0"/>
              </a:spcAft>
              <a:buClr>
                <a:schemeClr val="lt2"/>
              </a:buClr>
              <a:buSzPts val="3200"/>
              <a:buNone/>
              <a:defRPr sz="32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7" name="Google Shape;427;p54"/>
          <p:cNvSpPr txBox="1">
            <a:spLocks noGrp="1"/>
          </p:cNvSpPr>
          <p:nvPr>
            <p:ph type="body" idx="4"/>
          </p:nvPr>
        </p:nvSpPr>
        <p:spPr>
          <a:xfrm>
            <a:off x="1993974" y="7929114"/>
            <a:ext cx="11593288" cy="1154579"/>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4"/>
                                        </p:tgtEl>
                                        <p:attrNameLst>
                                          <p:attrName>style.visibility</p:attrName>
                                        </p:attrNameLst>
                                      </p:cBhvr>
                                      <p:to>
                                        <p:strVal val="visible"/>
                                      </p:to>
                                    </p:set>
                                    <p:anim calcmode="lin" valueType="num">
                                      <p:cBhvr additive="base">
                                        <p:cTn id="7" dur="250"/>
                                        <p:tgtEl>
                                          <p:spTgt spid="424"/>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25"/>
                                        </p:tgtEl>
                                        <p:attrNameLst>
                                          <p:attrName>style.visibility</p:attrName>
                                        </p:attrNameLst>
                                      </p:cBhvr>
                                      <p:to>
                                        <p:strVal val="visible"/>
                                      </p:to>
                                    </p:set>
                                    <p:anim calcmode="lin" valueType="num">
                                      <p:cBhvr additive="base">
                                        <p:cTn id="10" dur="250"/>
                                        <p:tgtEl>
                                          <p:spTgt spid="425"/>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423"/>
                                        </p:tgtEl>
                                        <p:attrNameLst>
                                          <p:attrName>style.visibility</p:attrName>
                                        </p:attrNameLst>
                                      </p:cBhvr>
                                      <p:to>
                                        <p:strVal val="visible"/>
                                      </p:to>
                                    </p:set>
                                    <p:anim calcmode="lin" valueType="num">
                                      <p:cBhvr additive="base">
                                        <p:cTn id="13" dur="250"/>
                                        <p:tgtEl>
                                          <p:spTgt spid="423"/>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20"/>
                                        </p:tgtEl>
                                        <p:attrNameLst>
                                          <p:attrName>style.visibility</p:attrName>
                                        </p:attrNameLst>
                                      </p:cBhvr>
                                      <p:to>
                                        <p:strVal val="visible"/>
                                      </p:to>
                                    </p:set>
                                    <p:anim calcmode="lin" valueType="num">
                                      <p:cBhvr additive="base">
                                        <p:cTn id="16" dur="500"/>
                                        <p:tgtEl>
                                          <p:spTgt spid="420"/>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419">
                                            <p:txEl>
                                              <p:pRg st="0" end="0"/>
                                            </p:txEl>
                                          </p:spTgt>
                                        </p:tgtEl>
                                        <p:attrNameLst>
                                          <p:attrName>style.visibility</p:attrName>
                                        </p:attrNameLst>
                                      </p:cBhvr>
                                      <p:to>
                                        <p:strVal val="visible"/>
                                      </p:to>
                                    </p:set>
                                    <p:anim calcmode="lin" valueType="num">
                                      <p:cBhvr additive="base">
                                        <p:cTn id="19" dur="500"/>
                                        <p:tgtEl>
                                          <p:spTgt spid="419">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419">
                                            <p:txEl>
                                              <p:pRg st="1" end="1"/>
                                            </p:txEl>
                                          </p:spTgt>
                                        </p:tgtEl>
                                        <p:attrNameLst>
                                          <p:attrName>style.visibility</p:attrName>
                                        </p:attrNameLst>
                                      </p:cBhvr>
                                      <p:to>
                                        <p:strVal val="visible"/>
                                      </p:to>
                                    </p:set>
                                    <p:anim calcmode="lin" valueType="num">
                                      <p:cBhvr additive="base">
                                        <p:cTn id="22" dur="500"/>
                                        <p:tgtEl>
                                          <p:spTgt spid="419">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419">
                                            <p:txEl>
                                              <p:pRg st="2" end="2"/>
                                            </p:txEl>
                                          </p:spTgt>
                                        </p:tgtEl>
                                        <p:attrNameLst>
                                          <p:attrName>style.visibility</p:attrName>
                                        </p:attrNameLst>
                                      </p:cBhvr>
                                      <p:to>
                                        <p:strVal val="visible"/>
                                      </p:to>
                                    </p:set>
                                    <p:anim calcmode="lin" valueType="num">
                                      <p:cBhvr additive="base">
                                        <p:cTn id="25" dur="500"/>
                                        <p:tgtEl>
                                          <p:spTgt spid="419">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419">
                                            <p:txEl>
                                              <p:pRg st="3" end="3"/>
                                            </p:txEl>
                                          </p:spTgt>
                                        </p:tgtEl>
                                        <p:attrNameLst>
                                          <p:attrName>style.visibility</p:attrName>
                                        </p:attrNameLst>
                                      </p:cBhvr>
                                      <p:to>
                                        <p:strVal val="visible"/>
                                      </p:to>
                                    </p:set>
                                    <p:anim calcmode="lin" valueType="num">
                                      <p:cBhvr additive="base">
                                        <p:cTn id="28" dur="500"/>
                                        <p:tgtEl>
                                          <p:spTgt spid="419">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419">
                                            <p:txEl>
                                              <p:pRg st="4" end="4"/>
                                            </p:txEl>
                                          </p:spTgt>
                                        </p:tgtEl>
                                        <p:attrNameLst>
                                          <p:attrName>style.visibility</p:attrName>
                                        </p:attrNameLst>
                                      </p:cBhvr>
                                      <p:to>
                                        <p:strVal val="visible"/>
                                      </p:to>
                                    </p:set>
                                    <p:anim calcmode="lin" valueType="num">
                                      <p:cBhvr additive="base">
                                        <p:cTn id="31" dur="500"/>
                                        <p:tgtEl>
                                          <p:spTgt spid="419">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419">
                                            <p:txEl>
                                              <p:pRg st="5" end="5"/>
                                            </p:txEl>
                                          </p:spTgt>
                                        </p:tgtEl>
                                        <p:attrNameLst>
                                          <p:attrName>style.visibility</p:attrName>
                                        </p:attrNameLst>
                                      </p:cBhvr>
                                      <p:to>
                                        <p:strVal val="visible"/>
                                      </p:to>
                                    </p:set>
                                    <p:anim calcmode="lin" valueType="num">
                                      <p:cBhvr additive="base">
                                        <p:cTn id="34" dur="500"/>
                                        <p:tgtEl>
                                          <p:spTgt spid="419">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419">
                                            <p:txEl>
                                              <p:pRg st="6" end="6"/>
                                            </p:txEl>
                                          </p:spTgt>
                                        </p:tgtEl>
                                        <p:attrNameLst>
                                          <p:attrName>style.visibility</p:attrName>
                                        </p:attrNameLst>
                                      </p:cBhvr>
                                      <p:to>
                                        <p:strVal val="visible"/>
                                      </p:to>
                                    </p:set>
                                    <p:anim calcmode="lin" valueType="num">
                                      <p:cBhvr additive="base">
                                        <p:cTn id="37" dur="500"/>
                                        <p:tgtEl>
                                          <p:spTgt spid="419">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419">
                                            <p:txEl>
                                              <p:pRg st="7" end="7"/>
                                            </p:txEl>
                                          </p:spTgt>
                                        </p:tgtEl>
                                        <p:attrNameLst>
                                          <p:attrName>style.visibility</p:attrName>
                                        </p:attrNameLst>
                                      </p:cBhvr>
                                      <p:to>
                                        <p:strVal val="visible"/>
                                      </p:to>
                                    </p:set>
                                    <p:anim calcmode="lin" valueType="num">
                                      <p:cBhvr additive="base">
                                        <p:cTn id="40" dur="500"/>
                                        <p:tgtEl>
                                          <p:spTgt spid="419">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419">
                                            <p:txEl>
                                              <p:pRg st="8" end="8"/>
                                            </p:txEl>
                                          </p:spTgt>
                                        </p:tgtEl>
                                        <p:attrNameLst>
                                          <p:attrName>style.visibility</p:attrName>
                                        </p:attrNameLst>
                                      </p:cBhvr>
                                      <p:to>
                                        <p:strVal val="visible"/>
                                      </p:to>
                                    </p:set>
                                    <p:anim calcmode="lin" valueType="num">
                                      <p:cBhvr additive="base">
                                        <p:cTn id="43" dur="500"/>
                                        <p:tgtEl>
                                          <p:spTgt spid="419">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418"/>
                                        </p:tgtEl>
                                        <p:attrNameLst>
                                          <p:attrName>style.visibility</p:attrName>
                                        </p:attrNameLst>
                                      </p:cBhvr>
                                      <p:to>
                                        <p:strVal val="visible"/>
                                      </p:to>
                                    </p:set>
                                    <p:animEffect transition="in" filter="fade">
                                      <p:cBhvr>
                                        <p:cTn id="47" dur="500"/>
                                        <p:tgtEl>
                                          <p:spTgt spid="418"/>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426">
                                            <p:txEl>
                                              <p:pRg st="0" end="0"/>
                                            </p:txEl>
                                          </p:spTgt>
                                        </p:tgtEl>
                                        <p:attrNameLst>
                                          <p:attrName>style.visibility</p:attrName>
                                        </p:attrNameLst>
                                      </p:cBhvr>
                                      <p:to>
                                        <p:strVal val="visible"/>
                                      </p:to>
                                    </p:set>
                                    <p:animEffect transition="in" filter="fade">
                                      <p:cBhvr>
                                        <p:cTn id="51" dur="500"/>
                                        <p:tgtEl>
                                          <p:spTgt spid="42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426">
                                            <p:txEl>
                                              <p:pRg st="1" end="1"/>
                                            </p:txEl>
                                          </p:spTgt>
                                        </p:tgtEl>
                                        <p:attrNameLst>
                                          <p:attrName>style.visibility</p:attrName>
                                        </p:attrNameLst>
                                      </p:cBhvr>
                                      <p:to>
                                        <p:strVal val="visible"/>
                                      </p:to>
                                    </p:set>
                                    <p:animEffect transition="in" filter="fade">
                                      <p:cBhvr>
                                        <p:cTn id="55" dur="500"/>
                                        <p:tgtEl>
                                          <p:spTgt spid="426">
                                            <p:txEl>
                                              <p:pRg st="1" end="1"/>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426">
                                            <p:txEl>
                                              <p:pRg st="2" end="2"/>
                                            </p:txEl>
                                          </p:spTgt>
                                        </p:tgtEl>
                                        <p:attrNameLst>
                                          <p:attrName>style.visibility</p:attrName>
                                        </p:attrNameLst>
                                      </p:cBhvr>
                                      <p:to>
                                        <p:strVal val="visible"/>
                                      </p:to>
                                    </p:set>
                                    <p:animEffect transition="in" filter="fade">
                                      <p:cBhvr>
                                        <p:cTn id="59" dur="500"/>
                                        <p:tgtEl>
                                          <p:spTgt spid="426">
                                            <p:txEl>
                                              <p:pRg st="2" end="2"/>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426">
                                            <p:txEl>
                                              <p:pRg st="3" end="3"/>
                                            </p:txEl>
                                          </p:spTgt>
                                        </p:tgtEl>
                                        <p:attrNameLst>
                                          <p:attrName>style.visibility</p:attrName>
                                        </p:attrNameLst>
                                      </p:cBhvr>
                                      <p:to>
                                        <p:strVal val="visible"/>
                                      </p:to>
                                    </p:set>
                                    <p:animEffect transition="in" filter="fade">
                                      <p:cBhvr>
                                        <p:cTn id="63" dur="500"/>
                                        <p:tgtEl>
                                          <p:spTgt spid="426">
                                            <p:txEl>
                                              <p:pRg st="3" end="3"/>
                                            </p:txEl>
                                          </p:spTgt>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426">
                                            <p:txEl>
                                              <p:pRg st="4" end="4"/>
                                            </p:txEl>
                                          </p:spTgt>
                                        </p:tgtEl>
                                        <p:attrNameLst>
                                          <p:attrName>style.visibility</p:attrName>
                                        </p:attrNameLst>
                                      </p:cBhvr>
                                      <p:to>
                                        <p:strVal val="visible"/>
                                      </p:to>
                                    </p:set>
                                    <p:animEffect transition="in" filter="fade">
                                      <p:cBhvr>
                                        <p:cTn id="67" dur="500"/>
                                        <p:tgtEl>
                                          <p:spTgt spid="426">
                                            <p:txEl>
                                              <p:pRg st="4" end="4"/>
                                            </p:txEl>
                                          </p:spTgt>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426">
                                            <p:txEl>
                                              <p:pRg st="5" end="5"/>
                                            </p:txEl>
                                          </p:spTgt>
                                        </p:tgtEl>
                                        <p:attrNameLst>
                                          <p:attrName>style.visibility</p:attrName>
                                        </p:attrNameLst>
                                      </p:cBhvr>
                                      <p:to>
                                        <p:strVal val="visible"/>
                                      </p:to>
                                    </p:set>
                                    <p:animEffect transition="in" filter="fade">
                                      <p:cBhvr>
                                        <p:cTn id="71" dur="500"/>
                                        <p:tgtEl>
                                          <p:spTgt spid="426">
                                            <p:txEl>
                                              <p:pRg st="5" end="5"/>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426">
                                            <p:txEl>
                                              <p:pRg st="6" end="6"/>
                                            </p:txEl>
                                          </p:spTgt>
                                        </p:tgtEl>
                                        <p:attrNameLst>
                                          <p:attrName>style.visibility</p:attrName>
                                        </p:attrNameLst>
                                      </p:cBhvr>
                                      <p:to>
                                        <p:strVal val="visible"/>
                                      </p:to>
                                    </p:set>
                                    <p:animEffect transition="in" filter="fade">
                                      <p:cBhvr>
                                        <p:cTn id="75" dur="500"/>
                                        <p:tgtEl>
                                          <p:spTgt spid="426">
                                            <p:txEl>
                                              <p:pRg st="6" end="6"/>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426">
                                            <p:txEl>
                                              <p:pRg st="7" end="7"/>
                                            </p:txEl>
                                          </p:spTgt>
                                        </p:tgtEl>
                                        <p:attrNameLst>
                                          <p:attrName>style.visibility</p:attrName>
                                        </p:attrNameLst>
                                      </p:cBhvr>
                                      <p:to>
                                        <p:strVal val="visible"/>
                                      </p:to>
                                    </p:set>
                                    <p:animEffect transition="in" filter="fade">
                                      <p:cBhvr>
                                        <p:cTn id="79" dur="500"/>
                                        <p:tgtEl>
                                          <p:spTgt spid="426">
                                            <p:txEl>
                                              <p:pRg st="7" end="7"/>
                                            </p:txEl>
                                          </p:spTgt>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426">
                                            <p:txEl>
                                              <p:pRg st="8" end="8"/>
                                            </p:txEl>
                                          </p:spTgt>
                                        </p:tgtEl>
                                        <p:attrNameLst>
                                          <p:attrName>style.visibility</p:attrName>
                                        </p:attrNameLst>
                                      </p:cBhvr>
                                      <p:to>
                                        <p:strVal val="visible"/>
                                      </p:to>
                                    </p:set>
                                    <p:animEffect transition="in" filter="fade">
                                      <p:cBhvr>
                                        <p:cTn id="83" dur="500"/>
                                        <p:tgtEl>
                                          <p:spTgt spid="426">
                                            <p:txEl>
                                              <p:pRg st="8" end="8"/>
                                            </p:txEl>
                                          </p:spTgt>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427">
                                            <p:txEl>
                                              <p:pRg st="0" end="0"/>
                                            </p:txEl>
                                          </p:spTgt>
                                        </p:tgtEl>
                                        <p:attrNameLst>
                                          <p:attrName>style.visibility</p:attrName>
                                        </p:attrNameLst>
                                      </p:cBhvr>
                                      <p:to>
                                        <p:strVal val="visible"/>
                                      </p:to>
                                    </p:set>
                                    <p:animEffect transition="in" filter="fade">
                                      <p:cBhvr>
                                        <p:cTn id="87" dur="500"/>
                                        <p:tgtEl>
                                          <p:spTgt spid="427">
                                            <p:txEl>
                                              <p:pRg st="0" end="0"/>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427">
                                            <p:txEl>
                                              <p:pRg st="1" end="1"/>
                                            </p:txEl>
                                          </p:spTgt>
                                        </p:tgtEl>
                                        <p:attrNameLst>
                                          <p:attrName>style.visibility</p:attrName>
                                        </p:attrNameLst>
                                      </p:cBhvr>
                                      <p:to>
                                        <p:strVal val="visible"/>
                                      </p:to>
                                    </p:set>
                                    <p:animEffect transition="in" filter="fade">
                                      <p:cBhvr>
                                        <p:cTn id="91" dur="500"/>
                                        <p:tgtEl>
                                          <p:spTgt spid="427">
                                            <p:txEl>
                                              <p:pRg st="1" end="1"/>
                                            </p:txEl>
                                          </p:spTgt>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427">
                                            <p:txEl>
                                              <p:pRg st="2" end="2"/>
                                            </p:txEl>
                                          </p:spTgt>
                                        </p:tgtEl>
                                        <p:attrNameLst>
                                          <p:attrName>style.visibility</p:attrName>
                                        </p:attrNameLst>
                                      </p:cBhvr>
                                      <p:to>
                                        <p:strVal val="visible"/>
                                      </p:to>
                                    </p:set>
                                    <p:animEffect transition="in" filter="fade">
                                      <p:cBhvr>
                                        <p:cTn id="95" dur="500"/>
                                        <p:tgtEl>
                                          <p:spTgt spid="427">
                                            <p:txEl>
                                              <p:pRg st="2" end="2"/>
                                            </p:txEl>
                                          </p:spTgt>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427">
                                            <p:txEl>
                                              <p:pRg st="3" end="3"/>
                                            </p:txEl>
                                          </p:spTgt>
                                        </p:tgtEl>
                                        <p:attrNameLst>
                                          <p:attrName>style.visibility</p:attrName>
                                        </p:attrNameLst>
                                      </p:cBhvr>
                                      <p:to>
                                        <p:strVal val="visible"/>
                                      </p:to>
                                    </p:set>
                                    <p:animEffect transition="in" filter="fade">
                                      <p:cBhvr>
                                        <p:cTn id="99" dur="500"/>
                                        <p:tgtEl>
                                          <p:spTgt spid="427">
                                            <p:txEl>
                                              <p:pRg st="3" end="3"/>
                                            </p:txEl>
                                          </p:spTgt>
                                        </p:tgtEl>
                                      </p:cBhvr>
                                    </p:animEffec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427">
                                            <p:txEl>
                                              <p:pRg st="4" end="4"/>
                                            </p:txEl>
                                          </p:spTgt>
                                        </p:tgtEl>
                                        <p:attrNameLst>
                                          <p:attrName>style.visibility</p:attrName>
                                        </p:attrNameLst>
                                      </p:cBhvr>
                                      <p:to>
                                        <p:strVal val="visible"/>
                                      </p:to>
                                    </p:set>
                                    <p:animEffect transition="in" filter="fade">
                                      <p:cBhvr>
                                        <p:cTn id="103" dur="500"/>
                                        <p:tgtEl>
                                          <p:spTgt spid="427">
                                            <p:txEl>
                                              <p:pRg st="4" end="4"/>
                                            </p:txEl>
                                          </p:spTgt>
                                        </p:tgtEl>
                                      </p:cBhvr>
                                    </p:animEffect>
                                  </p:childTnLst>
                                </p:cTn>
                              </p:par>
                            </p:childTnLst>
                          </p:cTn>
                        </p:par>
                        <p:par>
                          <p:cTn id="104" fill="hold">
                            <p:stCondLst>
                              <p:cond delay="8000"/>
                            </p:stCondLst>
                            <p:childTnLst>
                              <p:par>
                                <p:cTn id="105" presetID="10" presetClass="entr" presetSubtype="0" fill="hold" nodeType="afterEffect">
                                  <p:stCondLst>
                                    <p:cond delay="0"/>
                                  </p:stCondLst>
                                  <p:childTnLst>
                                    <p:set>
                                      <p:cBhvr>
                                        <p:cTn id="106" dur="1" fill="hold">
                                          <p:stCondLst>
                                            <p:cond delay="0"/>
                                          </p:stCondLst>
                                        </p:cTn>
                                        <p:tgtEl>
                                          <p:spTgt spid="427">
                                            <p:txEl>
                                              <p:pRg st="5" end="5"/>
                                            </p:txEl>
                                          </p:spTgt>
                                        </p:tgtEl>
                                        <p:attrNameLst>
                                          <p:attrName>style.visibility</p:attrName>
                                        </p:attrNameLst>
                                      </p:cBhvr>
                                      <p:to>
                                        <p:strVal val="visible"/>
                                      </p:to>
                                    </p:set>
                                    <p:animEffect transition="in" filter="fade">
                                      <p:cBhvr>
                                        <p:cTn id="107" dur="500"/>
                                        <p:tgtEl>
                                          <p:spTgt spid="427">
                                            <p:txEl>
                                              <p:pRg st="5" end="5"/>
                                            </p:txEl>
                                          </p:spTgt>
                                        </p:tgtEl>
                                      </p:cBhvr>
                                    </p:animEffect>
                                  </p:childTnLst>
                                </p:cTn>
                              </p:par>
                            </p:childTnLst>
                          </p:cTn>
                        </p:par>
                        <p:par>
                          <p:cTn id="108" fill="hold">
                            <p:stCondLst>
                              <p:cond delay="8500"/>
                            </p:stCondLst>
                            <p:childTnLst>
                              <p:par>
                                <p:cTn id="109" presetID="10" presetClass="entr" presetSubtype="0" fill="hold" nodeType="afterEffect">
                                  <p:stCondLst>
                                    <p:cond delay="0"/>
                                  </p:stCondLst>
                                  <p:childTnLst>
                                    <p:set>
                                      <p:cBhvr>
                                        <p:cTn id="110" dur="1" fill="hold">
                                          <p:stCondLst>
                                            <p:cond delay="0"/>
                                          </p:stCondLst>
                                        </p:cTn>
                                        <p:tgtEl>
                                          <p:spTgt spid="427">
                                            <p:txEl>
                                              <p:pRg st="6" end="6"/>
                                            </p:txEl>
                                          </p:spTgt>
                                        </p:tgtEl>
                                        <p:attrNameLst>
                                          <p:attrName>style.visibility</p:attrName>
                                        </p:attrNameLst>
                                      </p:cBhvr>
                                      <p:to>
                                        <p:strVal val="visible"/>
                                      </p:to>
                                    </p:set>
                                    <p:animEffect transition="in" filter="fade">
                                      <p:cBhvr>
                                        <p:cTn id="111" dur="500"/>
                                        <p:tgtEl>
                                          <p:spTgt spid="427">
                                            <p:txEl>
                                              <p:pRg st="6" end="6"/>
                                            </p:txEl>
                                          </p:spTgt>
                                        </p:tgtEl>
                                      </p:cBhvr>
                                    </p:animEffect>
                                  </p:childTnLst>
                                </p:cTn>
                              </p:par>
                            </p:childTnLst>
                          </p:cTn>
                        </p:par>
                        <p:par>
                          <p:cTn id="112" fill="hold">
                            <p:stCondLst>
                              <p:cond delay="9000"/>
                            </p:stCondLst>
                            <p:childTnLst>
                              <p:par>
                                <p:cTn id="113" presetID="10" presetClass="entr" presetSubtype="0" fill="hold" nodeType="afterEffect">
                                  <p:stCondLst>
                                    <p:cond delay="0"/>
                                  </p:stCondLst>
                                  <p:childTnLst>
                                    <p:set>
                                      <p:cBhvr>
                                        <p:cTn id="114" dur="1" fill="hold">
                                          <p:stCondLst>
                                            <p:cond delay="0"/>
                                          </p:stCondLst>
                                        </p:cTn>
                                        <p:tgtEl>
                                          <p:spTgt spid="427">
                                            <p:txEl>
                                              <p:pRg st="7" end="7"/>
                                            </p:txEl>
                                          </p:spTgt>
                                        </p:tgtEl>
                                        <p:attrNameLst>
                                          <p:attrName>style.visibility</p:attrName>
                                        </p:attrNameLst>
                                      </p:cBhvr>
                                      <p:to>
                                        <p:strVal val="visible"/>
                                      </p:to>
                                    </p:set>
                                    <p:animEffect transition="in" filter="fade">
                                      <p:cBhvr>
                                        <p:cTn id="115" dur="500"/>
                                        <p:tgtEl>
                                          <p:spTgt spid="427">
                                            <p:txEl>
                                              <p:pRg st="7" end="7"/>
                                            </p:txEl>
                                          </p:spTgt>
                                        </p:tgtEl>
                                      </p:cBhvr>
                                    </p:animEffect>
                                  </p:childTnLst>
                                </p:cTn>
                              </p:par>
                            </p:childTnLst>
                          </p:cTn>
                        </p:par>
                        <p:par>
                          <p:cTn id="116" fill="hold">
                            <p:stCondLst>
                              <p:cond delay="9500"/>
                            </p:stCondLst>
                            <p:childTnLst>
                              <p:par>
                                <p:cTn id="117" presetID="10" presetClass="entr" presetSubtype="0" fill="hold" nodeType="afterEffect">
                                  <p:stCondLst>
                                    <p:cond delay="0"/>
                                  </p:stCondLst>
                                  <p:childTnLst>
                                    <p:set>
                                      <p:cBhvr>
                                        <p:cTn id="118" dur="1" fill="hold">
                                          <p:stCondLst>
                                            <p:cond delay="0"/>
                                          </p:stCondLst>
                                        </p:cTn>
                                        <p:tgtEl>
                                          <p:spTgt spid="427">
                                            <p:txEl>
                                              <p:pRg st="8" end="8"/>
                                            </p:txEl>
                                          </p:spTgt>
                                        </p:tgtEl>
                                        <p:attrNameLst>
                                          <p:attrName>style.visibility</p:attrName>
                                        </p:attrNameLst>
                                      </p:cBhvr>
                                      <p:to>
                                        <p:strVal val="visible"/>
                                      </p:to>
                                    </p:set>
                                    <p:animEffect transition="in" filter="fade">
                                      <p:cBhvr>
                                        <p:cTn id="119" dur="500"/>
                                        <p:tgtEl>
                                          <p:spTgt spid="4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Image">
  <p:cSld name="BigImage">
    <p:spTree>
      <p:nvGrpSpPr>
        <p:cNvPr id="1" name="Shape 27"/>
        <p:cNvGrpSpPr/>
        <p:nvPr/>
      </p:nvGrpSpPr>
      <p:grpSpPr>
        <a:xfrm>
          <a:off x="0" y="0"/>
          <a:ext cx="0" cy="0"/>
          <a:chOff x="0" y="0"/>
          <a:chExt cx="0" cy="0"/>
        </a:xfrm>
      </p:grpSpPr>
      <p:sp>
        <p:nvSpPr>
          <p:cNvPr id="28" name="Google Shape;28;p39"/>
          <p:cNvSpPr/>
          <p:nvPr/>
        </p:nvSpPr>
        <p:spPr>
          <a:xfrm rot="363050">
            <a:off x="-236407" y="-371382"/>
            <a:ext cx="17399462" cy="7911409"/>
          </a:xfrm>
          <a:prstGeom prst="rect">
            <a:avLst/>
          </a:prstGeom>
          <a:blipFill rotWithShape="1">
            <a:blip r:embed="rId2">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29" name="Google Shape;29;p39"/>
          <p:cNvSpPr/>
          <p:nvPr/>
        </p:nvSpPr>
        <p:spPr>
          <a:xfrm>
            <a:off x="-145825" y="-152104"/>
            <a:ext cx="17329051" cy="8044845"/>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30" name="Google Shape;30;p39"/>
          <p:cNvSpPr txBox="1">
            <a:spLocks noGrp="1"/>
          </p:cNvSpPr>
          <p:nvPr>
            <p:ph type="body" idx="1"/>
          </p:nvPr>
        </p:nvSpPr>
        <p:spPr>
          <a:xfrm>
            <a:off x="718270" y="8252782"/>
            <a:ext cx="14185575" cy="1080120"/>
          </a:xfrm>
          <a:prstGeom prst="rect">
            <a:avLst/>
          </a:prstGeom>
          <a:noFill/>
          <a:ln>
            <a:noFill/>
          </a:ln>
        </p:spPr>
        <p:txBody>
          <a:bodyPr spcFirstLastPara="1" wrap="square" lIns="163275" tIns="81625" rIns="163275" bIns="81625" anchor="t" anchorCtr="0">
            <a:noAutofit/>
          </a:bodyPr>
          <a:lstStyle>
            <a:lvl1pPr marL="457200" lvl="0" indent="-228600" algn="l">
              <a:spcBef>
                <a:spcPts val="0"/>
              </a:spcBef>
              <a:spcAft>
                <a:spcPts val="0"/>
              </a:spcAft>
              <a:buClr>
                <a:schemeClr val="lt1"/>
              </a:buClr>
              <a:buSzPts val="5400"/>
              <a:buNone/>
              <a:defRPr sz="5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39"/>
          <p:cNvSpPr>
            <a:spLocks noGrp="1"/>
          </p:cNvSpPr>
          <p:nvPr>
            <p:ph type="pic" idx="2"/>
          </p:nvPr>
        </p:nvSpPr>
        <p:spPr>
          <a:xfrm>
            <a:off x="-289842" y="-185092"/>
            <a:ext cx="17388000" cy="7992888"/>
          </a:xfrm>
          <a:prstGeom prst="rect">
            <a:avLst/>
          </a:prstGeom>
          <a:noFill/>
          <a:ln>
            <a:noFill/>
          </a:ln>
        </p:spPr>
      </p:sp>
      <p:sp>
        <p:nvSpPr>
          <p:cNvPr id="32" name="Google Shape;32;p39"/>
          <p:cNvSpPr txBox="1">
            <a:spLocks noGrp="1"/>
          </p:cNvSpPr>
          <p:nvPr>
            <p:ph type="body" idx="3"/>
          </p:nvPr>
        </p:nvSpPr>
        <p:spPr>
          <a:xfrm>
            <a:off x="790278" y="9116877"/>
            <a:ext cx="15985775" cy="635135"/>
          </a:xfrm>
          <a:prstGeom prst="rect">
            <a:avLst/>
          </a:prstGeom>
          <a:noFill/>
          <a:ln>
            <a:noFill/>
          </a:ln>
        </p:spPr>
        <p:txBody>
          <a:bodyPr spcFirstLastPara="1" wrap="square" lIns="163275" tIns="81625" rIns="163275" bIns="81625" anchor="t" anchorCtr="0">
            <a:normAutofit/>
          </a:bodyPr>
          <a:lstStyle>
            <a:lvl1pPr marL="457200" lvl="0" indent="-228600" algn="l">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500"/>
                                        <p:tgtEl>
                                          <p:spTgt spid="31"/>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p:tgtEl>
                                          <p:spTgt spid="28"/>
                                        </p:tgtEl>
                                        <p:attrNameLst>
                                          <p:attrName>ppt_x</p:attrName>
                                        </p:attrNameLst>
                                      </p:cBhvr>
                                      <p:tavLst>
                                        <p:tav tm="0">
                                          <p:val>
                                            <p:strVal val="#ppt_x-1"/>
                                          </p:val>
                                        </p:tav>
                                        <p:tav tm="100000">
                                          <p:val>
                                            <p:strVal val="#ppt_x"/>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500"/>
                                        <p:tgtEl>
                                          <p:spTgt spid="30">
                                            <p:txEl>
                                              <p:pRg st="0" end="0"/>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animEffect transition="in" filter="fade">
                                      <p:cBhvr>
                                        <p:cTn id="21" dur="500"/>
                                        <p:tgtEl>
                                          <p:spTgt spid="30">
                                            <p:txEl>
                                              <p:pRg st="1" end="1"/>
                                            </p:txEl>
                                          </p:spTgt>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animEffect transition="in" filter="fade">
                                      <p:cBhvr>
                                        <p:cTn id="25" dur="500"/>
                                        <p:tgtEl>
                                          <p:spTgt spid="30">
                                            <p:txEl>
                                              <p:pRg st="2" end="2"/>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animEffect transition="in" filter="fade">
                                      <p:cBhvr>
                                        <p:cTn id="29" dur="500"/>
                                        <p:tgtEl>
                                          <p:spTgt spid="30">
                                            <p:txEl>
                                              <p:pRg st="3" end="3"/>
                                            </p:txEl>
                                          </p:spTgt>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0">
                                            <p:txEl>
                                              <p:pRg st="4" end="4"/>
                                            </p:txEl>
                                          </p:spTgt>
                                        </p:tgtEl>
                                        <p:attrNameLst>
                                          <p:attrName>style.visibility</p:attrName>
                                        </p:attrNameLst>
                                      </p:cBhvr>
                                      <p:to>
                                        <p:strVal val="visible"/>
                                      </p:to>
                                    </p:set>
                                    <p:animEffect transition="in" filter="fade">
                                      <p:cBhvr>
                                        <p:cTn id="33" dur="500"/>
                                        <p:tgtEl>
                                          <p:spTgt spid="30">
                                            <p:txEl>
                                              <p:pRg st="4" end="4"/>
                                            </p:txEl>
                                          </p:spTgt>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30">
                                            <p:txEl>
                                              <p:pRg st="6" end="6"/>
                                            </p:txEl>
                                          </p:spTgt>
                                        </p:tgtEl>
                                        <p:attrNameLst>
                                          <p:attrName>style.visibility</p:attrName>
                                        </p:attrNameLst>
                                      </p:cBhvr>
                                      <p:to>
                                        <p:strVal val="visible"/>
                                      </p:to>
                                    </p:set>
                                    <p:animEffect transition="in" filter="fade">
                                      <p:cBhvr>
                                        <p:cTn id="41" dur="500"/>
                                        <p:tgtEl>
                                          <p:spTgt spid="30">
                                            <p:txEl>
                                              <p:pRg st="6" end="6"/>
                                            </p:txEl>
                                          </p:spTgt>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30">
                                            <p:txEl>
                                              <p:pRg st="7" end="7"/>
                                            </p:txEl>
                                          </p:spTgt>
                                        </p:tgtEl>
                                        <p:attrNameLst>
                                          <p:attrName>style.visibility</p:attrName>
                                        </p:attrNameLst>
                                      </p:cBhvr>
                                      <p:to>
                                        <p:strVal val="visible"/>
                                      </p:to>
                                    </p:set>
                                    <p:animEffect transition="in" filter="fade">
                                      <p:cBhvr>
                                        <p:cTn id="45" dur="500"/>
                                        <p:tgtEl>
                                          <p:spTgt spid="30">
                                            <p:txEl>
                                              <p:pRg st="7" end="7"/>
                                            </p:txEl>
                                          </p:spTgt>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30">
                                            <p:txEl>
                                              <p:pRg st="8" end="8"/>
                                            </p:txEl>
                                          </p:spTgt>
                                        </p:tgtEl>
                                        <p:attrNameLst>
                                          <p:attrName>style.visibility</p:attrName>
                                        </p:attrNameLst>
                                      </p:cBhvr>
                                      <p:to>
                                        <p:strVal val="visible"/>
                                      </p:to>
                                    </p:set>
                                    <p:animEffect transition="in" filter="fade">
                                      <p:cBhvr>
                                        <p:cTn id="49" dur="500"/>
                                        <p:tgtEl>
                                          <p:spTgt spid="30">
                                            <p:txEl>
                                              <p:pRg st="8" end="8"/>
                                            </p:txEl>
                                          </p:spTgt>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32">
                                            <p:txEl>
                                              <p:pRg st="1" end="1"/>
                                            </p:txEl>
                                          </p:spTgt>
                                        </p:tgtEl>
                                        <p:attrNameLst>
                                          <p:attrName>style.visibility</p:attrName>
                                        </p:attrNameLst>
                                      </p:cBhvr>
                                      <p:to>
                                        <p:strVal val="visible"/>
                                      </p:to>
                                    </p:set>
                                    <p:animEffect transition="in" filter="fade">
                                      <p:cBhvr>
                                        <p:cTn id="57" dur="500"/>
                                        <p:tgtEl>
                                          <p:spTgt spid="32">
                                            <p:txEl>
                                              <p:pRg st="1" end="1"/>
                                            </p:txEl>
                                          </p:spTgt>
                                        </p:tgtEl>
                                      </p:cBhvr>
                                    </p:animEffect>
                                  </p:childTnLst>
                                </p:cTn>
                              </p:par>
                            </p:childTnLst>
                          </p:cTn>
                        </p:par>
                        <p:par>
                          <p:cTn id="58" fill="hold">
                            <p:stCondLst>
                              <p:cond delay="6000"/>
                            </p:stCondLst>
                            <p:childTnLst>
                              <p:par>
                                <p:cTn id="59" presetID="10" presetClass="entr" presetSubtype="0" fill="hold" nodeType="afterEffect">
                                  <p:stCondLst>
                                    <p:cond delay="0"/>
                                  </p:stCondLst>
                                  <p:childTnLst>
                                    <p:set>
                                      <p:cBhvr>
                                        <p:cTn id="60" dur="1" fill="hold">
                                          <p:stCondLst>
                                            <p:cond delay="0"/>
                                          </p:stCondLst>
                                        </p:cTn>
                                        <p:tgtEl>
                                          <p:spTgt spid="32">
                                            <p:txEl>
                                              <p:pRg st="2" end="2"/>
                                            </p:txEl>
                                          </p:spTgt>
                                        </p:tgtEl>
                                        <p:attrNameLst>
                                          <p:attrName>style.visibility</p:attrName>
                                        </p:attrNameLst>
                                      </p:cBhvr>
                                      <p:to>
                                        <p:strVal val="visible"/>
                                      </p:to>
                                    </p:set>
                                    <p:animEffect transition="in" filter="fade">
                                      <p:cBhvr>
                                        <p:cTn id="61" dur="500"/>
                                        <p:tgtEl>
                                          <p:spTgt spid="32">
                                            <p:txEl>
                                              <p:pRg st="2" end="2"/>
                                            </p:txEl>
                                          </p:spTgt>
                                        </p:tgtEl>
                                      </p:cBhvr>
                                    </p:animEffect>
                                  </p:childTnLst>
                                </p:cTn>
                              </p:par>
                            </p:childTnLst>
                          </p:cTn>
                        </p:par>
                        <p:par>
                          <p:cTn id="62" fill="hold">
                            <p:stCondLst>
                              <p:cond delay="6500"/>
                            </p:stCondLst>
                            <p:childTnLst>
                              <p:par>
                                <p:cTn id="63" presetID="10" presetClass="entr" presetSubtype="0" fill="hold" nodeType="afterEffect">
                                  <p:stCondLst>
                                    <p:cond delay="0"/>
                                  </p:stCondLst>
                                  <p:childTnLst>
                                    <p:set>
                                      <p:cBhvr>
                                        <p:cTn id="64" dur="1" fill="hold">
                                          <p:stCondLst>
                                            <p:cond delay="0"/>
                                          </p:stCondLst>
                                        </p:cTn>
                                        <p:tgtEl>
                                          <p:spTgt spid="32">
                                            <p:txEl>
                                              <p:pRg st="3" end="3"/>
                                            </p:txEl>
                                          </p:spTgt>
                                        </p:tgtEl>
                                        <p:attrNameLst>
                                          <p:attrName>style.visibility</p:attrName>
                                        </p:attrNameLst>
                                      </p:cBhvr>
                                      <p:to>
                                        <p:strVal val="visible"/>
                                      </p:to>
                                    </p:set>
                                    <p:animEffect transition="in" filter="fade">
                                      <p:cBhvr>
                                        <p:cTn id="65" dur="500"/>
                                        <p:tgtEl>
                                          <p:spTgt spid="32">
                                            <p:txEl>
                                              <p:pRg st="3" end="3"/>
                                            </p:txEl>
                                          </p:spTgt>
                                        </p:tgtEl>
                                      </p:cBhvr>
                                    </p:animEffect>
                                  </p:childTnLst>
                                </p:cTn>
                              </p:par>
                            </p:childTnLst>
                          </p:cTn>
                        </p:par>
                        <p:par>
                          <p:cTn id="66" fill="hold">
                            <p:stCondLst>
                              <p:cond delay="7000"/>
                            </p:stCondLst>
                            <p:childTnLst>
                              <p:par>
                                <p:cTn id="67" presetID="10" presetClass="entr" presetSubtype="0" fill="hold" nodeType="afterEffect">
                                  <p:stCondLst>
                                    <p:cond delay="0"/>
                                  </p:stCondLst>
                                  <p:childTnLst>
                                    <p:set>
                                      <p:cBhvr>
                                        <p:cTn id="68" dur="1" fill="hold">
                                          <p:stCondLst>
                                            <p:cond delay="0"/>
                                          </p:stCondLst>
                                        </p:cTn>
                                        <p:tgtEl>
                                          <p:spTgt spid="32">
                                            <p:txEl>
                                              <p:pRg st="4" end="4"/>
                                            </p:txEl>
                                          </p:spTgt>
                                        </p:tgtEl>
                                        <p:attrNameLst>
                                          <p:attrName>style.visibility</p:attrName>
                                        </p:attrNameLst>
                                      </p:cBhvr>
                                      <p:to>
                                        <p:strVal val="visible"/>
                                      </p:to>
                                    </p:set>
                                    <p:animEffect transition="in" filter="fade">
                                      <p:cBhvr>
                                        <p:cTn id="69" dur="500"/>
                                        <p:tgtEl>
                                          <p:spTgt spid="32">
                                            <p:txEl>
                                              <p:pRg st="4" end="4"/>
                                            </p:txEl>
                                          </p:spTgt>
                                        </p:tgtEl>
                                      </p:cBhvr>
                                    </p:animEffect>
                                  </p:childTnLst>
                                </p:cTn>
                              </p:par>
                            </p:childTnLst>
                          </p:cTn>
                        </p:par>
                        <p:par>
                          <p:cTn id="70" fill="hold">
                            <p:stCondLst>
                              <p:cond delay="7500"/>
                            </p:stCondLst>
                            <p:childTnLst>
                              <p:par>
                                <p:cTn id="71" presetID="10" presetClass="entr" presetSubtype="0" fill="hold" nodeType="afterEffect">
                                  <p:stCondLst>
                                    <p:cond delay="0"/>
                                  </p:stCondLst>
                                  <p:childTnLst>
                                    <p:set>
                                      <p:cBhvr>
                                        <p:cTn id="72" dur="1" fill="hold">
                                          <p:stCondLst>
                                            <p:cond delay="0"/>
                                          </p:stCondLst>
                                        </p:cTn>
                                        <p:tgtEl>
                                          <p:spTgt spid="32">
                                            <p:txEl>
                                              <p:pRg st="5" end="5"/>
                                            </p:txEl>
                                          </p:spTgt>
                                        </p:tgtEl>
                                        <p:attrNameLst>
                                          <p:attrName>style.visibility</p:attrName>
                                        </p:attrNameLst>
                                      </p:cBhvr>
                                      <p:to>
                                        <p:strVal val="visible"/>
                                      </p:to>
                                    </p:set>
                                    <p:animEffect transition="in" filter="fade">
                                      <p:cBhvr>
                                        <p:cTn id="73" dur="500"/>
                                        <p:tgtEl>
                                          <p:spTgt spid="32">
                                            <p:txEl>
                                              <p:pRg st="5" end="5"/>
                                            </p:txEl>
                                          </p:spTgt>
                                        </p:tgtEl>
                                      </p:cBhvr>
                                    </p:animEffect>
                                  </p:childTnLst>
                                </p:cTn>
                              </p:par>
                            </p:childTnLst>
                          </p:cTn>
                        </p:par>
                        <p:par>
                          <p:cTn id="74" fill="hold">
                            <p:stCondLst>
                              <p:cond delay="8000"/>
                            </p:stCondLst>
                            <p:childTnLst>
                              <p:par>
                                <p:cTn id="75" presetID="10" presetClass="entr" presetSubtype="0" fill="hold" nodeType="afterEffect">
                                  <p:stCondLst>
                                    <p:cond delay="0"/>
                                  </p:stCondLst>
                                  <p:childTnLst>
                                    <p:set>
                                      <p:cBhvr>
                                        <p:cTn id="76" dur="1" fill="hold">
                                          <p:stCondLst>
                                            <p:cond delay="0"/>
                                          </p:stCondLst>
                                        </p:cTn>
                                        <p:tgtEl>
                                          <p:spTgt spid="32">
                                            <p:txEl>
                                              <p:pRg st="6" end="6"/>
                                            </p:txEl>
                                          </p:spTgt>
                                        </p:tgtEl>
                                        <p:attrNameLst>
                                          <p:attrName>style.visibility</p:attrName>
                                        </p:attrNameLst>
                                      </p:cBhvr>
                                      <p:to>
                                        <p:strVal val="visible"/>
                                      </p:to>
                                    </p:set>
                                    <p:animEffect transition="in" filter="fade">
                                      <p:cBhvr>
                                        <p:cTn id="77" dur="500"/>
                                        <p:tgtEl>
                                          <p:spTgt spid="32">
                                            <p:txEl>
                                              <p:pRg st="6" end="6"/>
                                            </p:txEl>
                                          </p:spTgt>
                                        </p:tgtEl>
                                      </p:cBhvr>
                                    </p:animEffect>
                                  </p:childTnLst>
                                </p:cTn>
                              </p:par>
                            </p:childTnLst>
                          </p:cTn>
                        </p:par>
                        <p:par>
                          <p:cTn id="78" fill="hold">
                            <p:stCondLst>
                              <p:cond delay="8500"/>
                            </p:stCondLst>
                            <p:childTnLst>
                              <p:par>
                                <p:cTn id="79" presetID="10" presetClass="entr" presetSubtype="0" fill="hold" nodeType="afterEffect">
                                  <p:stCondLst>
                                    <p:cond delay="0"/>
                                  </p:stCondLst>
                                  <p:childTnLst>
                                    <p:set>
                                      <p:cBhvr>
                                        <p:cTn id="80" dur="1" fill="hold">
                                          <p:stCondLst>
                                            <p:cond delay="0"/>
                                          </p:stCondLst>
                                        </p:cTn>
                                        <p:tgtEl>
                                          <p:spTgt spid="32">
                                            <p:txEl>
                                              <p:pRg st="7" end="7"/>
                                            </p:txEl>
                                          </p:spTgt>
                                        </p:tgtEl>
                                        <p:attrNameLst>
                                          <p:attrName>style.visibility</p:attrName>
                                        </p:attrNameLst>
                                      </p:cBhvr>
                                      <p:to>
                                        <p:strVal val="visible"/>
                                      </p:to>
                                    </p:set>
                                    <p:animEffect transition="in" filter="fade">
                                      <p:cBhvr>
                                        <p:cTn id="81" dur="500"/>
                                        <p:tgtEl>
                                          <p:spTgt spid="32">
                                            <p:txEl>
                                              <p:pRg st="7" end="7"/>
                                            </p:txEl>
                                          </p:spTgt>
                                        </p:tgtEl>
                                      </p:cBhvr>
                                    </p:animEffect>
                                  </p:childTnLst>
                                </p:cTn>
                              </p:par>
                            </p:childTnLst>
                          </p:cTn>
                        </p:par>
                        <p:par>
                          <p:cTn id="82" fill="hold">
                            <p:stCondLst>
                              <p:cond delay="9000"/>
                            </p:stCondLst>
                            <p:childTnLst>
                              <p:par>
                                <p:cTn id="83" presetID="10" presetClass="entr" presetSubtype="0" fill="hold" nodeType="afterEffect">
                                  <p:stCondLst>
                                    <p:cond delay="0"/>
                                  </p:stCondLst>
                                  <p:childTnLst>
                                    <p:set>
                                      <p:cBhvr>
                                        <p:cTn id="84" dur="1" fill="hold">
                                          <p:stCondLst>
                                            <p:cond delay="0"/>
                                          </p:stCondLst>
                                        </p:cTn>
                                        <p:tgtEl>
                                          <p:spTgt spid="32">
                                            <p:txEl>
                                              <p:pRg st="8" end="8"/>
                                            </p:txEl>
                                          </p:spTgt>
                                        </p:tgtEl>
                                        <p:attrNameLst>
                                          <p:attrName>style.visibility</p:attrName>
                                        </p:attrNameLst>
                                      </p:cBhvr>
                                      <p:to>
                                        <p:strVal val="visible"/>
                                      </p:to>
                                    </p:set>
                                    <p:animEffect transition="in" filter="fade">
                                      <p:cBhvr>
                                        <p:cTn id="85" dur="500"/>
                                        <p:tgtEl>
                                          <p:spTgt spid="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Image 2">
  <p:cSld name="BigImage 2">
    <p:spTree>
      <p:nvGrpSpPr>
        <p:cNvPr id="1" name="Shape 33"/>
        <p:cNvGrpSpPr/>
        <p:nvPr/>
      </p:nvGrpSpPr>
      <p:grpSpPr>
        <a:xfrm>
          <a:off x="0" y="0"/>
          <a:ext cx="0" cy="0"/>
          <a:chOff x="0" y="0"/>
          <a:chExt cx="0" cy="0"/>
        </a:xfrm>
      </p:grpSpPr>
      <p:sp>
        <p:nvSpPr>
          <p:cNvPr id="34" name="Google Shape;34;p47"/>
          <p:cNvSpPr>
            <a:spLocks noGrp="1"/>
          </p:cNvSpPr>
          <p:nvPr>
            <p:ph type="pic" idx="2"/>
          </p:nvPr>
        </p:nvSpPr>
        <p:spPr>
          <a:xfrm>
            <a:off x="-1" y="0"/>
            <a:ext cx="18286413" cy="10287000"/>
          </a:xfrm>
          <a:prstGeom prst="rect">
            <a:avLst/>
          </a:prstGeom>
          <a:noFill/>
          <a:ln>
            <a:noFill/>
          </a:ln>
        </p:spPr>
      </p:sp>
      <p:sp>
        <p:nvSpPr>
          <p:cNvPr id="35" name="Google Shape;35;p47"/>
          <p:cNvSpPr txBox="1">
            <a:spLocks noGrp="1"/>
          </p:cNvSpPr>
          <p:nvPr>
            <p:ph type="body" idx="1"/>
          </p:nvPr>
        </p:nvSpPr>
        <p:spPr>
          <a:xfrm rot="360000">
            <a:off x="1042518" y="7380229"/>
            <a:ext cx="7061007" cy="1649259"/>
          </a:xfrm>
          <a:prstGeom prst="rect">
            <a:avLst/>
          </a:prstGeom>
          <a:blipFill rotWithShape="1">
            <a:blip r:embed="rId2">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163275" tIns="81625" rIns="163275" bIns="81625" anchor="ctr"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47"/>
          <p:cNvSpPr txBox="1">
            <a:spLocks noGrp="1"/>
          </p:cNvSpPr>
          <p:nvPr>
            <p:ph type="body" idx="3"/>
          </p:nvPr>
        </p:nvSpPr>
        <p:spPr>
          <a:xfrm rot="366632">
            <a:off x="966598" y="8394242"/>
            <a:ext cx="6993648" cy="635135"/>
          </a:xfrm>
          <a:prstGeom prst="rect">
            <a:avLst/>
          </a:prstGeom>
          <a:noFill/>
          <a:ln>
            <a:noFill/>
          </a:ln>
        </p:spPr>
        <p:txBody>
          <a:bodyPr spcFirstLastPara="1" wrap="square" lIns="163275" tIns="81625" rIns="163275" bIns="81625" anchor="t" anchorCtr="0">
            <a:normAutofit/>
          </a:bodyPr>
          <a:lstStyle>
            <a:lvl1pPr marL="457200" lvl="0" indent="-228600" algn="r">
              <a:spcBef>
                <a:spcPts val="560"/>
              </a:spcBef>
              <a:spcAft>
                <a:spcPts val="0"/>
              </a:spcAft>
              <a:buClr>
                <a:schemeClr val="lt1"/>
              </a:buClr>
              <a:buSzPts val="2800"/>
              <a:buNone/>
              <a:defRPr sz="28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47"/>
          <p:cNvSpPr txBox="1">
            <a:spLocks noGrp="1"/>
          </p:cNvSpPr>
          <p:nvPr>
            <p:ph type="body" idx="4"/>
          </p:nvPr>
        </p:nvSpPr>
        <p:spPr>
          <a:xfrm>
            <a:off x="718270" y="7303740"/>
            <a:ext cx="7291175" cy="1080120"/>
          </a:xfrm>
          <a:prstGeom prst="rect">
            <a:avLst/>
          </a:prstGeom>
          <a:blipFill rotWithShape="1">
            <a:blip r:embed="rId3">
              <a:alphaModFix/>
            </a:blip>
            <a:tile tx="0" ty="0" sx="100000" sy="100000" flip="none" algn="tl"/>
          </a:blipFill>
          <a:ln>
            <a:noFill/>
          </a:ln>
          <a:effectLst>
            <a:outerShdw blurRad="50800" dist="50800" dir="2700000" algn="tl" rotWithShape="0">
              <a:srgbClr val="000000">
                <a:alpha val="40000"/>
              </a:srgbClr>
            </a:outerShdw>
          </a:effectLst>
        </p:spPr>
        <p:txBody>
          <a:bodyPr spcFirstLastPara="1" wrap="square" lIns="163275" tIns="81625" rIns="163275" bIns="81625" anchor="b" anchorCtr="0">
            <a:noAutofit/>
          </a:bodyPr>
          <a:lstStyle>
            <a:lvl1pPr marL="457200" lvl="0" indent="-228600" algn="l">
              <a:spcBef>
                <a:spcPts val="0"/>
              </a:spcBef>
              <a:spcAft>
                <a:spcPts val="0"/>
              </a:spcAft>
              <a:buClr>
                <a:schemeClr val="lt1"/>
              </a:buClr>
              <a:buSzPts val="5400"/>
              <a:buNone/>
              <a:defRPr sz="5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2" presetClass="entr" presetSubtype="8" fill="hold" nodeType="withEffect">
                                  <p:stCondLst>
                                    <p:cond delay="0"/>
                                  </p:stCondLst>
                                  <p:childTnLst>
                                    <p:set>
                                      <p:cBhvr>
                                        <p:cTn id="9" dur="1" fill="hold">
                                          <p:stCondLst>
                                            <p:cond delay="0"/>
                                          </p:stCondLst>
                                        </p:cTn>
                                        <p:tgtEl>
                                          <p:spTgt spid="37">
                                            <p:txEl>
                                              <p:pRg st="0" end="0"/>
                                            </p:txEl>
                                          </p:spTgt>
                                        </p:tgtEl>
                                        <p:attrNameLst>
                                          <p:attrName>style.visibility</p:attrName>
                                        </p:attrNameLst>
                                      </p:cBhvr>
                                      <p:to>
                                        <p:strVal val="visible"/>
                                      </p:to>
                                    </p:set>
                                    <p:anim calcmode="lin" valueType="num">
                                      <p:cBhvr additive="base">
                                        <p:cTn id="10" dur="500"/>
                                        <p:tgtEl>
                                          <p:spTgt spid="37">
                                            <p:txEl>
                                              <p:pRg st="0" end="0"/>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7">
                                            <p:txEl>
                                              <p:pRg st="1" end="1"/>
                                            </p:txEl>
                                          </p:spTgt>
                                        </p:tgtEl>
                                        <p:attrNameLst>
                                          <p:attrName>style.visibility</p:attrName>
                                        </p:attrNameLst>
                                      </p:cBhvr>
                                      <p:to>
                                        <p:strVal val="visible"/>
                                      </p:to>
                                    </p:set>
                                    <p:anim calcmode="lin" valueType="num">
                                      <p:cBhvr additive="base">
                                        <p:cTn id="13" dur="500"/>
                                        <p:tgtEl>
                                          <p:spTgt spid="37">
                                            <p:txEl>
                                              <p:pRg st="1" end="1"/>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7">
                                            <p:txEl>
                                              <p:pRg st="2" end="2"/>
                                            </p:txEl>
                                          </p:spTgt>
                                        </p:tgtEl>
                                        <p:attrNameLst>
                                          <p:attrName>style.visibility</p:attrName>
                                        </p:attrNameLst>
                                      </p:cBhvr>
                                      <p:to>
                                        <p:strVal val="visible"/>
                                      </p:to>
                                    </p:set>
                                    <p:anim calcmode="lin" valueType="num">
                                      <p:cBhvr additive="base">
                                        <p:cTn id="16" dur="500"/>
                                        <p:tgtEl>
                                          <p:spTgt spid="37">
                                            <p:txEl>
                                              <p:pRg st="2" end="2"/>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7">
                                            <p:txEl>
                                              <p:pRg st="3" end="3"/>
                                            </p:txEl>
                                          </p:spTgt>
                                        </p:tgtEl>
                                        <p:attrNameLst>
                                          <p:attrName>style.visibility</p:attrName>
                                        </p:attrNameLst>
                                      </p:cBhvr>
                                      <p:to>
                                        <p:strVal val="visible"/>
                                      </p:to>
                                    </p:set>
                                    <p:anim calcmode="lin" valueType="num">
                                      <p:cBhvr additive="base">
                                        <p:cTn id="19" dur="500"/>
                                        <p:tgtEl>
                                          <p:spTgt spid="37">
                                            <p:txEl>
                                              <p:pRg st="3" end="3"/>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7">
                                            <p:txEl>
                                              <p:pRg st="4" end="4"/>
                                            </p:txEl>
                                          </p:spTgt>
                                        </p:tgtEl>
                                        <p:attrNameLst>
                                          <p:attrName>style.visibility</p:attrName>
                                        </p:attrNameLst>
                                      </p:cBhvr>
                                      <p:to>
                                        <p:strVal val="visible"/>
                                      </p:to>
                                    </p:set>
                                    <p:anim calcmode="lin" valueType="num">
                                      <p:cBhvr additive="base">
                                        <p:cTn id="22" dur="500"/>
                                        <p:tgtEl>
                                          <p:spTgt spid="37">
                                            <p:txEl>
                                              <p:pRg st="4" end="4"/>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7">
                                            <p:txEl>
                                              <p:pRg st="5" end="5"/>
                                            </p:txEl>
                                          </p:spTgt>
                                        </p:tgtEl>
                                        <p:attrNameLst>
                                          <p:attrName>style.visibility</p:attrName>
                                        </p:attrNameLst>
                                      </p:cBhvr>
                                      <p:to>
                                        <p:strVal val="visible"/>
                                      </p:to>
                                    </p:set>
                                    <p:anim calcmode="lin" valueType="num">
                                      <p:cBhvr additive="base">
                                        <p:cTn id="25" dur="500"/>
                                        <p:tgtEl>
                                          <p:spTgt spid="37">
                                            <p:txEl>
                                              <p:pRg st="5" end="5"/>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7">
                                            <p:txEl>
                                              <p:pRg st="6" end="6"/>
                                            </p:txEl>
                                          </p:spTgt>
                                        </p:tgtEl>
                                        <p:attrNameLst>
                                          <p:attrName>style.visibility</p:attrName>
                                        </p:attrNameLst>
                                      </p:cBhvr>
                                      <p:to>
                                        <p:strVal val="visible"/>
                                      </p:to>
                                    </p:set>
                                    <p:anim calcmode="lin" valueType="num">
                                      <p:cBhvr additive="base">
                                        <p:cTn id="28" dur="500"/>
                                        <p:tgtEl>
                                          <p:spTgt spid="37">
                                            <p:txEl>
                                              <p:pRg st="6" end="6"/>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37">
                                            <p:txEl>
                                              <p:pRg st="7" end="7"/>
                                            </p:txEl>
                                          </p:spTgt>
                                        </p:tgtEl>
                                        <p:attrNameLst>
                                          <p:attrName>style.visibility</p:attrName>
                                        </p:attrNameLst>
                                      </p:cBhvr>
                                      <p:to>
                                        <p:strVal val="visible"/>
                                      </p:to>
                                    </p:set>
                                    <p:anim calcmode="lin" valueType="num">
                                      <p:cBhvr additive="base">
                                        <p:cTn id="31" dur="500"/>
                                        <p:tgtEl>
                                          <p:spTgt spid="37">
                                            <p:txEl>
                                              <p:pRg st="7" end="7"/>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37">
                                            <p:txEl>
                                              <p:pRg st="8" end="8"/>
                                            </p:txEl>
                                          </p:spTgt>
                                        </p:tgtEl>
                                        <p:attrNameLst>
                                          <p:attrName>style.visibility</p:attrName>
                                        </p:attrNameLst>
                                      </p:cBhvr>
                                      <p:to>
                                        <p:strVal val="visible"/>
                                      </p:to>
                                    </p:set>
                                    <p:anim calcmode="lin" valueType="num">
                                      <p:cBhvr additive="base">
                                        <p:cTn id="34" dur="500"/>
                                        <p:tgtEl>
                                          <p:spTgt spid="37">
                                            <p:txEl>
                                              <p:pRg st="8" end="8"/>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35">
                                            <p:txEl>
                                              <p:pRg st="0" end="0"/>
                                            </p:txEl>
                                          </p:spTgt>
                                        </p:tgtEl>
                                        <p:attrNameLst>
                                          <p:attrName>style.visibility</p:attrName>
                                        </p:attrNameLst>
                                      </p:cBhvr>
                                      <p:to>
                                        <p:strVal val="visible"/>
                                      </p:to>
                                    </p:set>
                                    <p:anim calcmode="lin" valueType="num">
                                      <p:cBhvr additive="base">
                                        <p:cTn id="37" dur="500"/>
                                        <p:tgtEl>
                                          <p:spTgt spid="35">
                                            <p:txEl>
                                              <p:pRg st="0" end="0"/>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anim calcmode="lin" valueType="num">
                                      <p:cBhvr additive="base">
                                        <p:cTn id="40" dur="500"/>
                                        <p:tgtEl>
                                          <p:spTgt spid="35">
                                            <p:txEl>
                                              <p:pRg st="1" end="1"/>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35">
                                            <p:txEl>
                                              <p:pRg st="2" end="2"/>
                                            </p:txEl>
                                          </p:spTgt>
                                        </p:tgtEl>
                                        <p:attrNameLst>
                                          <p:attrName>style.visibility</p:attrName>
                                        </p:attrNameLst>
                                      </p:cBhvr>
                                      <p:to>
                                        <p:strVal val="visible"/>
                                      </p:to>
                                    </p:set>
                                    <p:anim calcmode="lin" valueType="num">
                                      <p:cBhvr additive="base">
                                        <p:cTn id="43" dur="500"/>
                                        <p:tgtEl>
                                          <p:spTgt spid="35">
                                            <p:txEl>
                                              <p:pRg st="2" end="2"/>
                                            </p:txEl>
                                          </p:spTgt>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35">
                                            <p:txEl>
                                              <p:pRg st="3" end="3"/>
                                            </p:txEl>
                                          </p:spTgt>
                                        </p:tgtEl>
                                        <p:attrNameLst>
                                          <p:attrName>style.visibility</p:attrName>
                                        </p:attrNameLst>
                                      </p:cBhvr>
                                      <p:to>
                                        <p:strVal val="visible"/>
                                      </p:to>
                                    </p:set>
                                    <p:anim calcmode="lin" valueType="num">
                                      <p:cBhvr additive="base">
                                        <p:cTn id="46" dur="500"/>
                                        <p:tgtEl>
                                          <p:spTgt spid="35">
                                            <p:txEl>
                                              <p:pRg st="3" end="3"/>
                                            </p:txEl>
                                          </p:spTgt>
                                        </p:tgtEl>
                                        <p:attrNameLst>
                                          <p:attrName>ppt_x</p:attrName>
                                        </p:attrNameLst>
                                      </p:cBhvr>
                                      <p:tavLst>
                                        <p:tav tm="0">
                                          <p:val>
                                            <p:strVal val="#ppt_x-1"/>
                                          </p:val>
                                        </p:tav>
                                        <p:tav tm="100000">
                                          <p:val>
                                            <p:strVal val="#ppt_x"/>
                                          </p:val>
                                        </p:tav>
                                      </p:tavLst>
                                    </p:anim>
                                  </p:childTnLst>
                                </p:cTn>
                              </p:par>
                              <p:par>
                                <p:cTn id="47" presetID="2" presetClass="entr" presetSubtype="8" fill="hold" nodeType="with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 calcmode="lin" valueType="num">
                                      <p:cBhvr additive="base">
                                        <p:cTn id="49" dur="500"/>
                                        <p:tgtEl>
                                          <p:spTgt spid="35">
                                            <p:txEl>
                                              <p:pRg st="4" end="4"/>
                                            </p:txEl>
                                          </p:spTgt>
                                        </p:tgtEl>
                                        <p:attrNameLst>
                                          <p:attrName>ppt_x</p:attrName>
                                        </p:attrNameLst>
                                      </p:cBhvr>
                                      <p:tavLst>
                                        <p:tav tm="0">
                                          <p:val>
                                            <p:strVal val="#ppt_x-1"/>
                                          </p:val>
                                        </p:tav>
                                        <p:tav tm="100000">
                                          <p:val>
                                            <p:strVal val="#ppt_x"/>
                                          </p:val>
                                        </p:tav>
                                      </p:tavLst>
                                    </p:anim>
                                  </p:childTnLst>
                                </p:cTn>
                              </p:par>
                              <p:par>
                                <p:cTn id="50" presetID="2" presetClass="entr" presetSubtype="8" fill="hold" nodeType="withEffect">
                                  <p:stCondLst>
                                    <p:cond delay="0"/>
                                  </p:stCondLst>
                                  <p:childTnLst>
                                    <p:set>
                                      <p:cBhvr>
                                        <p:cTn id="51" dur="1" fill="hold">
                                          <p:stCondLst>
                                            <p:cond delay="0"/>
                                          </p:stCondLst>
                                        </p:cTn>
                                        <p:tgtEl>
                                          <p:spTgt spid="35">
                                            <p:txEl>
                                              <p:pRg st="5" end="5"/>
                                            </p:txEl>
                                          </p:spTgt>
                                        </p:tgtEl>
                                        <p:attrNameLst>
                                          <p:attrName>style.visibility</p:attrName>
                                        </p:attrNameLst>
                                      </p:cBhvr>
                                      <p:to>
                                        <p:strVal val="visible"/>
                                      </p:to>
                                    </p:set>
                                    <p:anim calcmode="lin" valueType="num">
                                      <p:cBhvr additive="base">
                                        <p:cTn id="52" dur="500"/>
                                        <p:tgtEl>
                                          <p:spTgt spid="35">
                                            <p:txEl>
                                              <p:pRg st="5" end="5"/>
                                            </p:txEl>
                                          </p:spTgt>
                                        </p:tgtEl>
                                        <p:attrNameLst>
                                          <p:attrName>ppt_x</p:attrName>
                                        </p:attrNameLst>
                                      </p:cBhvr>
                                      <p:tavLst>
                                        <p:tav tm="0">
                                          <p:val>
                                            <p:strVal val="#ppt_x-1"/>
                                          </p:val>
                                        </p:tav>
                                        <p:tav tm="100000">
                                          <p:val>
                                            <p:strVal val="#ppt_x"/>
                                          </p:val>
                                        </p:tav>
                                      </p:tavLst>
                                    </p:anim>
                                  </p:childTnLst>
                                </p:cTn>
                              </p:par>
                              <p:par>
                                <p:cTn id="53" presetID="2" presetClass="entr" presetSubtype="8" fill="hold" nodeType="withEffect">
                                  <p:stCondLst>
                                    <p:cond delay="0"/>
                                  </p:stCondLst>
                                  <p:childTnLst>
                                    <p:set>
                                      <p:cBhvr>
                                        <p:cTn id="54" dur="1" fill="hold">
                                          <p:stCondLst>
                                            <p:cond delay="0"/>
                                          </p:stCondLst>
                                        </p:cTn>
                                        <p:tgtEl>
                                          <p:spTgt spid="35">
                                            <p:txEl>
                                              <p:pRg st="6" end="6"/>
                                            </p:txEl>
                                          </p:spTgt>
                                        </p:tgtEl>
                                        <p:attrNameLst>
                                          <p:attrName>style.visibility</p:attrName>
                                        </p:attrNameLst>
                                      </p:cBhvr>
                                      <p:to>
                                        <p:strVal val="visible"/>
                                      </p:to>
                                    </p:set>
                                    <p:anim calcmode="lin" valueType="num">
                                      <p:cBhvr additive="base">
                                        <p:cTn id="55" dur="500"/>
                                        <p:tgtEl>
                                          <p:spTgt spid="35">
                                            <p:txEl>
                                              <p:pRg st="6" end="6"/>
                                            </p:txEl>
                                          </p:spTgt>
                                        </p:tgtEl>
                                        <p:attrNameLst>
                                          <p:attrName>ppt_x</p:attrName>
                                        </p:attrNameLst>
                                      </p:cBhvr>
                                      <p:tavLst>
                                        <p:tav tm="0">
                                          <p:val>
                                            <p:strVal val="#ppt_x-1"/>
                                          </p:val>
                                        </p:tav>
                                        <p:tav tm="100000">
                                          <p:val>
                                            <p:strVal val="#ppt_x"/>
                                          </p:val>
                                        </p:tav>
                                      </p:tavLst>
                                    </p:anim>
                                  </p:childTnLst>
                                </p:cTn>
                              </p:par>
                              <p:par>
                                <p:cTn id="56" presetID="2" presetClass="entr" presetSubtype="8" fill="hold" nodeType="withEffect">
                                  <p:stCondLst>
                                    <p:cond delay="0"/>
                                  </p:stCondLst>
                                  <p:childTnLst>
                                    <p:set>
                                      <p:cBhvr>
                                        <p:cTn id="57" dur="1" fill="hold">
                                          <p:stCondLst>
                                            <p:cond delay="0"/>
                                          </p:stCondLst>
                                        </p:cTn>
                                        <p:tgtEl>
                                          <p:spTgt spid="35">
                                            <p:txEl>
                                              <p:pRg st="7" end="7"/>
                                            </p:txEl>
                                          </p:spTgt>
                                        </p:tgtEl>
                                        <p:attrNameLst>
                                          <p:attrName>style.visibility</p:attrName>
                                        </p:attrNameLst>
                                      </p:cBhvr>
                                      <p:to>
                                        <p:strVal val="visible"/>
                                      </p:to>
                                    </p:set>
                                    <p:anim calcmode="lin" valueType="num">
                                      <p:cBhvr additive="base">
                                        <p:cTn id="58" dur="500"/>
                                        <p:tgtEl>
                                          <p:spTgt spid="35">
                                            <p:txEl>
                                              <p:pRg st="7" end="7"/>
                                            </p:txEl>
                                          </p:spTgt>
                                        </p:tgtEl>
                                        <p:attrNameLst>
                                          <p:attrName>ppt_x</p:attrName>
                                        </p:attrNameLst>
                                      </p:cBhvr>
                                      <p:tavLst>
                                        <p:tav tm="0">
                                          <p:val>
                                            <p:strVal val="#ppt_x-1"/>
                                          </p:val>
                                        </p:tav>
                                        <p:tav tm="100000">
                                          <p:val>
                                            <p:strVal val="#ppt_x"/>
                                          </p:val>
                                        </p:tav>
                                      </p:tavLst>
                                    </p:anim>
                                  </p:childTnLst>
                                </p:cTn>
                              </p:par>
                              <p:par>
                                <p:cTn id="59" presetID="2" presetClass="entr" presetSubtype="8" fill="hold" nodeType="withEffect">
                                  <p:stCondLst>
                                    <p:cond delay="0"/>
                                  </p:stCondLst>
                                  <p:childTnLst>
                                    <p:set>
                                      <p:cBhvr>
                                        <p:cTn id="60" dur="1" fill="hold">
                                          <p:stCondLst>
                                            <p:cond delay="0"/>
                                          </p:stCondLst>
                                        </p:cTn>
                                        <p:tgtEl>
                                          <p:spTgt spid="35">
                                            <p:txEl>
                                              <p:pRg st="8" end="8"/>
                                            </p:txEl>
                                          </p:spTgt>
                                        </p:tgtEl>
                                        <p:attrNameLst>
                                          <p:attrName>style.visibility</p:attrName>
                                        </p:attrNameLst>
                                      </p:cBhvr>
                                      <p:to>
                                        <p:strVal val="visible"/>
                                      </p:to>
                                    </p:set>
                                    <p:anim calcmode="lin" valueType="num">
                                      <p:cBhvr additive="base">
                                        <p:cTn id="61" dur="500"/>
                                        <p:tgtEl>
                                          <p:spTgt spid="35">
                                            <p:txEl>
                                              <p:pRg st="8" end="8"/>
                                            </p:txEl>
                                          </p:spTgt>
                                        </p:tgtEl>
                                        <p:attrNameLst>
                                          <p:attrName>ppt_x</p:attrName>
                                        </p:attrNameLst>
                                      </p:cBhvr>
                                      <p:tavLst>
                                        <p:tav tm="0">
                                          <p:val>
                                            <p:strVal val="#ppt_x-1"/>
                                          </p:val>
                                        </p:tav>
                                        <p:tav tm="100000">
                                          <p:val>
                                            <p:strVal val="#ppt_x"/>
                                          </p:val>
                                        </p:tav>
                                      </p:tavLst>
                                    </p:anim>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6">
                                            <p:txEl>
                                              <p:pRg st="0" end="0"/>
                                            </p:txEl>
                                          </p:spTgt>
                                        </p:tgtEl>
                                        <p:attrNameLst>
                                          <p:attrName>style.visibility</p:attrName>
                                        </p:attrNameLst>
                                      </p:cBhvr>
                                      <p:to>
                                        <p:strVal val="visible"/>
                                      </p:to>
                                    </p:set>
                                    <p:animEffect transition="in" filter="fade">
                                      <p:cBhvr>
                                        <p:cTn id="65" dur="500"/>
                                        <p:tgtEl>
                                          <p:spTgt spid="36">
                                            <p:txEl>
                                              <p:pRg st="0" end="0"/>
                                            </p:txEl>
                                          </p:spTgt>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36">
                                            <p:txEl>
                                              <p:pRg st="1" end="1"/>
                                            </p:txEl>
                                          </p:spTgt>
                                        </p:tgtEl>
                                        <p:attrNameLst>
                                          <p:attrName>style.visibility</p:attrName>
                                        </p:attrNameLst>
                                      </p:cBhvr>
                                      <p:to>
                                        <p:strVal val="visible"/>
                                      </p:to>
                                    </p:set>
                                    <p:animEffect transition="in" filter="fade">
                                      <p:cBhvr>
                                        <p:cTn id="69" dur="500"/>
                                        <p:tgtEl>
                                          <p:spTgt spid="36">
                                            <p:txEl>
                                              <p:pRg st="1" end="1"/>
                                            </p:txEl>
                                          </p:spTgt>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36">
                                            <p:txEl>
                                              <p:pRg st="2" end="2"/>
                                            </p:txEl>
                                          </p:spTgt>
                                        </p:tgtEl>
                                        <p:attrNameLst>
                                          <p:attrName>style.visibility</p:attrName>
                                        </p:attrNameLst>
                                      </p:cBhvr>
                                      <p:to>
                                        <p:strVal val="visible"/>
                                      </p:to>
                                    </p:set>
                                    <p:animEffect transition="in" filter="fade">
                                      <p:cBhvr>
                                        <p:cTn id="73" dur="500"/>
                                        <p:tgtEl>
                                          <p:spTgt spid="36">
                                            <p:txEl>
                                              <p:pRg st="2" end="2"/>
                                            </p:txEl>
                                          </p:spTgt>
                                        </p:tgtEl>
                                      </p:cBhvr>
                                    </p:animEffect>
                                  </p:childTnLst>
                                </p:cTn>
                              </p:par>
                            </p:childTnLst>
                          </p:cTn>
                        </p:par>
                        <p:par>
                          <p:cTn id="74" fill="hold">
                            <p:stCondLst>
                              <p:cond delay="2000"/>
                            </p:stCondLst>
                            <p:childTnLst>
                              <p:par>
                                <p:cTn id="75" presetID="10" presetClass="entr" presetSubtype="0" fill="hold" nodeType="afterEffect">
                                  <p:stCondLst>
                                    <p:cond delay="0"/>
                                  </p:stCondLst>
                                  <p:childTnLst>
                                    <p:set>
                                      <p:cBhvr>
                                        <p:cTn id="76" dur="1" fill="hold">
                                          <p:stCondLst>
                                            <p:cond delay="0"/>
                                          </p:stCondLst>
                                        </p:cTn>
                                        <p:tgtEl>
                                          <p:spTgt spid="36">
                                            <p:txEl>
                                              <p:pRg st="3" end="3"/>
                                            </p:txEl>
                                          </p:spTgt>
                                        </p:tgtEl>
                                        <p:attrNameLst>
                                          <p:attrName>style.visibility</p:attrName>
                                        </p:attrNameLst>
                                      </p:cBhvr>
                                      <p:to>
                                        <p:strVal val="visible"/>
                                      </p:to>
                                    </p:set>
                                    <p:animEffect transition="in" filter="fade">
                                      <p:cBhvr>
                                        <p:cTn id="77" dur="500"/>
                                        <p:tgtEl>
                                          <p:spTgt spid="36">
                                            <p:txEl>
                                              <p:pRg st="3" end="3"/>
                                            </p:txEl>
                                          </p:spTgt>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36">
                                            <p:txEl>
                                              <p:pRg st="4" end="4"/>
                                            </p:txEl>
                                          </p:spTgt>
                                        </p:tgtEl>
                                        <p:attrNameLst>
                                          <p:attrName>style.visibility</p:attrName>
                                        </p:attrNameLst>
                                      </p:cBhvr>
                                      <p:to>
                                        <p:strVal val="visible"/>
                                      </p:to>
                                    </p:set>
                                    <p:animEffect transition="in" filter="fade">
                                      <p:cBhvr>
                                        <p:cTn id="81" dur="500"/>
                                        <p:tgtEl>
                                          <p:spTgt spid="36">
                                            <p:txEl>
                                              <p:pRg st="4" end="4"/>
                                            </p:txEl>
                                          </p:spTgt>
                                        </p:tgtEl>
                                      </p:cBhvr>
                                    </p:animEffect>
                                  </p:childTnLst>
                                </p:cTn>
                              </p:par>
                            </p:childTnLst>
                          </p:cTn>
                        </p:par>
                        <p:par>
                          <p:cTn id="82" fill="hold">
                            <p:stCondLst>
                              <p:cond delay="3000"/>
                            </p:stCondLst>
                            <p:childTnLst>
                              <p:par>
                                <p:cTn id="83" presetID="10" presetClass="entr" presetSubtype="0" fill="hold" nodeType="afterEffect">
                                  <p:stCondLst>
                                    <p:cond delay="0"/>
                                  </p:stCondLst>
                                  <p:childTnLst>
                                    <p:set>
                                      <p:cBhvr>
                                        <p:cTn id="84" dur="1" fill="hold">
                                          <p:stCondLst>
                                            <p:cond delay="0"/>
                                          </p:stCondLst>
                                        </p:cTn>
                                        <p:tgtEl>
                                          <p:spTgt spid="36">
                                            <p:txEl>
                                              <p:pRg st="5" end="5"/>
                                            </p:txEl>
                                          </p:spTgt>
                                        </p:tgtEl>
                                        <p:attrNameLst>
                                          <p:attrName>style.visibility</p:attrName>
                                        </p:attrNameLst>
                                      </p:cBhvr>
                                      <p:to>
                                        <p:strVal val="visible"/>
                                      </p:to>
                                    </p:set>
                                    <p:animEffect transition="in" filter="fade">
                                      <p:cBhvr>
                                        <p:cTn id="85" dur="500"/>
                                        <p:tgtEl>
                                          <p:spTgt spid="36">
                                            <p:txEl>
                                              <p:pRg st="5" end="5"/>
                                            </p:txEl>
                                          </p:spTgt>
                                        </p:tgtEl>
                                      </p:cBhvr>
                                    </p:animEffect>
                                  </p:childTnLst>
                                </p:cTn>
                              </p:par>
                            </p:childTnLst>
                          </p:cTn>
                        </p:par>
                        <p:par>
                          <p:cTn id="86" fill="hold">
                            <p:stCondLst>
                              <p:cond delay="3500"/>
                            </p:stCondLst>
                            <p:childTnLst>
                              <p:par>
                                <p:cTn id="87" presetID="10" presetClass="entr" presetSubtype="0" fill="hold" nodeType="afterEffect">
                                  <p:stCondLst>
                                    <p:cond delay="0"/>
                                  </p:stCondLst>
                                  <p:childTnLst>
                                    <p:set>
                                      <p:cBhvr>
                                        <p:cTn id="88" dur="1" fill="hold">
                                          <p:stCondLst>
                                            <p:cond delay="0"/>
                                          </p:stCondLst>
                                        </p:cTn>
                                        <p:tgtEl>
                                          <p:spTgt spid="36">
                                            <p:txEl>
                                              <p:pRg st="6" end="6"/>
                                            </p:txEl>
                                          </p:spTgt>
                                        </p:tgtEl>
                                        <p:attrNameLst>
                                          <p:attrName>style.visibility</p:attrName>
                                        </p:attrNameLst>
                                      </p:cBhvr>
                                      <p:to>
                                        <p:strVal val="visible"/>
                                      </p:to>
                                    </p:set>
                                    <p:animEffect transition="in" filter="fade">
                                      <p:cBhvr>
                                        <p:cTn id="89" dur="500"/>
                                        <p:tgtEl>
                                          <p:spTgt spid="36">
                                            <p:txEl>
                                              <p:pRg st="6" end="6"/>
                                            </p:txEl>
                                          </p:spTgt>
                                        </p:tgtEl>
                                      </p:cBhvr>
                                    </p:animEffec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36">
                                            <p:txEl>
                                              <p:pRg st="7" end="7"/>
                                            </p:txEl>
                                          </p:spTgt>
                                        </p:tgtEl>
                                        <p:attrNameLst>
                                          <p:attrName>style.visibility</p:attrName>
                                        </p:attrNameLst>
                                      </p:cBhvr>
                                      <p:to>
                                        <p:strVal val="visible"/>
                                      </p:to>
                                    </p:set>
                                    <p:animEffect transition="in" filter="fade">
                                      <p:cBhvr>
                                        <p:cTn id="93" dur="500"/>
                                        <p:tgtEl>
                                          <p:spTgt spid="36">
                                            <p:txEl>
                                              <p:pRg st="7" end="7"/>
                                            </p:txEl>
                                          </p:spTgt>
                                        </p:tgtEl>
                                      </p:cBhvr>
                                    </p:animEffect>
                                  </p:childTnLst>
                                </p:cTn>
                              </p:par>
                            </p:childTnLst>
                          </p:cTn>
                        </p:par>
                        <p:par>
                          <p:cTn id="94" fill="hold">
                            <p:stCondLst>
                              <p:cond delay="4500"/>
                            </p:stCondLst>
                            <p:childTnLst>
                              <p:par>
                                <p:cTn id="95" presetID="10" presetClass="entr" presetSubtype="0" fill="hold" nodeType="afterEffect">
                                  <p:stCondLst>
                                    <p:cond delay="0"/>
                                  </p:stCondLst>
                                  <p:childTnLst>
                                    <p:set>
                                      <p:cBhvr>
                                        <p:cTn id="96" dur="1" fill="hold">
                                          <p:stCondLst>
                                            <p:cond delay="0"/>
                                          </p:stCondLst>
                                        </p:cTn>
                                        <p:tgtEl>
                                          <p:spTgt spid="36">
                                            <p:txEl>
                                              <p:pRg st="8" end="8"/>
                                            </p:txEl>
                                          </p:spTgt>
                                        </p:tgtEl>
                                        <p:attrNameLst>
                                          <p:attrName>style.visibility</p:attrName>
                                        </p:attrNameLst>
                                      </p:cBhvr>
                                      <p:to>
                                        <p:strVal val="visible"/>
                                      </p:to>
                                    </p:set>
                                    <p:animEffect transition="in" filter="fade">
                                      <p:cBhvr>
                                        <p:cTn id="97" dur="500"/>
                                        <p:tgtEl>
                                          <p:spTgt spid="3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Only">
  <p:cSld name="TextOnly">
    <p:spTree>
      <p:nvGrpSpPr>
        <p:cNvPr id="1" name="Shape 38"/>
        <p:cNvGrpSpPr/>
        <p:nvPr/>
      </p:nvGrpSpPr>
      <p:grpSpPr>
        <a:xfrm>
          <a:off x="0" y="0"/>
          <a:ext cx="0" cy="0"/>
          <a:chOff x="0" y="0"/>
          <a:chExt cx="0" cy="0"/>
        </a:xfrm>
      </p:grpSpPr>
      <p:sp>
        <p:nvSpPr>
          <p:cNvPr id="39" name="Google Shape;39;p51"/>
          <p:cNvSpPr txBox="1">
            <a:spLocks noGrp="1"/>
          </p:cNvSpPr>
          <p:nvPr>
            <p:ph type="title"/>
          </p:nvPr>
        </p:nvSpPr>
        <p:spPr>
          <a:xfrm>
            <a:off x="1006302" y="3559324"/>
            <a:ext cx="16057785" cy="1923231"/>
          </a:xfrm>
          <a:prstGeom prst="rect">
            <a:avLst/>
          </a:prstGeom>
          <a:noFill/>
          <a:ln>
            <a:noFill/>
          </a:ln>
        </p:spPr>
        <p:txBody>
          <a:bodyPr spcFirstLastPara="1" wrap="square" lIns="163275" tIns="81625" rIns="163275" bIns="81625" anchor="b" anchorCtr="0">
            <a:noAutofit/>
          </a:bodyPr>
          <a:lstStyle>
            <a:lvl1pPr lvl="0" algn="ctr">
              <a:spcBef>
                <a:spcPts val="0"/>
              </a:spcBef>
              <a:spcAft>
                <a:spcPts val="0"/>
              </a:spcAft>
              <a:buClr>
                <a:schemeClr val="dk1"/>
              </a:buClr>
              <a:buSzPts val="5400"/>
              <a:buFont typeface="Arial"/>
              <a:buNone/>
              <a:defRPr sz="5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51"/>
          <p:cNvSpPr txBox="1">
            <a:spLocks noGrp="1"/>
          </p:cNvSpPr>
          <p:nvPr>
            <p:ph type="body" idx="1"/>
          </p:nvPr>
        </p:nvSpPr>
        <p:spPr>
          <a:xfrm>
            <a:off x="1053850" y="5432826"/>
            <a:ext cx="16018807" cy="1654890"/>
          </a:xfrm>
          <a:prstGeom prst="rect">
            <a:avLst/>
          </a:prstGeom>
          <a:noFill/>
          <a:ln>
            <a:noFill/>
          </a:ln>
        </p:spPr>
        <p:txBody>
          <a:bodyPr spcFirstLastPara="1" wrap="square" lIns="163275" tIns="81625" rIns="163275" bIns="81625" anchor="t" anchorCtr="0">
            <a:normAutofit/>
          </a:bodyPr>
          <a:lstStyle>
            <a:lvl1pPr marL="457200" lvl="0" indent="-228600" algn="ctr">
              <a:spcBef>
                <a:spcPts val="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Image 3">
  <p:cSld name="BigImage 3">
    <p:spTree>
      <p:nvGrpSpPr>
        <p:cNvPr id="1" name="Shape 41"/>
        <p:cNvGrpSpPr/>
        <p:nvPr/>
      </p:nvGrpSpPr>
      <p:grpSpPr>
        <a:xfrm>
          <a:off x="0" y="0"/>
          <a:ext cx="0" cy="0"/>
          <a:chOff x="0" y="0"/>
          <a:chExt cx="0" cy="0"/>
        </a:xfrm>
      </p:grpSpPr>
      <p:sp>
        <p:nvSpPr>
          <p:cNvPr id="42" name="Google Shape;42;p52"/>
          <p:cNvSpPr>
            <a:spLocks noGrp="1"/>
          </p:cNvSpPr>
          <p:nvPr>
            <p:ph type="pic" idx="2"/>
          </p:nvPr>
        </p:nvSpPr>
        <p:spPr>
          <a:xfrm>
            <a:off x="-1" y="0"/>
            <a:ext cx="18286413" cy="10287000"/>
          </a:xfrm>
          <a:prstGeom prst="rect">
            <a:avLst/>
          </a:prstGeom>
          <a:noFill/>
          <a:ln>
            <a:noFill/>
          </a:ln>
        </p:spPr>
      </p:sp>
      <p:sp>
        <p:nvSpPr>
          <p:cNvPr id="43" name="Google Shape;43;p52"/>
          <p:cNvSpPr txBox="1">
            <a:spLocks noGrp="1"/>
          </p:cNvSpPr>
          <p:nvPr>
            <p:ph type="body" idx="1"/>
          </p:nvPr>
        </p:nvSpPr>
        <p:spPr>
          <a:xfrm>
            <a:off x="862286" y="2335188"/>
            <a:ext cx="16849872" cy="1152128"/>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lt1"/>
              </a:buClr>
              <a:buSzPts val="3200"/>
              <a:buNone/>
              <a:defRPr sz="3200">
                <a:solidFill>
                  <a:schemeClr val="lt1"/>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4" name="Google Shape;44;p52"/>
          <p:cNvSpPr txBox="1">
            <a:spLocks noGrp="1"/>
          </p:cNvSpPr>
          <p:nvPr>
            <p:ph type="body" idx="3"/>
          </p:nvPr>
        </p:nvSpPr>
        <p:spPr>
          <a:xfrm>
            <a:off x="862286" y="679004"/>
            <a:ext cx="16849872" cy="1800200"/>
          </a:xfrm>
          <a:prstGeom prst="rect">
            <a:avLst/>
          </a:prstGeom>
          <a:noFill/>
          <a:ln>
            <a:noFill/>
          </a:ln>
        </p:spPr>
        <p:txBody>
          <a:bodyPr spcFirstLastPara="1" wrap="square" lIns="163275" tIns="81625" rIns="163275" bIns="81625" anchor="b" anchorCtr="0">
            <a:noAutofit/>
          </a:bodyPr>
          <a:lstStyle>
            <a:lvl1pPr marL="457200" lvl="0" indent="-228600" algn="l">
              <a:spcBef>
                <a:spcPts val="0"/>
              </a:spcBef>
              <a:spcAft>
                <a:spcPts val="0"/>
              </a:spcAft>
              <a:buClr>
                <a:schemeClr val="lt1"/>
              </a:buClr>
              <a:buSzPts val="5400"/>
              <a:buNone/>
              <a:defRPr sz="5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44">
                                            <p:txEl>
                                              <p:pRg st="0" end="0"/>
                                            </p:txEl>
                                          </p:spTgt>
                                        </p:tgtEl>
                                        <p:attrNameLst>
                                          <p:attrName>style.visibility</p:attrName>
                                        </p:attrNameLst>
                                      </p:cBhvr>
                                      <p:to>
                                        <p:strVal val="visible"/>
                                      </p:to>
                                    </p:set>
                                    <p:animEffect transition="in" filter="fade">
                                      <p:cBhvr>
                                        <p:cTn id="11" dur="500"/>
                                        <p:tgtEl>
                                          <p:spTgt spid="4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750"/>
                                  </p:stCondLst>
                                  <p:childTnLst>
                                    <p:set>
                                      <p:cBhvr>
                                        <p:cTn id="14" dur="1" fill="hold">
                                          <p:stCondLst>
                                            <p:cond delay="0"/>
                                          </p:stCondLst>
                                        </p:cTn>
                                        <p:tgtEl>
                                          <p:spTgt spid="44">
                                            <p:txEl>
                                              <p:pRg st="1" end="1"/>
                                            </p:txEl>
                                          </p:spTgt>
                                        </p:tgtEl>
                                        <p:attrNameLst>
                                          <p:attrName>style.visibility</p:attrName>
                                        </p:attrNameLst>
                                      </p:cBhvr>
                                      <p:to>
                                        <p:strVal val="visible"/>
                                      </p:to>
                                    </p:set>
                                    <p:animEffect transition="in" filter="fade">
                                      <p:cBhvr>
                                        <p:cTn id="15" dur="500"/>
                                        <p:tgtEl>
                                          <p:spTgt spid="4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750"/>
                                  </p:stCondLst>
                                  <p:childTnLst>
                                    <p:set>
                                      <p:cBhvr>
                                        <p:cTn id="18" dur="1" fill="hold">
                                          <p:stCondLst>
                                            <p:cond delay="0"/>
                                          </p:stCondLst>
                                        </p:cTn>
                                        <p:tgtEl>
                                          <p:spTgt spid="44">
                                            <p:txEl>
                                              <p:pRg st="2" end="2"/>
                                            </p:txEl>
                                          </p:spTgt>
                                        </p:tgtEl>
                                        <p:attrNameLst>
                                          <p:attrName>style.visibility</p:attrName>
                                        </p:attrNameLst>
                                      </p:cBhvr>
                                      <p:to>
                                        <p:strVal val="visible"/>
                                      </p:to>
                                    </p:set>
                                    <p:animEffect transition="in" filter="fade">
                                      <p:cBhvr>
                                        <p:cTn id="19" dur="500"/>
                                        <p:tgtEl>
                                          <p:spTgt spid="4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750"/>
                                  </p:stCondLst>
                                  <p:childTnLst>
                                    <p:set>
                                      <p:cBhvr>
                                        <p:cTn id="22" dur="1" fill="hold">
                                          <p:stCondLst>
                                            <p:cond delay="0"/>
                                          </p:stCondLst>
                                        </p:cTn>
                                        <p:tgtEl>
                                          <p:spTgt spid="44">
                                            <p:txEl>
                                              <p:pRg st="3" end="3"/>
                                            </p:txEl>
                                          </p:spTgt>
                                        </p:tgtEl>
                                        <p:attrNameLst>
                                          <p:attrName>style.visibility</p:attrName>
                                        </p:attrNameLst>
                                      </p:cBhvr>
                                      <p:to>
                                        <p:strVal val="visible"/>
                                      </p:to>
                                    </p:set>
                                    <p:animEffect transition="in" filter="fade">
                                      <p:cBhvr>
                                        <p:cTn id="23" dur="500"/>
                                        <p:tgtEl>
                                          <p:spTgt spid="4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750"/>
                                  </p:stCondLst>
                                  <p:childTnLst>
                                    <p:set>
                                      <p:cBhvr>
                                        <p:cTn id="26" dur="1" fill="hold">
                                          <p:stCondLst>
                                            <p:cond delay="0"/>
                                          </p:stCondLst>
                                        </p:cTn>
                                        <p:tgtEl>
                                          <p:spTgt spid="44">
                                            <p:txEl>
                                              <p:pRg st="4" end="4"/>
                                            </p:txEl>
                                          </p:spTgt>
                                        </p:tgtEl>
                                        <p:attrNameLst>
                                          <p:attrName>style.visibility</p:attrName>
                                        </p:attrNameLst>
                                      </p:cBhvr>
                                      <p:to>
                                        <p:strVal val="visible"/>
                                      </p:to>
                                    </p:set>
                                    <p:animEffect transition="in" filter="fade">
                                      <p:cBhvr>
                                        <p:cTn id="27" dur="500"/>
                                        <p:tgtEl>
                                          <p:spTgt spid="4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750"/>
                                  </p:stCondLst>
                                  <p:childTnLst>
                                    <p:set>
                                      <p:cBhvr>
                                        <p:cTn id="30" dur="1" fill="hold">
                                          <p:stCondLst>
                                            <p:cond delay="0"/>
                                          </p:stCondLst>
                                        </p:cTn>
                                        <p:tgtEl>
                                          <p:spTgt spid="44">
                                            <p:txEl>
                                              <p:pRg st="5" end="5"/>
                                            </p:txEl>
                                          </p:spTgt>
                                        </p:tgtEl>
                                        <p:attrNameLst>
                                          <p:attrName>style.visibility</p:attrName>
                                        </p:attrNameLst>
                                      </p:cBhvr>
                                      <p:to>
                                        <p:strVal val="visible"/>
                                      </p:to>
                                    </p:set>
                                    <p:animEffect transition="in" filter="fade">
                                      <p:cBhvr>
                                        <p:cTn id="31" dur="500"/>
                                        <p:tgtEl>
                                          <p:spTgt spid="4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750"/>
                                  </p:stCondLst>
                                  <p:childTnLst>
                                    <p:set>
                                      <p:cBhvr>
                                        <p:cTn id="34" dur="1" fill="hold">
                                          <p:stCondLst>
                                            <p:cond delay="0"/>
                                          </p:stCondLst>
                                        </p:cTn>
                                        <p:tgtEl>
                                          <p:spTgt spid="44">
                                            <p:txEl>
                                              <p:pRg st="6" end="6"/>
                                            </p:txEl>
                                          </p:spTgt>
                                        </p:tgtEl>
                                        <p:attrNameLst>
                                          <p:attrName>style.visibility</p:attrName>
                                        </p:attrNameLst>
                                      </p:cBhvr>
                                      <p:to>
                                        <p:strVal val="visible"/>
                                      </p:to>
                                    </p:set>
                                    <p:animEffect transition="in" filter="fade">
                                      <p:cBhvr>
                                        <p:cTn id="35" dur="500"/>
                                        <p:tgtEl>
                                          <p:spTgt spid="44">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750"/>
                                  </p:stCondLst>
                                  <p:childTnLst>
                                    <p:set>
                                      <p:cBhvr>
                                        <p:cTn id="38" dur="1" fill="hold">
                                          <p:stCondLst>
                                            <p:cond delay="0"/>
                                          </p:stCondLst>
                                        </p:cTn>
                                        <p:tgtEl>
                                          <p:spTgt spid="44">
                                            <p:txEl>
                                              <p:pRg st="7" end="7"/>
                                            </p:txEl>
                                          </p:spTgt>
                                        </p:tgtEl>
                                        <p:attrNameLst>
                                          <p:attrName>style.visibility</p:attrName>
                                        </p:attrNameLst>
                                      </p:cBhvr>
                                      <p:to>
                                        <p:strVal val="visible"/>
                                      </p:to>
                                    </p:set>
                                    <p:animEffect transition="in" filter="fade">
                                      <p:cBhvr>
                                        <p:cTn id="39" dur="500"/>
                                        <p:tgtEl>
                                          <p:spTgt spid="44">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750"/>
                                  </p:stCondLst>
                                  <p:childTnLst>
                                    <p:set>
                                      <p:cBhvr>
                                        <p:cTn id="42" dur="1" fill="hold">
                                          <p:stCondLst>
                                            <p:cond delay="0"/>
                                          </p:stCondLst>
                                        </p:cTn>
                                        <p:tgtEl>
                                          <p:spTgt spid="44">
                                            <p:txEl>
                                              <p:pRg st="8" end="8"/>
                                            </p:txEl>
                                          </p:spTgt>
                                        </p:tgtEl>
                                        <p:attrNameLst>
                                          <p:attrName>style.visibility</p:attrName>
                                        </p:attrNameLst>
                                      </p:cBhvr>
                                      <p:to>
                                        <p:strVal val="visible"/>
                                      </p:to>
                                    </p:set>
                                    <p:animEffect transition="in" filter="fade">
                                      <p:cBhvr>
                                        <p:cTn id="43" dur="500"/>
                                        <p:tgtEl>
                                          <p:spTgt spid="44">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750"/>
                                  </p:stCondLst>
                                  <p:childTnLst>
                                    <p:set>
                                      <p:cBhvr>
                                        <p:cTn id="46" dur="1" fill="hold">
                                          <p:stCondLst>
                                            <p:cond delay="0"/>
                                          </p:stCondLst>
                                        </p:cTn>
                                        <p:tgtEl>
                                          <p:spTgt spid="43">
                                            <p:txEl>
                                              <p:pRg st="0" end="0"/>
                                            </p:txEl>
                                          </p:spTgt>
                                        </p:tgtEl>
                                        <p:attrNameLst>
                                          <p:attrName>style.visibility</p:attrName>
                                        </p:attrNameLst>
                                      </p:cBhvr>
                                      <p:to>
                                        <p:strVal val="visible"/>
                                      </p:to>
                                    </p:set>
                                    <p:animEffect transition="in" filter="fade">
                                      <p:cBhvr>
                                        <p:cTn id="47" dur="500"/>
                                        <p:tgtEl>
                                          <p:spTgt spid="43">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750"/>
                                  </p:stCondLst>
                                  <p:childTnLst>
                                    <p:set>
                                      <p:cBhvr>
                                        <p:cTn id="50" dur="1" fill="hold">
                                          <p:stCondLst>
                                            <p:cond delay="0"/>
                                          </p:stCondLst>
                                        </p:cTn>
                                        <p:tgtEl>
                                          <p:spTgt spid="43">
                                            <p:txEl>
                                              <p:pRg st="1" end="1"/>
                                            </p:txEl>
                                          </p:spTgt>
                                        </p:tgtEl>
                                        <p:attrNameLst>
                                          <p:attrName>style.visibility</p:attrName>
                                        </p:attrNameLst>
                                      </p:cBhvr>
                                      <p:to>
                                        <p:strVal val="visible"/>
                                      </p:to>
                                    </p:set>
                                    <p:animEffect transition="in" filter="fade">
                                      <p:cBhvr>
                                        <p:cTn id="51" dur="500"/>
                                        <p:tgtEl>
                                          <p:spTgt spid="43">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750"/>
                                  </p:stCondLst>
                                  <p:childTnLst>
                                    <p:set>
                                      <p:cBhvr>
                                        <p:cTn id="54" dur="1" fill="hold">
                                          <p:stCondLst>
                                            <p:cond delay="0"/>
                                          </p:stCondLst>
                                        </p:cTn>
                                        <p:tgtEl>
                                          <p:spTgt spid="43">
                                            <p:txEl>
                                              <p:pRg st="2" end="2"/>
                                            </p:txEl>
                                          </p:spTgt>
                                        </p:tgtEl>
                                        <p:attrNameLst>
                                          <p:attrName>style.visibility</p:attrName>
                                        </p:attrNameLst>
                                      </p:cBhvr>
                                      <p:to>
                                        <p:strVal val="visible"/>
                                      </p:to>
                                    </p:set>
                                    <p:animEffect transition="in" filter="fade">
                                      <p:cBhvr>
                                        <p:cTn id="55" dur="500"/>
                                        <p:tgtEl>
                                          <p:spTgt spid="43">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750"/>
                                  </p:stCondLst>
                                  <p:childTnLst>
                                    <p:set>
                                      <p:cBhvr>
                                        <p:cTn id="58" dur="1" fill="hold">
                                          <p:stCondLst>
                                            <p:cond delay="0"/>
                                          </p:stCondLst>
                                        </p:cTn>
                                        <p:tgtEl>
                                          <p:spTgt spid="43">
                                            <p:txEl>
                                              <p:pRg st="3" end="3"/>
                                            </p:txEl>
                                          </p:spTgt>
                                        </p:tgtEl>
                                        <p:attrNameLst>
                                          <p:attrName>style.visibility</p:attrName>
                                        </p:attrNameLst>
                                      </p:cBhvr>
                                      <p:to>
                                        <p:strVal val="visible"/>
                                      </p:to>
                                    </p:set>
                                    <p:animEffect transition="in" filter="fade">
                                      <p:cBhvr>
                                        <p:cTn id="59" dur="500"/>
                                        <p:tgtEl>
                                          <p:spTgt spid="43">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750"/>
                                  </p:stCondLst>
                                  <p:childTnLst>
                                    <p:set>
                                      <p:cBhvr>
                                        <p:cTn id="62" dur="1" fill="hold">
                                          <p:stCondLst>
                                            <p:cond delay="0"/>
                                          </p:stCondLst>
                                        </p:cTn>
                                        <p:tgtEl>
                                          <p:spTgt spid="43">
                                            <p:txEl>
                                              <p:pRg st="4" end="4"/>
                                            </p:txEl>
                                          </p:spTgt>
                                        </p:tgtEl>
                                        <p:attrNameLst>
                                          <p:attrName>style.visibility</p:attrName>
                                        </p:attrNameLst>
                                      </p:cBhvr>
                                      <p:to>
                                        <p:strVal val="visible"/>
                                      </p:to>
                                    </p:set>
                                    <p:animEffect transition="in" filter="fade">
                                      <p:cBhvr>
                                        <p:cTn id="63" dur="500"/>
                                        <p:tgtEl>
                                          <p:spTgt spid="43">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750"/>
                                  </p:stCondLst>
                                  <p:childTnLst>
                                    <p:set>
                                      <p:cBhvr>
                                        <p:cTn id="66" dur="1" fill="hold">
                                          <p:stCondLst>
                                            <p:cond delay="0"/>
                                          </p:stCondLst>
                                        </p:cTn>
                                        <p:tgtEl>
                                          <p:spTgt spid="43">
                                            <p:txEl>
                                              <p:pRg st="5" end="5"/>
                                            </p:txEl>
                                          </p:spTgt>
                                        </p:tgtEl>
                                        <p:attrNameLst>
                                          <p:attrName>style.visibility</p:attrName>
                                        </p:attrNameLst>
                                      </p:cBhvr>
                                      <p:to>
                                        <p:strVal val="visible"/>
                                      </p:to>
                                    </p:set>
                                    <p:animEffect transition="in" filter="fade">
                                      <p:cBhvr>
                                        <p:cTn id="67" dur="500"/>
                                        <p:tgtEl>
                                          <p:spTgt spid="43">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750"/>
                                  </p:stCondLst>
                                  <p:childTnLst>
                                    <p:set>
                                      <p:cBhvr>
                                        <p:cTn id="70" dur="1" fill="hold">
                                          <p:stCondLst>
                                            <p:cond delay="0"/>
                                          </p:stCondLst>
                                        </p:cTn>
                                        <p:tgtEl>
                                          <p:spTgt spid="43">
                                            <p:txEl>
                                              <p:pRg st="6" end="6"/>
                                            </p:txEl>
                                          </p:spTgt>
                                        </p:tgtEl>
                                        <p:attrNameLst>
                                          <p:attrName>style.visibility</p:attrName>
                                        </p:attrNameLst>
                                      </p:cBhvr>
                                      <p:to>
                                        <p:strVal val="visible"/>
                                      </p:to>
                                    </p:set>
                                    <p:animEffect transition="in" filter="fade">
                                      <p:cBhvr>
                                        <p:cTn id="71" dur="500"/>
                                        <p:tgtEl>
                                          <p:spTgt spid="43">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750"/>
                                  </p:stCondLst>
                                  <p:childTnLst>
                                    <p:set>
                                      <p:cBhvr>
                                        <p:cTn id="74" dur="1" fill="hold">
                                          <p:stCondLst>
                                            <p:cond delay="0"/>
                                          </p:stCondLst>
                                        </p:cTn>
                                        <p:tgtEl>
                                          <p:spTgt spid="43">
                                            <p:txEl>
                                              <p:pRg st="7" end="7"/>
                                            </p:txEl>
                                          </p:spTgt>
                                        </p:tgtEl>
                                        <p:attrNameLst>
                                          <p:attrName>style.visibility</p:attrName>
                                        </p:attrNameLst>
                                      </p:cBhvr>
                                      <p:to>
                                        <p:strVal val="visible"/>
                                      </p:to>
                                    </p:set>
                                    <p:animEffect transition="in" filter="fade">
                                      <p:cBhvr>
                                        <p:cTn id="75" dur="500"/>
                                        <p:tgtEl>
                                          <p:spTgt spid="43">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750"/>
                                  </p:stCondLst>
                                  <p:childTnLst>
                                    <p:set>
                                      <p:cBhvr>
                                        <p:cTn id="78" dur="1" fill="hold">
                                          <p:stCondLst>
                                            <p:cond delay="0"/>
                                          </p:stCondLst>
                                        </p:cTn>
                                        <p:tgtEl>
                                          <p:spTgt spid="43">
                                            <p:txEl>
                                              <p:pRg st="8" end="8"/>
                                            </p:txEl>
                                          </p:spTgt>
                                        </p:tgtEl>
                                        <p:attrNameLst>
                                          <p:attrName>style.visibility</p:attrName>
                                        </p:attrNameLst>
                                      </p:cBhvr>
                                      <p:to>
                                        <p:strVal val="visible"/>
                                      </p:to>
                                    </p:set>
                                    <p:animEffect transition="in" filter="fade">
                                      <p:cBhvr>
                                        <p:cTn id="79" dur="500"/>
                                        <p:tgtEl>
                                          <p:spTgt spid="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4531988" y="3609316"/>
            <a:ext cx="12662623"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6600"/>
              <a:buFont typeface="Roboto Thin"/>
              <a:buNone/>
              <a:defRPr sz="6600">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3"/>
          <p:cNvSpPr/>
          <p:nvPr/>
        </p:nvSpPr>
        <p:spPr>
          <a:xfrm rot="363050">
            <a:off x="1454817" y="3682707"/>
            <a:ext cx="3024336" cy="1162309"/>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8" name="Google Shape;48;p53"/>
          <p:cNvSpPr/>
          <p:nvPr/>
        </p:nvSpPr>
        <p:spPr>
          <a:xfrm>
            <a:off x="1335855" y="3630037"/>
            <a:ext cx="3024336" cy="1162309"/>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9" name="Google Shape;49;p53"/>
          <p:cNvSpPr txBox="1">
            <a:spLocks noGrp="1"/>
          </p:cNvSpPr>
          <p:nvPr>
            <p:ph type="body" idx="1"/>
          </p:nvPr>
        </p:nvSpPr>
        <p:spPr>
          <a:xfrm>
            <a:off x="4576215" y="4474706"/>
            <a:ext cx="12631887" cy="740802"/>
          </a:xfrm>
          <a:prstGeom prst="rect">
            <a:avLst/>
          </a:prstGeom>
          <a:noFill/>
          <a:ln>
            <a:noFill/>
          </a:ln>
        </p:spPr>
        <p:txBody>
          <a:bodyPr spcFirstLastPara="1" wrap="square" lIns="163275" tIns="81625" rIns="163275" bIns="81625" anchor="t" anchorCtr="0">
            <a:normAutofit/>
          </a:bodyPr>
          <a:lstStyle>
            <a:lvl1pPr marL="457200" lvl="0" indent="-228600" algn="l">
              <a:spcBef>
                <a:spcPts val="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53"/>
          <p:cNvSpPr txBox="1">
            <a:spLocks noGrp="1"/>
          </p:cNvSpPr>
          <p:nvPr>
            <p:ph type="body" idx="2"/>
          </p:nvPr>
        </p:nvSpPr>
        <p:spPr>
          <a:xfrm>
            <a:off x="1335855" y="4135388"/>
            <a:ext cx="3024336" cy="740802"/>
          </a:xfrm>
          <a:prstGeom prst="rect">
            <a:avLst/>
          </a:prstGeom>
          <a:noFill/>
          <a:ln>
            <a:noFill/>
          </a:ln>
        </p:spPr>
        <p:txBody>
          <a:bodyPr spcFirstLastPara="1" wrap="square" lIns="163275" tIns="81625" rIns="163275" bIns="81625" anchor="t" anchorCtr="0">
            <a:normAutofit/>
          </a:bodyPr>
          <a:lstStyle>
            <a:lvl1pPr marL="457200" lvl="0" indent="-228600" algn="l">
              <a:spcBef>
                <a:spcPts val="0"/>
              </a:spcBef>
              <a:spcAft>
                <a:spcPts val="0"/>
              </a:spcAft>
              <a:buClr>
                <a:srgbClr val="B5B5B5"/>
              </a:buClr>
              <a:buSzPts val="3200"/>
              <a:buNone/>
              <a:defRPr>
                <a:solidFill>
                  <a:srgbClr val="B5B5B5"/>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53"/>
          <p:cNvSpPr txBox="1">
            <a:spLocks noGrp="1"/>
          </p:cNvSpPr>
          <p:nvPr>
            <p:ph type="body" idx="3"/>
          </p:nvPr>
        </p:nvSpPr>
        <p:spPr>
          <a:xfrm>
            <a:off x="4531989" y="7015708"/>
            <a:ext cx="12604105" cy="2448272"/>
          </a:xfrm>
          <a:prstGeom prst="rect">
            <a:avLst/>
          </a:prstGeom>
          <a:noFill/>
          <a:ln>
            <a:noFill/>
          </a:ln>
        </p:spPr>
        <p:txBody>
          <a:bodyPr spcFirstLastPara="1" wrap="square" lIns="163275" tIns="81625" rIns="163275" bIns="81625" anchor="b" anchorCtr="0">
            <a:normAutofit/>
          </a:bodyPr>
          <a:lstStyle>
            <a:lvl1pPr marL="457200" lvl="0" indent="-228600" algn="r">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p:tgtEl>
                                          <p:spTgt spid="4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additive="base">
                                        <p:cTn id="10" dur="500"/>
                                        <p:tgtEl>
                                          <p:spTgt spid="47"/>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0">
                                            <p:txEl>
                                              <p:pRg st="0" end="0"/>
                                            </p:txEl>
                                          </p:spTgt>
                                        </p:tgtEl>
                                        <p:attrNameLst>
                                          <p:attrName>style.visibility</p:attrName>
                                        </p:attrNameLst>
                                      </p:cBhvr>
                                      <p:to>
                                        <p:strVal val="visible"/>
                                      </p:to>
                                    </p:set>
                                    <p:anim calcmode="lin" valueType="num">
                                      <p:cBhvr additive="base">
                                        <p:cTn id="13" dur="500"/>
                                        <p:tgtEl>
                                          <p:spTgt spid="50">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50">
                                            <p:txEl>
                                              <p:pRg st="1" end="1"/>
                                            </p:txEl>
                                          </p:spTgt>
                                        </p:tgtEl>
                                        <p:attrNameLst>
                                          <p:attrName>style.visibility</p:attrName>
                                        </p:attrNameLst>
                                      </p:cBhvr>
                                      <p:to>
                                        <p:strVal val="visible"/>
                                      </p:to>
                                    </p:set>
                                    <p:anim calcmode="lin" valueType="num">
                                      <p:cBhvr additive="base">
                                        <p:cTn id="16" dur="500"/>
                                        <p:tgtEl>
                                          <p:spTgt spid="50">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0">
                                            <p:txEl>
                                              <p:pRg st="2" end="2"/>
                                            </p:txEl>
                                          </p:spTgt>
                                        </p:tgtEl>
                                        <p:attrNameLst>
                                          <p:attrName>style.visibility</p:attrName>
                                        </p:attrNameLst>
                                      </p:cBhvr>
                                      <p:to>
                                        <p:strVal val="visible"/>
                                      </p:to>
                                    </p:set>
                                    <p:anim calcmode="lin" valueType="num">
                                      <p:cBhvr additive="base">
                                        <p:cTn id="19" dur="500"/>
                                        <p:tgtEl>
                                          <p:spTgt spid="50">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0">
                                            <p:txEl>
                                              <p:pRg st="3" end="3"/>
                                            </p:txEl>
                                          </p:spTgt>
                                        </p:tgtEl>
                                        <p:attrNameLst>
                                          <p:attrName>style.visibility</p:attrName>
                                        </p:attrNameLst>
                                      </p:cBhvr>
                                      <p:to>
                                        <p:strVal val="visible"/>
                                      </p:to>
                                    </p:set>
                                    <p:anim calcmode="lin" valueType="num">
                                      <p:cBhvr additive="base">
                                        <p:cTn id="22" dur="500"/>
                                        <p:tgtEl>
                                          <p:spTgt spid="50">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0">
                                            <p:txEl>
                                              <p:pRg st="4" end="4"/>
                                            </p:txEl>
                                          </p:spTgt>
                                        </p:tgtEl>
                                        <p:attrNameLst>
                                          <p:attrName>style.visibility</p:attrName>
                                        </p:attrNameLst>
                                      </p:cBhvr>
                                      <p:to>
                                        <p:strVal val="visible"/>
                                      </p:to>
                                    </p:set>
                                    <p:anim calcmode="lin" valueType="num">
                                      <p:cBhvr additive="base">
                                        <p:cTn id="25" dur="500"/>
                                        <p:tgtEl>
                                          <p:spTgt spid="50">
                                            <p:txEl>
                                              <p:pRg st="4" end="4"/>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50">
                                            <p:txEl>
                                              <p:pRg st="5" end="5"/>
                                            </p:txEl>
                                          </p:spTgt>
                                        </p:tgtEl>
                                        <p:attrNameLst>
                                          <p:attrName>style.visibility</p:attrName>
                                        </p:attrNameLst>
                                      </p:cBhvr>
                                      <p:to>
                                        <p:strVal val="visible"/>
                                      </p:to>
                                    </p:set>
                                    <p:anim calcmode="lin" valueType="num">
                                      <p:cBhvr additive="base">
                                        <p:cTn id="28" dur="500"/>
                                        <p:tgtEl>
                                          <p:spTgt spid="50">
                                            <p:txEl>
                                              <p:pRg st="5" end="5"/>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50">
                                            <p:txEl>
                                              <p:pRg st="6" end="6"/>
                                            </p:txEl>
                                          </p:spTgt>
                                        </p:tgtEl>
                                        <p:attrNameLst>
                                          <p:attrName>style.visibility</p:attrName>
                                        </p:attrNameLst>
                                      </p:cBhvr>
                                      <p:to>
                                        <p:strVal val="visible"/>
                                      </p:to>
                                    </p:set>
                                    <p:anim calcmode="lin" valueType="num">
                                      <p:cBhvr additive="base">
                                        <p:cTn id="31" dur="500"/>
                                        <p:tgtEl>
                                          <p:spTgt spid="50">
                                            <p:txEl>
                                              <p:pRg st="6" end="6"/>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50">
                                            <p:txEl>
                                              <p:pRg st="7" end="7"/>
                                            </p:txEl>
                                          </p:spTgt>
                                        </p:tgtEl>
                                        <p:attrNameLst>
                                          <p:attrName>style.visibility</p:attrName>
                                        </p:attrNameLst>
                                      </p:cBhvr>
                                      <p:to>
                                        <p:strVal val="visible"/>
                                      </p:to>
                                    </p:set>
                                    <p:anim calcmode="lin" valueType="num">
                                      <p:cBhvr additive="base">
                                        <p:cTn id="34" dur="500"/>
                                        <p:tgtEl>
                                          <p:spTgt spid="50">
                                            <p:txEl>
                                              <p:pRg st="7" end="7"/>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50">
                                            <p:txEl>
                                              <p:pRg st="8" end="8"/>
                                            </p:txEl>
                                          </p:spTgt>
                                        </p:tgtEl>
                                        <p:attrNameLst>
                                          <p:attrName>style.visibility</p:attrName>
                                        </p:attrNameLst>
                                      </p:cBhvr>
                                      <p:to>
                                        <p:strVal val="visible"/>
                                      </p:to>
                                    </p:set>
                                    <p:anim calcmode="lin" valueType="num">
                                      <p:cBhvr additive="base">
                                        <p:cTn id="37" dur="500"/>
                                        <p:tgtEl>
                                          <p:spTgt spid="50">
                                            <p:txEl>
                                              <p:pRg st="8" end="8"/>
                                            </p:txEl>
                                          </p:spTgt>
                                        </p:tgtEl>
                                        <p:attrNameLst>
                                          <p:attrName>ppt_x</p:attrName>
                                        </p:attrNameLst>
                                      </p:cBhvr>
                                      <p:tavLst>
                                        <p:tav tm="0">
                                          <p:val>
                                            <p:strVal val="#ppt_x-1"/>
                                          </p:val>
                                        </p:tav>
                                        <p:tav tm="100000">
                                          <p:val>
                                            <p:strVal val="#ppt_x"/>
                                          </p:val>
                                        </p:tav>
                                      </p:tavLst>
                                    </p:anim>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822"/>
                                        <p:tgtEl>
                                          <p:spTgt spid="46"/>
                                        </p:tgtEl>
                                      </p:cBhvr>
                                    </p:animEffect>
                                  </p:childTnLst>
                                </p:cTn>
                              </p:par>
                            </p:childTnLst>
                          </p:cTn>
                        </p:par>
                        <p:par>
                          <p:cTn id="42" fill="hold">
                            <p:stCondLst>
                              <p:cond delay="2322"/>
                            </p:stCondLst>
                            <p:childTnLst>
                              <p:par>
                                <p:cTn id="43" presetID="10" presetClass="entr" presetSubtype="0" fill="hold" nodeType="afterEffect">
                                  <p:stCondLst>
                                    <p:cond delay="0"/>
                                  </p:stCondLst>
                                  <p:childTnLst>
                                    <p:set>
                                      <p:cBhvr>
                                        <p:cTn id="44" dur="1" fill="hold">
                                          <p:stCondLst>
                                            <p:cond delay="0"/>
                                          </p:stCondLst>
                                        </p:cTn>
                                        <p:tgtEl>
                                          <p:spTgt spid="49">
                                            <p:txEl>
                                              <p:pRg st="0" end="0"/>
                                            </p:txEl>
                                          </p:spTgt>
                                        </p:tgtEl>
                                        <p:attrNameLst>
                                          <p:attrName>style.visibility</p:attrName>
                                        </p:attrNameLst>
                                      </p:cBhvr>
                                      <p:to>
                                        <p:strVal val="visible"/>
                                      </p:to>
                                    </p:set>
                                    <p:animEffect transition="in" filter="fade">
                                      <p:cBhvr>
                                        <p:cTn id="45" dur="500"/>
                                        <p:tgtEl>
                                          <p:spTgt spid="49">
                                            <p:txEl>
                                              <p:pRg st="0" end="0"/>
                                            </p:txEl>
                                          </p:spTgt>
                                        </p:tgtEl>
                                      </p:cBhvr>
                                    </p:animEffect>
                                  </p:childTnLst>
                                </p:cTn>
                              </p:par>
                            </p:childTnLst>
                          </p:cTn>
                        </p:par>
                        <p:par>
                          <p:cTn id="46" fill="hold">
                            <p:stCondLst>
                              <p:cond delay="2822"/>
                            </p:stCondLst>
                            <p:childTnLst>
                              <p:par>
                                <p:cTn id="47" presetID="10" presetClass="entr" presetSubtype="0" fill="hold" nodeType="afterEffect">
                                  <p:stCondLst>
                                    <p:cond delay="0"/>
                                  </p:stCondLst>
                                  <p:childTnLst>
                                    <p:set>
                                      <p:cBhvr>
                                        <p:cTn id="48" dur="1" fill="hold">
                                          <p:stCondLst>
                                            <p:cond delay="0"/>
                                          </p:stCondLst>
                                        </p:cTn>
                                        <p:tgtEl>
                                          <p:spTgt spid="49">
                                            <p:txEl>
                                              <p:pRg st="1" end="1"/>
                                            </p:txEl>
                                          </p:spTgt>
                                        </p:tgtEl>
                                        <p:attrNameLst>
                                          <p:attrName>style.visibility</p:attrName>
                                        </p:attrNameLst>
                                      </p:cBhvr>
                                      <p:to>
                                        <p:strVal val="visible"/>
                                      </p:to>
                                    </p:set>
                                    <p:animEffect transition="in" filter="fade">
                                      <p:cBhvr>
                                        <p:cTn id="49" dur="500"/>
                                        <p:tgtEl>
                                          <p:spTgt spid="49">
                                            <p:txEl>
                                              <p:pRg st="1" end="1"/>
                                            </p:txEl>
                                          </p:spTgt>
                                        </p:tgtEl>
                                      </p:cBhvr>
                                    </p:animEffect>
                                  </p:childTnLst>
                                </p:cTn>
                              </p:par>
                            </p:childTnLst>
                          </p:cTn>
                        </p:par>
                        <p:par>
                          <p:cTn id="50" fill="hold">
                            <p:stCondLst>
                              <p:cond delay="3322"/>
                            </p:stCondLst>
                            <p:childTnLst>
                              <p:par>
                                <p:cTn id="51" presetID="10" presetClass="entr" presetSubtype="0" fill="hold" nodeType="afterEffect">
                                  <p:stCondLst>
                                    <p:cond delay="0"/>
                                  </p:stCondLst>
                                  <p:childTnLst>
                                    <p:set>
                                      <p:cBhvr>
                                        <p:cTn id="52" dur="1" fill="hold">
                                          <p:stCondLst>
                                            <p:cond delay="0"/>
                                          </p:stCondLst>
                                        </p:cTn>
                                        <p:tgtEl>
                                          <p:spTgt spid="49">
                                            <p:txEl>
                                              <p:pRg st="2" end="2"/>
                                            </p:txEl>
                                          </p:spTgt>
                                        </p:tgtEl>
                                        <p:attrNameLst>
                                          <p:attrName>style.visibility</p:attrName>
                                        </p:attrNameLst>
                                      </p:cBhvr>
                                      <p:to>
                                        <p:strVal val="visible"/>
                                      </p:to>
                                    </p:set>
                                    <p:animEffect transition="in" filter="fade">
                                      <p:cBhvr>
                                        <p:cTn id="53" dur="500"/>
                                        <p:tgtEl>
                                          <p:spTgt spid="49">
                                            <p:txEl>
                                              <p:pRg st="2" end="2"/>
                                            </p:txEl>
                                          </p:spTgt>
                                        </p:tgtEl>
                                      </p:cBhvr>
                                    </p:animEffect>
                                  </p:childTnLst>
                                </p:cTn>
                              </p:par>
                            </p:childTnLst>
                          </p:cTn>
                        </p:par>
                        <p:par>
                          <p:cTn id="54" fill="hold">
                            <p:stCondLst>
                              <p:cond delay="3822"/>
                            </p:stCondLst>
                            <p:childTnLst>
                              <p:par>
                                <p:cTn id="55" presetID="10" presetClass="entr" presetSubtype="0" fill="hold" nodeType="afterEffect">
                                  <p:stCondLst>
                                    <p:cond delay="0"/>
                                  </p:stCondLst>
                                  <p:childTnLst>
                                    <p:set>
                                      <p:cBhvr>
                                        <p:cTn id="56" dur="1" fill="hold">
                                          <p:stCondLst>
                                            <p:cond delay="0"/>
                                          </p:stCondLst>
                                        </p:cTn>
                                        <p:tgtEl>
                                          <p:spTgt spid="49">
                                            <p:txEl>
                                              <p:pRg st="3" end="3"/>
                                            </p:txEl>
                                          </p:spTgt>
                                        </p:tgtEl>
                                        <p:attrNameLst>
                                          <p:attrName>style.visibility</p:attrName>
                                        </p:attrNameLst>
                                      </p:cBhvr>
                                      <p:to>
                                        <p:strVal val="visible"/>
                                      </p:to>
                                    </p:set>
                                    <p:animEffect transition="in" filter="fade">
                                      <p:cBhvr>
                                        <p:cTn id="57" dur="500"/>
                                        <p:tgtEl>
                                          <p:spTgt spid="49">
                                            <p:txEl>
                                              <p:pRg st="3" end="3"/>
                                            </p:txEl>
                                          </p:spTgt>
                                        </p:tgtEl>
                                      </p:cBhvr>
                                    </p:animEffect>
                                  </p:childTnLst>
                                </p:cTn>
                              </p:par>
                            </p:childTnLst>
                          </p:cTn>
                        </p:par>
                        <p:par>
                          <p:cTn id="58" fill="hold">
                            <p:stCondLst>
                              <p:cond delay="4322"/>
                            </p:stCondLst>
                            <p:childTnLst>
                              <p:par>
                                <p:cTn id="59" presetID="10" presetClass="entr" presetSubtype="0" fill="hold" nodeType="afterEffect">
                                  <p:stCondLst>
                                    <p:cond delay="0"/>
                                  </p:stCondLst>
                                  <p:childTnLst>
                                    <p:set>
                                      <p:cBhvr>
                                        <p:cTn id="60" dur="1" fill="hold">
                                          <p:stCondLst>
                                            <p:cond delay="0"/>
                                          </p:stCondLst>
                                        </p:cTn>
                                        <p:tgtEl>
                                          <p:spTgt spid="49">
                                            <p:txEl>
                                              <p:pRg st="4" end="4"/>
                                            </p:txEl>
                                          </p:spTgt>
                                        </p:tgtEl>
                                        <p:attrNameLst>
                                          <p:attrName>style.visibility</p:attrName>
                                        </p:attrNameLst>
                                      </p:cBhvr>
                                      <p:to>
                                        <p:strVal val="visible"/>
                                      </p:to>
                                    </p:set>
                                    <p:animEffect transition="in" filter="fade">
                                      <p:cBhvr>
                                        <p:cTn id="61" dur="500"/>
                                        <p:tgtEl>
                                          <p:spTgt spid="49">
                                            <p:txEl>
                                              <p:pRg st="4" end="4"/>
                                            </p:txEl>
                                          </p:spTgt>
                                        </p:tgtEl>
                                      </p:cBhvr>
                                    </p:animEffect>
                                  </p:childTnLst>
                                </p:cTn>
                              </p:par>
                            </p:childTnLst>
                          </p:cTn>
                        </p:par>
                        <p:par>
                          <p:cTn id="62" fill="hold">
                            <p:stCondLst>
                              <p:cond delay="4822"/>
                            </p:stCondLst>
                            <p:childTnLst>
                              <p:par>
                                <p:cTn id="63" presetID="10" presetClass="entr" presetSubtype="0" fill="hold" nodeType="afterEffect">
                                  <p:stCondLst>
                                    <p:cond delay="0"/>
                                  </p:stCondLst>
                                  <p:childTnLst>
                                    <p:set>
                                      <p:cBhvr>
                                        <p:cTn id="64" dur="1" fill="hold">
                                          <p:stCondLst>
                                            <p:cond delay="0"/>
                                          </p:stCondLst>
                                        </p:cTn>
                                        <p:tgtEl>
                                          <p:spTgt spid="49">
                                            <p:txEl>
                                              <p:pRg st="5" end="5"/>
                                            </p:txEl>
                                          </p:spTgt>
                                        </p:tgtEl>
                                        <p:attrNameLst>
                                          <p:attrName>style.visibility</p:attrName>
                                        </p:attrNameLst>
                                      </p:cBhvr>
                                      <p:to>
                                        <p:strVal val="visible"/>
                                      </p:to>
                                    </p:set>
                                    <p:animEffect transition="in" filter="fade">
                                      <p:cBhvr>
                                        <p:cTn id="65" dur="500"/>
                                        <p:tgtEl>
                                          <p:spTgt spid="49">
                                            <p:txEl>
                                              <p:pRg st="5" end="5"/>
                                            </p:txEl>
                                          </p:spTgt>
                                        </p:tgtEl>
                                      </p:cBhvr>
                                    </p:animEffect>
                                  </p:childTnLst>
                                </p:cTn>
                              </p:par>
                            </p:childTnLst>
                          </p:cTn>
                        </p:par>
                        <p:par>
                          <p:cTn id="66" fill="hold">
                            <p:stCondLst>
                              <p:cond delay="5322"/>
                            </p:stCondLst>
                            <p:childTnLst>
                              <p:par>
                                <p:cTn id="67" presetID="10" presetClass="entr" presetSubtype="0" fill="hold" nodeType="afterEffect">
                                  <p:stCondLst>
                                    <p:cond delay="0"/>
                                  </p:stCondLst>
                                  <p:childTnLst>
                                    <p:set>
                                      <p:cBhvr>
                                        <p:cTn id="68" dur="1" fill="hold">
                                          <p:stCondLst>
                                            <p:cond delay="0"/>
                                          </p:stCondLst>
                                        </p:cTn>
                                        <p:tgtEl>
                                          <p:spTgt spid="49">
                                            <p:txEl>
                                              <p:pRg st="6" end="6"/>
                                            </p:txEl>
                                          </p:spTgt>
                                        </p:tgtEl>
                                        <p:attrNameLst>
                                          <p:attrName>style.visibility</p:attrName>
                                        </p:attrNameLst>
                                      </p:cBhvr>
                                      <p:to>
                                        <p:strVal val="visible"/>
                                      </p:to>
                                    </p:set>
                                    <p:animEffect transition="in" filter="fade">
                                      <p:cBhvr>
                                        <p:cTn id="69" dur="500"/>
                                        <p:tgtEl>
                                          <p:spTgt spid="49">
                                            <p:txEl>
                                              <p:pRg st="6" end="6"/>
                                            </p:txEl>
                                          </p:spTgt>
                                        </p:tgtEl>
                                      </p:cBhvr>
                                    </p:animEffect>
                                  </p:childTnLst>
                                </p:cTn>
                              </p:par>
                            </p:childTnLst>
                          </p:cTn>
                        </p:par>
                        <p:par>
                          <p:cTn id="70" fill="hold">
                            <p:stCondLst>
                              <p:cond delay="5822"/>
                            </p:stCondLst>
                            <p:childTnLst>
                              <p:par>
                                <p:cTn id="71" presetID="10" presetClass="entr" presetSubtype="0" fill="hold" nodeType="afterEffect">
                                  <p:stCondLst>
                                    <p:cond delay="0"/>
                                  </p:stCondLst>
                                  <p:childTnLst>
                                    <p:set>
                                      <p:cBhvr>
                                        <p:cTn id="72" dur="1" fill="hold">
                                          <p:stCondLst>
                                            <p:cond delay="0"/>
                                          </p:stCondLst>
                                        </p:cTn>
                                        <p:tgtEl>
                                          <p:spTgt spid="49">
                                            <p:txEl>
                                              <p:pRg st="7" end="7"/>
                                            </p:txEl>
                                          </p:spTgt>
                                        </p:tgtEl>
                                        <p:attrNameLst>
                                          <p:attrName>style.visibility</p:attrName>
                                        </p:attrNameLst>
                                      </p:cBhvr>
                                      <p:to>
                                        <p:strVal val="visible"/>
                                      </p:to>
                                    </p:set>
                                    <p:animEffect transition="in" filter="fade">
                                      <p:cBhvr>
                                        <p:cTn id="73" dur="500"/>
                                        <p:tgtEl>
                                          <p:spTgt spid="49">
                                            <p:txEl>
                                              <p:pRg st="7" end="7"/>
                                            </p:txEl>
                                          </p:spTgt>
                                        </p:tgtEl>
                                      </p:cBhvr>
                                    </p:animEffect>
                                  </p:childTnLst>
                                </p:cTn>
                              </p:par>
                            </p:childTnLst>
                          </p:cTn>
                        </p:par>
                        <p:par>
                          <p:cTn id="74" fill="hold">
                            <p:stCondLst>
                              <p:cond delay="6322"/>
                            </p:stCondLst>
                            <p:childTnLst>
                              <p:par>
                                <p:cTn id="75" presetID="10" presetClass="entr" presetSubtype="0" fill="hold" nodeType="afterEffect">
                                  <p:stCondLst>
                                    <p:cond delay="0"/>
                                  </p:stCondLst>
                                  <p:childTnLst>
                                    <p:set>
                                      <p:cBhvr>
                                        <p:cTn id="76" dur="1" fill="hold">
                                          <p:stCondLst>
                                            <p:cond delay="0"/>
                                          </p:stCondLst>
                                        </p:cTn>
                                        <p:tgtEl>
                                          <p:spTgt spid="49">
                                            <p:txEl>
                                              <p:pRg st="8" end="8"/>
                                            </p:txEl>
                                          </p:spTgt>
                                        </p:tgtEl>
                                        <p:attrNameLst>
                                          <p:attrName>style.visibility</p:attrName>
                                        </p:attrNameLst>
                                      </p:cBhvr>
                                      <p:to>
                                        <p:strVal val="visible"/>
                                      </p:to>
                                    </p:set>
                                    <p:animEffect transition="in" filter="fade">
                                      <p:cBhvr>
                                        <p:cTn id="77" dur="500"/>
                                        <p:tgtEl>
                                          <p:spTgt spid="49">
                                            <p:txEl>
                                              <p:pRg st="8" end="8"/>
                                            </p:txEl>
                                          </p:spTgt>
                                        </p:tgtEl>
                                      </p:cBhvr>
                                    </p:animEffect>
                                  </p:childTnLst>
                                </p:cTn>
                              </p:par>
                            </p:childTnLst>
                          </p:cTn>
                        </p:par>
                        <p:par>
                          <p:cTn id="78" fill="hold">
                            <p:stCondLst>
                              <p:cond delay="6822"/>
                            </p:stCondLst>
                            <p:childTnLst>
                              <p:par>
                                <p:cTn id="79" presetID="10" presetClass="entr" presetSubtype="0" fill="hold" nodeType="afterEffect">
                                  <p:stCondLst>
                                    <p:cond delay="0"/>
                                  </p:stCondLst>
                                  <p:childTnLst>
                                    <p:set>
                                      <p:cBhvr>
                                        <p:cTn id="80" dur="1" fill="hold">
                                          <p:stCondLst>
                                            <p:cond delay="0"/>
                                          </p:stCondLst>
                                        </p:cTn>
                                        <p:tgtEl>
                                          <p:spTgt spid="51">
                                            <p:txEl>
                                              <p:pRg st="0" end="0"/>
                                            </p:txEl>
                                          </p:spTgt>
                                        </p:tgtEl>
                                        <p:attrNameLst>
                                          <p:attrName>style.visibility</p:attrName>
                                        </p:attrNameLst>
                                      </p:cBhvr>
                                      <p:to>
                                        <p:strVal val="visible"/>
                                      </p:to>
                                    </p:set>
                                    <p:animEffect transition="in" filter="fade">
                                      <p:cBhvr>
                                        <p:cTn id="81" dur="500"/>
                                        <p:tgtEl>
                                          <p:spTgt spid="51">
                                            <p:txEl>
                                              <p:pRg st="0" end="0"/>
                                            </p:txEl>
                                          </p:spTgt>
                                        </p:tgtEl>
                                      </p:cBhvr>
                                    </p:animEffect>
                                  </p:childTnLst>
                                </p:cTn>
                              </p:par>
                            </p:childTnLst>
                          </p:cTn>
                        </p:par>
                        <p:par>
                          <p:cTn id="82" fill="hold">
                            <p:stCondLst>
                              <p:cond delay="7322"/>
                            </p:stCondLst>
                            <p:childTnLst>
                              <p:par>
                                <p:cTn id="83" presetID="10" presetClass="entr" presetSubtype="0" fill="hold" nodeType="afterEffect">
                                  <p:stCondLst>
                                    <p:cond delay="0"/>
                                  </p:stCondLst>
                                  <p:childTnLst>
                                    <p:set>
                                      <p:cBhvr>
                                        <p:cTn id="84" dur="1" fill="hold">
                                          <p:stCondLst>
                                            <p:cond delay="0"/>
                                          </p:stCondLst>
                                        </p:cTn>
                                        <p:tgtEl>
                                          <p:spTgt spid="51">
                                            <p:txEl>
                                              <p:pRg st="1" end="1"/>
                                            </p:txEl>
                                          </p:spTgt>
                                        </p:tgtEl>
                                        <p:attrNameLst>
                                          <p:attrName>style.visibility</p:attrName>
                                        </p:attrNameLst>
                                      </p:cBhvr>
                                      <p:to>
                                        <p:strVal val="visible"/>
                                      </p:to>
                                    </p:set>
                                    <p:animEffect transition="in" filter="fade">
                                      <p:cBhvr>
                                        <p:cTn id="85" dur="500"/>
                                        <p:tgtEl>
                                          <p:spTgt spid="51">
                                            <p:txEl>
                                              <p:pRg st="1" end="1"/>
                                            </p:txEl>
                                          </p:spTgt>
                                        </p:tgtEl>
                                      </p:cBhvr>
                                    </p:animEffect>
                                  </p:childTnLst>
                                </p:cTn>
                              </p:par>
                            </p:childTnLst>
                          </p:cTn>
                        </p:par>
                        <p:par>
                          <p:cTn id="86" fill="hold">
                            <p:stCondLst>
                              <p:cond delay="7822"/>
                            </p:stCondLst>
                            <p:childTnLst>
                              <p:par>
                                <p:cTn id="87" presetID="10" presetClass="entr" presetSubtype="0" fill="hold" nodeType="afterEffect">
                                  <p:stCondLst>
                                    <p:cond delay="0"/>
                                  </p:stCondLst>
                                  <p:childTnLst>
                                    <p:set>
                                      <p:cBhvr>
                                        <p:cTn id="88" dur="1" fill="hold">
                                          <p:stCondLst>
                                            <p:cond delay="0"/>
                                          </p:stCondLst>
                                        </p:cTn>
                                        <p:tgtEl>
                                          <p:spTgt spid="51">
                                            <p:txEl>
                                              <p:pRg st="2" end="2"/>
                                            </p:txEl>
                                          </p:spTgt>
                                        </p:tgtEl>
                                        <p:attrNameLst>
                                          <p:attrName>style.visibility</p:attrName>
                                        </p:attrNameLst>
                                      </p:cBhvr>
                                      <p:to>
                                        <p:strVal val="visible"/>
                                      </p:to>
                                    </p:set>
                                    <p:animEffect transition="in" filter="fade">
                                      <p:cBhvr>
                                        <p:cTn id="89" dur="500"/>
                                        <p:tgtEl>
                                          <p:spTgt spid="51">
                                            <p:txEl>
                                              <p:pRg st="2" end="2"/>
                                            </p:txEl>
                                          </p:spTgt>
                                        </p:tgtEl>
                                      </p:cBhvr>
                                    </p:animEffect>
                                  </p:childTnLst>
                                </p:cTn>
                              </p:par>
                            </p:childTnLst>
                          </p:cTn>
                        </p:par>
                        <p:par>
                          <p:cTn id="90" fill="hold">
                            <p:stCondLst>
                              <p:cond delay="8322"/>
                            </p:stCondLst>
                            <p:childTnLst>
                              <p:par>
                                <p:cTn id="91" presetID="10" presetClass="entr" presetSubtype="0" fill="hold" nodeType="afterEffect">
                                  <p:stCondLst>
                                    <p:cond delay="0"/>
                                  </p:stCondLst>
                                  <p:childTnLst>
                                    <p:set>
                                      <p:cBhvr>
                                        <p:cTn id="92" dur="1" fill="hold">
                                          <p:stCondLst>
                                            <p:cond delay="0"/>
                                          </p:stCondLst>
                                        </p:cTn>
                                        <p:tgtEl>
                                          <p:spTgt spid="51">
                                            <p:txEl>
                                              <p:pRg st="3" end="3"/>
                                            </p:txEl>
                                          </p:spTgt>
                                        </p:tgtEl>
                                        <p:attrNameLst>
                                          <p:attrName>style.visibility</p:attrName>
                                        </p:attrNameLst>
                                      </p:cBhvr>
                                      <p:to>
                                        <p:strVal val="visible"/>
                                      </p:to>
                                    </p:set>
                                    <p:animEffect transition="in" filter="fade">
                                      <p:cBhvr>
                                        <p:cTn id="93" dur="500"/>
                                        <p:tgtEl>
                                          <p:spTgt spid="51">
                                            <p:txEl>
                                              <p:pRg st="3" end="3"/>
                                            </p:txEl>
                                          </p:spTgt>
                                        </p:tgtEl>
                                      </p:cBhvr>
                                    </p:animEffect>
                                  </p:childTnLst>
                                </p:cTn>
                              </p:par>
                            </p:childTnLst>
                          </p:cTn>
                        </p:par>
                        <p:par>
                          <p:cTn id="94" fill="hold">
                            <p:stCondLst>
                              <p:cond delay="8822"/>
                            </p:stCondLst>
                            <p:childTnLst>
                              <p:par>
                                <p:cTn id="95" presetID="10" presetClass="entr" presetSubtype="0" fill="hold" nodeType="afterEffect">
                                  <p:stCondLst>
                                    <p:cond delay="0"/>
                                  </p:stCondLst>
                                  <p:childTnLst>
                                    <p:set>
                                      <p:cBhvr>
                                        <p:cTn id="96" dur="1" fill="hold">
                                          <p:stCondLst>
                                            <p:cond delay="0"/>
                                          </p:stCondLst>
                                        </p:cTn>
                                        <p:tgtEl>
                                          <p:spTgt spid="51">
                                            <p:txEl>
                                              <p:pRg st="4" end="4"/>
                                            </p:txEl>
                                          </p:spTgt>
                                        </p:tgtEl>
                                        <p:attrNameLst>
                                          <p:attrName>style.visibility</p:attrName>
                                        </p:attrNameLst>
                                      </p:cBhvr>
                                      <p:to>
                                        <p:strVal val="visible"/>
                                      </p:to>
                                    </p:set>
                                    <p:animEffect transition="in" filter="fade">
                                      <p:cBhvr>
                                        <p:cTn id="97" dur="500"/>
                                        <p:tgtEl>
                                          <p:spTgt spid="51">
                                            <p:txEl>
                                              <p:pRg st="4" end="4"/>
                                            </p:txEl>
                                          </p:spTgt>
                                        </p:tgtEl>
                                      </p:cBhvr>
                                    </p:animEffect>
                                  </p:childTnLst>
                                </p:cTn>
                              </p:par>
                            </p:childTnLst>
                          </p:cTn>
                        </p:par>
                        <p:par>
                          <p:cTn id="98" fill="hold">
                            <p:stCondLst>
                              <p:cond delay="9322"/>
                            </p:stCondLst>
                            <p:childTnLst>
                              <p:par>
                                <p:cTn id="99" presetID="10" presetClass="entr" presetSubtype="0" fill="hold" nodeType="afterEffect">
                                  <p:stCondLst>
                                    <p:cond delay="0"/>
                                  </p:stCondLst>
                                  <p:childTnLst>
                                    <p:set>
                                      <p:cBhvr>
                                        <p:cTn id="100" dur="1" fill="hold">
                                          <p:stCondLst>
                                            <p:cond delay="0"/>
                                          </p:stCondLst>
                                        </p:cTn>
                                        <p:tgtEl>
                                          <p:spTgt spid="51">
                                            <p:txEl>
                                              <p:pRg st="5" end="5"/>
                                            </p:txEl>
                                          </p:spTgt>
                                        </p:tgtEl>
                                        <p:attrNameLst>
                                          <p:attrName>style.visibility</p:attrName>
                                        </p:attrNameLst>
                                      </p:cBhvr>
                                      <p:to>
                                        <p:strVal val="visible"/>
                                      </p:to>
                                    </p:set>
                                    <p:animEffect transition="in" filter="fade">
                                      <p:cBhvr>
                                        <p:cTn id="101" dur="500"/>
                                        <p:tgtEl>
                                          <p:spTgt spid="51">
                                            <p:txEl>
                                              <p:pRg st="5" end="5"/>
                                            </p:txEl>
                                          </p:spTgt>
                                        </p:tgtEl>
                                      </p:cBhvr>
                                    </p:animEffect>
                                  </p:childTnLst>
                                </p:cTn>
                              </p:par>
                            </p:childTnLst>
                          </p:cTn>
                        </p:par>
                        <p:par>
                          <p:cTn id="102" fill="hold">
                            <p:stCondLst>
                              <p:cond delay="9822"/>
                            </p:stCondLst>
                            <p:childTnLst>
                              <p:par>
                                <p:cTn id="103" presetID="10" presetClass="entr" presetSubtype="0" fill="hold" nodeType="afterEffect">
                                  <p:stCondLst>
                                    <p:cond delay="0"/>
                                  </p:stCondLst>
                                  <p:childTnLst>
                                    <p:set>
                                      <p:cBhvr>
                                        <p:cTn id="104" dur="1" fill="hold">
                                          <p:stCondLst>
                                            <p:cond delay="0"/>
                                          </p:stCondLst>
                                        </p:cTn>
                                        <p:tgtEl>
                                          <p:spTgt spid="51">
                                            <p:txEl>
                                              <p:pRg st="6" end="6"/>
                                            </p:txEl>
                                          </p:spTgt>
                                        </p:tgtEl>
                                        <p:attrNameLst>
                                          <p:attrName>style.visibility</p:attrName>
                                        </p:attrNameLst>
                                      </p:cBhvr>
                                      <p:to>
                                        <p:strVal val="visible"/>
                                      </p:to>
                                    </p:set>
                                    <p:animEffect transition="in" filter="fade">
                                      <p:cBhvr>
                                        <p:cTn id="105" dur="500"/>
                                        <p:tgtEl>
                                          <p:spTgt spid="51">
                                            <p:txEl>
                                              <p:pRg st="6" end="6"/>
                                            </p:txEl>
                                          </p:spTgt>
                                        </p:tgtEl>
                                      </p:cBhvr>
                                    </p:animEffect>
                                  </p:childTnLst>
                                </p:cTn>
                              </p:par>
                            </p:childTnLst>
                          </p:cTn>
                        </p:par>
                        <p:par>
                          <p:cTn id="106" fill="hold">
                            <p:stCondLst>
                              <p:cond delay="10322"/>
                            </p:stCondLst>
                            <p:childTnLst>
                              <p:par>
                                <p:cTn id="107" presetID="10" presetClass="entr" presetSubtype="0" fill="hold" nodeType="afterEffect">
                                  <p:stCondLst>
                                    <p:cond delay="0"/>
                                  </p:stCondLst>
                                  <p:childTnLst>
                                    <p:set>
                                      <p:cBhvr>
                                        <p:cTn id="108" dur="1" fill="hold">
                                          <p:stCondLst>
                                            <p:cond delay="0"/>
                                          </p:stCondLst>
                                        </p:cTn>
                                        <p:tgtEl>
                                          <p:spTgt spid="51">
                                            <p:txEl>
                                              <p:pRg st="7" end="7"/>
                                            </p:txEl>
                                          </p:spTgt>
                                        </p:tgtEl>
                                        <p:attrNameLst>
                                          <p:attrName>style.visibility</p:attrName>
                                        </p:attrNameLst>
                                      </p:cBhvr>
                                      <p:to>
                                        <p:strVal val="visible"/>
                                      </p:to>
                                    </p:set>
                                    <p:animEffect transition="in" filter="fade">
                                      <p:cBhvr>
                                        <p:cTn id="109" dur="500"/>
                                        <p:tgtEl>
                                          <p:spTgt spid="51">
                                            <p:txEl>
                                              <p:pRg st="7" end="7"/>
                                            </p:txEl>
                                          </p:spTgt>
                                        </p:tgtEl>
                                      </p:cBhvr>
                                    </p:animEffect>
                                  </p:childTnLst>
                                </p:cTn>
                              </p:par>
                            </p:childTnLst>
                          </p:cTn>
                        </p:par>
                        <p:par>
                          <p:cTn id="110" fill="hold">
                            <p:stCondLst>
                              <p:cond delay="10822"/>
                            </p:stCondLst>
                            <p:childTnLst>
                              <p:par>
                                <p:cTn id="111" presetID="10" presetClass="entr" presetSubtype="0" fill="hold" nodeType="afterEffect">
                                  <p:stCondLst>
                                    <p:cond delay="0"/>
                                  </p:stCondLst>
                                  <p:childTnLst>
                                    <p:set>
                                      <p:cBhvr>
                                        <p:cTn id="112" dur="1" fill="hold">
                                          <p:stCondLst>
                                            <p:cond delay="0"/>
                                          </p:stCondLst>
                                        </p:cTn>
                                        <p:tgtEl>
                                          <p:spTgt spid="51">
                                            <p:txEl>
                                              <p:pRg st="8" end="8"/>
                                            </p:txEl>
                                          </p:spTgt>
                                        </p:tgtEl>
                                        <p:attrNameLst>
                                          <p:attrName>style.visibility</p:attrName>
                                        </p:attrNameLst>
                                      </p:cBhvr>
                                      <p:to>
                                        <p:strVal val="visible"/>
                                      </p:to>
                                    </p:set>
                                    <p:animEffect transition="in" filter="fade">
                                      <p:cBhvr>
                                        <p:cTn id="113" dur="500"/>
                                        <p:tgtEl>
                                          <p:spTgt spid="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52"/>
        <p:cNvGrpSpPr/>
        <p:nvPr/>
      </p:nvGrpSpPr>
      <p:grpSpPr>
        <a:xfrm>
          <a:off x="0" y="0"/>
          <a:ext cx="0" cy="0"/>
          <a:chOff x="0" y="0"/>
          <a:chExt cx="0" cy="0"/>
        </a:xfrm>
      </p:grpSpPr>
      <p:sp>
        <p:nvSpPr>
          <p:cNvPr id="53" name="Google Shape;53;p55"/>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5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5"/>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56" name="Google Shape;56;p5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5"/>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8" name="Google Shape;58;p55"/>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9" name="Google Shape;59;p5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60" name="Google Shape;60;p55"/>
          <p:cNvSpPr txBox="1">
            <a:spLocks noGrp="1"/>
          </p:cNvSpPr>
          <p:nvPr>
            <p:ph type="body" idx="2"/>
          </p:nvPr>
        </p:nvSpPr>
        <p:spPr>
          <a:xfrm>
            <a:off x="1519127" y="2407196"/>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55"/>
          <p:cNvSpPr txBox="1">
            <a:spLocks noGrp="1"/>
          </p:cNvSpPr>
          <p:nvPr>
            <p:ph type="body" idx="3"/>
          </p:nvPr>
        </p:nvSpPr>
        <p:spPr>
          <a:xfrm>
            <a:off x="1519127" y="3140213"/>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55"/>
          <p:cNvSpPr txBox="1">
            <a:spLocks noGrp="1"/>
          </p:cNvSpPr>
          <p:nvPr>
            <p:ph type="body" idx="4"/>
          </p:nvPr>
        </p:nvSpPr>
        <p:spPr>
          <a:xfrm>
            <a:off x="3814614" y="4711452"/>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55"/>
          <p:cNvSpPr txBox="1">
            <a:spLocks noGrp="1"/>
          </p:cNvSpPr>
          <p:nvPr>
            <p:ph type="body" idx="5"/>
          </p:nvPr>
        </p:nvSpPr>
        <p:spPr>
          <a:xfrm>
            <a:off x="3814614" y="5444469"/>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55"/>
          <p:cNvSpPr txBox="1">
            <a:spLocks noGrp="1"/>
          </p:cNvSpPr>
          <p:nvPr>
            <p:ph type="body" idx="6"/>
          </p:nvPr>
        </p:nvSpPr>
        <p:spPr>
          <a:xfrm>
            <a:off x="6190878" y="7015708"/>
            <a:ext cx="11593288"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55"/>
          <p:cNvSpPr txBox="1">
            <a:spLocks noGrp="1"/>
          </p:cNvSpPr>
          <p:nvPr>
            <p:ph type="body" idx="7"/>
          </p:nvPr>
        </p:nvSpPr>
        <p:spPr>
          <a:xfrm>
            <a:off x="6190878" y="7748725"/>
            <a:ext cx="11593288" cy="1355215"/>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250"/>
                                        <p:tgtEl>
                                          <p:spTgt spid="58"/>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250"/>
                                        <p:tgtEl>
                                          <p:spTgt spid="59"/>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p:tgtEl>
                                          <p:spTgt spid="57"/>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p:tgtEl>
                                          <p:spTgt spid="54"/>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3">
                                            <p:txEl>
                                              <p:pRg st="0" end="0"/>
                                            </p:txEl>
                                          </p:spTgt>
                                        </p:tgtEl>
                                        <p:attrNameLst>
                                          <p:attrName>style.visibility</p:attrName>
                                        </p:attrNameLst>
                                      </p:cBhvr>
                                      <p:to>
                                        <p:strVal val="visible"/>
                                      </p:to>
                                    </p:set>
                                    <p:anim calcmode="lin" valueType="num">
                                      <p:cBhvr additive="base">
                                        <p:cTn id="19" dur="500"/>
                                        <p:tgtEl>
                                          <p:spTgt spid="53">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3">
                                            <p:txEl>
                                              <p:pRg st="1" end="1"/>
                                            </p:txEl>
                                          </p:spTgt>
                                        </p:tgtEl>
                                        <p:attrNameLst>
                                          <p:attrName>style.visibility</p:attrName>
                                        </p:attrNameLst>
                                      </p:cBhvr>
                                      <p:to>
                                        <p:strVal val="visible"/>
                                      </p:to>
                                    </p:set>
                                    <p:anim calcmode="lin" valueType="num">
                                      <p:cBhvr additive="base">
                                        <p:cTn id="22" dur="500"/>
                                        <p:tgtEl>
                                          <p:spTgt spid="53">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3">
                                            <p:txEl>
                                              <p:pRg st="2" end="2"/>
                                            </p:txEl>
                                          </p:spTgt>
                                        </p:tgtEl>
                                        <p:attrNameLst>
                                          <p:attrName>style.visibility</p:attrName>
                                        </p:attrNameLst>
                                      </p:cBhvr>
                                      <p:to>
                                        <p:strVal val="visible"/>
                                      </p:to>
                                    </p:set>
                                    <p:anim calcmode="lin" valueType="num">
                                      <p:cBhvr additive="base">
                                        <p:cTn id="25" dur="500"/>
                                        <p:tgtEl>
                                          <p:spTgt spid="53">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53">
                                            <p:txEl>
                                              <p:pRg st="3" end="3"/>
                                            </p:txEl>
                                          </p:spTgt>
                                        </p:tgtEl>
                                        <p:attrNameLst>
                                          <p:attrName>style.visibility</p:attrName>
                                        </p:attrNameLst>
                                      </p:cBhvr>
                                      <p:to>
                                        <p:strVal val="visible"/>
                                      </p:to>
                                    </p:set>
                                    <p:anim calcmode="lin" valueType="num">
                                      <p:cBhvr additive="base">
                                        <p:cTn id="28" dur="500"/>
                                        <p:tgtEl>
                                          <p:spTgt spid="53">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53">
                                            <p:txEl>
                                              <p:pRg st="4" end="4"/>
                                            </p:txEl>
                                          </p:spTgt>
                                        </p:tgtEl>
                                        <p:attrNameLst>
                                          <p:attrName>style.visibility</p:attrName>
                                        </p:attrNameLst>
                                      </p:cBhvr>
                                      <p:to>
                                        <p:strVal val="visible"/>
                                      </p:to>
                                    </p:set>
                                    <p:anim calcmode="lin" valueType="num">
                                      <p:cBhvr additive="base">
                                        <p:cTn id="31" dur="500"/>
                                        <p:tgtEl>
                                          <p:spTgt spid="53">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53">
                                            <p:txEl>
                                              <p:pRg st="5" end="5"/>
                                            </p:txEl>
                                          </p:spTgt>
                                        </p:tgtEl>
                                        <p:attrNameLst>
                                          <p:attrName>style.visibility</p:attrName>
                                        </p:attrNameLst>
                                      </p:cBhvr>
                                      <p:to>
                                        <p:strVal val="visible"/>
                                      </p:to>
                                    </p:set>
                                    <p:anim calcmode="lin" valueType="num">
                                      <p:cBhvr additive="base">
                                        <p:cTn id="34" dur="500"/>
                                        <p:tgtEl>
                                          <p:spTgt spid="53">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53">
                                            <p:txEl>
                                              <p:pRg st="6" end="6"/>
                                            </p:txEl>
                                          </p:spTgt>
                                        </p:tgtEl>
                                        <p:attrNameLst>
                                          <p:attrName>style.visibility</p:attrName>
                                        </p:attrNameLst>
                                      </p:cBhvr>
                                      <p:to>
                                        <p:strVal val="visible"/>
                                      </p:to>
                                    </p:set>
                                    <p:anim calcmode="lin" valueType="num">
                                      <p:cBhvr additive="base">
                                        <p:cTn id="37" dur="500"/>
                                        <p:tgtEl>
                                          <p:spTgt spid="53">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53">
                                            <p:txEl>
                                              <p:pRg st="7" end="7"/>
                                            </p:txEl>
                                          </p:spTgt>
                                        </p:tgtEl>
                                        <p:attrNameLst>
                                          <p:attrName>style.visibility</p:attrName>
                                        </p:attrNameLst>
                                      </p:cBhvr>
                                      <p:to>
                                        <p:strVal val="visible"/>
                                      </p:to>
                                    </p:set>
                                    <p:anim calcmode="lin" valueType="num">
                                      <p:cBhvr additive="base">
                                        <p:cTn id="40" dur="500"/>
                                        <p:tgtEl>
                                          <p:spTgt spid="53">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53">
                                            <p:txEl>
                                              <p:pRg st="8" end="8"/>
                                            </p:txEl>
                                          </p:spTgt>
                                        </p:tgtEl>
                                        <p:attrNameLst>
                                          <p:attrName>style.visibility</p:attrName>
                                        </p:attrNameLst>
                                      </p:cBhvr>
                                      <p:to>
                                        <p:strVal val="visible"/>
                                      </p:to>
                                    </p:set>
                                    <p:anim calcmode="lin" valueType="num">
                                      <p:cBhvr additive="base">
                                        <p:cTn id="43" dur="500"/>
                                        <p:tgtEl>
                                          <p:spTgt spid="53">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60">
                                            <p:txEl>
                                              <p:pRg st="0" end="0"/>
                                            </p:txEl>
                                          </p:spTgt>
                                        </p:tgtEl>
                                        <p:attrNameLst>
                                          <p:attrName>style.visibility</p:attrName>
                                        </p:attrNameLst>
                                      </p:cBhvr>
                                      <p:to>
                                        <p:strVal val="visible"/>
                                      </p:to>
                                    </p:set>
                                    <p:animEffect transition="in" filter="fade">
                                      <p:cBhvr>
                                        <p:cTn id="47" dur="500"/>
                                        <p:tgtEl>
                                          <p:spTgt spid="60">
                                            <p:txEl>
                                              <p:pRg st="0" end="0"/>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0">
                                            <p:txEl>
                                              <p:pRg st="1" end="1"/>
                                            </p:txEl>
                                          </p:spTgt>
                                        </p:tgtEl>
                                        <p:attrNameLst>
                                          <p:attrName>style.visibility</p:attrName>
                                        </p:attrNameLst>
                                      </p:cBhvr>
                                      <p:to>
                                        <p:strVal val="visible"/>
                                      </p:to>
                                    </p:set>
                                    <p:animEffect transition="in" filter="fade">
                                      <p:cBhvr>
                                        <p:cTn id="51" dur="500"/>
                                        <p:tgtEl>
                                          <p:spTgt spid="60">
                                            <p:txEl>
                                              <p:pRg st="1" end="1"/>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60">
                                            <p:txEl>
                                              <p:pRg st="2" end="2"/>
                                            </p:txEl>
                                          </p:spTgt>
                                        </p:tgtEl>
                                        <p:attrNameLst>
                                          <p:attrName>style.visibility</p:attrName>
                                        </p:attrNameLst>
                                      </p:cBhvr>
                                      <p:to>
                                        <p:strVal val="visible"/>
                                      </p:to>
                                    </p:set>
                                    <p:animEffect transition="in" filter="fade">
                                      <p:cBhvr>
                                        <p:cTn id="55" dur="500"/>
                                        <p:tgtEl>
                                          <p:spTgt spid="60">
                                            <p:txEl>
                                              <p:pRg st="2" end="2"/>
                                            </p:txEl>
                                          </p:spTgt>
                                        </p:tgtEl>
                                      </p:cBhvr>
                                    </p:animEffect>
                                  </p:childTnLst>
                                </p:cTn>
                              </p:par>
                            </p:childTnLst>
                          </p:cTn>
                        </p:par>
                        <p:par>
                          <p:cTn id="56" fill="hold">
                            <p:stCondLst>
                              <p:cond delay="2000"/>
                            </p:stCondLst>
                            <p:childTnLst>
                              <p:par>
                                <p:cTn id="57" presetID="10" presetClass="entr" presetSubtype="0" fill="hold" nodeType="afterEffect">
                                  <p:stCondLst>
                                    <p:cond delay="0"/>
                                  </p:stCondLst>
                                  <p:childTnLst>
                                    <p:set>
                                      <p:cBhvr>
                                        <p:cTn id="58" dur="1" fill="hold">
                                          <p:stCondLst>
                                            <p:cond delay="0"/>
                                          </p:stCondLst>
                                        </p:cTn>
                                        <p:tgtEl>
                                          <p:spTgt spid="60">
                                            <p:txEl>
                                              <p:pRg st="3" end="3"/>
                                            </p:txEl>
                                          </p:spTgt>
                                        </p:tgtEl>
                                        <p:attrNameLst>
                                          <p:attrName>style.visibility</p:attrName>
                                        </p:attrNameLst>
                                      </p:cBhvr>
                                      <p:to>
                                        <p:strVal val="visible"/>
                                      </p:to>
                                    </p:set>
                                    <p:animEffect transition="in" filter="fade">
                                      <p:cBhvr>
                                        <p:cTn id="59" dur="500"/>
                                        <p:tgtEl>
                                          <p:spTgt spid="60">
                                            <p:txEl>
                                              <p:pRg st="3" end="3"/>
                                            </p:txEl>
                                          </p:spTgt>
                                        </p:tgtEl>
                                      </p:cBhvr>
                                    </p:animEffect>
                                  </p:childTnLst>
                                </p:cTn>
                              </p:par>
                            </p:childTnLst>
                          </p:cTn>
                        </p:par>
                        <p:par>
                          <p:cTn id="60" fill="hold">
                            <p:stCondLst>
                              <p:cond delay="2500"/>
                            </p:stCondLst>
                            <p:childTnLst>
                              <p:par>
                                <p:cTn id="61" presetID="10" presetClass="entr" presetSubtype="0" fill="hold" nodeType="afterEffect">
                                  <p:stCondLst>
                                    <p:cond delay="0"/>
                                  </p:stCondLst>
                                  <p:childTnLst>
                                    <p:set>
                                      <p:cBhvr>
                                        <p:cTn id="62" dur="1" fill="hold">
                                          <p:stCondLst>
                                            <p:cond delay="0"/>
                                          </p:stCondLst>
                                        </p:cTn>
                                        <p:tgtEl>
                                          <p:spTgt spid="60">
                                            <p:txEl>
                                              <p:pRg st="4" end="4"/>
                                            </p:txEl>
                                          </p:spTgt>
                                        </p:tgtEl>
                                        <p:attrNameLst>
                                          <p:attrName>style.visibility</p:attrName>
                                        </p:attrNameLst>
                                      </p:cBhvr>
                                      <p:to>
                                        <p:strVal val="visible"/>
                                      </p:to>
                                    </p:set>
                                    <p:animEffect transition="in" filter="fade">
                                      <p:cBhvr>
                                        <p:cTn id="63" dur="500"/>
                                        <p:tgtEl>
                                          <p:spTgt spid="60">
                                            <p:txEl>
                                              <p:pRg st="4" end="4"/>
                                            </p:txEl>
                                          </p:spTgt>
                                        </p:tgtEl>
                                      </p:cBhvr>
                                    </p:animEffect>
                                  </p:childTnLst>
                                </p:cTn>
                              </p:par>
                            </p:childTnLst>
                          </p:cTn>
                        </p:par>
                        <p:par>
                          <p:cTn id="64" fill="hold">
                            <p:stCondLst>
                              <p:cond delay="3000"/>
                            </p:stCondLst>
                            <p:childTnLst>
                              <p:par>
                                <p:cTn id="65" presetID="10" presetClass="entr" presetSubtype="0" fill="hold" nodeType="afterEffect">
                                  <p:stCondLst>
                                    <p:cond delay="0"/>
                                  </p:stCondLst>
                                  <p:childTnLst>
                                    <p:set>
                                      <p:cBhvr>
                                        <p:cTn id="66" dur="1" fill="hold">
                                          <p:stCondLst>
                                            <p:cond delay="0"/>
                                          </p:stCondLst>
                                        </p:cTn>
                                        <p:tgtEl>
                                          <p:spTgt spid="60">
                                            <p:txEl>
                                              <p:pRg st="5" end="5"/>
                                            </p:txEl>
                                          </p:spTgt>
                                        </p:tgtEl>
                                        <p:attrNameLst>
                                          <p:attrName>style.visibility</p:attrName>
                                        </p:attrNameLst>
                                      </p:cBhvr>
                                      <p:to>
                                        <p:strVal val="visible"/>
                                      </p:to>
                                    </p:set>
                                    <p:animEffect transition="in" filter="fade">
                                      <p:cBhvr>
                                        <p:cTn id="67" dur="500"/>
                                        <p:tgtEl>
                                          <p:spTgt spid="60">
                                            <p:txEl>
                                              <p:pRg st="5" end="5"/>
                                            </p:txEl>
                                          </p:spTgt>
                                        </p:tgtEl>
                                      </p:cBhvr>
                                    </p:animEffect>
                                  </p:childTnLst>
                                </p:cTn>
                              </p:par>
                            </p:childTnLst>
                          </p:cTn>
                        </p:par>
                        <p:par>
                          <p:cTn id="68" fill="hold">
                            <p:stCondLst>
                              <p:cond delay="3500"/>
                            </p:stCondLst>
                            <p:childTnLst>
                              <p:par>
                                <p:cTn id="69" presetID="10" presetClass="entr" presetSubtype="0" fill="hold" nodeType="afterEffect">
                                  <p:stCondLst>
                                    <p:cond delay="0"/>
                                  </p:stCondLst>
                                  <p:childTnLst>
                                    <p:set>
                                      <p:cBhvr>
                                        <p:cTn id="70" dur="1" fill="hold">
                                          <p:stCondLst>
                                            <p:cond delay="0"/>
                                          </p:stCondLst>
                                        </p:cTn>
                                        <p:tgtEl>
                                          <p:spTgt spid="60">
                                            <p:txEl>
                                              <p:pRg st="6" end="6"/>
                                            </p:txEl>
                                          </p:spTgt>
                                        </p:tgtEl>
                                        <p:attrNameLst>
                                          <p:attrName>style.visibility</p:attrName>
                                        </p:attrNameLst>
                                      </p:cBhvr>
                                      <p:to>
                                        <p:strVal val="visible"/>
                                      </p:to>
                                    </p:set>
                                    <p:animEffect transition="in" filter="fade">
                                      <p:cBhvr>
                                        <p:cTn id="71" dur="500"/>
                                        <p:tgtEl>
                                          <p:spTgt spid="60">
                                            <p:txEl>
                                              <p:pRg st="6" end="6"/>
                                            </p:txEl>
                                          </p:spTgt>
                                        </p:tgtEl>
                                      </p:cBhvr>
                                    </p:animEffect>
                                  </p:childTnLst>
                                </p:cTn>
                              </p:par>
                            </p:childTnLst>
                          </p:cTn>
                        </p:par>
                        <p:par>
                          <p:cTn id="72" fill="hold">
                            <p:stCondLst>
                              <p:cond delay="4000"/>
                            </p:stCondLst>
                            <p:childTnLst>
                              <p:par>
                                <p:cTn id="73" presetID="10" presetClass="entr" presetSubtype="0" fill="hold" nodeType="afterEffect">
                                  <p:stCondLst>
                                    <p:cond delay="0"/>
                                  </p:stCondLst>
                                  <p:childTnLst>
                                    <p:set>
                                      <p:cBhvr>
                                        <p:cTn id="74" dur="1" fill="hold">
                                          <p:stCondLst>
                                            <p:cond delay="0"/>
                                          </p:stCondLst>
                                        </p:cTn>
                                        <p:tgtEl>
                                          <p:spTgt spid="60">
                                            <p:txEl>
                                              <p:pRg st="7" end="7"/>
                                            </p:txEl>
                                          </p:spTgt>
                                        </p:tgtEl>
                                        <p:attrNameLst>
                                          <p:attrName>style.visibility</p:attrName>
                                        </p:attrNameLst>
                                      </p:cBhvr>
                                      <p:to>
                                        <p:strVal val="visible"/>
                                      </p:to>
                                    </p:set>
                                    <p:animEffect transition="in" filter="fade">
                                      <p:cBhvr>
                                        <p:cTn id="75" dur="500"/>
                                        <p:tgtEl>
                                          <p:spTgt spid="60">
                                            <p:txEl>
                                              <p:pRg st="7" end="7"/>
                                            </p:txEl>
                                          </p:spTgt>
                                        </p:tgtEl>
                                      </p:cBhvr>
                                    </p:animEffect>
                                  </p:childTnLst>
                                </p:cTn>
                              </p:par>
                            </p:childTnLst>
                          </p:cTn>
                        </p:par>
                        <p:par>
                          <p:cTn id="76" fill="hold">
                            <p:stCondLst>
                              <p:cond delay="4500"/>
                            </p:stCondLst>
                            <p:childTnLst>
                              <p:par>
                                <p:cTn id="77" presetID="10" presetClass="entr" presetSubtype="0" fill="hold" nodeType="afterEffect">
                                  <p:stCondLst>
                                    <p:cond delay="0"/>
                                  </p:stCondLst>
                                  <p:childTnLst>
                                    <p:set>
                                      <p:cBhvr>
                                        <p:cTn id="78" dur="1" fill="hold">
                                          <p:stCondLst>
                                            <p:cond delay="0"/>
                                          </p:stCondLst>
                                        </p:cTn>
                                        <p:tgtEl>
                                          <p:spTgt spid="60">
                                            <p:txEl>
                                              <p:pRg st="8" end="8"/>
                                            </p:txEl>
                                          </p:spTgt>
                                        </p:tgtEl>
                                        <p:attrNameLst>
                                          <p:attrName>style.visibility</p:attrName>
                                        </p:attrNameLst>
                                      </p:cBhvr>
                                      <p:to>
                                        <p:strVal val="visible"/>
                                      </p:to>
                                    </p:set>
                                    <p:animEffect transition="in" filter="fade">
                                      <p:cBhvr>
                                        <p:cTn id="79" dur="500"/>
                                        <p:tgtEl>
                                          <p:spTgt spid="60">
                                            <p:txEl>
                                              <p:pRg st="8" end="8"/>
                                            </p:txEl>
                                          </p:spTgt>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61">
                                            <p:txEl>
                                              <p:pRg st="0" end="0"/>
                                            </p:txEl>
                                          </p:spTgt>
                                        </p:tgtEl>
                                        <p:attrNameLst>
                                          <p:attrName>style.visibility</p:attrName>
                                        </p:attrNameLst>
                                      </p:cBhvr>
                                      <p:to>
                                        <p:strVal val="visible"/>
                                      </p:to>
                                    </p:set>
                                    <p:animEffect transition="in" filter="fade">
                                      <p:cBhvr>
                                        <p:cTn id="83" dur="500"/>
                                        <p:tgtEl>
                                          <p:spTgt spid="61">
                                            <p:txEl>
                                              <p:pRg st="0" end="0"/>
                                            </p:txEl>
                                          </p:spTgt>
                                        </p:tgtEl>
                                      </p:cBhvr>
                                    </p:animEffect>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61">
                                            <p:txEl>
                                              <p:pRg st="1" end="1"/>
                                            </p:txEl>
                                          </p:spTgt>
                                        </p:tgtEl>
                                        <p:attrNameLst>
                                          <p:attrName>style.visibility</p:attrName>
                                        </p:attrNameLst>
                                      </p:cBhvr>
                                      <p:to>
                                        <p:strVal val="visible"/>
                                      </p:to>
                                    </p:set>
                                    <p:animEffect transition="in" filter="fade">
                                      <p:cBhvr>
                                        <p:cTn id="87" dur="500"/>
                                        <p:tgtEl>
                                          <p:spTgt spid="61">
                                            <p:txEl>
                                              <p:pRg st="1" end="1"/>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61">
                                            <p:txEl>
                                              <p:pRg st="2" end="2"/>
                                            </p:txEl>
                                          </p:spTgt>
                                        </p:tgtEl>
                                        <p:attrNameLst>
                                          <p:attrName>style.visibility</p:attrName>
                                        </p:attrNameLst>
                                      </p:cBhvr>
                                      <p:to>
                                        <p:strVal val="visible"/>
                                      </p:to>
                                    </p:set>
                                    <p:animEffect transition="in" filter="fade">
                                      <p:cBhvr>
                                        <p:cTn id="91" dur="500"/>
                                        <p:tgtEl>
                                          <p:spTgt spid="61">
                                            <p:txEl>
                                              <p:pRg st="2" end="2"/>
                                            </p:txEl>
                                          </p:spTgt>
                                        </p:tgtEl>
                                      </p:cBhvr>
                                    </p:animEffect>
                                  </p:childTnLst>
                                </p:cTn>
                              </p:par>
                            </p:childTnLst>
                          </p:cTn>
                        </p:par>
                        <p:par>
                          <p:cTn id="92" fill="hold">
                            <p:stCondLst>
                              <p:cond delay="6500"/>
                            </p:stCondLst>
                            <p:childTnLst>
                              <p:par>
                                <p:cTn id="93" presetID="10" presetClass="entr" presetSubtype="0" fill="hold" nodeType="afterEffect">
                                  <p:stCondLst>
                                    <p:cond delay="0"/>
                                  </p:stCondLst>
                                  <p:childTnLst>
                                    <p:set>
                                      <p:cBhvr>
                                        <p:cTn id="94" dur="1" fill="hold">
                                          <p:stCondLst>
                                            <p:cond delay="0"/>
                                          </p:stCondLst>
                                        </p:cTn>
                                        <p:tgtEl>
                                          <p:spTgt spid="61">
                                            <p:txEl>
                                              <p:pRg st="3" end="3"/>
                                            </p:txEl>
                                          </p:spTgt>
                                        </p:tgtEl>
                                        <p:attrNameLst>
                                          <p:attrName>style.visibility</p:attrName>
                                        </p:attrNameLst>
                                      </p:cBhvr>
                                      <p:to>
                                        <p:strVal val="visible"/>
                                      </p:to>
                                    </p:set>
                                    <p:animEffect transition="in" filter="fade">
                                      <p:cBhvr>
                                        <p:cTn id="95" dur="500"/>
                                        <p:tgtEl>
                                          <p:spTgt spid="61">
                                            <p:txEl>
                                              <p:pRg st="3" end="3"/>
                                            </p:txEl>
                                          </p:spTgt>
                                        </p:tgtEl>
                                      </p:cBhvr>
                                    </p:animEffect>
                                  </p:childTnLst>
                                </p:cTn>
                              </p:par>
                            </p:childTnLst>
                          </p:cTn>
                        </p:par>
                        <p:par>
                          <p:cTn id="96" fill="hold">
                            <p:stCondLst>
                              <p:cond delay="7000"/>
                            </p:stCondLst>
                            <p:childTnLst>
                              <p:par>
                                <p:cTn id="97" presetID="10" presetClass="entr" presetSubtype="0" fill="hold" nodeType="afterEffect">
                                  <p:stCondLst>
                                    <p:cond delay="0"/>
                                  </p:stCondLst>
                                  <p:childTnLst>
                                    <p:set>
                                      <p:cBhvr>
                                        <p:cTn id="98" dur="1" fill="hold">
                                          <p:stCondLst>
                                            <p:cond delay="0"/>
                                          </p:stCondLst>
                                        </p:cTn>
                                        <p:tgtEl>
                                          <p:spTgt spid="61">
                                            <p:txEl>
                                              <p:pRg st="4" end="4"/>
                                            </p:txEl>
                                          </p:spTgt>
                                        </p:tgtEl>
                                        <p:attrNameLst>
                                          <p:attrName>style.visibility</p:attrName>
                                        </p:attrNameLst>
                                      </p:cBhvr>
                                      <p:to>
                                        <p:strVal val="visible"/>
                                      </p:to>
                                    </p:set>
                                    <p:animEffect transition="in" filter="fade">
                                      <p:cBhvr>
                                        <p:cTn id="99" dur="500"/>
                                        <p:tgtEl>
                                          <p:spTgt spid="61">
                                            <p:txEl>
                                              <p:pRg st="4" end="4"/>
                                            </p:txEl>
                                          </p:spTgt>
                                        </p:tgtEl>
                                      </p:cBhvr>
                                    </p:animEffect>
                                  </p:childTnLst>
                                </p:cTn>
                              </p:par>
                            </p:childTnLst>
                          </p:cTn>
                        </p:par>
                        <p:par>
                          <p:cTn id="100" fill="hold">
                            <p:stCondLst>
                              <p:cond delay="7500"/>
                            </p:stCondLst>
                            <p:childTnLst>
                              <p:par>
                                <p:cTn id="101" presetID="10" presetClass="entr" presetSubtype="0" fill="hold" nodeType="afterEffect">
                                  <p:stCondLst>
                                    <p:cond delay="0"/>
                                  </p:stCondLst>
                                  <p:childTnLst>
                                    <p:set>
                                      <p:cBhvr>
                                        <p:cTn id="102" dur="1" fill="hold">
                                          <p:stCondLst>
                                            <p:cond delay="0"/>
                                          </p:stCondLst>
                                        </p:cTn>
                                        <p:tgtEl>
                                          <p:spTgt spid="61">
                                            <p:txEl>
                                              <p:pRg st="5" end="5"/>
                                            </p:txEl>
                                          </p:spTgt>
                                        </p:tgtEl>
                                        <p:attrNameLst>
                                          <p:attrName>style.visibility</p:attrName>
                                        </p:attrNameLst>
                                      </p:cBhvr>
                                      <p:to>
                                        <p:strVal val="visible"/>
                                      </p:to>
                                    </p:set>
                                    <p:animEffect transition="in" filter="fade">
                                      <p:cBhvr>
                                        <p:cTn id="103" dur="500"/>
                                        <p:tgtEl>
                                          <p:spTgt spid="61">
                                            <p:txEl>
                                              <p:pRg st="5" end="5"/>
                                            </p:txEl>
                                          </p:spTgt>
                                        </p:tgtEl>
                                      </p:cBhvr>
                                    </p:animEffect>
                                  </p:childTnLst>
                                </p:cTn>
                              </p:par>
                            </p:childTnLst>
                          </p:cTn>
                        </p:par>
                        <p:par>
                          <p:cTn id="104" fill="hold">
                            <p:stCondLst>
                              <p:cond delay="8000"/>
                            </p:stCondLst>
                            <p:childTnLst>
                              <p:par>
                                <p:cTn id="105" presetID="10" presetClass="entr" presetSubtype="0" fill="hold" nodeType="afterEffect">
                                  <p:stCondLst>
                                    <p:cond delay="0"/>
                                  </p:stCondLst>
                                  <p:childTnLst>
                                    <p:set>
                                      <p:cBhvr>
                                        <p:cTn id="106" dur="1" fill="hold">
                                          <p:stCondLst>
                                            <p:cond delay="0"/>
                                          </p:stCondLst>
                                        </p:cTn>
                                        <p:tgtEl>
                                          <p:spTgt spid="61">
                                            <p:txEl>
                                              <p:pRg st="6" end="6"/>
                                            </p:txEl>
                                          </p:spTgt>
                                        </p:tgtEl>
                                        <p:attrNameLst>
                                          <p:attrName>style.visibility</p:attrName>
                                        </p:attrNameLst>
                                      </p:cBhvr>
                                      <p:to>
                                        <p:strVal val="visible"/>
                                      </p:to>
                                    </p:set>
                                    <p:animEffect transition="in" filter="fade">
                                      <p:cBhvr>
                                        <p:cTn id="107" dur="500"/>
                                        <p:tgtEl>
                                          <p:spTgt spid="61">
                                            <p:txEl>
                                              <p:pRg st="6" end="6"/>
                                            </p:txEl>
                                          </p:spTgt>
                                        </p:tgtEl>
                                      </p:cBhvr>
                                    </p:animEffect>
                                  </p:childTnLst>
                                </p:cTn>
                              </p:par>
                            </p:childTnLst>
                          </p:cTn>
                        </p:par>
                        <p:par>
                          <p:cTn id="108" fill="hold">
                            <p:stCondLst>
                              <p:cond delay="8500"/>
                            </p:stCondLst>
                            <p:childTnLst>
                              <p:par>
                                <p:cTn id="109" presetID="10" presetClass="entr" presetSubtype="0" fill="hold" nodeType="afterEffect">
                                  <p:stCondLst>
                                    <p:cond delay="0"/>
                                  </p:stCondLst>
                                  <p:childTnLst>
                                    <p:set>
                                      <p:cBhvr>
                                        <p:cTn id="110" dur="1" fill="hold">
                                          <p:stCondLst>
                                            <p:cond delay="0"/>
                                          </p:stCondLst>
                                        </p:cTn>
                                        <p:tgtEl>
                                          <p:spTgt spid="61">
                                            <p:txEl>
                                              <p:pRg st="7" end="7"/>
                                            </p:txEl>
                                          </p:spTgt>
                                        </p:tgtEl>
                                        <p:attrNameLst>
                                          <p:attrName>style.visibility</p:attrName>
                                        </p:attrNameLst>
                                      </p:cBhvr>
                                      <p:to>
                                        <p:strVal val="visible"/>
                                      </p:to>
                                    </p:set>
                                    <p:animEffect transition="in" filter="fade">
                                      <p:cBhvr>
                                        <p:cTn id="111" dur="500"/>
                                        <p:tgtEl>
                                          <p:spTgt spid="61">
                                            <p:txEl>
                                              <p:pRg st="7" end="7"/>
                                            </p:txEl>
                                          </p:spTgt>
                                        </p:tgtEl>
                                      </p:cBhvr>
                                    </p:animEffect>
                                  </p:childTnLst>
                                </p:cTn>
                              </p:par>
                            </p:childTnLst>
                          </p:cTn>
                        </p:par>
                        <p:par>
                          <p:cTn id="112" fill="hold">
                            <p:stCondLst>
                              <p:cond delay="9000"/>
                            </p:stCondLst>
                            <p:childTnLst>
                              <p:par>
                                <p:cTn id="113" presetID="10" presetClass="entr" presetSubtype="0" fill="hold" nodeType="afterEffect">
                                  <p:stCondLst>
                                    <p:cond delay="0"/>
                                  </p:stCondLst>
                                  <p:childTnLst>
                                    <p:set>
                                      <p:cBhvr>
                                        <p:cTn id="114" dur="1" fill="hold">
                                          <p:stCondLst>
                                            <p:cond delay="0"/>
                                          </p:stCondLst>
                                        </p:cTn>
                                        <p:tgtEl>
                                          <p:spTgt spid="61">
                                            <p:txEl>
                                              <p:pRg st="8" end="8"/>
                                            </p:txEl>
                                          </p:spTgt>
                                        </p:tgtEl>
                                        <p:attrNameLst>
                                          <p:attrName>style.visibility</p:attrName>
                                        </p:attrNameLst>
                                      </p:cBhvr>
                                      <p:to>
                                        <p:strVal val="visible"/>
                                      </p:to>
                                    </p:set>
                                    <p:animEffect transition="in" filter="fade">
                                      <p:cBhvr>
                                        <p:cTn id="115" dur="500"/>
                                        <p:tgtEl>
                                          <p:spTgt spid="61">
                                            <p:txEl>
                                              <p:pRg st="8" end="8"/>
                                            </p:txEl>
                                          </p:spTgt>
                                        </p:tgtEl>
                                      </p:cBhvr>
                                    </p:animEffect>
                                  </p:childTnLst>
                                </p:cTn>
                              </p:par>
                            </p:childTnLst>
                          </p:cTn>
                        </p:par>
                        <p:par>
                          <p:cTn id="116" fill="hold">
                            <p:stCondLst>
                              <p:cond delay="9500"/>
                            </p:stCondLst>
                            <p:childTnLst>
                              <p:par>
                                <p:cTn id="117" presetID="10" presetClass="entr" presetSubtype="0" fill="hold" nodeType="afterEffect">
                                  <p:stCondLst>
                                    <p:cond delay="0"/>
                                  </p:stCondLst>
                                  <p:childTnLst>
                                    <p:set>
                                      <p:cBhvr>
                                        <p:cTn id="118" dur="1" fill="hold">
                                          <p:stCondLst>
                                            <p:cond delay="0"/>
                                          </p:stCondLst>
                                        </p:cTn>
                                        <p:tgtEl>
                                          <p:spTgt spid="62">
                                            <p:txEl>
                                              <p:pRg st="0" end="0"/>
                                            </p:txEl>
                                          </p:spTgt>
                                        </p:tgtEl>
                                        <p:attrNameLst>
                                          <p:attrName>style.visibility</p:attrName>
                                        </p:attrNameLst>
                                      </p:cBhvr>
                                      <p:to>
                                        <p:strVal val="visible"/>
                                      </p:to>
                                    </p:set>
                                    <p:animEffect transition="in" filter="fade">
                                      <p:cBhvr>
                                        <p:cTn id="119" dur="500"/>
                                        <p:tgtEl>
                                          <p:spTgt spid="62">
                                            <p:txEl>
                                              <p:pRg st="0" end="0"/>
                                            </p:txEl>
                                          </p:spTgt>
                                        </p:tgtEl>
                                      </p:cBhvr>
                                    </p:animEffect>
                                  </p:childTnLst>
                                </p:cTn>
                              </p:par>
                            </p:childTnLst>
                          </p:cTn>
                        </p:par>
                        <p:par>
                          <p:cTn id="120" fill="hold">
                            <p:stCondLst>
                              <p:cond delay="10000"/>
                            </p:stCondLst>
                            <p:childTnLst>
                              <p:par>
                                <p:cTn id="121" presetID="10" presetClass="entr" presetSubtype="0" fill="hold" nodeType="afterEffect">
                                  <p:stCondLst>
                                    <p:cond delay="0"/>
                                  </p:stCondLst>
                                  <p:childTnLst>
                                    <p:set>
                                      <p:cBhvr>
                                        <p:cTn id="122" dur="1" fill="hold">
                                          <p:stCondLst>
                                            <p:cond delay="0"/>
                                          </p:stCondLst>
                                        </p:cTn>
                                        <p:tgtEl>
                                          <p:spTgt spid="62">
                                            <p:txEl>
                                              <p:pRg st="1" end="1"/>
                                            </p:txEl>
                                          </p:spTgt>
                                        </p:tgtEl>
                                        <p:attrNameLst>
                                          <p:attrName>style.visibility</p:attrName>
                                        </p:attrNameLst>
                                      </p:cBhvr>
                                      <p:to>
                                        <p:strVal val="visible"/>
                                      </p:to>
                                    </p:set>
                                    <p:animEffect transition="in" filter="fade">
                                      <p:cBhvr>
                                        <p:cTn id="123" dur="500"/>
                                        <p:tgtEl>
                                          <p:spTgt spid="62">
                                            <p:txEl>
                                              <p:pRg st="1" end="1"/>
                                            </p:txEl>
                                          </p:spTgt>
                                        </p:tgtEl>
                                      </p:cBhvr>
                                    </p:animEffect>
                                  </p:childTnLst>
                                </p:cTn>
                              </p:par>
                            </p:childTnLst>
                          </p:cTn>
                        </p:par>
                        <p:par>
                          <p:cTn id="124" fill="hold">
                            <p:stCondLst>
                              <p:cond delay="10500"/>
                            </p:stCondLst>
                            <p:childTnLst>
                              <p:par>
                                <p:cTn id="125" presetID="10" presetClass="entr" presetSubtype="0" fill="hold" nodeType="afterEffect">
                                  <p:stCondLst>
                                    <p:cond delay="0"/>
                                  </p:stCondLst>
                                  <p:childTnLst>
                                    <p:set>
                                      <p:cBhvr>
                                        <p:cTn id="126" dur="1" fill="hold">
                                          <p:stCondLst>
                                            <p:cond delay="0"/>
                                          </p:stCondLst>
                                        </p:cTn>
                                        <p:tgtEl>
                                          <p:spTgt spid="62">
                                            <p:txEl>
                                              <p:pRg st="2" end="2"/>
                                            </p:txEl>
                                          </p:spTgt>
                                        </p:tgtEl>
                                        <p:attrNameLst>
                                          <p:attrName>style.visibility</p:attrName>
                                        </p:attrNameLst>
                                      </p:cBhvr>
                                      <p:to>
                                        <p:strVal val="visible"/>
                                      </p:to>
                                    </p:set>
                                    <p:animEffect transition="in" filter="fade">
                                      <p:cBhvr>
                                        <p:cTn id="127" dur="500"/>
                                        <p:tgtEl>
                                          <p:spTgt spid="62">
                                            <p:txEl>
                                              <p:pRg st="2" end="2"/>
                                            </p:txEl>
                                          </p:spTgt>
                                        </p:tgtEl>
                                      </p:cBhvr>
                                    </p:animEffect>
                                  </p:childTnLst>
                                </p:cTn>
                              </p:par>
                            </p:childTnLst>
                          </p:cTn>
                        </p:par>
                        <p:par>
                          <p:cTn id="128" fill="hold">
                            <p:stCondLst>
                              <p:cond delay="11000"/>
                            </p:stCondLst>
                            <p:childTnLst>
                              <p:par>
                                <p:cTn id="129" presetID="10" presetClass="entr" presetSubtype="0" fill="hold" nodeType="afterEffect">
                                  <p:stCondLst>
                                    <p:cond delay="0"/>
                                  </p:stCondLst>
                                  <p:childTnLst>
                                    <p:set>
                                      <p:cBhvr>
                                        <p:cTn id="130" dur="1" fill="hold">
                                          <p:stCondLst>
                                            <p:cond delay="0"/>
                                          </p:stCondLst>
                                        </p:cTn>
                                        <p:tgtEl>
                                          <p:spTgt spid="62">
                                            <p:txEl>
                                              <p:pRg st="3" end="3"/>
                                            </p:txEl>
                                          </p:spTgt>
                                        </p:tgtEl>
                                        <p:attrNameLst>
                                          <p:attrName>style.visibility</p:attrName>
                                        </p:attrNameLst>
                                      </p:cBhvr>
                                      <p:to>
                                        <p:strVal val="visible"/>
                                      </p:to>
                                    </p:set>
                                    <p:animEffect transition="in" filter="fade">
                                      <p:cBhvr>
                                        <p:cTn id="131" dur="500"/>
                                        <p:tgtEl>
                                          <p:spTgt spid="62">
                                            <p:txEl>
                                              <p:pRg st="3" end="3"/>
                                            </p:txEl>
                                          </p:spTgt>
                                        </p:tgtEl>
                                      </p:cBhvr>
                                    </p:animEffect>
                                  </p:childTnLst>
                                </p:cTn>
                              </p:par>
                            </p:childTnLst>
                          </p:cTn>
                        </p:par>
                        <p:par>
                          <p:cTn id="132" fill="hold">
                            <p:stCondLst>
                              <p:cond delay="11500"/>
                            </p:stCondLst>
                            <p:childTnLst>
                              <p:par>
                                <p:cTn id="133" presetID="10" presetClass="entr" presetSubtype="0" fill="hold" nodeType="afterEffect">
                                  <p:stCondLst>
                                    <p:cond delay="0"/>
                                  </p:stCondLst>
                                  <p:childTnLst>
                                    <p:set>
                                      <p:cBhvr>
                                        <p:cTn id="134" dur="1" fill="hold">
                                          <p:stCondLst>
                                            <p:cond delay="0"/>
                                          </p:stCondLst>
                                        </p:cTn>
                                        <p:tgtEl>
                                          <p:spTgt spid="62">
                                            <p:txEl>
                                              <p:pRg st="4" end="4"/>
                                            </p:txEl>
                                          </p:spTgt>
                                        </p:tgtEl>
                                        <p:attrNameLst>
                                          <p:attrName>style.visibility</p:attrName>
                                        </p:attrNameLst>
                                      </p:cBhvr>
                                      <p:to>
                                        <p:strVal val="visible"/>
                                      </p:to>
                                    </p:set>
                                    <p:animEffect transition="in" filter="fade">
                                      <p:cBhvr>
                                        <p:cTn id="135" dur="500"/>
                                        <p:tgtEl>
                                          <p:spTgt spid="62">
                                            <p:txEl>
                                              <p:pRg st="4" end="4"/>
                                            </p:txEl>
                                          </p:spTgt>
                                        </p:tgtEl>
                                      </p:cBhvr>
                                    </p:animEffect>
                                  </p:childTnLst>
                                </p:cTn>
                              </p:par>
                            </p:childTnLst>
                          </p:cTn>
                        </p:par>
                        <p:par>
                          <p:cTn id="136" fill="hold">
                            <p:stCondLst>
                              <p:cond delay="12000"/>
                            </p:stCondLst>
                            <p:childTnLst>
                              <p:par>
                                <p:cTn id="137" presetID="10" presetClass="entr" presetSubtype="0" fill="hold" nodeType="afterEffect">
                                  <p:stCondLst>
                                    <p:cond delay="0"/>
                                  </p:stCondLst>
                                  <p:childTnLst>
                                    <p:set>
                                      <p:cBhvr>
                                        <p:cTn id="138" dur="1" fill="hold">
                                          <p:stCondLst>
                                            <p:cond delay="0"/>
                                          </p:stCondLst>
                                        </p:cTn>
                                        <p:tgtEl>
                                          <p:spTgt spid="62">
                                            <p:txEl>
                                              <p:pRg st="5" end="5"/>
                                            </p:txEl>
                                          </p:spTgt>
                                        </p:tgtEl>
                                        <p:attrNameLst>
                                          <p:attrName>style.visibility</p:attrName>
                                        </p:attrNameLst>
                                      </p:cBhvr>
                                      <p:to>
                                        <p:strVal val="visible"/>
                                      </p:to>
                                    </p:set>
                                    <p:animEffect transition="in" filter="fade">
                                      <p:cBhvr>
                                        <p:cTn id="139" dur="500"/>
                                        <p:tgtEl>
                                          <p:spTgt spid="62">
                                            <p:txEl>
                                              <p:pRg st="5" end="5"/>
                                            </p:txEl>
                                          </p:spTgt>
                                        </p:tgtEl>
                                      </p:cBhvr>
                                    </p:animEffect>
                                  </p:childTnLst>
                                </p:cTn>
                              </p:par>
                            </p:childTnLst>
                          </p:cTn>
                        </p:par>
                        <p:par>
                          <p:cTn id="140" fill="hold">
                            <p:stCondLst>
                              <p:cond delay="12500"/>
                            </p:stCondLst>
                            <p:childTnLst>
                              <p:par>
                                <p:cTn id="141" presetID="10" presetClass="entr" presetSubtype="0" fill="hold" nodeType="afterEffect">
                                  <p:stCondLst>
                                    <p:cond delay="0"/>
                                  </p:stCondLst>
                                  <p:childTnLst>
                                    <p:set>
                                      <p:cBhvr>
                                        <p:cTn id="142" dur="1" fill="hold">
                                          <p:stCondLst>
                                            <p:cond delay="0"/>
                                          </p:stCondLst>
                                        </p:cTn>
                                        <p:tgtEl>
                                          <p:spTgt spid="62">
                                            <p:txEl>
                                              <p:pRg st="6" end="6"/>
                                            </p:txEl>
                                          </p:spTgt>
                                        </p:tgtEl>
                                        <p:attrNameLst>
                                          <p:attrName>style.visibility</p:attrName>
                                        </p:attrNameLst>
                                      </p:cBhvr>
                                      <p:to>
                                        <p:strVal val="visible"/>
                                      </p:to>
                                    </p:set>
                                    <p:animEffect transition="in" filter="fade">
                                      <p:cBhvr>
                                        <p:cTn id="143" dur="500"/>
                                        <p:tgtEl>
                                          <p:spTgt spid="62">
                                            <p:txEl>
                                              <p:pRg st="6" end="6"/>
                                            </p:txEl>
                                          </p:spTgt>
                                        </p:tgtEl>
                                      </p:cBhvr>
                                    </p:animEffect>
                                  </p:childTnLst>
                                </p:cTn>
                              </p:par>
                            </p:childTnLst>
                          </p:cTn>
                        </p:par>
                        <p:par>
                          <p:cTn id="144" fill="hold">
                            <p:stCondLst>
                              <p:cond delay="13000"/>
                            </p:stCondLst>
                            <p:childTnLst>
                              <p:par>
                                <p:cTn id="145" presetID="10" presetClass="entr" presetSubtype="0" fill="hold" nodeType="afterEffect">
                                  <p:stCondLst>
                                    <p:cond delay="0"/>
                                  </p:stCondLst>
                                  <p:childTnLst>
                                    <p:set>
                                      <p:cBhvr>
                                        <p:cTn id="146" dur="1" fill="hold">
                                          <p:stCondLst>
                                            <p:cond delay="0"/>
                                          </p:stCondLst>
                                        </p:cTn>
                                        <p:tgtEl>
                                          <p:spTgt spid="62">
                                            <p:txEl>
                                              <p:pRg st="7" end="7"/>
                                            </p:txEl>
                                          </p:spTgt>
                                        </p:tgtEl>
                                        <p:attrNameLst>
                                          <p:attrName>style.visibility</p:attrName>
                                        </p:attrNameLst>
                                      </p:cBhvr>
                                      <p:to>
                                        <p:strVal val="visible"/>
                                      </p:to>
                                    </p:set>
                                    <p:animEffect transition="in" filter="fade">
                                      <p:cBhvr>
                                        <p:cTn id="147" dur="500"/>
                                        <p:tgtEl>
                                          <p:spTgt spid="62">
                                            <p:txEl>
                                              <p:pRg st="7" end="7"/>
                                            </p:txEl>
                                          </p:spTgt>
                                        </p:tgtEl>
                                      </p:cBhvr>
                                    </p:animEffect>
                                  </p:childTnLst>
                                </p:cTn>
                              </p:par>
                            </p:childTnLst>
                          </p:cTn>
                        </p:par>
                        <p:par>
                          <p:cTn id="148" fill="hold">
                            <p:stCondLst>
                              <p:cond delay="13500"/>
                            </p:stCondLst>
                            <p:childTnLst>
                              <p:par>
                                <p:cTn id="149" presetID="10" presetClass="entr" presetSubtype="0" fill="hold" nodeType="afterEffect">
                                  <p:stCondLst>
                                    <p:cond delay="0"/>
                                  </p:stCondLst>
                                  <p:childTnLst>
                                    <p:set>
                                      <p:cBhvr>
                                        <p:cTn id="150" dur="1" fill="hold">
                                          <p:stCondLst>
                                            <p:cond delay="0"/>
                                          </p:stCondLst>
                                        </p:cTn>
                                        <p:tgtEl>
                                          <p:spTgt spid="62">
                                            <p:txEl>
                                              <p:pRg st="8" end="8"/>
                                            </p:txEl>
                                          </p:spTgt>
                                        </p:tgtEl>
                                        <p:attrNameLst>
                                          <p:attrName>style.visibility</p:attrName>
                                        </p:attrNameLst>
                                      </p:cBhvr>
                                      <p:to>
                                        <p:strVal val="visible"/>
                                      </p:to>
                                    </p:set>
                                    <p:animEffect transition="in" filter="fade">
                                      <p:cBhvr>
                                        <p:cTn id="151" dur="500"/>
                                        <p:tgtEl>
                                          <p:spTgt spid="62">
                                            <p:txEl>
                                              <p:pRg st="8" end="8"/>
                                            </p:txEl>
                                          </p:spTgt>
                                        </p:tgtEl>
                                      </p:cBhvr>
                                    </p:animEffect>
                                  </p:childTnLst>
                                </p:cTn>
                              </p:par>
                            </p:childTnLst>
                          </p:cTn>
                        </p:par>
                        <p:par>
                          <p:cTn id="152" fill="hold">
                            <p:stCondLst>
                              <p:cond delay="14000"/>
                            </p:stCondLst>
                            <p:childTnLst>
                              <p:par>
                                <p:cTn id="153" presetID="10" presetClass="entr" presetSubtype="0" fill="hold" nodeType="afterEffect">
                                  <p:stCondLst>
                                    <p:cond delay="0"/>
                                  </p:stCondLst>
                                  <p:childTnLst>
                                    <p:set>
                                      <p:cBhvr>
                                        <p:cTn id="154" dur="1" fill="hold">
                                          <p:stCondLst>
                                            <p:cond delay="0"/>
                                          </p:stCondLst>
                                        </p:cTn>
                                        <p:tgtEl>
                                          <p:spTgt spid="63">
                                            <p:txEl>
                                              <p:pRg st="0" end="0"/>
                                            </p:txEl>
                                          </p:spTgt>
                                        </p:tgtEl>
                                        <p:attrNameLst>
                                          <p:attrName>style.visibility</p:attrName>
                                        </p:attrNameLst>
                                      </p:cBhvr>
                                      <p:to>
                                        <p:strVal val="visible"/>
                                      </p:to>
                                    </p:set>
                                    <p:animEffect transition="in" filter="fade">
                                      <p:cBhvr>
                                        <p:cTn id="155" dur="500"/>
                                        <p:tgtEl>
                                          <p:spTgt spid="63">
                                            <p:txEl>
                                              <p:pRg st="0" end="0"/>
                                            </p:txEl>
                                          </p:spTgt>
                                        </p:tgtEl>
                                      </p:cBhvr>
                                    </p:animEffect>
                                  </p:childTnLst>
                                </p:cTn>
                              </p:par>
                            </p:childTnLst>
                          </p:cTn>
                        </p:par>
                        <p:par>
                          <p:cTn id="156" fill="hold">
                            <p:stCondLst>
                              <p:cond delay="14500"/>
                            </p:stCondLst>
                            <p:childTnLst>
                              <p:par>
                                <p:cTn id="157" presetID="10" presetClass="entr" presetSubtype="0" fill="hold" nodeType="afterEffect">
                                  <p:stCondLst>
                                    <p:cond delay="0"/>
                                  </p:stCondLst>
                                  <p:childTnLst>
                                    <p:set>
                                      <p:cBhvr>
                                        <p:cTn id="158" dur="1" fill="hold">
                                          <p:stCondLst>
                                            <p:cond delay="0"/>
                                          </p:stCondLst>
                                        </p:cTn>
                                        <p:tgtEl>
                                          <p:spTgt spid="63">
                                            <p:txEl>
                                              <p:pRg st="1" end="1"/>
                                            </p:txEl>
                                          </p:spTgt>
                                        </p:tgtEl>
                                        <p:attrNameLst>
                                          <p:attrName>style.visibility</p:attrName>
                                        </p:attrNameLst>
                                      </p:cBhvr>
                                      <p:to>
                                        <p:strVal val="visible"/>
                                      </p:to>
                                    </p:set>
                                    <p:animEffect transition="in" filter="fade">
                                      <p:cBhvr>
                                        <p:cTn id="159" dur="500"/>
                                        <p:tgtEl>
                                          <p:spTgt spid="63">
                                            <p:txEl>
                                              <p:pRg st="1" end="1"/>
                                            </p:txEl>
                                          </p:spTgt>
                                        </p:tgtEl>
                                      </p:cBhvr>
                                    </p:animEffect>
                                  </p:childTnLst>
                                </p:cTn>
                              </p:par>
                            </p:childTnLst>
                          </p:cTn>
                        </p:par>
                        <p:par>
                          <p:cTn id="160" fill="hold">
                            <p:stCondLst>
                              <p:cond delay="15000"/>
                            </p:stCondLst>
                            <p:childTnLst>
                              <p:par>
                                <p:cTn id="161" presetID="10" presetClass="entr" presetSubtype="0" fill="hold" nodeType="afterEffect">
                                  <p:stCondLst>
                                    <p:cond delay="0"/>
                                  </p:stCondLst>
                                  <p:childTnLst>
                                    <p:set>
                                      <p:cBhvr>
                                        <p:cTn id="162" dur="1" fill="hold">
                                          <p:stCondLst>
                                            <p:cond delay="0"/>
                                          </p:stCondLst>
                                        </p:cTn>
                                        <p:tgtEl>
                                          <p:spTgt spid="63">
                                            <p:txEl>
                                              <p:pRg st="2" end="2"/>
                                            </p:txEl>
                                          </p:spTgt>
                                        </p:tgtEl>
                                        <p:attrNameLst>
                                          <p:attrName>style.visibility</p:attrName>
                                        </p:attrNameLst>
                                      </p:cBhvr>
                                      <p:to>
                                        <p:strVal val="visible"/>
                                      </p:to>
                                    </p:set>
                                    <p:animEffect transition="in" filter="fade">
                                      <p:cBhvr>
                                        <p:cTn id="163" dur="500"/>
                                        <p:tgtEl>
                                          <p:spTgt spid="63">
                                            <p:txEl>
                                              <p:pRg st="2" end="2"/>
                                            </p:txEl>
                                          </p:spTgt>
                                        </p:tgtEl>
                                      </p:cBhvr>
                                    </p:animEffect>
                                  </p:childTnLst>
                                </p:cTn>
                              </p:par>
                            </p:childTnLst>
                          </p:cTn>
                        </p:par>
                        <p:par>
                          <p:cTn id="164" fill="hold">
                            <p:stCondLst>
                              <p:cond delay="15500"/>
                            </p:stCondLst>
                            <p:childTnLst>
                              <p:par>
                                <p:cTn id="165" presetID="10" presetClass="entr" presetSubtype="0" fill="hold" nodeType="afterEffect">
                                  <p:stCondLst>
                                    <p:cond delay="0"/>
                                  </p:stCondLst>
                                  <p:childTnLst>
                                    <p:set>
                                      <p:cBhvr>
                                        <p:cTn id="166" dur="1" fill="hold">
                                          <p:stCondLst>
                                            <p:cond delay="0"/>
                                          </p:stCondLst>
                                        </p:cTn>
                                        <p:tgtEl>
                                          <p:spTgt spid="63">
                                            <p:txEl>
                                              <p:pRg st="3" end="3"/>
                                            </p:txEl>
                                          </p:spTgt>
                                        </p:tgtEl>
                                        <p:attrNameLst>
                                          <p:attrName>style.visibility</p:attrName>
                                        </p:attrNameLst>
                                      </p:cBhvr>
                                      <p:to>
                                        <p:strVal val="visible"/>
                                      </p:to>
                                    </p:set>
                                    <p:animEffect transition="in" filter="fade">
                                      <p:cBhvr>
                                        <p:cTn id="167" dur="500"/>
                                        <p:tgtEl>
                                          <p:spTgt spid="63">
                                            <p:txEl>
                                              <p:pRg st="3" end="3"/>
                                            </p:txEl>
                                          </p:spTgt>
                                        </p:tgtEl>
                                      </p:cBhvr>
                                    </p:animEffect>
                                  </p:childTnLst>
                                </p:cTn>
                              </p:par>
                            </p:childTnLst>
                          </p:cTn>
                        </p:par>
                        <p:par>
                          <p:cTn id="168" fill="hold">
                            <p:stCondLst>
                              <p:cond delay="16000"/>
                            </p:stCondLst>
                            <p:childTnLst>
                              <p:par>
                                <p:cTn id="169" presetID="10" presetClass="entr" presetSubtype="0" fill="hold" nodeType="afterEffect">
                                  <p:stCondLst>
                                    <p:cond delay="0"/>
                                  </p:stCondLst>
                                  <p:childTnLst>
                                    <p:set>
                                      <p:cBhvr>
                                        <p:cTn id="170" dur="1" fill="hold">
                                          <p:stCondLst>
                                            <p:cond delay="0"/>
                                          </p:stCondLst>
                                        </p:cTn>
                                        <p:tgtEl>
                                          <p:spTgt spid="63">
                                            <p:txEl>
                                              <p:pRg st="4" end="4"/>
                                            </p:txEl>
                                          </p:spTgt>
                                        </p:tgtEl>
                                        <p:attrNameLst>
                                          <p:attrName>style.visibility</p:attrName>
                                        </p:attrNameLst>
                                      </p:cBhvr>
                                      <p:to>
                                        <p:strVal val="visible"/>
                                      </p:to>
                                    </p:set>
                                    <p:animEffect transition="in" filter="fade">
                                      <p:cBhvr>
                                        <p:cTn id="171" dur="500"/>
                                        <p:tgtEl>
                                          <p:spTgt spid="63">
                                            <p:txEl>
                                              <p:pRg st="4" end="4"/>
                                            </p:txEl>
                                          </p:spTgt>
                                        </p:tgtEl>
                                      </p:cBhvr>
                                    </p:animEffect>
                                  </p:childTnLst>
                                </p:cTn>
                              </p:par>
                            </p:childTnLst>
                          </p:cTn>
                        </p:par>
                        <p:par>
                          <p:cTn id="172" fill="hold">
                            <p:stCondLst>
                              <p:cond delay="16500"/>
                            </p:stCondLst>
                            <p:childTnLst>
                              <p:par>
                                <p:cTn id="173" presetID="10" presetClass="entr" presetSubtype="0" fill="hold" nodeType="afterEffect">
                                  <p:stCondLst>
                                    <p:cond delay="0"/>
                                  </p:stCondLst>
                                  <p:childTnLst>
                                    <p:set>
                                      <p:cBhvr>
                                        <p:cTn id="174" dur="1" fill="hold">
                                          <p:stCondLst>
                                            <p:cond delay="0"/>
                                          </p:stCondLst>
                                        </p:cTn>
                                        <p:tgtEl>
                                          <p:spTgt spid="63">
                                            <p:txEl>
                                              <p:pRg st="5" end="5"/>
                                            </p:txEl>
                                          </p:spTgt>
                                        </p:tgtEl>
                                        <p:attrNameLst>
                                          <p:attrName>style.visibility</p:attrName>
                                        </p:attrNameLst>
                                      </p:cBhvr>
                                      <p:to>
                                        <p:strVal val="visible"/>
                                      </p:to>
                                    </p:set>
                                    <p:animEffect transition="in" filter="fade">
                                      <p:cBhvr>
                                        <p:cTn id="175" dur="500"/>
                                        <p:tgtEl>
                                          <p:spTgt spid="63">
                                            <p:txEl>
                                              <p:pRg st="5" end="5"/>
                                            </p:txEl>
                                          </p:spTgt>
                                        </p:tgtEl>
                                      </p:cBhvr>
                                    </p:animEffect>
                                  </p:childTnLst>
                                </p:cTn>
                              </p:par>
                            </p:childTnLst>
                          </p:cTn>
                        </p:par>
                        <p:par>
                          <p:cTn id="176" fill="hold">
                            <p:stCondLst>
                              <p:cond delay="17000"/>
                            </p:stCondLst>
                            <p:childTnLst>
                              <p:par>
                                <p:cTn id="177" presetID="10" presetClass="entr" presetSubtype="0" fill="hold" nodeType="afterEffect">
                                  <p:stCondLst>
                                    <p:cond delay="0"/>
                                  </p:stCondLst>
                                  <p:childTnLst>
                                    <p:set>
                                      <p:cBhvr>
                                        <p:cTn id="178" dur="1" fill="hold">
                                          <p:stCondLst>
                                            <p:cond delay="0"/>
                                          </p:stCondLst>
                                        </p:cTn>
                                        <p:tgtEl>
                                          <p:spTgt spid="63">
                                            <p:txEl>
                                              <p:pRg st="6" end="6"/>
                                            </p:txEl>
                                          </p:spTgt>
                                        </p:tgtEl>
                                        <p:attrNameLst>
                                          <p:attrName>style.visibility</p:attrName>
                                        </p:attrNameLst>
                                      </p:cBhvr>
                                      <p:to>
                                        <p:strVal val="visible"/>
                                      </p:to>
                                    </p:set>
                                    <p:animEffect transition="in" filter="fade">
                                      <p:cBhvr>
                                        <p:cTn id="179" dur="500"/>
                                        <p:tgtEl>
                                          <p:spTgt spid="63">
                                            <p:txEl>
                                              <p:pRg st="6" end="6"/>
                                            </p:txEl>
                                          </p:spTgt>
                                        </p:tgtEl>
                                      </p:cBhvr>
                                    </p:animEffect>
                                  </p:childTnLst>
                                </p:cTn>
                              </p:par>
                            </p:childTnLst>
                          </p:cTn>
                        </p:par>
                        <p:par>
                          <p:cTn id="180" fill="hold">
                            <p:stCondLst>
                              <p:cond delay="17500"/>
                            </p:stCondLst>
                            <p:childTnLst>
                              <p:par>
                                <p:cTn id="181" presetID="10" presetClass="entr" presetSubtype="0" fill="hold" nodeType="afterEffect">
                                  <p:stCondLst>
                                    <p:cond delay="0"/>
                                  </p:stCondLst>
                                  <p:childTnLst>
                                    <p:set>
                                      <p:cBhvr>
                                        <p:cTn id="182" dur="1" fill="hold">
                                          <p:stCondLst>
                                            <p:cond delay="0"/>
                                          </p:stCondLst>
                                        </p:cTn>
                                        <p:tgtEl>
                                          <p:spTgt spid="63">
                                            <p:txEl>
                                              <p:pRg st="7" end="7"/>
                                            </p:txEl>
                                          </p:spTgt>
                                        </p:tgtEl>
                                        <p:attrNameLst>
                                          <p:attrName>style.visibility</p:attrName>
                                        </p:attrNameLst>
                                      </p:cBhvr>
                                      <p:to>
                                        <p:strVal val="visible"/>
                                      </p:to>
                                    </p:set>
                                    <p:animEffect transition="in" filter="fade">
                                      <p:cBhvr>
                                        <p:cTn id="183" dur="500"/>
                                        <p:tgtEl>
                                          <p:spTgt spid="63">
                                            <p:txEl>
                                              <p:pRg st="7" end="7"/>
                                            </p:txEl>
                                          </p:spTgt>
                                        </p:tgtEl>
                                      </p:cBhvr>
                                    </p:animEffect>
                                  </p:childTnLst>
                                </p:cTn>
                              </p:par>
                            </p:childTnLst>
                          </p:cTn>
                        </p:par>
                        <p:par>
                          <p:cTn id="184" fill="hold">
                            <p:stCondLst>
                              <p:cond delay="18000"/>
                            </p:stCondLst>
                            <p:childTnLst>
                              <p:par>
                                <p:cTn id="185" presetID="10" presetClass="entr" presetSubtype="0" fill="hold" nodeType="afterEffect">
                                  <p:stCondLst>
                                    <p:cond delay="0"/>
                                  </p:stCondLst>
                                  <p:childTnLst>
                                    <p:set>
                                      <p:cBhvr>
                                        <p:cTn id="186" dur="1" fill="hold">
                                          <p:stCondLst>
                                            <p:cond delay="0"/>
                                          </p:stCondLst>
                                        </p:cTn>
                                        <p:tgtEl>
                                          <p:spTgt spid="63">
                                            <p:txEl>
                                              <p:pRg st="8" end="8"/>
                                            </p:txEl>
                                          </p:spTgt>
                                        </p:tgtEl>
                                        <p:attrNameLst>
                                          <p:attrName>style.visibility</p:attrName>
                                        </p:attrNameLst>
                                      </p:cBhvr>
                                      <p:to>
                                        <p:strVal val="visible"/>
                                      </p:to>
                                    </p:set>
                                    <p:animEffect transition="in" filter="fade">
                                      <p:cBhvr>
                                        <p:cTn id="187" dur="500"/>
                                        <p:tgtEl>
                                          <p:spTgt spid="63">
                                            <p:txEl>
                                              <p:pRg st="8" end="8"/>
                                            </p:txEl>
                                          </p:spTgt>
                                        </p:tgtEl>
                                      </p:cBhvr>
                                    </p:animEffect>
                                  </p:childTnLst>
                                </p:cTn>
                              </p:par>
                            </p:childTnLst>
                          </p:cTn>
                        </p:par>
                        <p:par>
                          <p:cTn id="188" fill="hold">
                            <p:stCondLst>
                              <p:cond delay="18500"/>
                            </p:stCondLst>
                            <p:childTnLst>
                              <p:par>
                                <p:cTn id="189" presetID="10" presetClass="entr" presetSubtype="0" fill="hold" nodeType="afterEffect">
                                  <p:stCondLst>
                                    <p:cond delay="0"/>
                                  </p:stCondLst>
                                  <p:childTnLst>
                                    <p:set>
                                      <p:cBhvr>
                                        <p:cTn id="190" dur="1" fill="hold">
                                          <p:stCondLst>
                                            <p:cond delay="0"/>
                                          </p:stCondLst>
                                        </p:cTn>
                                        <p:tgtEl>
                                          <p:spTgt spid="64">
                                            <p:txEl>
                                              <p:pRg st="0" end="0"/>
                                            </p:txEl>
                                          </p:spTgt>
                                        </p:tgtEl>
                                        <p:attrNameLst>
                                          <p:attrName>style.visibility</p:attrName>
                                        </p:attrNameLst>
                                      </p:cBhvr>
                                      <p:to>
                                        <p:strVal val="visible"/>
                                      </p:to>
                                    </p:set>
                                    <p:animEffect transition="in" filter="fade">
                                      <p:cBhvr>
                                        <p:cTn id="191" dur="500"/>
                                        <p:tgtEl>
                                          <p:spTgt spid="64">
                                            <p:txEl>
                                              <p:pRg st="0" end="0"/>
                                            </p:txEl>
                                          </p:spTgt>
                                        </p:tgtEl>
                                      </p:cBhvr>
                                    </p:animEffect>
                                  </p:childTnLst>
                                </p:cTn>
                              </p:par>
                            </p:childTnLst>
                          </p:cTn>
                        </p:par>
                        <p:par>
                          <p:cTn id="192" fill="hold">
                            <p:stCondLst>
                              <p:cond delay="19000"/>
                            </p:stCondLst>
                            <p:childTnLst>
                              <p:par>
                                <p:cTn id="193" presetID="10" presetClass="entr" presetSubtype="0" fill="hold" nodeType="afterEffect">
                                  <p:stCondLst>
                                    <p:cond delay="0"/>
                                  </p:stCondLst>
                                  <p:childTnLst>
                                    <p:set>
                                      <p:cBhvr>
                                        <p:cTn id="194" dur="1" fill="hold">
                                          <p:stCondLst>
                                            <p:cond delay="0"/>
                                          </p:stCondLst>
                                        </p:cTn>
                                        <p:tgtEl>
                                          <p:spTgt spid="64">
                                            <p:txEl>
                                              <p:pRg st="1" end="1"/>
                                            </p:txEl>
                                          </p:spTgt>
                                        </p:tgtEl>
                                        <p:attrNameLst>
                                          <p:attrName>style.visibility</p:attrName>
                                        </p:attrNameLst>
                                      </p:cBhvr>
                                      <p:to>
                                        <p:strVal val="visible"/>
                                      </p:to>
                                    </p:set>
                                    <p:animEffect transition="in" filter="fade">
                                      <p:cBhvr>
                                        <p:cTn id="195" dur="500"/>
                                        <p:tgtEl>
                                          <p:spTgt spid="64">
                                            <p:txEl>
                                              <p:pRg st="1" end="1"/>
                                            </p:txEl>
                                          </p:spTgt>
                                        </p:tgtEl>
                                      </p:cBhvr>
                                    </p:animEffect>
                                  </p:childTnLst>
                                </p:cTn>
                              </p:par>
                            </p:childTnLst>
                          </p:cTn>
                        </p:par>
                        <p:par>
                          <p:cTn id="196" fill="hold">
                            <p:stCondLst>
                              <p:cond delay="19500"/>
                            </p:stCondLst>
                            <p:childTnLst>
                              <p:par>
                                <p:cTn id="197" presetID="10" presetClass="entr" presetSubtype="0" fill="hold" nodeType="afterEffect">
                                  <p:stCondLst>
                                    <p:cond delay="0"/>
                                  </p:stCondLst>
                                  <p:childTnLst>
                                    <p:set>
                                      <p:cBhvr>
                                        <p:cTn id="198" dur="1" fill="hold">
                                          <p:stCondLst>
                                            <p:cond delay="0"/>
                                          </p:stCondLst>
                                        </p:cTn>
                                        <p:tgtEl>
                                          <p:spTgt spid="64">
                                            <p:txEl>
                                              <p:pRg st="2" end="2"/>
                                            </p:txEl>
                                          </p:spTgt>
                                        </p:tgtEl>
                                        <p:attrNameLst>
                                          <p:attrName>style.visibility</p:attrName>
                                        </p:attrNameLst>
                                      </p:cBhvr>
                                      <p:to>
                                        <p:strVal val="visible"/>
                                      </p:to>
                                    </p:set>
                                    <p:animEffect transition="in" filter="fade">
                                      <p:cBhvr>
                                        <p:cTn id="199" dur="500"/>
                                        <p:tgtEl>
                                          <p:spTgt spid="64">
                                            <p:txEl>
                                              <p:pRg st="2" end="2"/>
                                            </p:txEl>
                                          </p:spTgt>
                                        </p:tgtEl>
                                      </p:cBhvr>
                                    </p:animEffect>
                                  </p:childTnLst>
                                </p:cTn>
                              </p:par>
                            </p:childTnLst>
                          </p:cTn>
                        </p:par>
                        <p:par>
                          <p:cTn id="200" fill="hold">
                            <p:stCondLst>
                              <p:cond delay="20000"/>
                            </p:stCondLst>
                            <p:childTnLst>
                              <p:par>
                                <p:cTn id="201" presetID="10" presetClass="entr" presetSubtype="0" fill="hold" nodeType="afterEffect">
                                  <p:stCondLst>
                                    <p:cond delay="0"/>
                                  </p:stCondLst>
                                  <p:childTnLst>
                                    <p:set>
                                      <p:cBhvr>
                                        <p:cTn id="202" dur="1" fill="hold">
                                          <p:stCondLst>
                                            <p:cond delay="0"/>
                                          </p:stCondLst>
                                        </p:cTn>
                                        <p:tgtEl>
                                          <p:spTgt spid="64">
                                            <p:txEl>
                                              <p:pRg st="3" end="3"/>
                                            </p:txEl>
                                          </p:spTgt>
                                        </p:tgtEl>
                                        <p:attrNameLst>
                                          <p:attrName>style.visibility</p:attrName>
                                        </p:attrNameLst>
                                      </p:cBhvr>
                                      <p:to>
                                        <p:strVal val="visible"/>
                                      </p:to>
                                    </p:set>
                                    <p:animEffect transition="in" filter="fade">
                                      <p:cBhvr>
                                        <p:cTn id="203" dur="500"/>
                                        <p:tgtEl>
                                          <p:spTgt spid="64">
                                            <p:txEl>
                                              <p:pRg st="3" end="3"/>
                                            </p:txEl>
                                          </p:spTgt>
                                        </p:tgtEl>
                                      </p:cBhvr>
                                    </p:animEffect>
                                  </p:childTnLst>
                                </p:cTn>
                              </p:par>
                            </p:childTnLst>
                          </p:cTn>
                        </p:par>
                        <p:par>
                          <p:cTn id="204" fill="hold">
                            <p:stCondLst>
                              <p:cond delay="20500"/>
                            </p:stCondLst>
                            <p:childTnLst>
                              <p:par>
                                <p:cTn id="205" presetID="10" presetClass="entr" presetSubtype="0" fill="hold" nodeType="afterEffect">
                                  <p:stCondLst>
                                    <p:cond delay="0"/>
                                  </p:stCondLst>
                                  <p:childTnLst>
                                    <p:set>
                                      <p:cBhvr>
                                        <p:cTn id="206" dur="1" fill="hold">
                                          <p:stCondLst>
                                            <p:cond delay="0"/>
                                          </p:stCondLst>
                                        </p:cTn>
                                        <p:tgtEl>
                                          <p:spTgt spid="64">
                                            <p:txEl>
                                              <p:pRg st="4" end="4"/>
                                            </p:txEl>
                                          </p:spTgt>
                                        </p:tgtEl>
                                        <p:attrNameLst>
                                          <p:attrName>style.visibility</p:attrName>
                                        </p:attrNameLst>
                                      </p:cBhvr>
                                      <p:to>
                                        <p:strVal val="visible"/>
                                      </p:to>
                                    </p:set>
                                    <p:animEffect transition="in" filter="fade">
                                      <p:cBhvr>
                                        <p:cTn id="207" dur="500"/>
                                        <p:tgtEl>
                                          <p:spTgt spid="64">
                                            <p:txEl>
                                              <p:pRg st="4" end="4"/>
                                            </p:txEl>
                                          </p:spTgt>
                                        </p:tgtEl>
                                      </p:cBhvr>
                                    </p:animEffect>
                                  </p:childTnLst>
                                </p:cTn>
                              </p:par>
                            </p:childTnLst>
                          </p:cTn>
                        </p:par>
                        <p:par>
                          <p:cTn id="208" fill="hold">
                            <p:stCondLst>
                              <p:cond delay="21000"/>
                            </p:stCondLst>
                            <p:childTnLst>
                              <p:par>
                                <p:cTn id="209" presetID="10" presetClass="entr" presetSubtype="0" fill="hold" nodeType="afterEffect">
                                  <p:stCondLst>
                                    <p:cond delay="0"/>
                                  </p:stCondLst>
                                  <p:childTnLst>
                                    <p:set>
                                      <p:cBhvr>
                                        <p:cTn id="210" dur="1" fill="hold">
                                          <p:stCondLst>
                                            <p:cond delay="0"/>
                                          </p:stCondLst>
                                        </p:cTn>
                                        <p:tgtEl>
                                          <p:spTgt spid="64">
                                            <p:txEl>
                                              <p:pRg st="5" end="5"/>
                                            </p:txEl>
                                          </p:spTgt>
                                        </p:tgtEl>
                                        <p:attrNameLst>
                                          <p:attrName>style.visibility</p:attrName>
                                        </p:attrNameLst>
                                      </p:cBhvr>
                                      <p:to>
                                        <p:strVal val="visible"/>
                                      </p:to>
                                    </p:set>
                                    <p:animEffect transition="in" filter="fade">
                                      <p:cBhvr>
                                        <p:cTn id="211" dur="500"/>
                                        <p:tgtEl>
                                          <p:spTgt spid="64">
                                            <p:txEl>
                                              <p:pRg st="5" end="5"/>
                                            </p:txEl>
                                          </p:spTgt>
                                        </p:tgtEl>
                                      </p:cBhvr>
                                    </p:animEffect>
                                  </p:childTnLst>
                                </p:cTn>
                              </p:par>
                            </p:childTnLst>
                          </p:cTn>
                        </p:par>
                        <p:par>
                          <p:cTn id="212" fill="hold">
                            <p:stCondLst>
                              <p:cond delay="21500"/>
                            </p:stCondLst>
                            <p:childTnLst>
                              <p:par>
                                <p:cTn id="213" presetID="10" presetClass="entr" presetSubtype="0" fill="hold" nodeType="afterEffect">
                                  <p:stCondLst>
                                    <p:cond delay="0"/>
                                  </p:stCondLst>
                                  <p:childTnLst>
                                    <p:set>
                                      <p:cBhvr>
                                        <p:cTn id="214" dur="1" fill="hold">
                                          <p:stCondLst>
                                            <p:cond delay="0"/>
                                          </p:stCondLst>
                                        </p:cTn>
                                        <p:tgtEl>
                                          <p:spTgt spid="64">
                                            <p:txEl>
                                              <p:pRg st="6" end="6"/>
                                            </p:txEl>
                                          </p:spTgt>
                                        </p:tgtEl>
                                        <p:attrNameLst>
                                          <p:attrName>style.visibility</p:attrName>
                                        </p:attrNameLst>
                                      </p:cBhvr>
                                      <p:to>
                                        <p:strVal val="visible"/>
                                      </p:to>
                                    </p:set>
                                    <p:animEffect transition="in" filter="fade">
                                      <p:cBhvr>
                                        <p:cTn id="215" dur="500"/>
                                        <p:tgtEl>
                                          <p:spTgt spid="64">
                                            <p:txEl>
                                              <p:pRg st="6" end="6"/>
                                            </p:txEl>
                                          </p:spTgt>
                                        </p:tgtEl>
                                      </p:cBhvr>
                                    </p:animEffect>
                                  </p:childTnLst>
                                </p:cTn>
                              </p:par>
                            </p:childTnLst>
                          </p:cTn>
                        </p:par>
                        <p:par>
                          <p:cTn id="216" fill="hold">
                            <p:stCondLst>
                              <p:cond delay="22000"/>
                            </p:stCondLst>
                            <p:childTnLst>
                              <p:par>
                                <p:cTn id="217" presetID="10" presetClass="entr" presetSubtype="0" fill="hold" nodeType="afterEffect">
                                  <p:stCondLst>
                                    <p:cond delay="0"/>
                                  </p:stCondLst>
                                  <p:childTnLst>
                                    <p:set>
                                      <p:cBhvr>
                                        <p:cTn id="218" dur="1" fill="hold">
                                          <p:stCondLst>
                                            <p:cond delay="0"/>
                                          </p:stCondLst>
                                        </p:cTn>
                                        <p:tgtEl>
                                          <p:spTgt spid="64">
                                            <p:txEl>
                                              <p:pRg st="7" end="7"/>
                                            </p:txEl>
                                          </p:spTgt>
                                        </p:tgtEl>
                                        <p:attrNameLst>
                                          <p:attrName>style.visibility</p:attrName>
                                        </p:attrNameLst>
                                      </p:cBhvr>
                                      <p:to>
                                        <p:strVal val="visible"/>
                                      </p:to>
                                    </p:set>
                                    <p:animEffect transition="in" filter="fade">
                                      <p:cBhvr>
                                        <p:cTn id="219" dur="500"/>
                                        <p:tgtEl>
                                          <p:spTgt spid="64">
                                            <p:txEl>
                                              <p:pRg st="7" end="7"/>
                                            </p:txEl>
                                          </p:spTgt>
                                        </p:tgtEl>
                                      </p:cBhvr>
                                    </p:animEffect>
                                  </p:childTnLst>
                                </p:cTn>
                              </p:par>
                            </p:childTnLst>
                          </p:cTn>
                        </p:par>
                        <p:par>
                          <p:cTn id="220" fill="hold">
                            <p:stCondLst>
                              <p:cond delay="22500"/>
                            </p:stCondLst>
                            <p:childTnLst>
                              <p:par>
                                <p:cTn id="221" presetID="10" presetClass="entr" presetSubtype="0" fill="hold" nodeType="afterEffect">
                                  <p:stCondLst>
                                    <p:cond delay="0"/>
                                  </p:stCondLst>
                                  <p:childTnLst>
                                    <p:set>
                                      <p:cBhvr>
                                        <p:cTn id="222" dur="1" fill="hold">
                                          <p:stCondLst>
                                            <p:cond delay="0"/>
                                          </p:stCondLst>
                                        </p:cTn>
                                        <p:tgtEl>
                                          <p:spTgt spid="64">
                                            <p:txEl>
                                              <p:pRg st="8" end="8"/>
                                            </p:txEl>
                                          </p:spTgt>
                                        </p:tgtEl>
                                        <p:attrNameLst>
                                          <p:attrName>style.visibility</p:attrName>
                                        </p:attrNameLst>
                                      </p:cBhvr>
                                      <p:to>
                                        <p:strVal val="visible"/>
                                      </p:to>
                                    </p:set>
                                    <p:animEffect transition="in" filter="fade">
                                      <p:cBhvr>
                                        <p:cTn id="223" dur="500"/>
                                        <p:tgtEl>
                                          <p:spTgt spid="64">
                                            <p:txEl>
                                              <p:pRg st="8" end="8"/>
                                            </p:txEl>
                                          </p:spTgt>
                                        </p:tgtEl>
                                      </p:cBhvr>
                                    </p:animEffect>
                                  </p:childTnLst>
                                </p:cTn>
                              </p:par>
                            </p:childTnLst>
                          </p:cTn>
                        </p:par>
                        <p:par>
                          <p:cTn id="224" fill="hold">
                            <p:stCondLst>
                              <p:cond delay="23000"/>
                            </p:stCondLst>
                            <p:childTnLst>
                              <p:par>
                                <p:cTn id="225" presetID="10" presetClass="entr" presetSubtype="0" fill="hold" nodeType="afterEffect">
                                  <p:stCondLst>
                                    <p:cond delay="0"/>
                                  </p:stCondLst>
                                  <p:childTnLst>
                                    <p:set>
                                      <p:cBhvr>
                                        <p:cTn id="226" dur="1" fill="hold">
                                          <p:stCondLst>
                                            <p:cond delay="0"/>
                                          </p:stCondLst>
                                        </p:cTn>
                                        <p:tgtEl>
                                          <p:spTgt spid="65">
                                            <p:txEl>
                                              <p:pRg st="0" end="0"/>
                                            </p:txEl>
                                          </p:spTgt>
                                        </p:tgtEl>
                                        <p:attrNameLst>
                                          <p:attrName>style.visibility</p:attrName>
                                        </p:attrNameLst>
                                      </p:cBhvr>
                                      <p:to>
                                        <p:strVal val="visible"/>
                                      </p:to>
                                    </p:set>
                                    <p:animEffect transition="in" filter="fade">
                                      <p:cBhvr>
                                        <p:cTn id="227" dur="500"/>
                                        <p:tgtEl>
                                          <p:spTgt spid="65">
                                            <p:txEl>
                                              <p:pRg st="0" end="0"/>
                                            </p:txEl>
                                          </p:spTgt>
                                        </p:tgtEl>
                                      </p:cBhvr>
                                    </p:animEffect>
                                  </p:childTnLst>
                                </p:cTn>
                              </p:par>
                            </p:childTnLst>
                          </p:cTn>
                        </p:par>
                        <p:par>
                          <p:cTn id="228" fill="hold">
                            <p:stCondLst>
                              <p:cond delay="23500"/>
                            </p:stCondLst>
                            <p:childTnLst>
                              <p:par>
                                <p:cTn id="229" presetID="10" presetClass="entr" presetSubtype="0" fill="hold" nodeType="afterEffect">
                                  <p:stCondLst>
                                    <p:cond delay="0"/>
                                  </p:stCondLst>
                                  <p:childTnLst>
                                    <p:set>
                                      <p:cBhvr>
                                        <p:cTn id="230" dur="1" fill="hold">
                                          <p:stCondLst>
                                            <p:cond delay="0"/>
                                          </p:stCondLst>
                                        </p:cTn>
                                        <p:tgtEl>
                                          <p:spTgt spid="65">
                                            <p:txEl>
                                              <p:pRg st="1" end="1"/>
                                            </p:txEl>
                                          </p:spTgt>
                                        </p:tgtEl>
                                        <p:attrNameLst>
                                          <p:attrName>style.visibility</p:attrName>
                                        </p:attrNameLst>
                                      </p:cBhvr>
                                      <p:to>
                                        <p:strVal val="visible"/>
                                      </p:to>
                                    </p:set>
                                    <p:animEffect transition="in" filter="fade">
                                      <p:cBhvr>
                                        <p:cTn id="231" dur="500"/>
                                        <p:tgtEl>
                                          <p:spTgt spid="65">
                                            <p:txEl>
                                              <p:pRg st="1" end="1"/>
                                            </p:txEl>
                                          </p:spTgt>
                                        </p:tgtEl>
                                      </p:cBhvr>
                                    </p:animEffect>
                                  </p:childTnLst>
                                </p:cTn>
                              </p:par>
                            </p:childTnLst>
                          </p:cTn>
                        </p:par>
                        <p:par>
                          <p:cTn id="232" fill="hold">
                            <p:stCondLst>
                              <p:cond delay="24000"/>
                            </p:stCondLst>
                            <p:childTnLst>
                              <p:par>
                                <p:cTn id="233" presetID="10" presetClass="entr" presetSubtype="0" fill="hold" nodeType="afterEffect">
                                  <p:stCondLst>
                                    <p:cond delay="0"/>
                                  </p:stCondLst>
                                  <p:childTnLst>
                                    <p:set>
                                      <p:cBhvr>
                                        <p:cTn id="234" dur="1" fill="hold">
                                          <p:stCondLst>
                                            <p:cond delay="0"/>
                                          </p:stCondLst>
                                        </p:cTn>
                                        <p:tgtEl>
                                          <p:spTgt spid="65">
                                            <p:txEl>
                                              <p:pRg st="2" end="2"/>
                                            </p:txEl>
                                          </p:spTgt>
                                        </p:tgtEl>
                                        <p:attrNameLst>
                                          <p:attrName>style.visibility</p:attrName>
                                        </p:attrNameLst>
                                      </p:cBhvr>
                                      <p:to>
                                        <p:strVal val="visible"/>
                                      </p:to>
                                    </p:set>
                                    <p:animEffect transition="in" filter="fade">
                                      <p:cBhvr>
                                        <p:cTn id="235" dur="500"/>
                                        <p:tgtEl>
                                          <p:spTgt spid="65">
                                            <p:txEl>
                                              <p:pRg st="2" end="2"/>
                                            </p:txEl>
                                          </p:spTgt>
                                        </p:tgtEl>
                                      </p:cBhvr>
                                    </p:animEffect>
                                  </p:childTnLst>
                                </p:cTn>
                              </p:par>
                            </p:childTnLst>
                          </p:cTn>
                        </p:par>
                        <p:par>
                          <p:cTn id="236" fill="hold">
                            <p:stCondLst>
                              <p:cond delay="24500"/>
                            </p:stCondLst>
                            <p:childTnLst>
                              <p:par>
                                <p:cTn id="237" presetID="10" presetClass="entr" presetSubtype="0" fill="hold" nodeType="afterEffect">
                                  <p:stCondLst>
                                    <p:cond delay="0"/>
                                  </p:stCondLst>
                                  <p:childTnLst>
                                    <p:set>
                                      <p:cBhvr>
                                        <p:cTn id="238" dur="1" fill="hold">
                                          <p:stCondLst>
                                            <p:cond delay="0"/>
                                          </p:stCondLst>
                                        </p:cTn>
                                        <p:tgtEl>
                                          <p:spTgt spid="65">
                                            <p:txEl>
                                              <p:pRg st="3" end="3"/>
                                            </p:txEl>
                                          </p:spTgt>
                                        </p:tgtEl>
                                        <p:attrNameLst>
                                          <p:attrName>style.visibility</p:attrName>
                                        </p:attrNameLst>
                                      </p:cBhvr>
                                      <p:to>
                                        <p:strVal val="visible"/>
                                      </p:to>
                                    </p:set>
                                    <p:animEffect transition="in" filter="fade">
                                      <p:cBhvr>
                                        <p:cTn id="239" dur="500"/>
                                        <p:tgtEl>
                                          <p:spTgt spid="65">
                                            <p:txEl>
                                              <p:pRg st="3" end="3"/>
                                            </p:txEl>
                                          </p:spTgt>
                                        </p:tgtEl>
                                      </p:cBhvr>
                                    </p:animEffect>
                                  </p:childTnLst>
                                </p:cTn>
                              </p:par>
                            </p:childTnLst>
                          </p:cTn>
                        </p:par>
                        <p:par>
                          <p:cTn id="240" fill="hold">
                            <p:stCondLst>
                              <p:cond delay="25000"/>
                            </p:stCondLst>
                            <p:childTnLst>
                              <p:par>
                                <p:cTn id="241" presetID="10" presetClass="entr" presetSubtype="0" fill="hold" nodeType="afterEffect">
                                  <p:stCondLst>
                                    <p:cond delay="0"/>
                                  </p:stCondLst>
                                  <p:childTnLst>
                                    <p:set>
                                      <p:cBhvr>
                                        <p:cTn id="242" dur="1" fill="hold">
                                          <p:stCondLst>
                                            <p:cond delay="0"/>
                                          </p:stCondLst>
                                        </p:cTn>
                                        <p:tgtEl>
                                          <p:spTgt spid="65">
                                            <p:txEl>
                                              <p:pRg st="4" end="4"/>
                                            </p:txEl>
                                          </p:spTgt>
                                        </p:tgtEl>
                                        <p:attrNameLst>
                                          <p:attrName>style.visibility</p:attrName>
                                        </p:attrNameLst>
                                      </p:cBhvr>
                                      <p:to>
                                        <p:strVal val="visible"/>
                                      </p:to>
                                    </p:set>
                                    <p:animEffect transition="in" filter="fade">
                                      <p:cBhvr>
                                        <p:cTn id="243" dur="500"/>
                                        <p:tgtEl>
                                          <p:spTgt spid="65">
                                            <p:txEl>
                                              <p:pRg st="4" end="4"/>
                                            </p:txEl>
                                          </p:spTgt>
                                        </p:tgtEl>
                                      </p:cBhvr>
                                    </p:animEffect>
                                  </p:childTnLst>
                                </p:cTn>
                              </p:par>
                            </p:childTnLst>
                          </p:cTn>
                        </p:par>
                        <p:par>
                          <p:cTn id="244" fill="hold">
                            <p:stCondLst>
                              <p:cond delay="25500"/>
                            </p:stCondLst>
                            <p:childTnLst>
                              <p:par>
                                <p:cTn id="245" presetID="10" presetClass="entr" presetSubtype="0" fill="hold" nodeType="afterEffect">
                                  <p:stCondLst>
                                    <p:cond delay="0"/>
                                  </p:stCondLst>
                                  <p:childTnLst>
                                    <p:set>
                                      <p:cBhvr>
                                        <p:cTn id="246" dur="1" fill="hold">
                                          <p:stCondLst>
                                            <p:cond delay="0"/>
                                          </p:stCondLst>
                                        </p:cTn>
                                        <p:tgtEl>
                                          <p:spTgt spid="65">
                                            <p:txEl>
                                              <p:pRg st="5" end="5"/>
                                            </p:txEl>
                                          </p:spTgt>
                                        </p:tgtEl>
                                        <p:attrNameLst>
                                          <p:attrName>style.visibility</p:attrName>
                                        </p:attrNameLst>
                                      </p:cBhvr>
                                      <p:to>
                                        <p:strVal val="visible"/>
                                      </p:to>
                                    </p:set>
                                    <p:animEffect transition="in" filter="fade">
                                      <p:cBhvr>
                                        <p:cTn id="247" dur="500"/>
                                        <p:tgtEl>
                                          <p:spTgt spid="65">
                                            <p:txEl>
                                              <p:pRg st="5" end="5"/>
                                            </p:txEl>
                                          </p:spTgt>
                                        </p:tgtEl>
                                      </p:cBhvr>
                                    </p:animEffect>
                                  </p:childTnLst>
                                </p:cTn>
                              </p:par>
                            </p:childTnLst>
                          </p:cTn>
                        </p:par>
                        <p:par>
                          <p:cTn id="248" fill="hold">
                            <p:stCondLst>
                              <p:cond delay="26000"/>
                            </p:stCondLst>
                            <p:childTnLst>
                              <p:par>
                                <p:cTn id="249" presetID="10" presetClass="entr" presetSubtype="0" fill="hold" nodeType="afterEffect">
                                  <p:stCondLst>
                                    <p:cond delay="0"/>
                                  </p:stCondLst>
                                  <p:childTnLst>
                                    <p:set>
                                      <p:cBhvr>
                                        <p:cTn id="250" dur="1" fill="hold">
                                          <p:stCondLst>
                                            <p:cond delay="0"/>
                                          </p:stCondLst>
                                        </p:cTn>
                                        <p:tgtEl>
                                          <p:spTgt spid="65">
                                            <p:txEl>
                                              <p:pRg st="6" end="6"/>
                                            </p:txEl>
                                          </p:spTgt>
                                        </p:tgtEl>
                                        <p:attrNameLst>
                                          <p:attrName>style.visibility</p:attrName>
                                        </p:attrNameLst>
                                      </p:cBhvr>
                                      <p:to>
                                        <p:strVal val="visible"/>
                                      </p:to>
                                    </p:set>
                                    <p:animEffect transition="in" filter="fade">
                                      <p:cBhvr>
                                        <p:cTn id="251" dur="500"/>
                                        <p:tgtEl>
                                          <p:spTgt spid="65">
                                            <p:txEl>
                                              <p:pRg st="6" end="6"/>
                                            </p:txEl>
                                          </p:spTgt>
                                        </p:tgtEl>
                                      </p:cBhvr>
                                    </p:animEffect>
                                  </p:childTnLst>
                                </p:cTn>
                              </p:par>
                            </p:childTnLst>
                          </p:cTn>
                        </p:par>
                        <p:par>
                          <p:cTn id="252" fill="hold">
                            <p:stCondLst>
                              <p:cond delay="26500"/>
                            </p:stCondLst>
                            <p:childTnLst>
                              <p:par>
                                <p:cTn id="253" presetID="10" presetClass="entr" presetSubtype="0" fill="hold" nodeType="afterEffect">
                                  <p:stCondLst>
                                    <p:cond delay="0"/>
                                  </p:stCondLst>
                                  <p:childTnLst>
                                    <p:set>
                                      <p:cBhvr>
                                        <p:cTn id="254" dur="1" fill="hold">
                                          <p:stCondLst>
                                            <p:cond delay="0"/>
                                          </p:stCondLst>
                                        </p:cTn>
                                        <p:tgtEl>
                                          <p:spTgt spid="65">
                                            <p:txEl>
                                              <p:pRg st="7" end="7"/>
                                            </p:txEl>
                                          </p:spTgt>
                                        </p:tgtEl>
                                        <p:attrNameLst>
                                          <p:attrName>style.visibility</p:attrName>
                                        </p:attrNameLst>
                                      </p:cBhvr>
                                      <p:to>
                                        <p:strVal val="visible"/>
                                      </p:to>
                                    </p:set>
                                    <p:animEffect transition="in" filter="fade">
                                      <p:cBhvr>
                                        <p:cTn id="255" dur="500"/>
                                        <p:tgtEl>
                                          <p:spTgt spid="65">
                                            <p:txEl>
                                              <p:pRg st="7" end="7"/>
                                            </p:txEl>
                                          </p:spTgt>
                                        </p:tgtEl>
                                      </p:cBhvr>
                                    </p:animEffect>
                                  </p:childTnLst>
                                </p:cTn>
                              </p:par>
                            </p:childTnLst>
                          </p:cTn>
                        </p:par>
                        <p:par>
                          <p:cTn id="256" fill="hold">
                            <p:stCondLst>
                              <p:cond delay="27000"/>
                            </p:stCondLst>
                            <p:childTnLst>
                              <p:par>
                                <p:cTn id="257" presetID="10" presetClass="entr" presetSubtype="0" fill="hold" nodeType="afterEffect">
                                  <p:stCondLst>
                                    <p:cond delay="0"/>
                                  </p:stCondLst>
                                  <p:childTnLst>
                                    <p:set>
                                      <p:cBhvr>
                                        <p:cTn id="258" dur="1" fill="hold">
                                          <p:stCondLst>
                                            <p:cond delay="0"/>
                                          </p:stCondLst>
                                        </p:cTn>
                                        <p:tgtEl>
                                          <p:spTgt spid="65">
                                            <p:txEl>
                                              <p:pRg st="8" end="8"/>
                                            </p:txEl>
                                          </p:spTgt>
                                        </p:tgtEl>
                                        <p:attrNameLst>
                                          <p:attrName>style.visibility</p:attrName>
                                        </p:attrNameLst>
                                      </p:cBhvr>
                                      <p:to>
                                        <p:strVal val="visible"/>
                                      </p:to>
                                    </p:set>
                                    <p:animEffect transition="in" filter="fade">
                                      <p:cBhvr>
                                        <p:cTn id="259" dur="500"/>
                                        <p:tgtEl>
                                          <p:spTgt spid="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Image - 1 column(bullet)">
  <p:cSld name="1 Image - 1 column(bullet)">
    <p:spTree>
      <p:nvGrpSpPr>
        <p:cNvPr id="1" name="Shape 66"/>
        <p:cNvGrpSpPr/>
        <p:nvPr/>
      </p:nvGrpSpPr>
      <p:grpSpPr>
        <a:xfrm>
          <a:off x="0" y="0"/>
          <a:ext cx="0" cy="0"/>
          <a:chOff x="0" y="0"/>
          <a:chExt cx="0" cy="0"/>
        </a:xfrm>
      </p:grpSpPr>
      <p:sp>
        <p:nvSpPr>
          <p:cNvPr id="67" name="Google Shape;67;p56"/>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a:bodyPr>
          <a:lstStyle>
            <a:lvl1pPr marL="457200" lvl="0" indent="-228600" algn="l">
              <a:spcBef>
                <a:spcPts val="640"/>
              </a:spcBef>
              <a:spcAft>
                <a:spcPts val="0"/>
              </a:spcAft>
              <a:buClr>
                <a:schemeClr val="dk2"/>
              </a:buClr>
              <a:buSzPts val="3200"/>
              <a:buNone/>
              <a:defRPr>
                <a:solidFill>
                  <a:schemeClr val="dk2"/>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56"/>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lvl1pPr lvl="0" algn="l">
              <a:spcBef>
                <a:spcPts val="0"/>
              </a:spcBef>
              <a:spcAft>
                <a:spcPts val="0"/>
              </a:spcAft>
              <a:buClr>
                <a:schemeClr val="dk1"/>
              </a:buClr>
              <a:buSzPts val="8000"/>
              <a:buFont typeface="Roboto Thin"/>
              <a:buNone/>
              <a:defRPr>
                <a:latin typeface="Roboto Thin"/>
                <a:ea typeface="Roboto Thin"/>
                <a:cs typeface="Roboto Thin"/>
                <a:sym typeface="Roboto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6"/>
          <p:cNvSpPr/>
          <p:nvPr/>
        </p:nvSpPr>
        <p:spPr>
          <a:xfrm>
            <a:off x="-9433" y="9752011"/>
            <a:ext cx="18295846" cy="534989"/>
          </a:xfrm>
          <a:prstGeom prst="rect">
            <a:avLst/>
          </a:prstGeom>
          <a:blipFill rotWithShape="1">
            <a:blip r:embed="rId2">
              <a:alphaModFix/>
            </a:blip>
            <a:tile tx="0" ty="0" sx="100000" sy="100000" flip="none" algn="tl"/>
          </a:blip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D9D9D9"/>
              </a:solidFill>
              <a:latin typeface="Arial"/>
              <a:ea typeface="Arial"/>
              <a:cs typeface="Arial"/>
              <a:sym typeface="Arial"/>
            </a:endParaRPr>
          </a:p>
        </p:txBody>
      </p:sp>
      <p:sp>
        <p:nvSpPr>
          <p:cNvPr id="70" name="Google Shape;70;p56"/>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lvl1pPr lvl="0" algn="ctr">
              <a:spcBef>
                <a:spcPts val="0"/>
              </a:spcBef>
              <a:spcAft>
                <a:spcPts val="0"/>
              </a:spcAft>
              <a:buSzPts val="1400"/>
              <a:buNone/>
              <a:defRPr>
                <a:solidFill>
                  <a:srgbClr val="D9D9D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p:nvPr/>
        </p:nvSpPr>
        <p:spPr>
          <a:xfrm rot="363050">
            <a:off x="-68529" y="336628"/>
            <a:ext cx="1512168" cy="1512168"/>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2" name="Google Shape;72;p56"/>
          <p:cNvSpPr/>
          <p:nvPr/>
        </p:nvSpPr>
        <p:spPr>
          <a:xfrm>
            <a:off x="-217834" y="202432"/>
            <a:ext cx="1512168" cy="1512168"/>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3" name="Google Shape;73;p56"/>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
        <p:nvSpPr>
          <p:cNvPr id="74" name="Google Shape;74;p56"/>
          <p:cNvSpPr txBox="1">
            <a:spLocks noGrp="1"/>
          </p:cNvSpPr>
          <p:nvPr>
            <p:ph type="body" idx="2"/>
          </p:nvPr>
        </p:nvSpPr>
        <p:spPr>
          <a:xfrm>
            <a:off x="9287222" y="3186347"/>
            <a:ext cx="8208912" cy="647650"/>
          </a:xfrm>
          <a:prstGeom prst="rect">
            <a:avLst/>
          </a:prstGeom>
          <a:noFill/>
          <a:ln>
            <a:noFill/>
          </a:ln>
        </p:spPr>
        <p:txBody>
          <a:bodyPr spcFirstLastPara="1" wrap="square" lIns="163275" tIns="81625" rIns="163275" bIns="81625" anchor="t" anchorCtr="0">
            <a:noAutofit/>
          </a:bodyPr>
          <a:lstStyle>
            <a:lvl1pPr marL="457200" lvl="0" indent="-228600" algn="l">
              <a:spcBef>
                <a:spcPts val="800"/>
              </a:spcBef>
              <a:spcAft>
                <a:spcPts val="0"/>
              </a:spcAft>
              <a:buClr>
                <a:schemeClr val="lt2"/>
              </a:buClr>
              <a:buSzPts val="4000"/>
              <a:buNone/>
              <a:defRPr sz="400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56"/>
          <p:cNvSpPr txBox="1">
            <a:spLocks noGrp="1"/>
          </p:cNvSpPr>
          <p:nvPr>
            <p:ph type="body" idx="3"/>
          </p:nvPr>
        </p:nvSpPr>
        <p:spPr>
          <a:xfrm>
            <a:off x="9287222" y="3919364"/>
            <a:ext cx="8208912" cy="4422360"/>
          </a:xfrm>
          <a:prstGeom prst="rect">
            <a:avLst/>
          </a:prstGeom>
          <a:noFill/>
          <a:ln>
            <a:noFill/>
          </a:ln>
        </p:spPr>
        <p:txBody>
          <a:bodyPr spcFirstLastPara="1" wrap="square" lIns="163275" tIns="81625" rIns="163275" bIns="81625" anchor="t" anchorCtr="0">
            <a:normAutofit/>
          </a:bodyPr>
          <a:lstStyle>
            <a:lvl1pPr marL="457200" lvl="0" indent="-228600" algn="l">
              <a:spcBef>
                <a:spcPts val="480"/>
              </a:spcBef>
              <a:spcAft>
                <a:spcPts val="0"/>
              </a:spcAft>
              <a:buClr>
                <a:schemeClr val="lt1"/>
              </a:buClr>
              <a:buSzPts val="2400"/>
              <a:buNone/>
              <a:defRPr sz="24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56"/>
          <p:cNvSpPr/>
          <p:nvPr/>
        </p:nvSpPr>
        <p:spPr>
          <a:xfrm rot="363050">
            <a:off x="650143" y="3185530"/>
            <a:ext cx="8159707" cy="5506904"/>
          </a:xfrm>
          <a:prstGeom prst="rect">
            <a:avLst/>
          </a:prstGeom>
          <a:blipFill rotWithShape="1">
            <a:blip r:embed="rId2">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b" anchorCtr="0">
            <a:noAutofit/>
          </a:bodyPr>
          <a:lstStyle/>
          <a:p>
            <a:pPr marL="0" marR="0" lvl="0" indent="0" algn="r" rtl="0">
              <a:spcBef>
                <a:spcPts val="0"/>
              </a:spcBef>
              <a:spcAft>
                <a:spcPts val="0"/>
              </a:spcAft>
              <a:buNone/>
            </a:pPr>
            <a:endParaRPr sz="3200">
              <a:solidFill>
                <a:schemeClr val="lt1"/>
              </a:solidFill>
              <a:latin typeface="Arial"/>
              <a:ea typeface="Arial"/>
              <a:cs typeface="Arial"/>
              <a:sym typeface="Arial"/>
            </a:endParaRPr>
          </a:p>
        </p:txBody>
      </p:sp>
      <p:sp>
        <p:nvSpPr>
          <p:cNvPr id="77" name="Google Shape;77;p56"/>
          <p:cNvSpPr/>
          <p:nvPr/>
        </p:nvSpPr>
        <p:spPr>
          <a:xfrm>
            <a:off x="665583" y="2881802"/>
            <a:ext cx="8159707" cy="521402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8" name="Google Shape;78;p56"/>
          <p:cNvSpPr>
            <a:spLocks noGrp="1"/>
          </p:cNvSpPr>
          <p:nvPr>
            <p:ph type="pic" idx="4"/>
          </p:nvPr>
        </p:nvSpPr>
        <p:spPr>
          <a:xfrm>
            <a:off x="790279" y="3025820"/>
            <a:ext cx="7920880" cy="4968552"/>
          </a:xfrm>
          <a:prstGeom prst="rect">
            <a:avLst/>
          </a:prstGeom>
          <a:noFill/>
          <a:ln>
            <a:noFill/>
          </a:ln>
        </p:spPr>
      </p:sp>
      <p:sp>
        <p:nvSpPr>
          <p:cNvPr id="79" name="Google Shape;79;p56"/>
          <p:cNvSpPr txBox="1">
            <a:spLocks noGrp="1"/>
          </p:cNvSpPr>
          <p:nvPr>
            <p:ph type="body" idx="5"/>
          </p:nvPr>
        </p:nvSpPr>
        <p:spPr>
          <a:xfrm rot="360000">
            <a:off x="4086530" y="8257771"/>
            <a:ext cx="4464496" cy="542312"/>
          </a:xfrm>
          <a:prstGeom prst="rect">
            <a:avLst/>
          </a:prstGeom>
          <a:noFill/>
          <a:ln>
            <a:noFill/>
          </a:ln>
        </p:spPr>
        <p:txBody>
          <a:bodyPr spcFirstLastPara="1" wrap="square" lIns="163275" tIns="81625" rIns="163275" bIns="81625" anchor="t" anchorCtr="0">
            <a:noAutofit/>
          </a:bodyPr>
          <a:lstStyle>
            <a:lvl1pPr marL="457200" lvl="0" indent="-228600" algn="r">
              <a:spcBef>
                <a:spcPts val="640"/>
              </a:spcBef>
              <a:spcAft>
                <a:spcPts val="0"/>
              </a:spcAft>
              <a:buClr>
                <a:schemeClr val="lt1"/>
              </a:buClr>
              <a:buSzPts val="3200"/>
              <a:buNone/>
              <a:defRPr sz="32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250"/>
                                        <p:tgtEl>
                                          <p:spTgt spid="7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 calcmode="lin" valueType="num">
                                      <p:cBhvr additive="base">
                                        <p:cTn id="10" dur="250"/>
                                        <p:tgtEl>
                                          <p:spTgt spid="73"/>
                                        </p:tgtEl>
                                        <p:attrNameLst>
                                          <p:attrName>ppt_x</p:attrName>
                                        </p:attrNameLst>
                                      </p:cBhvr>
                                      <p:tavLst>
                                        <p:tav tm="0">
                                          <p:val>
                                            <p:strVal val="#ppt_x-1"/>
                                          </p:val>
                                        </p:tav>
                                        <p:tav tm="100000">
                                          <p:val>
                                            <p:strVal val="#ppt_x"/>
                                          </p:val>
                                        </p:tav>
                                      </p:tavLst>
                                    </p:anim>
                                  </p:childTnLst>
                                </p:cTn>
                              </p:par>
                              <p:par>
                                <p:cTn id="11" presetID="2" presetClass="entr" presetSubtype="1" fill="hold" nodeType="with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250"/>
                                        <p:tgtEl>
                                          <p:spTgt spid="71"/>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p:tgtEl>
                                          <p:spTgt spid="68"/>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 calcmode="lin" valueType="num">
                                      <p:cBhvr additive="base">
                                        <p:cTn id="19" dur="500"/>
                                        <p:tgtEl>
                                          <p:spTgt spid="67">
                                            <p:txEl>
                                              <p:pRg st="0" end="0"/>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67">
                                            <p:txEl>
                                              <p:pRg st="1" end="1"/>
                                            </p:txEl>
                                          </p:spTgt>
                                        </p:tgtEl>
                                        <p:attrNameLst>
                                          <p:attrName>style.visibility</p:attrName>
                                        </p:attrNameLst>
                                      </p:cBhvr>
                                      <p:to>
                                        <p:strVal val="visible"/>
                                      </p:to>
                                    </p:set>
                                    <p:anim calcmode="lin" valueType="num">
                                      <p:cBhvr additive="base">
                                        <p:cTn id="22" dur="500"/>
                                        <p:tgtEl>
                                          <p:spTgt spid="67">
                                            <p:txEl>
                                              <p:pRg st="1" end="1"/>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67">
                                            <p:txEl>
                                              <p:pRg st="2" end="2"/>
                                            </p:txEl>
                                          </p:spTgt>
                                        </p:tgtEl>
                                        <p:attrNameLst>
                                          <p:attrName>style.visibility</p:attrName>
                                        </p:attrNameLst>
                                      </p:cBhvr>
                                      <p:to>
                                        <p:strVal val="visible"/>
                                      </p:to>
                                    </p:set>
                                    <p:anim calcmode="lin" valueType="num">
                                      <p:cBhvr additive="base">
                                        <p:cTn id="25" dur="500"/>
                                        <p:tgtEl>
                                          <p:spTgt spid="67">
                                            <p:txEl>
                                              <p:pRg st="2" end="2"/>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67">
                                            <p:txEl>
                                              <p:pRg st="3" end="3"/>
                                            </p:txEl>
                                          </p:spTgt>
                                        </p:tgtEl>
                                        <p:attrNameLst>
                                          <p:attrName>style.visibility</p:attrName>
                                        </p:attrNameLst>
                                      </p:cBhvr>
                                      <p:to>
                                        <p:strVal val="visible"/>
                                      </p:to>
                                    </p:set>
                                    <p:anim calcmode="lin" valueType="num">
                                      <p:cBhvr additive="base">
                                        <p:cTn id="28" dur="500"/>
                                        <p:tgtEl>
                                          <p:spTgt spid="67">
                                            <p:txEl>
                                              <p:pRg st="3" end="3"/>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67">
                                            <p:txEl>
                                              <p:pRg st="4" end="4"/>
                                            </p:txEl>
                                          </p:spTgt>
                                        </p:tgtEl>
                                        <p:attrNameLst>
                                          <p:attrName>style.visibility</p:attrName>
                                        </p:attrNameLst>
                                      </p:cBhvr>
                                      <p:to>
                                        <p:strVal val="visible"/>
                                      </p:to>
                                    </p:set>
                                    <p:anim calcmode="lin" valueType="num">
                                      <p:cBhvr additive="base">
                                        <p:cTn id="31" dur="500"/>
                                        <p:tgtEl>
                                          <p:spTgt spid="67">
                                            <p:txEl>
                                              <p:pRg st="4" end="4"/>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67">
                                            <p:txEl>
                                              <p:pRg st="5" end="5"/>
                                            </p:txEl>
                                          </p:spTgt>
                                        </p:tgtEl>
                                        <p:attrNameLst>
                                          <p:attrName>style.visibility</p:attrName>
                                        </p:attrNameLst>
                                      </p:cBhvr>
                                      <p:to>
                                        <p:strVal val="visible"/>
                                      </p:to>
                                    </p:set>
                                    <p:anim calcmode="lin" valueType="num">
                                      <p:cBhvr additive="base">
                                        <p:cTn id="34" dur="500"/>
                                        <p:tgtEl>
                                          <p:spTgt spid="67">
                                            <p:txEl>
                                              <p:pRg st="5" end="5"/>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67">
                                            <p:txEl>
                                              <p:pRg st="6" end="6"/>
                                            </p:txEl>
                                          </p:spTgt>
                                        </p:tgtEl>
                                        <p:attrNameLst>
                                          <p:attrName>style.visibility</p:attrName>
                                        </p:attrNameLst>
                                      </p:cBhvr>
                                      <p:to>
                                        <p:strVal val="visible"/>
                                      </p:to>
                                    </p:set>
                                    <p:anim calcmode="lin" valueType="num">
                                      <p:cBhvr additive="base">
                                        <p:cTn id="37" dur="500"/>
                                        <p:tgtEl>
                                          <p:spTgt spid="67">
                                            <p:txEl>
                                              <p:pRg st="6" end="6"/>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67">
                                            <p:txEl>
                                              <p:pRg st="7" end="7"/>
                                            </p:txEl>
                                          </p:spTgt>
                                        </p:tgtEl>
                                        <p:attrNameLst>
                                          <p:attrName>style.visibility</p:attrName>
                                        </p:attrNameLst>
                                      </p:cBhvr>
                                      <p:to>
                                        <p:strVal val="visible"/>
                                      </p:to>
                                    </p:set>
                                    <p:anim calcmode="lin" valueType="num">
                                      <p:cBhvr additive="base">
                                        <p:cTn id="40" dur="500"/>
                                        <p:tgtEl>
                                          <p:spTgt spid="67">
                                            <p:txEl>
                                              <p:pRg st="7" end="7"/>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67">
                                            <p:txEl>
                                              <p:pRg st="8" end="8"/>
                                            </p:txEl>
                                          </p:spTgt>
                                        </p:tgtEl>
                                        <p:attrNameLst>
                                          <p:attrName>style.visibility</p:attrName>
                                        </p:attrNameLst>
                                      </p:cBhvr>
                                      <p:to>
                                        <p:strVal val="visible"/>
                                      </p:to>
                                    </p:set>
                                    <p:anim calcmode="lin" valueType="num">
                                      <p:cBhvr additive="base">
                                        <p:cTn id="43" dur="500"/>
                                        <p:tgtEl>
                                          <p:spTgt spid="67">
                                            <p:txEl>
                                              <p:pRg st="8" end="8"/>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
                            </p:stCondLst>
                            <p:childTnLst>
                              <p:par>
                                <p:cTn id="45" presetID="2" presetClass="entr" presetSubtype="4"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p:tgtEl>
                                          <p:spTgt spid="76"/>
                                        </p:tgtEl>
                                        <p:attrNameLst>
                                          <p:attrName>ppt_y</p:attrName>
                                        </p:attrNameLst>
                                      </p:cBhvr>
                                      <p:tavLst>
                                        <p:tav tm="0">
                                          <p:val>
                                            <p:strVal val="#ppt_y+1"/>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 calcmode="lin" valueType="num">
                                      <p:cBhvr additive="base">
                                        <p:cTn id="50" dur="500"/>
                                        <p:tgtEl>
                                          <p:spTgt spid="78"/>
                                        </p:tgtEl>
                                        <p:attrNameLst>
                                          <p:attrName>ppt_x</p:attrName>
                                        </p:attrNameLst>
                                      </p:cBhvr>
                                      <p:tavLst>
                                        <p:tav tm="0">
                                          <p:val>
                                            <p:strVal val="#ppt_x-1"/>
                                          </p:val>
                                        </p:tav>
                                        <p:tav tm="100000">
                                          <p:val>
                                            <p:strVal val="#ppt_x"/>
                                          </p:val>
                                        </p:tav>
                                      </p:tavLst>
                                    </p:anim>
                                  </p:childTnLst>
                                </p:cTn>
                              </p:par>
                              <p:par>
                                <p:cTn id="51" presetID="2" presetClass="entr" presetSubtype="8"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additive="base">
                                        <p:cTn id="53" dur="500"/>
                                        <p:tgtEl>
                                          <p:spTgt spid="77"/>
                                        </p:tgtEl>
                                        <p:attrNameLst>
                                          <p:attrName>ppt_x</p:attrName>
                                        </p:attrNameLst>
                                      </p:cBhvr>
                                      <p:tavLst>
                                        <p:tav tm="0">
                                          <p:val>
                                            <p:strVal val="#ppt_x-1"/>
                                          </p:val>
                                        </p:tav>
                                        <p:tav tm="100000">
                                          <p:val>
                                            <p:strVal val="#ppt_x"/>
                                          </p:val>
                                        </p:tav>
                                      </p:tavLst>
                                    </p:anim>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79">
                                            <p:txEl>
                                              <p:pRg st="0" end="0"/>
                                            </p:txEl>
                                          </p:spTgt>
                                        </p:tgtEl>
                                        <p:attrNameLst>
                                          <p:attrName>style.visibility</p:attrName>
                                        </p:attrNameLst>
                                      </p:cBhvr>
                                      <p:to>
                                        <p:strVal val="visible"/>
                                      </p:to>
                                    </p:set>
                                    <p:animEffect transition="in" filter="fade">
                                      <p:cBhvr>
                                        <p:cTn id="57" dur="500"/>
                                        <p:tgtEl>
                                          <p:spTgt spid="79">
                                            <p:txEl>
                                              <p:pRg st="0" end="0"/>
                                            </p:txEl>
                                          </p:spTgt>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79">
                                            <p:txEl>
                                              <p:pRg st="1" end="1"/>
                                            </p:txEl>
                                          </p:spTgt>
                                        </p:tgtEl>
                                        <p:attrNameLst>
                                          <p:attrName>style.visibility</p:attrName>
                                        </p:attrNameLst>
                                      </p:cBhvr>
                                      <p:to>
                                        <p:strVal val="visible"/>
                                      </p:to>
                                    </p:set>
                                    <p:animEffect transition="in" filter="fade">
                                      <p:cBhvr>
                                        <p:cTn id="61" dur="500"/>
                                        <p:tgtEl>
                                          <p:spTgt spid="79">
                                            <p:txEl>
                                              <p:pRg st="1" end="1"/>
                                            </p:txEl>
                                          </p:spTgt>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79">
                                            <p:txEl>
                                              <p:pRg st="2" end="2"/>
                                            </p:txEl>
                                          </p:spTgt>
                                        </p:tgtEl>
                                        <p:attrNameLst>
                                          <p:attrName>style.visibility</p:attrName>
                                        </p:attrNameLst>
                                      </p:cBhvr>
                                      <p:to>
                                        <p:strVal val="visible"/>
                                      </p:to>
                                    </p:set>
                                    <p:animEffect transition="in" filter="fade">
                                      <p:cBhvr>
                                        <p:cTn id="65" dur="500"/>
                                        <p:tgtEl>
                                          <p:spTgt spid="79">
                                            <p:txEl>
                                              <p:pRg st="2" end="2"/>
                                            </p:txEl>
                                          </p:spTgt>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79">
                                            <p:txEl>
                                              <p:pRg st="3" end="3"/>
                                            </p:txEl>
                                          </p:spTgt>
                                        </p:tgtEl>
                                        <p:attrNameLst>
                                          <p:attrName>style.visibility</p:attrName>
                                        </p:attrNameLst>
                                      </p:cBhvr>
                                      <p:to>
                                        <p:strVal val="visible"/>
                                      </p:to>
                                    </p:set>
                                    <p:animEffect transition="in" filter="fade">
                                      <p:cBhvr>
                                        <p:cTn id="69" dur="500"/>
                                        <p:tgtEl>
                                          <p:spTgt spid="79">
                                            <p:txEl>
                                              <p:pRg st="3" end="3"/>
                                            </p:txEl>
                                          </p:spTgt>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79">
                                            <p:txEl>
                                              <p:pRg st="4" end="4"/>
                                            </p:txEl>
                                          </p:spTgt>
                                        </p:tgtEl>
                                        <p:attrNameLst>
                                          <p:attrName>style.visibility</p:attrName>
                                        </p:attrNameLst>
                                      </p:cBhvr>
                                      <p:to>
                                        <p:strVal val="visible"/>
                                      </p:to>
                                    </p:set>
                                    <p:animEffect transition="in" filter="fade">
                                      <p:cBhvr>
                                        <p:cTn id="73" dur="500"/>
                                        <p:tgtEl>
                                          <p:spTgt spid="79">
                                            <p:txEl>
                                              <p:pRg st="4" end="4"/>
                                            </p:txEl>
                                          </p:spTgt>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79">
                                            <p:txEl>
                                              <p:pRg st="5" end="5"/>
                                            </p:txEl>
                                          </p:spTgt>
                                        </p:tgtEl>
                                        <p:attrNameLst>
                                          <p:attrName>style.visibility</p:attrName>
                                        </p:attrNameLst>
                                      </p:cBhvr>
                                      <p:to>
                                        <p:strVal val="visible"/>
                                      </p:to>
                                    </p:set>
                                    <p:animEffect transition="in" filter="fade">
                                      <p:cBhvr>
                                        <p:cTn id="77" dur="500"/>
                                        <p:tgtEl>
                                          <p:spTgt spid="79">
                                            <p:txEl>
                                              <p:pRg st="5" end="5"/>
                                            </p:txEl>
                                          </p:spTgt>
                                        </p:tgtEl>
                                      </p:cBhvr>
                                    </p:animEffect>
                                  </p:childTnLst>
                                </p:cTn>
                              </p:par>
                            </p:childTnLst>
                          </p:cTn>
                        </p:par>
                        <p:par>
                          <p:cTn id="78" fill="hold">
                            <p:stCondLst>
                              <p:cond delay="4000"/>
                            </p:stCondLst>
                            <p:childTnLst>
                              <p:par>
                                <p:cTn id="79" presetID="10" presetClass="entr" presetSubtype="0" fill="hold" nodeType="afterEffect">
                                  <p:stCondLst>
                                    <p:cond delay="0"/>
                                  </p:stCondLst>
                                  <p:childTnLst>
                                    <p:set>
                                      <p:cBhvr>
                                        <p:cTn id="80" dur="1" fill="hold">
                                          <p:stCondLst>
                                            <p:cond delay="0"/>
                                          </p:stCondLst>
                                        </p:cTn>
                                        <p:tgtEl>
                                          <p:spTgt spid="79">
                                            <p:txEl>
                                              <p:pRg st="6" end="6"/>
                                            </p:txEl>
                                          </p:spTgt>
                                        </p:tgtEl>
                                        <p:attrNameLst>
                                          <p:attrName>style.visibility</p:attrName>
                                        </p:attrNameLst>
                                      </p:cBhvr>
                                      <p:to>
                                        <p:strVal val="visible"/>
                                      </p:to>
                                    </p:set>
                                    <p:animEffect transition="in" filter="fade">
                                      <p:cBhvr>
                                        <p:cTn id="81" dur="500"/>
                                        <p:tgtEl>
                                          <p:spTgt spid="79">
                                            <p:txEl>
                                              <p:pRg st="6" end="6"/>
                                            </p:txEl>
                                          </p:spTgt>
                                        </p:tgtEl>
                                      </p:cBhvr>
                                    </p:animEffect>
                                  </p:childTnLst>
                                </p:cTn>
                              </p:par>
                            </p:childTnLst>
                          </p:cTn>
                        </p:par>
                        <p:par>
                          <p:cTn id="82" fill="hold">
                            <p:stCondLst>
                              <p:cond delay="4500"/>
                            </p:stCondLst>
                            <p:childTnLst>
                              <p:par>
                                <p:cTn id="83" presetID="10" presetClass="entr" presetSubtype="0" fill="hold" nodeType="afterEffect">
                                  <p:stCondLst>
                                    <p:cond delay="0"/>
                                  </p:stCondLst>
                                  <p:childTnLst>
                                    <p:set>
                                      <p:cBhvr>
                                        <p:cTn id="84" dur="1" fill="hold">
                                          <p:stCondLst>
                                            <p:cond delay="0"/>
                                          </p:stCondLst>
                                        </p:cTn>
                                        <p:tgtEl>
                                          <p:spTgt spid="79">
                                            <p:txEl>
                                              <p:pRg st="7" end="7"/>
                                            </p:txEl>
                                          </p:spTgt>
                                        </p:tgtEl>
                                        <p:attrNameLst>
                                          <p:attrName>style.visibility</p:attrName>
                                        </p:attrNameLst>
                                      </p:cBhvr>
                                      <p:to>
                                        <p:strVal val="visible"/>
                                      </p:to>
                                    </p:set>
                                    <p:animEffect transition="in" filter="fade">
                                      <p:cBhvr>
                                        <p:cTn id="85" dur="500"/>
                                        <p:tgtEl>
                                          <p:spTgt spid="79">
                                            <p:txEl>
                                              <p:pRg st="7" end="7"/>
                                            </p:txEl>
                                          </p:spTgt>
                                        </p:tgtEl>
                                      </p:cBhvr>
                                    </p:animEffect>
                                  </p:childTnLst>
                                </p:cTn>
                              </p:par>
                            </p:childTnLst>
                          </p:cTn>
                        </p:par>
                        <p:par>
                          <p:cTn id="86" fill="hold">
                            <p:stCondLst>
                              <p:cond delay="5000"/>
                            </p:stCondLst>
                            <p:childTnLst>
                              <p:par>
                                <p:cTn id="87" presetID="10" presetClass="entr" presetSubtype="0" fill="hold" nodeType="afterEffect">
                                  <p:stCondLst>
                                    <p:cond delay="0"/>
                                  </p:stCondLst>
                                  <p:childTnLst>
                                    <p:set>
                                      <p:cBhvr>
                                        <p:cTn id="88" dur="1" fill="hold">
                                          <p:stCondLst>
                                            <p:cond delay="0"/>
                                          </p:stCondLst>
                                        </p:cTn>
                                        <p:tgtEl>
                                          <p:spTgt spid="79">
                                            <p:txEl>
                                              <p:pRg st="8" end="8"/>
                                            </p:txEl>
                                          </p:spTgt>
                                        </p:tgtEl>
                                        <p:attrNameLst>
                                          <p:attrName>style.visibility</p:attrName>
                                        </p:attrNameLst>
                                      </p:cBhvr>
                                      <p:to>
                                        <p:strVal val="visible"/>
                                      </p:to>
                                    </p:set>
                                    <p:animEffect transition="in" filter="fade">
                                      <p:cBhvr>
                                        <p:cTn id="89" dur="500"/>
                                        <p:tgtEl>
                                          <p:spTgt spid="79">
                                            <p:txEl>
                                              <p:pRg st="8" end="8"/>
                                            </p:txEl>
                                          </p:spTgt>
                                        </p:tgtEl>
                                      </p:cBhvr>
                                    </p:animEffect>
                                  </p:childTnLst>
                                </p:cTn>
                              </p:par>
                            </p:childTnLst>
                          </p:cTn>
                        </p:par>
                        <p:par>
                          <p:cTn id="90" fill="hold">
                            <p:stCondLst>
                              <p:cond delay="5500"/>
                            </p:stCondLst>
                            <p:childTnLst>
                              <p:par>
                                <p:cTn id="91" presetID="10" presetClass="entr" presetSubtype="0" fill="hold" nodeType="afterEffect">
                                  <p:stCondLst>
                                    <p:cond delay="0"/>
                                  </p:stCondLst>
                                  <p:childTnLst>
                                    <p:set>
                                      <p:cBhvr>
                                        <p:cTn id="92" dur="1" fill="hold">
                                          <p:stCondLst>
                                            <p:cond delay="0"/>
                                          </p:stCondLst>
                                        </p:cTn>
                                        <p:tgtEl>
                                          <p:spTgt spid="74">
                                            <p:txEl>
                                              <p:pRg st="0" end="0"/>
                                            </p:txEl>
                                          </p:spTgt>
                                        </p:tgtEl>
                                        <p:attrNameLst>
                                          <p:attrName>style.visibility</p:attrName>
                                        </p:attrNameLst>
                                      </p:cBhvr>
                                      <p:to>
                                        <p:strVal val="visible"/>
                                      </p:to>
                                    </p:set>
                                    <p:animEffect transition="in" filter="fade">
                                      <p:cBhvr>
                                        <p:cTn id="93" dur="500"/>
                                        <p:tgtEl>
                                          <p:spTgt spid="74">
                                            <p:txEl>
                                              <p:pRg st="0" end="0"/>
                                            </p:txEl>
                                          </p:spTgt>
                                        </p:tgtEl>
                                      </p:cBhvr>
                                    </p:animEffect>
                                  </p:childTnLst>
                                </p:cTn>
                              </p:par>
                            </p:childTnLst>
                          </p:cTn>
                        </p:par>
                        <p:par>
                          <p:cTn id="94" fill="hold">
                            <p:stCondLst>
                              <p:cond delay="6000"/>
                            </p:stCondLst>
                            <p:childTnLst>
                              <p:par>
                                <p:cTn id="95" presetID="10" presetClass="entr" presetSubtype="0" fill="hold" nodeType="afterEffect">
                                  <p:stCondLst>
                                    <p:cond delay="0"/>
                                  </p:stCondLst>
                                  <p:childTnLst>
                                    <p:set>
                                      <p:cBhvr>
                                        <p:cTn id="96" dur="1" fill="hold">
                                          <p:stCondLst>
                                            <p:cond delay="0"/>
                                          </p:stCondLst>
                                        </p:cTn>
                                        <p:tgtEl>
                                          <p:spTgt spid="74">
                                            <p:txEl>
                                              <p:pRg st="1" end="1"/>
                                            </p:txEl>
                                          </p:spTgt>
                                        </p:tgtEl>
                                        <p:attrNameLst>
                                          <p:attrName>style.visibility</p:attrName>
                                        </p:attrNameLst>
                                      </p:cBhvr>
                                      <p:to>
                                        <p:strVal val="visible"/>
                                      </p:to>
                                    </p:set>
                                    <p:animEffect transition="in" filter="fade">
                                      <p:cBhvr>
                                        <p:cTn id="97" dur="500"/>
                                        <p:tgtEl>
                                          <p:spTgt spid="74">
                                            <p:txEl>
                                              <p:pRg st="1" end="1"/>
                                            </p:txEl>
                                          </p:spTgt>
                                        </p:tgtEl>
                                      </p:cBhvr>
                                    </p:animEffect>
                                  </p:childTnLst>
                                </p:cTn>
                              </p:par>
                            </p:childTnLst>
                          </p:cTn>
                        </p:par>
                        <p:par>
                          <p:cTn id="98" fill="hold">
                            <p:stCondLst>
                              <p:cond delay="6500"/>
                            </p:stCondLst>
                            <p:childTnLst>
                              <p:par>
                                <p:cTn id="99" presetID="10" presetClass="entr" presetSubtype="0" fill="hold" nodeType="afterEffect">
                                  <p:stCondLst>
                                    <p:cond delay="0"/>
                                  </p:stCondLst>
                                  <p:childTnLst>
                                    <p:set>
                                      <p:cBhvr>
                                        <p:cTn id="100" dur="1" fill="hold">
                                          <p:stCondLst>
                                            <p:cond delay="0"/>
                                          </p:stCondLst>
                                        </p:cTn>
                                        <p:tgtEl>
                                          <p:spTgt spid="74">
                                            <p:txEl>
                                              <p:pRg st="2" end="2"/>
                                            </p:txEl>
                                          </p:spTgt>
                                        </p:tgtEl>
                                        <p:attrNameLst>
                                          <p:attrName>style.visibility</p:attrName>
                                        </p:attrNameLst>
                                      </p:cBhvr>
                                      <p:to>
                                        <p:strVal val="visible"/>
                                      </p:to>
                                    </p:set>
                                    <p:animEffect transition="in" filter="fade">
                                      <p:cBhvr>
                                        <p:cTn id="101" dur="500"/>
                                        <p:tgtEl>
                                          <p:spTgt spid="74">
                                            <p:txEl>
                                              <p:pRg st="2" end="2"/>
                                            </p:txEl>
                                          </p:spTgt>
                                        </p:tgtEl>
                                      </p:cBhvr>
                                    </p:animEffect>
                                  </p:childTnLst>
                                </p:cTn>
                              </p:par>
                            </p:childTnLst>
                          </p:cTn>
                        </p:par>
                        <p:par>
                          <p:cTn id="102" fill="hold">
                            <p:stCondLst>
                              <p:cond delay="7000"/>
                            </p:stCondLst>
                            <p:childTnLst>
                              <p:par>
                                <p:cTn id="103" presetID="10" presetClass="entr" presetSubtype="0" fill="hold" nodeType="afterEffect">
                                  <p:stCondLst>
                                    <p:cond delay="0"/>
                                  </p:stCondLst>
                                  <p:childTnLst>
                                    <p:set>
                                      <p:cBhvr>
                                        <p:cTn id="104" dur="1" fill="hold">
                                          <p:stCondLst>
                                            <p:cond delay="0"/>
                                          </p:stCondLst>
                                        </p:cTn>
                                        <p:tgtEl>
                                          <p:spTgt spid="74">
                                            <p:txEl>
                                              <p:pRg st="3" end="3"/>
                                            </p:txEl>
                                          </p:spTgt>
                                        </p:tgtEl>
                                        <p:attrNameLst>
                                          <p:attrName>style.visibility</p:attrName>
                                        </p:attrNameLst>
                                      </p:cBhvr>
                                      <p:to>
                                        <p:strVal val="visible"/>
                                      </p:to>
                                    </p:set>
                                    <p:animEffect transition="in" filter="fade">
                                      <p:cBhvr>
                                        <p:cTn id="105" dur="500"/>
                                        <p:tgtEl>
                                          <p:spTgt spid="74">
                                            <p:txEl>
                                              <p:pRg st="3" end="3"/>
                                            </p:txEl>
                                          </p:spTgt>
                                        </p:tgtEl>
                                      </p:cBhvr>
                                    </p:animEffect>
                                  </p:childTnLst>
                                </p:cTn>
                              </p:par>
                            </p:childTnLst>
                          </p:cTn>
                        </p:par>
                        <p:par>
                          <p:cTn id="106" fill="hold">
                            <p:stCondLst>
                              <p:cond delay="7500"/>
                            </p:stCondLst>
                            <p:childTnLst>
                              <p:par>
                                <p:cTn id="107" presetID="10" presetClass="entr" presetSubtype="0" fill="hold" nodeType="afterEffect">
                                  <p:stCondLst>
                                    <p:cond delay="0"/>
                                  </p:stCondLst>
                                  <p:childTnLst>
                                    <p:set>
                                      <p:cBhvr>
                                        <p:cTn id="108" dur="1" fill="hold">
                                          <p:stCondLst>
                                            <p:cond delay="0"/>
                                          </p:stCondLst>
                                        </p:cTn>
                                        <p:tgtEl>
                                          <p:spTgt spid="74">
                                            <p:txEl>
                                              <p:pRg st="4" end="4"/>
                                            </p:txEl>
                                          </p:spTgt>
                                        </p:tgtEl>
                                        <p:attrNameLst>
                                          <p:attrName>style.visibility</p:attrName>
                                        </p:attrNameLst>
                                      </p:cBhvr>
                                      <p:to>
                                        <p:strVal val="visible"/>
                                      </p:to>
                                    </p:set>
                                    <p:animEffect transition="in" filter="fade">
                                      <p:cBhvr>
                                        <p:cTn id="109" dur="500"/>
                                        <p:tgtEl>
                                          <p:spTgt spid="74">
                                            <p:txEl>
                                              <p:pRg st="4" end="4"/>
                                            </p:txEl>
                                          </p:spTgt>
                                        </p:tgtEl>
                                      </p:cBhvr>
                                    </p:animEffect>
                                  </p:childTnLst>
                                </p:cTn>
                              </p:par>
                            </p:childTnLst>
                          </p:cTn>
                        </p:par>
                        <p:par>
                          <p:cTn id="110" fill="hold">
                            <p:stCondLst>
                              <p:cond delay="8000"/>
                            </p:stCondLst>
                            <p:childTnLst>
                              <p:par>
                                <p:cTn id="111" presetID="10" presetClass="entr" presetSubtype="0" fill="hold" nodeType="afterEffect">
                                  <p:stCondLst>
                                    <p:cond delay="0"/>
                                  </p:stCondLst>
                                  <p:childTnLst>
                                    <p:set>
                                      <p:cBhvr>
                                        <p:cTn id="112" dur="1" fill="hold">
                                          <p:stCondLst>
                                            <p:cond delay="0"/>
                                          </p:stCondLst>
                                        </p:cTn>
                                        <p:tgtEl>
                                          <p:spTgt spid="74">
                                            <p:txEl>
                                              <p:pRg st="5" end="5"/>
                                            </p:txEl>
                                          </p:spTgt>
                                        </p:tgtEl>
                                        <p:attrNameLst>
                                          <p:attrName>style.visibility</p:attrName>
                                        </p:attrNameLst>
                                      </p:cBhvr>
                                      <p:to>
                                        <p:strVal val="visible"/>
                                      </p:to>
                                    </p:set>
                                    <p:animEffect transition="in" filter="fade">
                                      <p:cBhvr>
                                        <p:cTn id="113" dur="500"/>
                                        <p:tgtEl>
                                          <p:spTgt spid="74">
                                            <p:txEl>
                                              <p:pRg st="5" end="5"/>
                                            </p:txEl>
                                          </p:spTgt>
                                        </p:tgtEl>
                                      </p:cBhvr>
                                    </p:animEffect>
                                  </p:childTnLst>
                                </p:cTn>
                              </p:par>
                            </p:childTnLst>
                          </p:cTn>
                        </p:par>
                        <p:par>
                          <p:cTn id="114" fill="hold">
                            <p:stCondLst>
                              <p:cond delay="8500"/>
                            </p:stCondLst>
                            <p:childTnLst>
                              <p:par>
                                <p:cTn id="115" presetID="10" presetClass="entr" presetSubtype="0" fill="hold" nodeType="afterEffect">
                                  <p:stCondLst>
                                    <p:cond delay="0"/>
                                  </p:stCondLst>
                                  <p:childTnLst>
                                    <p:set>
                                      <p:cBhvr>
                                        <p:cTn id="116" dur="1" fill="hold">
                                          <p:stCondLst>
                                            <p:cond delay="0"/>
                                          </p:stCondLst>
                                        </p:cTn>
                                        <p:tgtEl>
                                          <p:spTgt spid="74">
                                            <p:txEl>
                                              <p:pRg st="6" end="6"/>
                                            </p:txEl>
                                          </p:spTgt>
                                        </p:tgtEl>
                                        <p:attrNameLst>
                                          <p:attrName>style.visibility</p:attrName>
                                        </p:attrNameLst>
                                      </p:cBhvr>
                                      <p:to>
                                        <p:strVal val="visible"/>
                                      </p:to>
                                    </p:set>
                                    <p:animEffect transition="in" filter="fade">
                                      <p:cBhvr>
                                        <p:cTn id="117" dur="500"/>
                                        <p:tgtEl>
                                          <p:spTgt spid="74">
                                            <p:txEl>
                                              <p:pRg st="6" end="6"/>
                                            </p:txEl>
                                          </p:spTgt>
                                        </p:tgtEl>
                                      </p:cBhvr>
                                    </p:animEffect>
                                  </p:childTnLst>
                                </p:cTn>
                              </p:par>
                            </p:childTnLst>
                          </p:cTn>
                        </p:par>
                        <p:par>
                          <p:cTn id="118" fill="hold">
                            <p:stCondLst>
                              <p:cond delay="9000"/>
                            </p:stCondLst>
                            <p:childTnLst>
                              <p:par>
                                <p:cTn id="119" presetID="10" presetClass="entr" presetSubtype="0" fill="hold" nodeType="afterEffect">
                                  <p:stCondLst>
                                    <p:cond delay="0"/>
                                  </p:stCondLst>
                                  <p:childTnLst>
                                    <p:set>
                                      <p:cBhvr>
                                        <p:cTn id="120" dur="1" fill="hold">
                                          <p:stCondLst>
                                            <p:cond delay="0"/>
                                          </p:stCondLst>
                                        </p:cTn>
                                        <p:tgtEl>
                                          <p:spTgt spid="74">
                                            <p:txEl>
                                              <p:pRg st="7" end="7"/>
                                            </p:txEl>
                                          </p:spTgt>
                                        </p:tgtEl>
                                        <p:attrNameLst>
                                          <p:attrName>style.visibility</p:attrName>
                                        </p:attrNameLst>
                                      </p:cBhvr>
                                      <p:to>
                                        <p:strVal val="visible"/>
                                      </p:to>
                                    </p:set>
                                    <p:animEffect transition="in" filter="fade">
                                      <p:cBhvr>
                                        <p:cTn id="121" dur="500"/>
                                        <p:tgtEl>
                                          <p:spTgt spid="74">
                                            <p:txEl>
                                              <p:pRg st="7" end="7"/>
                                            </p:txEl>
                                          </p:spTgt>
                                        </p:tgtEl>
                                      </p:cBhvr>
                                    </p:animEffect>
                                  </p:childTnLst>
                                </p:cTn>
                              </p:par>
                            </p:childTnLst>
                          </p:cTn>
                        </p:par>
                        <p:par>
                          <p:cTn id="122" fill="hold">
                            <p:stCondLst>
                              <p:cond delay="9500"/>
                            </p:stCondLst>
                            <p:childTnLst>
                              <p:par>
                                <p:cTn id="123" presetID="10" presetClass="entr" presetSubtype="0" fill="hold" nodeType="afterEffect">
                                  <p:stCondLst>
                                    <p:cond delay="0"/>
                                  </p:stCondLst>
                                  <p:childTnLst>
                                    <p:set>
                                      <p:cBhvr>
                                        <p:cTn id="124" dur="1" fill="hold">
                                          <p:stCondLst>
                                            <p:cond delay="0"/>
                                          </p:stCondLst>
                                        </p:cTn>
                                        <p:tgtEl>
                                          <p:spTgt spid="74">
                                            <p:txEl>
                                              <p:pRg st="8" end="8"/>
                                            </p:txEl>
                                          </p:spTgt>
                                        </p:tgtEl>
                                        <p:attrNameLst>
                                          <p:attrName>style.visibility</p:attrName>
                                        </p:attrNameLst>
                                      </p:cBhvr>
                                      <p:to>
                                        <p:strVal val="visible"/>
                                      </p:to>
                                    </p:set>
                                    <p:animEffect transition="in" filter="fade">
                                      <p:cBhvr>
                                        <p:cTn id="125" dur="500"/>
                                        <p:tgtEl>
                                          <p:spTgt spid="74">
                                            <p:txEl>
                                              <p:pRg st="8" end="8"/>
                                            </p:txEl>
                                          </p:spTgt>
                                        </p:tgtEl>
                                      </p:cBhvr>
                                    </p:animEffect>
                                  </p:childTnLst>
                                </p:cTn>
                              </p:par>
                            </p:childTnLst>
                          </p:cTn>
                        </p:par>
                        <p:par>
                          <p:cTn id="126" fill="hold">
                            <p:stCondLst>
                              <p:cond delay="10000"/>
                            </p:stCondLst>
                            <p:childTnLst>
                              <p:par>
                                <p:cTn id="127" presetID="10" presetClass="entr" presetSubtype="0" fill="hold" nodeType="afterEffect">
                                  <p:stCondLst>
                                    <p:cond delay="0"/>
                                  </p:stCondLst>
                                  <p:childTnLst>
                                    <p:set>
                                      <p:cBhvr>
                                        <p:cTn id="128" dur="1" fill="hold">
                                          <p:stCondLst>
                                            <p:cond delay="0"/>
                                          </p:stCondLst>
                                        </p:cTn>
                                        <p:tgtEl>
                                          <p:spTgt spid="75">
                                            <p:txEl>
                                              <p:pRg st="0" end="0"/>
                                            </p:txEl>
                                          </p:spTgt>
                                        </p:tgtEl>
                                        <p:attrNameLst>
                                          <p:attrName>style.visibility</p:attrName>
                                        </p:attrNameLst>
                                      </p:cBhvr>
                                      <p:to>
                                        <p:strVal val="visible"/>
                                      </p:to>
                                    </p:set>
                                    <p:animEffect transition="in" filter="fade">
                                      <p:cBhvr>
                                        <p:cTn id="129" dur="500"/>
                                        <p:tgtEl>
                                          <p:spTgt spid="75">
                                            <p:txEl>
                                              <p:pRg st="0" end="0"/>
                                            </p:txEl>
                                          </p:spTgt>
                                        </p:tgtEl>
                                      </p:cBhvr>
                                    </p:animEffect>
                                  </p:childTnLst>
                                </p:cTn>
                              </p:par>
                            </p:childTnLst>
                          </p:cTn>
                        </p:par>
                        <p:par>
                          <p:cTn id="130" fill="hold">
                            <p:stCondLst>
                              <p:cond delay="10500"/>
                            </p:stCondLst>
                            <p:childTnLst>
                              <p:par>
                                <p:cTn id="131" presetID="10" presetClass="entr" presetSubtype="0" fill="hold" nodeType="afterEffect">
                                  <p:stCondLst>
                                    <p:cond delay="0"/>
                                  </p:stCondLst>
                                  <p:childTnLst>
                                    <p:set>
                                      <p:cBhvr>
                                        <p:cTn id="132" dur="1" fill="hold">
                                          <p:stCondLst>
                                            <p:cond delay="0"/>
                                          </p:stCondLst>
                                        </p:cTn>
                                        <p:tgtEl>
                                          <p:spTgt spid="75">
                                            <p:txEl>
                                              <p:pRg st="1" end="1"/>
                                            </p:txEl>
                                          </p:spTgt>
                                        </p:tgtEl>
                                        <p:attrNameLst>
                                          <p:attrName>style.visibility</p:attrName>
                                        </p:attrNameLst>
                                      </p:cBhvr>
                                      <p:to>
                                        <p:strVal val="visible"/>
                                      </p:to>
                                    </p:set>
                                    <p:animEffect transition="in" filter="fade">
                                      <p:cBhvr>
                                        <p:cTn id="133" dur="500"/>
                                        <p:tgtEl>
                                          <p:spTgt spid="75">
                                            <p:txEl>
                                              <p:pRg st="1" end="1"/>
                                            </p:txEl>
                                          </p:spTgt>
                                        </p:tgtEl>
                                      </p:cBhvr>
                                    </p:animEffect>
                                  </p:childTnLst>
                                </p:cTn>
                              </p:par>
                            </p:childTnLst>
                          </p:cTn>
                        </p:par>
                        <p:par>
                          <p:cTn id="134" fill="hold">
                            <p:stCondLst>
                              <p:cond delay="11000"/>
                            </p:stCondLst>
                            <p:childTnLst>
                              <p:par>
                                <p:cTn id="135" presetID="10" presetClass="entr" presetSubtype="0" fill="hold" nodeType="afterEffect">
                                  <p:stCondLst>
                                    <p:cond delay="0"/>
                                  </p:stCondLst>
                                  <p:childTnLst>
                                    <p:set>
                                      <p:cBhvr>
                                        <p:cTn id="136" dur="1" fill="hold">
                                          <p:stCondLst>
                                            <p:cond delay="0"/>
                                          </p:stCondLst>
                                        </p:cTn>
                                        <p:tgtEl>
                                          <p:spTgt spid="75">
                                            <p:txEl>
                                              <p:pRg st="2" end="2"/>
                                            </p:txEl>
                                          </p:spTgt>
                                        </p:tgtEl>
                                        <p:attrNameLst>
                                          <p:attrName>style.visibility</p:attrName>
                                        </p:attrNameLst>
                                      </p:cBhvr>
                                      <p:to>
                                        <p:strVal val="visible"/>
                                      </p:to>
                                    </p:set>
                                    <p:animEffect transition="in" filter="fade">
                                      <p:cBhvr>
                                        <p:cTn id="137" dur="500"/>
                                        <p:tgtEl>
                                          <p:spTgt spid="75">
                                            <p:txEl>
                                              <p:pRg st="2" end="2"/>
                                            </p:txEl>
                                          </p:spTgt>
                                        </p:tgtEl>
                                      </p:cBhvr>
                                    </p:animEffect>
                                  </p:childTnLst>
                                </p:cTn>
                              </p:par>
                            </p:childTnLst>
                          </p:cTn>
                        </p:par>
                        <p:par>
                          <p:cTn id="138" fill="hold">
                            <p:stCondLst>
                              <p:cond delay="11500"/>
                            </p:stCondLst>
                            <p:childTnLst>
                              <p:par>
                                <p:cTn id="139" presetID="10" presetClass="entr" presetSubtype="0" fill="hold" nodeType="afterEffect">
                                  <p:stCondLst>
                                    <p:cond delay="0"/>
                                  </p:stCondLst>
                                  <p:childTnLst>
                                    <p:set>
                                      <p:cBhvr>
                                        <p:cTn id="140" dur="1" fill="hold">
                                          <p:stCondLst>
                                            <p:cond delay="0"/>
                                          </p:stCondLst>
                                        </p:cTn>
                                        <p:tgtEl>
                                          <p:spTgt spid="75">
                                            <p:txEl>
                                              <p:pRg st="3" end="3"/>
                                            </p:txEl>
                                          </p:spTgt>
                                        </p:tgtEl>
                                        <p:attrNameLst>
                                          <p:attrName>style.visibility</p:attrName>
                                        </p:attrNameLst>
                                      </p:cBhvr>
                                      <p:to>
                                        <p:strVal val="visible"/>
                                      </p:to>
                                    </p:set>
                                    <p:animEffect transition="in" filter="fade">
                                      <p:cBhvr>
                                        <p:cTn id="141" dur="500"/>
                                        <p:tgtEl>
                                          <p:spTgt spid="75">
                                            <p:txEl>
                                              <p:pRg st="3" end="3"/>
                                            </p:txEl>
                                          </p:spTgt>
                                        </p:tgtEl>
                                      </p:cBhvr>
                                    </p:animEffect>
                                  </p:childTnLst>
                                </p:cTn>
                              </p:par>
                            </p:childTnLst>
                          </p:cTn>
                        </p:par>
                        <p:par>
                          <p:cTn id="142" fill="hold">
                            <p:stCondLst>
                              <p:cond delay="12000"/>
                            </p:stCondLst>
                            <p:childTnLst>
                              <p:par>
                                <p:cTn id="143" presetID="10" presetClass="entr" presetSubtype="0" fill="hold" nodeType="afterEffect">
                                  <p:stCondLst>
                                    <p:cond delay="0"/>
                                  </p:stCondLst>
                                  <p:childTnLst>
                                    <p:set>
                                      <p:cBhvr>
                                        <p:cTn id="144" dur="1" fill="hold">
                                          <p:stCondLst>
                                            <p:cond delay="0"/>
                                          </p:stCondLst>
                                        </p:cTn>
                                        <p:tgtEl>
                                          <p:spTgt spid="75">
                                            <p:txEl>
                                              <p:pRg st="4" end="4"/>
                                            </p:txEl>
                                          </p:spTgt>
                                        </p:tgtEl>
                                        <p:attrNameLst>
                                          <p:attrName>style.visibility</p:attrName>
                                        </p:attrNameLst>
                                      </p:cBhvr>
                                      <p:to>
                                        <p:strVal val="visible"/>
                                      </p:to>
                                    </p:set>
                                    <p:animEffect transition="in" filter="fade">
                                      <p:cBhvr>
                                        <p:cTn id="145" dur="500"/>
                                        <p:tgtEl>
                                          <p:spTgt spid="75">
                                            <p:txEl>
                                              <p:pRg st="4" end="4"/>
                                            </p:txEl>
                                          </p:spTgt>
                                        </p:tgtEl>
                                      </p:cBhvr>
                                    </p:animEffect>
                                  </p:childTnLst>
                                </p:cTn>
                              </p:par>
                            </p:childTnLst>
                          </p:cTn>
                        </p:par>
                        <p:par>
                          <p:cTn id="146" fill="hold">
                            <p:stCondLst>
                              <p:cond delay="12500"/>
                            </p:stCondLst>
                            <p:childTnLst>
                              <p:par>
                                <p:cTn id="147" presetID="10" presetClass="entr" presetSubtype="0" fill="hold" nodeType="afterEffect">
                                  <p:stCondLst>
                                    <p:cond delay="0"/>
                                  </p:stCondLst>
                                  <p:childTnLst>
                                    <p:set>
                                      <p:cBhvr>
                                        <p:cTn id="148" dur="1" fill="hold">
                                          <p:stCondLst>
                                            <p:cond delay="0"/>
                                          </p:stCondLst>
                                        </p:cTn>
                                        <p:tgtEl>
                                          <p:spTgt spid="75">
                                            <p:txEl>
                                              <p:pRg st="5" end="5"/>
                                            </p:txEl>
                                          </p:spTgt>
                                        </p:tgtEl>
                                        <p:attrNameLst>
                                          <p:attrName>style.visibility</p:attrName>
                                        </p:attrNameLst>
                                      </p:cBhvr>
                                      <p:to>
                                        <p:strVal val="visible"/>
                                      </p:to>
                                    </p:set>
                                    <p:animEffect transition="in" filter="fade">
                                      <p:cBhvr>
                                        <p:cTn id="149" dur="500"/>
                                        <p:tgtEl>
                                          <p:spTgt spid="75">
                                            <p:txEl>
                                              <p:pRg st="5" end="5"/>
                                            </p:txEl>
                                          </p:spTgt>
                                        </p:tgtEl>
                                      </p:cBhvr>
                                    </p:animEffect>
                                  </p:childTnLst>
                                </p:cTn>
                              </p:par>
                            </p:childTnLst>
                          </p:cTn>
                        </p:par>
                        <p:par>
                          <p:cTn id="150" fill="hold">
                            <p:stCondLst>
                              <p:cond delay="13000"/>
                            </p:stCondLst>
                            <p:childTnLst>
                              <p:par>
                                <p:cTn id="151" presetID="10" presetClass="entr" presetSubtype="0" fill="hold" nodeType="afterEffect">
                                  <p:stCondLst>
                                    <p:cond delay="0"/>
                                  </p:stCondLst>
                                  <p:childTnLst>
                                    <p:set>
                                      <p:cBhvr>
                                        <p:cTn id="152" dur="1" fill="hold">
                                          <p:stCondLst>
                                            <p:cond delay="0"/>
                                          </p:stCondLst>
                                        </p:cTn>
                                        <p:tgtEl>
                                          <p:spTgt spid="75">
                                            <p:txEl>
                                              <p:pRg st="6" end="6"/>
                                            </p:txEl>
                                          </p:spTgt>
                                        </p:tgtEl>
                                        <p:attrNameLst>
                                          <p:attrName>style.visibility</p:attrName>
                                        </p:attrNameLst>
                                      </p:cBhvr>
                                      <p:to>
                                        <p:strVal val="visible"/>
                                      </p:to>
                                    </p:set>
                                    <p:animEffect transition="in" filter="fade">
                                      <p:cBhvr>
                                        <p:cTn id="153" dur="500"/>
                                        <p:tgtEl>
                                          <p:spTgt spid="75">
                                            <p:txEl>
                                              <p:pRg st="6" end="6"/>
                                            </p:txEl>
                                          </p:spTgt>
                                        </p:tgtEl>
                                      </p:cBhvr>
                                    </p:animEffect>
                                  </p:childTnLst>
                                </p:cTn>
                              </p:par>
                            </p:childTnLst>
                          </p:cTn>
                        </p:par>
                        <p:par>
                          <p:cTn id="154" fill="hold">
                            <p:stCondLst>
                              <p:cond delay="13500"/>
                            </p:stCondLst>
                            <p:childTnLst>
                              <p:par>
                                <p:cTn id="155" presetID="10" presetClass="entr" presetSubtype="0" fill="hold" nodeType="afterEffect">
                                  <p:stCondLst>
                                    <p:cond delay="0"/>
                                  </p:stCondLst>
                                  <p:childTnLst>
                                    <p:set>
                                      <p:cBhvr>
                                        <p:cTn id="156" dur="1" fill="hold">
                                          <p:stCondLst>
                                            <p:cond delay="0"/>
                                          </p:stCondLst>
                                        </p:cTn>
                                        <p:tgtEl>
                                          <p:spTgt spid="75">
                                            <p:txEl>
                                              <p:pRg st="7" end="7"/>
                                            </p:txEl>
                                          </p:spTgt>
                                        </p:tgtEl>
                                        <p:attrNameLst>
                                          <p:attrName>style.visibility</p:attrName>
                                        </p:attrNameLst>
                                      </p:cBhvr>
                                      <p:to>
                                        <p:strVal val="visible"/>
                                      </p:to>
                                    </p:set>
                                    <p:animEffect transition="in" filter="fade">
                                      <p:cBhvr>
                                        <p:cTn id="157" dur="500"/>
                                        <p:tgtEl>
                                          <p:spTgt spid="75">
                                            <p:txEl>
                                              <p:pRg st="7" end="7"/>
                                            </p:txEl>
                                          </p:spTgt>
                                        </p:tgtEl>
                                      </p:cBhvr>
                                    </p:animEffect>
                                  </p:childTnLst>
                                </p:cTn>
                              </p:par>
                            </p:childTnLst>
                          </p:cTn>
                        </p:par>
                        <p:par>
                          <p:cTn id="158" fill="hold">
                            <p:stCondLst>
                              <p:cond delay="14000"/>
                            </p:stCondLst>
                            <p:childTnLst>
                              <p:par>
                                <p:cTn id="159" presetID="10" presetClass="entr" presetSubtype="0" fill="hold" nodeType="afterEffect">
                                  <p:stCondLst>
                                    <p:cond delay="0"/>
                                  </p:stCondLst>
                                  <p:childTnLst>
                                    <p:set>
                                      <p:cBhvr>
                                        <p:cTn id="160" dur="1" fill="hold">
                                          <p:stCondLst>
                                            <p:cond delay="0"/>
                                          </p:stCondLst>
                                        </p:cTn>
                                        <p:tgtEl>
                                          <p:spTgt spid="75">
                                            <p:txEl>
                                              <p:pRg st="8" end="8"/>
                                            </p:txEl>
                                          </p:spTgt>
                                        </p:tgtEl>
                                        <p:attrNameLst>
                                          <p:attrName>style.visibility</p:attrName>
                                        </p:attrNameLst>
                                      </p:cBhvr>
                                      <p:to>
                                        <p:strVal val="visible"/>
                                      </p:to>
                                    </p:set>
                                    <p:animEffect transition="in" filter="fade">
                                      <p:cBhvr>
                                        <p:cTn id="161"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lantillaspowerpoint.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21" Type="http://schemas.openxmlformats.org/officeDocument/2006/relationships/image" Target="../media/image2.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hyperlink" Target="https://plantillaspowerpoint.org/" TargetMode="Externa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1.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9"/>
          <p:cNvPicPr preferRelativeResize="0"/>
          <p:nvPr/>
        </p:nvPicPr>
        <p:blipFill rotWithShape="1">
          <a:blip r:embed="rId11">
            <a:alphaModFix/>
          </a:blip>
          <a:srcRect/>
          <a:stretch/>
        </p:blipFill>
        <p:spPr>
          <a:xfrm>
            <a:off x="-1" y="446"/>
            <a:ext cx="18287208" cy="10286554"/>
          </a:xfrm>
          <a:prstGeom prst="rect">
            <a:avLst/>
          </a:prstGeom>
          <a:noFill/>
          <a:ln>
            <a:noFill/>
          </a:ln>
        </p:spPr>
      </p:pic>
      <p:sp>
        <p:nvSpPr>
          <p:cNvPr id="11" name="Google Shape;11;p29"/>
          <p:cNvSpPr txBox="1">
            <a:spLocks noGrp="1"/>
          </p:cNvSpPr>
          <p:nvPr>
            <p:ph type="title"/>
          </p:nvPr>
        </p:nvSpPr>
        <p:spPr>
          <a:xfrm>
            <a:off x="914321" y="411957"/>
            <a:ext cx="16457771" cy="1059135"/>
          </a:xfrm>
          <a:prstGeom prst="rect">
            <a:avLst/>
          </a:prstGeom>
          <a:noFill/>
          <a:ln>
            <a:noFill/>
          </a:ln>
        </p:spPr>
        <p:txBody>
          <a:bodyPr spcFirstLastPara="1" wrap="square" lIns="163275" tIns="81625" rIns="163275" bIns="81625" anchor="ctr" anchorCtr="0">
            <a:noAutofit/>
          </a:bodyPr>
          <a:lstStyle>
            <a:lvl1pPr marR="0" lvl="0" algn="ctr" rtl="0">
              <a:spcBef>
                <a:spcPts val="0"/>
              </a:spcBef>
              <a:spcAft>
                <a:spcPts val="0"/>
              </a:spcAft>
              <a:buClr>
                <a:schemeClr val="dk1"/>
              </a:buClr>
              <a:buSzPts val="8000"/>
              <a:buFont typeface="Roboto Thin"/>
              <a:buNone/>
              <a:defRPr sz="8000" b="0" i="0" u="none" strike="noStrike" cap="none">
                <a:solidFill>
                  <a:schemeClr val="dk1"/>
                </a:solidFill>
                <a:latin typeface="Roboto Thin"/>
                <a:ea typeface="Roboto Thin"/>
                <a:cs typeface="Roboto Thin"/>
                <a:sym typeface="Roboto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9"/>
          <p:cNvSpPr txBox="1">
            <a:spLocks noGrp="1"/>
          </p:cNvSpPr>
          <p:nvPr>
            <p:ph type="body" idx="1"/>
          </p:nvPr>
        </p:nvSpPr>
        <p:spPr>
          <a:xfrm>
            <a:off x="914321" y="1975149"/>
            <a:ext cx="16457771" cy="7214098"/>
          </a:xfrm>
          <a:prstGeom prst="rect">
            <a:avLst/>
          </a:prstGeom>
          <a:noFill/>
          <a:ln>
            <a:noFill/>
          </a:ln>
        </p:spPr>
        <p:txBody>
          <a:bodyPr spcFirstLastPara="1" wrap="square" lIns="163275" tIns="81625" rIns="163275" bIns="81625" anchor="t" anchorCtr="0">
            <a:norm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dt" idx="10"/>
          </p:nvPr>
        </p:nvSpPr>
        <p:spPr>
          <a:xfrm>
            <a:off x="914321" y="9534526"/>
            <a:ext cx="4266830" cy="547688"/>
          </a:xfrm>
          <a:prstGeom prst="rect">
            <a:avLst/>
          </a:prstGeom>
          <a:noFill/>
          <a:ln>
            <a:noFill/>
          </a:ln>
        </p:spPr>
        <p:txBody>
          <a:bodyPr spcFirstLastPara="1" wrap="square" lIns="163275" tIns="81625" rIns="163275" bIns="81625" anchor="ctr" anchorCtr="0">
            <a:noAutofit/>
          </a:bodyPr>
          <a:lstStyle>
            <a:lvl1pPr marR="0" lvl="0" algn="l" rtl="0">
              <a:spcBef>
                <a:spcPts val="0"/>
              </a:spcBef>
              <a:spcAft>
                <a:spcPts val="0"/>
              </a:spcAft>
              <a:buSzPts val="1400"/>
              <a:buNone/>
              <a:defRPr sz="2100" b="0" i="0" u="none" strike="noStrike" cap="none">
                <a:solidFill>
                  <a:srgbClr val="F5F5F5"/>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4" name="Google Shape;14;p29"/>
          <p:cNvSpPr txBox="1">
            <a:spLocks noGrp="1"/>
          </p:cNvSpPr>
          <p:nvPr>
            <p:ph type="ftr" idx="11"/>
          </p:nvPr>
        </p:nvSpPr>
        <p:spPr>
          <a:xfrm>
            <a:off x="6247858" y="9534526"/>
            <a:ext cx="5790697" cy="547688"/>
          </a:xfrm>
          <a:prstGeom prst="rect">
            <a:avLst/>
          </a:prstGeom>
          <a:noFill/>
          <a:ln>
            <a:noFill/>
          </a:ln>
        </p:spPr>
        <p:txBody>
          <a:bodyPr spcFirstLastPara="1" wrap="square" lIns="163275" tIns="81625" rIns="163275" bIns="81625" anchor="ctr" anchorCtr="0">
            <a:noAutofit/>
          </a:bodyPr>
          <a:lstStyle>
            <a:lvl1pPr marR="0" lvl="0" algn="ctr" rtl="0">
              <a:spcBef>
                <a:spcPts val="0"/>
              </a:spcBef>
              <a:spcAft>
                <a:spcPts val="0"/>
              </a:spcAft>
              <a:buSzPts val="1400"/>
              <a:buNone/>
              <a:defRPr sz="2100" b="0" i="0" u="none" strike="noStrike" cap="none">
                <a:solidFill>
                  <a:srgbClr val="F5F5F5"/>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15" name="Google Shape;15;p29"/>
          <p:cNvSpPr txBox="1">
            <a:spLocks noGrp="1"/>
          </p:cNvSpPr>
          <p:nvPr>
            <p:ph type="sldNum" idx="12"/>
          </p:nvPr>
        </p:nvSpPr>
        <p:spPr>
          <a:xfrm>
            <a:off x="13105263" y="9534526"/>
            <a:ext cx="4266830" cy="547688"/>
          </a:xfrm>
          <a:prstGeom prst="rect">
            <a:avLst/>
          </a:prstGeom>
          <a:noFill/>
          <a:ln>
            <a:noFill/>
          </a:ln>
        </p:spPr>
        <p:txBody>
          <a:bodyPr spcFirstLastPara="1" wrap="square" lIns="163275" tIns="81625" rIns="163275" bIns="81625" anchor="ctr" anchorCtr="0">
            <a:noAutofit/>
          </a:bodyPr>
          <a:lstStyle>
            <a:lvl1pPr marL="0" marR="0" lvl="0" indent="0" algn="r" rtl="0">
              <a:spcBef>
                <a:spcPts val="0"/>
              </a:spcBef>
              <a:buNone/>
              <a:defRPr sz="2100" b="0" i="0" u="none" strike="noStrike" cap="none">
                <a:solidFill>
                  <a:srgbClr val="F5F5F5"/>
                </a:solidFill>
                <a:latin typeface="Arial"/>
                <a:ea typeface="Arial"/>
                <a:cs typeface="Arial"/>
                <a:sym typeface="Arial"/>
              </a:defRPr>
            </a:lvl1pPr>
            <a:lvl2pPr marL="0" marR="0" lvl="1" indent="0" algn="r" rtl="0">
              <a:spcBef>
                <a:spcPts val="0"/>
              </a:spcBef>
              <a:buNone/>
              <a:defRPr sz="2100" b="0" i="0" u="none" strike="noStrike" cap="none">
                <a:solidFill>
                  <a:srgbClr val="F5F5F5"/>
                </a:solidFill>
                <a:latin typeface="Arial"/>
                <a:ea typeface="Arial"/>
                <a:cs typeface="Arial"/>
                <a:sym typeface="Arial"/>
              </a:defRPr>
            </a:lvl2pPr>
            <a:lvl3pPr marL="0" marR="0" lvl="2" indent="0" algn="r" rtl="0">
              <a:spcBef>
                <a:spcPts val="0"/>
              </a:spcBef>
              <a:buNone/>
              <a:defRPr sz="2100" b="0" i="0" u="none" strike="noStrike" cap="none">
                <a:solidFill>
                  <a:srgbClr val="F5F5F5"/>
                </a:solidFill>
                <a:latin typeface="Arial"/>
                <a:ea typeface="Arial"/>
                <a:cs typeface="Arial"/>
                <a:sym typeface="Arial"/>
              </a:defRPr>
            </a:lvl3pPr>
            <a:lvl4pPr marL="0" marR="0" lvl="3" indent="0" algn="r" rtl="0">
              <a:spcBef>
                <a:spcPts val="0"/>
              </a:spcBef>
              <a:buNone/>
              <a:defRPr sz="2100" b="0" i="0" u="none" strike="noStrike" cap="none">
                <a:solidFill>
                  <a:srgbClr val="F5F5F5"/>
                </a:solidFill>
                <a:latin typeface="Arial"/>
                <a:ea typeface="Arial"/>
                <a:cs typeface="Arial"/>
                <a:sym typeface="Arial"/>
              </a:defRPr>
            </a:lvl4pPr>
            <a:lvl5pPr marL="0" marR="0" lvl="4" indent="0" algn="r" rtl="0">
              <a:spcBef>
                <a:spcPts val="0"/>
              </a:spcBef>
              <a:buNone/>
              <a:defRPr sz="2100" b="0" i="0" u="none" strike="noStrike" cap="none">
                <a:solidFill>
                  <a:srgbClr val="F5F5F5"/>
                </a:solidFill>
                <a:latin typeface="Arial"/>
                <a:ea typeface="Arial"/>
                <a:cs typeface="Arial"/>
                <a:sym typeface="Arial"/>
              </a:defRPr>
            </a:lvl5pPr>
            <a:lvl6pPr marL="0" marR="0" lvl="5" indent="0" algn="r" rtl="0">
              <a:spcBef>
                <a:spcPts val="0"/>
              </a:spcBef>
              <a:buNone/>
              <a:defRPr sz="2100" b="0" i="0" u="none" strike="noStrike" cap="none">
                <a:solidFill>
                  <a:srgbClr val="F5F5F5"/>
                </a:solidFill>
                <a:latin typeface="Arial"/>
                <a:ea typeface="Arial"/>
                <a:cs typeface="Arial"/>
                <a:sym typeface="Arial"/>
              </a:defRPr>
            </a:lvl6pPr>
            <a:lvl7pPr marL="0" marR="0" lvl="6" indent="0" algn="r" rtl="0">
              <a:spcBef>
                <a:spcPts val="0"/>
              </a:spcBef>
              <a:buNone/>
              <a:defRPr sz="2100" b="0" i="0" u="none" strike="noStrike" cap="none">
                <a:solidFill>
                  <a:srgbClr val="F5F5F5"/>
                </a:solidFill>
                <a:latin typeface="Arial"/>
                <a:ea typeface="Arial"/>
                <a:cs typeface="Arial"/>
                <a:sym typeface="Arial"/>
              </a:defRPr>
            </a:lvl7pPr>
            <a:lvl8pPr marL="0" marR="0" lvl="7" indent="0" algn="r" rtl="0">
              <a:spcBef>
                <a:spcPts val="0"/>
              </a:spcBef>
              <a:buNone/>
              <a:defRPr sz="2100" b="0" i="0" u="none" strike="noStrike" cap="none">
                <a:solidFill>
                  <a:srgbClr val="F5F5F5"/>
                </a:solidFill>
                <a:latin typeface="Arial"/>
                <a:ea typeface="Arial"/>
                <a:cs typeface="Arial"/>
                <a:sym typeface="Arial"/>
              </a:defRPr>
            </a:lvl8pPr>
            <a:lvl9pPr marL="0" marR="0" lvl="8" indent="0" algn="r" rtl="0">
              <a:spcBef>
                <a:spcPts val="0"/>
              </a:spcBef>
              <a:buNone/>
              <a:defRPr sz="2100" b="0" i="0" u="none" strike="noStrike" cap="none">
                <a:solidFill>
                  <a:srgbClr val="F5F5F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8"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12"/>
              </a:rPr>
              <a:t>plantillaspowerpoint.org</a:t>
            </a:r>
            <a:endParaRPr lang="en-US" sz="1800" dirty="0">
              <a:solidFill>
                <a:schemeClr val="bg1">
                  <a:lumMod val="65000"/>
                </a:schemeClr>
              </a:solidFill>
            </a:endParaRPr>
          </a:p>
        </p:txBody>
      </p:sp>
      <p:pic>
        <p:nvPicPr>
          <p:cNvPr id="9" name="Imagen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81" name="Google Shape;81;p31"/>
          <p:cNvPicPr preferRelativeResize="0"/>
          <p:nvPr/>
        </p:nvPicPr>
        <p:blipFill rotWithShape="1">
          <a:blip r:embed="rId19">
            <a:alphaModFix/>
          </a:blip>
          <a:srcRect/>
          <a:stretch/>
        </p:blipFill>
        <p:spPr>
          <a:xfrm>
            <a:off x="-1" y="446"/>
            <a:ext cx="18287208" cy="10286554"/>
          </a:xfrm>
          <a:prstGeom prst="rect">
            <a:avLst/>
          </a:prstGeom>
          <a:noFill/>
          <a:ln>
            <a:noFill/>
          </a:ln>
        </p:spPr>
      </p:pic>
      <p:sp>
        <p:nvSpPr>
          <p:cNvPr id="82" name="Google Shape;82;p31"/>
          <p:cNvSpPr txBox="1">
            <a:spLocks noGrp="1"/>
          </p:cNvSpPr>
          <p:nvPr>
            <p:ph type="title"/>
          </p:nvPr>
        </p:nvSpPr>
        <p:spPr>
          <a:xfrm>
            <a:off x="914321" y="411957"/>
            <a:ext cx="16457771" cy="1059135"/>
          </a:xfrm>
          <a:prstGeom prst="rect">
            <a:avLst/>
          </a:prstGeom>
          <a:noFill/>
          <a:ln>
            <a:noFill/>
          </a:ln>
        </p:spPr>
        <p:txBody>
          <a:bodyPr spcFirstLastPara="1" wrap="square" lIns="163275" tIns="81625" rIns="163275" bIns="81625" anchor="ctr" anchorCtr="0">
            <a:noAutofit/>
          </a:bodyPr>
          <a:lstStyle>
            <a:lvl1pPr marR="0" lvl="0" algn="ctr" rtl="0">
              <a:spcBef>
                <a:spcPts val="0"/>
              </a:spcBef>
              <a:spcAft>
                <a:spcPts val="0"/>
              </a:spcAft>
              <a:buClr>
                <a:schemeClr val="dk1"/>
              </a:buClr>
              <a:buSzPts val="8000"/>
              <a:buFont typeface="Roboto Thin"/>
              <a:buNone/>
              <a:defRPr sz="8000" b="0" i="0" u="none" strike="noStrike" cap="none">
                <a:solidFill>
                  <a:schemeClr val="dk1"/>
                </a:solidFill>
                <a:latin typeface="Roboto Thin"/>
                <a:ea typeface="Roboto Thin"/>
                <a:cs typeface="Roboto Thin"/>
                <a:sym typeface="Roboto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1"/>
          <p:cNvSpPr txBox="1">
            <a:spLocks noGrp="1"/>
          </p:cNvSpPr>
          <p:nvPr>
            <p:ph type="body" idx="1"/>
          </p:nvPr>
        </p:nvSpPr>
        <p:spPr>
          <a:xfrm>
            <a:off x="914321" y="1975149"/>
            <a:ext cx="16457771" cy="7214098"/>
          </a:xfrm>
          <a:prstGeom prst="rect">
            <a:avLst/>
          </a:prstGeom>
          <a:noFill/>
          <a:ln>
            <a:noFill/>
          </a:ln>
        </p:spPr>
        <p:txBody>
          <a:bodyPr spcFirstLastPara="1" wrap="square" lIns="163275" tIns="81625" rIns="163275" bIns="81625" anchor="t" anchorCtr="0">
            <a:normAutofit/>
          </a:bodyPr>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546100" algn="l" rtl="0">
              <a:spcBef>
                <a:spcPts val="1000"/>
              </a:spcBef>
              <a:spcAft>
                <a:spcPts val="0"/>
              </a:spcAft>
              <a:buClr>
                <a:schemeClr val="dk1"/>
              </a:buClr>
              <a:buSzPts val="5000"/>
              <a:buFont typeface="Arial"/>
              <a:buChar char="–"/>
              <a:defRPr sz="5000" b="0" i="0" u="none" strike="noStrike" cap="none">
                <a:solidFill>
                  <a:schemeClr val="dk1"/>
                </a:solidFill>
                <a:latin typeface="Arial"/>
                <a:ea typeface="Arial"/>
                <a:cs typeface="Arial"/>
                <a:sym typeface="Arial"/>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84" name="Google Shape;84;p31"/>
          <p:cNvSpPr txBox="1">
            <a:spLocks noGrp="1"/>
          </p:cNvSpPr>
          <p:nvPr>
            <p:ph type="dt" idx="10"/>
          </p:nvPr>
        </p:nvSpPr>
        <p:spPr>
          <a:xfrm>
            <a:off x="914321" y="9534526"/>
            <a:ext cx="4266830" cy="547688"/>
          </a:xfrm>
          <a:prstGeom prst="rect">
            <a:avLst/>
          </a:prstGeom>
          <a:noFill/>
          <a:ln>
            <a:noFill/>
          </a:ln>
        </p:spPr>
        <p:txBody>
          <a:bodyPr spcFirstLastPara="1" wrap="square" lIns="163275" tIns="81625" rIns="163275" bIns="81625" anchor="ctr" anchorCtr="0">
            <a:noAutofit/>
          </a:bodyPr>
          <a:lstStyle>
            <a:lvl1pPr marR="0" lvl="0" algn="l" rtl="0">
              <a:spcBef>
                <a:spcPts val="0"/>
              </a:spcBef>
              <a:spcAft>
                <a:spcPts val="0"/>
              </a:spcAft>
              <a:buSzPts val="1400"/>
              <a:buNone/>
              <a:defRPr sz="2100" b="0" i="0" u="none" strike="noStrike" cap="none">
                <a:solidFill>
                  <a:srgbClr val="F5F5F5"/>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85" name="Google Shape;85;p31"/>
          <p:cNvSpPr txBox="1">
            <a:spLocks noGrp="1"/>
          </p:cNvSpPr>
          <p:nvPr>
            <p:ph type="ftr" idx="11"/>
          </p:nvPr>
        </p:nvSpPr>
        <p:spPr>
          <a:xfrm>
            <a:off x="6247858" y="9534526"/>
            <a:ext cx="5790697" cy="547688"/>
          </a:xfrm>
          <a:prstGeom prst="rect">
            <a:avLst/>
          </a:prstGeom>
          <a:noFill/>
          <a:ln>
            <a:noFill/>
          </a:ln>
        </p:spPr>
        <p:txBody>
          <a:bodyPr spcFirstLastPara="1" wrap="square" lIns="163275" tIns="81625" rIns="163275" bIns="81625" anchor="ctr" anchorCtr="0">
            <a:noAutofit/>
          </a:bodyPr>
          <a:lstStyle>
            <a:lvl1pPr marR="0" lvl="0" algn="ctr" rtl="0">
              <a:spcBef>
                <a:spcPts val="0"/>
              </a:spcBef>
              <a:spcAft>
                <a:spcPts val="0"/>
              </a:spcAft>
              <a:buSzPts val="1400"/>
              <a:buNone/>
              <a:defRPr sz="2100" b="0" i="0" u="none" strike="noStrike" cap="none">
                <a:solidFill>
                  <a:srgbClr val="F5F5F5"/>
                </a:solidFill>
                <a:latin typeface="Arial"/>
                <a:ea typeface="Arial"/>
                <a:cs typeface="Arial"/>
                <a:sym typeface="Arial"/>
              </a:defRPr>
            </a:lvl1pPr>
            <a:lvl2pPr marR="0" lvl="1" algn="l" rtl="0">
              <a:spcBef>
                <a:spcPts val="0"/>
              </a:spcBef>
              <a:spcAft>
                <a:spcPts val="0"/>
              </a:spcAft>
              <a:buSzPts val="1400"/>
              <a:buNone/>
              <a:defRPr sz="32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2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2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2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2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2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2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200" b="0" i="0" u="none" strike="noStrike" cap="none">
                <a:solidFill>
                  <a:schemeClr val="dk1"/>
                </a:solidFill>
                <a:latin typeface="Arial"/>
                <a:ea typeface="Arial"/>
                <a:cs typeface="Arial"/>
                <a:sym typeface="Arial"/>
              </a:defRPr>
            </a:lvl9pPr>
          </a:lstStyle>
          <a:p>
            <a:endParaRPr/>
          </a:p>
        </p:txBody>
      </p:sp>
      <p:sp>
        <p:nvSpPr>
          <p:cNvPr id="86" name="Google Shape;86;p31"/>
          <p:cNvSpPr txBox="1">
            <a:spLocks noGrp="1"/>
          </p:cNvSpPr>
          <p:nvPr>
            <p:ph type="sldNum" idx="12"/>
          </p:nvPr>
        </p:nvSpPr>
        <p:spPr>
          <a:xfrm>
            <a:off x="13105263" y="9534526"/>
            <a:ext cx="4266830" cy="547688"/>
          </a:xfrm>
          <a:prstGeom prst="rect">
            <a:avLst/>
          </a:prstGeom>
          <a:noFill/>
          <a:ln>
            <a:noFill/>
          </a:ln>
        </p:spPr>
        <p:txBody>
          <a:bodyPr spcFirstLastPara="1" wrap="square" lIns="163275" tIns="81625" rIns="163275" bIns="81625" anchor="ctr" anchorCtr="0">
            <a:noAutofit/>
          </a:bodyPr>
          <a:lstStyle>
            <a:lvl1pPr marL="0" marR="0" lvl="0" indent="0" algn="r" rtl="0">
              <a:spcBef>
                <a:spcPts val="0"/>
              </a:spcBef>
              <a:buNone/>
              <a:defRPr sz="2100" b="0" i="0" u="none" strike="noStrike" cap="none">
                <a:solidFill>
                  <a:srgbClr val="F5F5F5"/>
                </a:solidFill>
                <a:latin typeface="Arial"/>
                <a:ea typeface="Arial"/>
                <a:cs typeface="Arial"/>
                <a:sym typeface="Arial"/>
              </a:defRPr>
            </a:lvl1pPr>
            <a:lvl2pPr marL="0" marR="0" lvl="1" indent="0" algn="r" rtl="0">
              <a:spcBef>
                <a:spcPts val="0"/>
              </a:spcBef>
              <a:buNone/>
              <a:defRPr sz="2100" b="0" i="0" u="none" strike="noStrike" cap="none">
                <a:solidFill>
                  <a:srgbClr val="F5F5F5"/>
                </a:solidFill>
                <a:latin typeface="Arial"/>
                <a:ea typeface="Arial"/>
                <a:cs typeface="Arial"/>
                <a:sym typeface="Arial"/>
              </a:defRPr>
            </a:lvl2pPr>
            <a:lvl3pPr marL="0" marR="0" lvl="2" indent="0" algn="r" rtl="0">
              <a:spcBef>
                <a:spcPts val="0"/>
              </a:spcBef>
              <a:buNone/>
              <a:defRPr sz="2100" b="0" i="0" u="none" strike="noStrike" cap="none">
                <a:solidFill>
                  <a:srgbClr val="F5F5F5"/>
                </a:solidFill>
                <a:latin typeface="Arial"/>
                <a:ea typeface="Arial"/>
                <a:cs typeface="Arial"/>
                <a:sym typeface="Arial"/>
              </a:defRPr>
            </a:lvl3pPr>
            <a:lvl4pPr marL="0" marR="0" lvl="3" indent="0" algn="r" rtl="0">
              <a:spcBef>
                <a:spcPts val="0"/>
              </a:spcBef>
              <a:buNone/>
              <a:defRPr sz="2100" b="0" i="0" u="none" strike="noStrike" cap="none">
                <a:solidFill>
                  <a:srgbClr val="F5F5F5"/>
                </a:solidFill>
                <a:latin typeface="Arial"/>
                <a:ea typeface="Arial"/>
                <a:cs typeface="Arial"/>
                <a:sym typeface="Arial"/>
              </a:defRPr>
            </a:lvl4pPr>
            <a:lvl5pPr marL="0" marR="0" lvl="4" indent="0" algn="r" rtl="0">
              <a:spcBef>
                <a:spcPts val="0"/>
              </a:spcBef>
              <a:buNone/>
              <a:defRPr sz="2100" b="0" i="0" u="none" strike="noStrike" cap="none">
                <a:solidFill>
                  <a:srgbClr val="F5F5F5"/>
                </a:solidFill>
                <a:latin typeface="Arial"/>
                <a:ea typeface="Arial"/>
                <a:cs typeface="Arial"/>
                <a:sym typeface="Arial"/>
              </a:defRPr>
            </a:lvl5pPr>
            <a:lvl6pPr marL="0" marR="0" lvl="5" indent="0" algn="r" rtl="0">
              <a:spcBef>
                <a:spcPts val="0"/>
              </a:spcBef>
              <a:buNone/>
              <a:defRPr sz="2100" b="0" i="0" u="none" strike="noStrike" cap="none">
                <a:solidFill>
                  <a:srgbClr val="F5F5F5"/>
                </a:solidFill>
                <a:latin typeface="Arial"/>
                <a:ea typeface="Arial"/>
                <a:cs typeface="Arial"/>
                <a:sym typeface="Arial"/>
              </a:defRPr>
            </a:lvl6pPr>
            <a:lvl7pPr marL="0" marR="0" lvl="6" indent="0" algn="r" rtl="0">
              <a:spcBef>
                <a:spcPts val="0"/>
              </a:spcBef>
              <a:buNone/>
              <a:defRPr sz="2100" b="0" i="0" u="none" strike="noStrike" cap="none">
                <a:solidFill>
                  <a:srgbClr val="F5F5F5"/>
                </a:solidFill>
                <a:latin typeface="Arial"/>
                <a:ea typeface="Arial"/>
                <a:cs typeface="Arial"/>
                <a:sym typeface="Arial"/>
              </a:defRPr>
            </a:lvl7pPr>
            <a:lvl8pPr marL="0" marR="0" lvl="7" indent="0" algn="r" rtl="0">
              <a:spcBef>
                <a:spcPts val="0"/>
              </a:spcBef>
              <a:buNone/>
              <a:defRPr sz="2100" b="0" i="0" u="none" strike="noStrike" cap="none">
                <a:solidFill>
                  <a:srgbClr val="F5F5F5"/>
                </a:solidFill>
                <a:latin typeface="Arial"/>
                <a:ea typeface="Arial"/>
                <a:cs typeface="Arial"/>
                <a:sym typeface="Arial"/>
              </a:defRPr>
            </a:lvl8pPr>
            <a:lvl9pPr marL="0" marR="0" lvl="8" indent="0" algn="r" rtl="0">
              <a:spcBef>
                <a:spcPts val="0"/>
              </a:spcBef>
              <a:buNone/>
              <a:defRPr sz="2100" b="0" i="0" u="none" strike="noStrike" cap="none">
                <a:solidFill>
                  <a:srgbClr val="F5F5F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8" name="TextBox 11"/>
          <p:cNvSpPr txBox="1"/>
          <p:nvPr userDrawn="1"/>
        </p:nvSpPr>
        <p:spPr>
          <a:xfrm rot="16200000">
            <a:off x="-3694774" y="3748105"/>
            <a:ext cx="6813354" cy="369332"/>
          </a:xfrm>
          <a:prstGeom prst="rect">
            <a:avLst/>
          </a:prstGeom>
          <a:noFill/>
        </p:spPr>
        <p:txBody>
          <a:bodyPr wrap="square" rtlCol="0" anchor="ctr">
            <a:spAutoFit/>
          </a:bodyPr>
          <a:lstStyle/>
          <a:p>
            <a:r>
              <a:rPr lang="bs-Latn-BA" sz="1800" dirty="0">
                <a:solidFill>
                  <a:schemeClr val="bg1">
                    <a:lumMod val="65000"/>
                  </a:schemeClr>
                </a:solidFill>
              </a:rPr>
              <a:t>Find</a:t>
            </a:r>
            <a:r>
              <a:rPr lang="bs-Latn-BA" sz="1800" baseline="0" dirty="0">
                <a:solidFill>
                  <a:schemeClr val="bg1">
                    <a:lumMod val="65000"/>
                  </a:schemeClr>
                </a:solidFill>
              </a:rPr>
              <a:t> m</a:t>
            </a:r>
            <a:r>
              <a:rPr lang="bs-Latn-BA" sz="1800" dirty="0">
                <a:solidFill>
                  <a:schemeClr val="bg1">
                    <a:lumMod val="65000"/>
                  </a:schemeClr>
                </a:solidFill>
              </a:rPr>
              <a:t>ore PowerPoint templates</a:t>
            </a:r>
            <a:r>
              <a:rPr lang="bs-Latn-BA" sz="1800" baseline="0" dirty="0">
                <a:solidFill>
                  <a:schemeClr val="bg1">
                    <a:lumMod val="65000"/>
                  </a:schemeClr>
                </a:solidFill>
              </a:rPr>
              <a:t> on </a:t>
            </a:r>
            <a:r>
              <a:rPr lang="es-PE" sz="1800" b="1" baseline="0" dirty="0" smtClean="0">
                <a:solidFill>
                  <a:schemeClr val="bg1">
                    <a:lumMod val="65000"/>
                  </a:schemeClr>
                </a:solidFill>
                <a:hlinkClick r:id="rId20"/>
              </a:rPr>
              <a:t>plantillaspowerpoint.org</a:t>
            </a:r>
            <a:endParaRPr lang="en-US" sz="1800" dirty="0">
              <a:solidFill>
                <a:schemeClr val="bg1">
                  <a:lumMod val="65000"/>
                </a:schemeClr>
              </a:solidFill>
            </a:endParaRPr>
          </a:p>
        </p:txBody>
      </p:sp>
      <p:pic>
        <p:nvPicPr>
          <p:cNvPr id="9" name="Imagen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6200000">
            <a:off x="-1330484" y="8093738"/>
            <a:ext cx="2084774" cy="576194"/>
          </a:xfrm>
          <a:prstGeom prst="rect">
            <a:avLst/>
          </a:prstGeom>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
          <p:cNvSpPr txBox="1">
            <a:spLocks noGrp="1"/>
          </p:cNvSpPr>
          <p:nvPr>
            <p:ph type="title"/>
          </p:nvPr>
        </p:nvSpPr>
        <p:spPr>
          <a:xfrm>
            <a:off x="1542418" y="411424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Alphard PowerPoint Template</a:t>
            </a:r>
            <a:endParaRPr/>
          </a:p>
        </p:txBody>
      </p:sp>
      <p:sp>
        <p:nvSpPr>
          <p:cNvPr id="433" name="Google Shape;433;p1"/>
          <p:cNvSpPr txBox="1">
            <a:spLocks noGrp="1"/>
          </p:cNvSpPr>
          <p:nvPr>
            <p:ph type="body" idx="1"/>
          </p:nvPr>
        </p:nvSpPr>
        <p:spPr>
          <a:xfrm>
            <a:off x="1582366" y="5122778"/>
            <a:ext cx="16417824" cy="2036946"/>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dk2"/>
              </a:buClr>
              <a:buSzPts val="3200"/>
              <a:buNone/>
            </a:pPr>
            <a:r>
              <a:rPr lang="en-US" dirty="0"/>
              <a:t>Jun </a:t>
            </a:r>
            <a:r>
              <a:rPr lang="en-US" dirty="0" err="1"/>
              <a:t>Akizaki</a:t>
            </a:r>
            <a:r>
              <a:rPr lang="en-US" dirty="0"/>
              <a:t> – The Power of PowerPoint</a:t>
            </a:r>
            <a:br>
              <a:rPr lang="en-US" dirty="0"/>
            </a:br>
            <a:r>
              <a:rPr lang="en-US" dirty="0"/>
              <a:t>http</a:t>
            </a:r>
            <a:r>
              <a:rPr lang="en-US" dirty="0" smtClean="0"/>
              <a:t>://plantillaspowerpoint.org</a:t>
            </a:r>
            <a:endParaRPr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10"/>
          <p:cNvSpPr txBox="1">
            <a:spLocks noGrp="1"/>
          </p:cNvSpPr>
          <p:nvPr>
            <p:ph type="body" idx="1"/>
          </p:nvPr>
        </p:nvSpPr>
        <p:spPr>
          <a:xfrm>
            <a:off x="718270" y="8252782"/>
            <a:ext cx="14185575" cy="108012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1"/>
              </a:buClr>
              <a:buSzPts val="5400"/>
              <a:buNone/>
            </a:pPr>
            <a:r>
              <a:rPr lang="en-US"/>
              <a:t>Change before you have to!</a:t>
            </a:r>
            <a:endParaRPr/>
          </a:p>
        </p:txBody>
      </p:sp>
      <p:sp>
        <p:nvSpPr>
          <p:cNvPr id="585" name="Google Shape;585;p10"/>
          <p:cNvSpPr txBox="1">
            <a:spLocks noGrp="1"/>
          </p:cNvSpPr>
          <p:nvPr>
            <p:ph type="body" idx="3"/>
          </p:nvPr>
        </p:nvSpPr>
        <p:spPr>
          <a:xfrm>
            <a:off x="790278" y="9116877"/>
            <a:ext cx="15985775" cy="635135"/>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800"/>
              <a:buNone/>
            </a:pPr>
            <a:r>
              <a:rPr lang="en-US"/>
              <a:t>The world is keep changing. Don’t stay here.</a:t>
            </a:r>
            <a:endParaRPr/>
          </a:p>
        </p:txBody>
      </p:sp>
      <p:sp>
        <p:nvSpPr>
          <p:cNvPr id="586" name="Google Shape;586;p10"/>
          <p:cNvSpPr>
            <a:spLocks noGrp="1"/>
          </p:cNvSpPr>
          <p:nvPr>
            <p:ph type="pic" idx="2"/>
          </p:nvPr>
        </p:nvSpPr>
        <p:spPr>
          <a:xfrm>
            <a:off x="-289842" y="-185092"/>
            <a:ext cx="17388000" cy="7992888"/>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11"/>
          <p:cNvSpPr txBox="1">
            <a:spLocks noGrp="1"/>
          </p:cNvSpPr>
          <p:nvPr>
            <p:ph type="title"/>
          </p:nvPr>
        </p:nvSpPr>
        <p:spPr>
          <a:xfrm>
            <a:off x="4531988" y="7209716"/>
            <a:ext cx="12662623"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6600"/>
              <a:buFont typeface="Roboto Thin"/>
              <a:buNone/>
            </a:pPr>
            <a:r>
              <a:rPr lang="en-US"/>
              <a:t>New Proposal</a:t>
            </a:r>
            <a:endParaRPr/>
          </a:p>
        </p:txBody>
      </p:sp>
      <p:sp>
        <p:nvSpPr>
          <p:cNvPr id="592" name="Google Shape;592;p11"/>
          <p:cNvSpPr txBox="1">
            <a:spLocks noGrp="1"/>
          </p:cNvSpPr>
          <p:nvPr>
            <p:ph type="body" idx="1"/>
          </p:nvPr>
        </p:nvSpPr>
        <p:spPr>
          <a:xfrm>
            <a:off x="4576215" y="8075106"/>
            <a:ext cx="12631887"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dk2"/>
              </a:buClr>
              <a:buSzPts val="3200"/>
              <a:buNone/>
            </a:pPr>
            <a:r>
              <a:rPr lang="en-US"/>
              <a:t>How to change the world</a:t>
            </a:r>
            <a:endParaRPr/>
          </a:p>
        </p:txBody>
      </p:sp>
      <p:sp>
        <p:nvSpPr>
          <p:cNvPr id="593" name="Google Shape;593;p11"/>
          <p:cNvSpPr txBox="1">
            <a:spLocks noGrp="1"/>
          </p:cNvSpPr>
          <p:nvPr>
            <p:ph type="body" idx="2"/>
          </p:nvPr>
        </p:nvSpPr>
        <p:spPr>
          <a:xfrm>
            <a:off x="1335855" y="7735788"/>
            <a:ext cx="3024336"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rgbClr val="B5B5B5"/>
              </a:buClr>
              <a:buSzPts val="3200"/>
              <a:buNone/>
            </a:pPr>
            <a:r>
              <a:rPr lang="en-US"/>
              <a:t>Section 2</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12"/>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599" name="Google Shape;599;p12"/>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Concept</a:t>
            </a:r>
            <a:endParaRPr/>
          </a:p>
        </p:txBody>
      </p:sp>
      <p:sp>
        <p:nvSpPr>
          <p:cNvPr id="600" name="Google Shape;600;p12"/>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01" name="Google Shape;601;p12"/>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602" name="Google Shape;602;p12"/>
          <p:cNvSpPr txBox="1">
            <a:spLocks noGrp="1"/>
          </p:cNvSpPr>
          <p:nvPr>
            <p:ph type="body" idx="2"/>
          </p:nvPr>
        </p:nvSpPr>
        <p:spPr>
          <a:xfrm>
            <a:off x="1654374" y="7578835"/>
            <a:ext cx="1197234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All poeople together!</a:t>
            </a:r>
            <a:endParaRPr/>
          </a:p>
        </p:txBody>
      </p:sp>
      <p:sp>
        <p:nvSpPr>
          <p:cNvPr id="603" name="Google Shape;603;p12"/>
          <p:cNvSpPr txBox="1">
            <a:spLocks noGrp="1"/>
          </p:cNvSpPr>
          <p:nvPr>
            <p:ph type="body" idx="3"/>
          </p:nvPr>
        </p:nvSpPr>
        <p:spPr>
          <a:xfrm>
            <a:off x="1673388" y="8281980"/>
            <a:ext cx="11972342" cy="1254008"/>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lt1"/>
              </a:buClr>
              <a:buSzPts val="2400"/>
              <a:buNone/>
            </a:pPr>
            <a:r>
              <a:rPr lang="en-US"/>
              <a:t>Vis cu dolores molestie. Habeo facer aeque his te, fierent consequat has ut. Usu volumus assueverit ne. Eam dicta simul admodum ad, eum corpora mandamus iracundia cu, eius nulla viris nam an. Iriure oporteat eum ne.</a:t>
            </a:r>
            <a:endParaRPr/>
          </a:p>
        </p:txBody>
      </p:sp>
      <p:sp>
        <p:nvSpPr>
          <p:cNvPr id="604" name="Google Shape;604;p12"/>
          <p:cNvSpPr>
            <a:spLocks noGrp="1"/>
          </p:cNvSpPr>
          <p:nvPr>
            <p:ph type="pic" idx="4"/>
          </p:nvPr>
        </p:nvSpPr>
        <p:spPr>
          <a:xfrm>
            <a:off x="-57084" y="2289756"/>
            <a:ext cx="16201798" cy="4941976"/>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3"/>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610" name="Google Shape;610;p13"/>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Background</a:t>
            </a:r>
            <a:endParaRPr/>
          </a:p>
        </p:txBody>
      </p:sp>
      <p:sp>
        <p:nvSpPr>
          <p:cNvPr id="611" name="Google Shape;611;p13"/>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12" name="Google Shape;612;p13"/>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613" name="Google Shape;613;p13"/>
          <p:cNvSpPr txBox="1">
            <a:spLocks noGrp="1"/>
          </p:cNvSpPr>
          <p:nvPr>
            <p:ph type="body" idx="2"/>
          </p:nvPr>
        </p:nvSpPr>
        <p:spPr>
          <a:xfrm>
            <a:off x="1519127" y="2623220"/>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High level technology</a:t>
            </a:r>
            <a:endParaRPr/>
          </a:p>
        </p:txBody>
      </p:sp>
      <p:sp>
        <p:nvSpPr>
          <p:cNvPr id="614" name="Google Shape;614;p13"/>
          <p:cNvSpPr txBox="1">
            <a:spLocks noGrp="1"/>
          </p:cNvSpPr>
          <p:nvPr>
            <p:ph type="body" idx="3"/>
          </p:nvPr>
        </p:nvSpPr>
        <p:spPr>
          <a:xfrm>
            <a:off x="1548000" y="3356237"/>
            <a:ext cx="11593288" cy="221931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Lorem ipsum dolor sit amet, homero dignissim voluptatibus ea vim, cu labores aliquando similique mei. Et viderer nominavi cum, vis tale meliore albucius eu. Aeque integre patrioque vis an, sea at scriptorem adversarium. Rebum autem deserunt te nec, ius id essent tritani. Ea ubique partiendo vis. Te quo noster aeterno recusabo.</a:t>
            </a:r>
            <a:endParaRPr/>
          </a:p>
        </p:txBody>
      </p:sp>
      <p:sp>
        <p:nvSpPr>
          <p:cNvPr id="615" name="Google Shape;615;p13"/>
          <p:cNvSpPr txBox="1">
            <a:spLocks noGrp="1"/>
          </p:cNvSpPr>
          <p:nvPr>
            <p:ph type="body" idx="4"/>
          </p:nvPr>
        </p:nvSpPr>
        <p:spPr>
          <a:xfrm>
            <a:off x="4534694" y="5791572"/>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Huge amout of knowledge base</a:t>
            </a:r>
            <a:endParaRPr/>
          </a:p>
        </p:txBody>
      </p:sp>
      <p:sp>
        <p:nvSpPr>
          <p:cNvPr id="616" name="Google Shape;616;p13"/>
          <p:cNvSpPr txBox="1">
            <a:spLocks noGrp="1"/>
          </p:cNvSpPr>
          <p:nvPr>
            <p:ph type="body" idx="5"/>
          </p:nvPr>
        </p:nvSpPr>
        <p:spPr>
          <a:xfrm>
            <a:off x="4572000" y="6524589"/>
            <a:ext cx="11593288" cy="221931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Appareat eloquentiam no mea, nullam menandri definitiones ne pri, qui cu mazim constituam. At nec facer summo splendide, mazim vulputate mel et. Ut dolor voluptua usu. Ne nonumes delicatissimi eam, te case debitis facilis eam, viderer vocibus erroribus vix te. Vero corpora suscipit est et, no vis idque conceptam. Maiorum nominati at nec, suas scriptorem eam no.</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4"/>
          <p:cNvSpPr txBox="1">
            <a:spLocks noGrp="1"/>
          </p:cNvSpPr>
          <p:nvPr>
            <p:ph type="body" idx="1"/>
          </p:nvPr>
        </p:nvSpPr>
        <p:spPr>
          <a:xfrm>
            <a:off x="13031638" y="3415308"/>
            <a:ext cx="4335864" cy="1383300"/>
          </a:xfrm>
          <a:prstGeom prst="rect">
            <a:avLst/>
          </a:prstGeom>
          <a:noFill/>
          <a:ln>
            <a:noFill/>
          </a:ln>
        </p:spPr>
        <p:txBody>
          <a:bodyPr spcFirstLastPara="1" wrap="square" lIns="163275" tIns="81625" rIns="163275" bIns="81625" anchor="ctr" anchorCtr="0">
            <a:normAutofit fontScale="92500"/>
          </a:bodyPr>
          <a:lstStyle/>
          <a:p>
            <a:pPr marL="0" lvl="0" indent="0" algn="l" rtl="0">
              <a:spcBef>
                <a:spcPts val="0"/>
              </a:spcBef>
              <a:spcAft>
                <a:spcPts val="0"/>
              </a:spcAft>
              <a:buClr>
                <a:schemeClr val="lt1"/>
              </a:buClr>
              <a:buSzPct val="100000"/>
              <a:buNone/>
            </a:pPr>
            <a:r>
              <a:rPr lang="en-US"/>
              <a:t>Eius saepe doming has an, ponderum iracundia rationibus sit cu, mei homero fastidii ex. </a:t>
            </a:r>
            <a:endParaRPr/>
          </a:p>
        </p:txBody>
      </p:sp>
      <p:sp>
        <p:nvSpPr>
          <p:cNvPr id="622" name="Google Shape;622;p14"/>
          <p:cNvSpPr txBox="1">
            <a:spLocks noGrp="1"/>
          </p:cNvSpPr>
          <p:nvPr>
            <p:ph type="body" idx="2"/>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623" name="Google Shape;623;p14"/>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4 pillars</a:t>
            </a:r>
            <a:endParaRPr/>
          </a:p>
        </p:txBody>
      </p:sp>
      <p:sp>
        <p:nvSpPr>
          <p:cNvPr id="624" name="Google Shape;624;p14"/>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25" name="Google Shape;625;p14"/>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626" name="Google Shape;626;p14"/>
          <p:cNvSpPr txBox="1">
            <a:spLocks noGrp="1"/>
          </p:cNvSpPr>
          <p:nvPr>
            <p:ph type="body" idx="3"/>
          </p:nvPr>
        </p:nvSpPr>
        <p:spPr>
          <a:xfrm>
            <a:off x="358230" y="2767236"/>
            <a:ext cx="4335864" cy="1383300"/>
          </a:xfrm>
          <a:prstGeom prst="rect">
            <a:avLst/>
          </a:prstGeom>
          <a:noFill/>
          <a:ln>
            <a:noFill/>
          </a:ln>
        </p:spPr>
        <p:txBody>
          <a:bodyPr spcFirstLastPara="1" wrap="square" lIns="163275" tIns="81625" rIns="163275" bIns="81625" anchor="ctr" anchorCtr="0">
            <a:normAutofit fontScale="92500"/>
          </a:bodyPr>
          <a:lstStyle/>
          <a:p>
            <a:pPr marL="0" lvl="0" indent="0" algn="r" rtl="0">
              <a:spcBef>
                <a:spcPts val="0"/>
              </a:spcBef>
              <a:spcAft>
                <a:spcPts val="0"/>
              </a:spcAft>
              <a:buClr>
                <a:schemeClr val="lt1"/>
              </a:buClr>
              <a:buSzPct val="100000"/>
              <a:buNone/>
            </a:pPr>
            <a:r>
              <a:rPr lang="en-US"/>
              <a:t>Eius saepe doming has an, ponderum iracundia rationibus sit cu, mei homero fastidii ex. </a:t>
            </a:r>
            <a:endParaRPr/>
          </a:p>
        </p:txBody>
      </p:sp>
      <p:sp>
        <p:nvSpPr>
          <p:cNvPr id="627" name="Google Shape;627;p14"/>
          <p:cNvSpPr txBox="1">
            <a:spLocks noGrp="1"/>
          </p:cNvSpPr>
          <p:nvPr>
            <p:ph type="body" idx="4"/>
          </p:nvPr>
        </p:nvSpPr>
        <p:spPr>
          <a:xfrm>
            <a:off x="698299" y="6939352"/>
            <a:ext cx="4335864" cy="1383300"/>
          </a:xfrm>
          <a:prstGeom prst="rect">
            <a:avLst/>
          </a:prstGeom>
          <a:noFill/>
          <a:ln>
            <a:noFill/>
          </a:ln>
        </p:spPr>
        <p:txBody>
          <a:bodyPr spcFirstLastPara="1" wrap="square" lIns="163275" tIns="81625" rIns="163275" bIns="81625" anchor="ctr" anchorCtr="0">
            <a:normAutofit fontScale="92500" lnSpcReduction="10000"/>
          </a:bodyPr>
          <a:lstStyle/>
          <a:p>
            <a:pPr marL="0" lvl="0" indent="0" algn="r" rtl="0">
              <a:spcBef>
                <a:spcPts val="0"/>
              </a:spcBef>
              <a:spcAft>
                <a:spcPts val="0"/>
              </a:spcAft>
              <a:buClr>
                <a:schemeClr val="lt1"/>
              </a:buClr>
              <a:buSzPct val="100000"/>
              <a:buNone/>
            </a:pPr>
            <a:r>
              <a:rPr lang="en-US"/>
              <a:t>Eum ex accumsan contentiones, eam eu tantas prompta tractatos, velit gubergren no vis.</a:t>
            </a:r>
            <a:endParaRPr/>
          </a:p>
        </p:txBody>
      </p:sp>
      <p:sp>
        <p:nvSpPr>
          <p:cNvPr id="628" name="Google Shape;628;p14"/>
          <p:cNvSpPr txBox="1">
            <a:spLocks noGrp="1"/>
          </p:cNvSpPr>
          <p:nvPr>
            <p:ph type="body" idx="5"/>
          </p:nvPr>
        </p:nvSpPr>
        <p:spPr>
          <a:xfrm>
            <a:off x="13592319" y="7580812"/>
            <a:ext cx="4335864" cy="1383300"/>
          </a:xfrm>
          <a:prstGeom prst="rect">
            <a:avLst/>
          </a:prstGeom>
          <a:noFill/>
          <a:ln>
            <a:noFill/>
          </a:ln>
        </p:spPr>
        <p:txBody>
          <a:bodyPr spcFirstLastPara="1" wrap="square" lIns="163275" tIns="81625" rIns="163275" bIns="81625" anchor="ctr" anchorCtr="0">
            <a:normAutofit fontScale="92500" lnSpcReduction="10000"/>
          </a:bodyPr>
          <a:lstStyle/>
          <a:p>
            <a:pPr marL="0" lvl="0" indent="0" algn="l" rtl="0">
              <a:spcBef>
                <a:spcPts val="0"/>
              </a:spcBef>
              <a:spcAft>
                <a:spcPts val="0"/>
              </a:spcAft>
              <a:buClr>
                <a:schemeClr val="lt1"/>
              </a:buClr>
              <a:buSzPct val="100000"/>
              <a:buNone/>
            </a:pPr>
            <a:r>
              <a:rPr lang="en-US"/>
              <a:t>Eum ex accumsan contentiones, eam eu tantas prompta tractatos, velit gubergren no vis.</a:t>
            </a:r>
            <a:endParaRPr/>
          </a:p>
        </p:txBody>
      </p:sp>
      <p:sp>
        <p:nvSpPr>
          <p:cNvPr id="629" name="Google Shape;629;p14"/>
          <p:cNvSpPr txBox="1">
            <a:spLocks noGrp="1"/>
          </p:cNvSpPr>
          <p:nvPr>
            <p:ph type="body" idx="6"/>
          </p:nvPr>
        </p:nvSpPr>
        <p:spPr>
          <a:xfrm>
            <a:off x="5274348" y="3845240"/>
            <a:ext cx="3200685" cy="1095268"/>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Organize</a:t>
            </a:r>
            <a:endParaRPr/>
          </a:p>
        </p:txBody>
      </p:sp>
      <p:sp>
        <p:nvSpPr>
          <p:cNvPr id="630" name="Google Shape;630;p14"/>
          <p:cNvSpPr txBox="1">
            <a:spLocks noGrp="1"/>
          </p:cNvSpPr>
          <p:nvPr>
            <p:ph type="body" idx="7"/>
          </p:nvPr>
        </p:nvSpPr>
        <p:spPr>
          <a:xfrm>
            <a:off x="9080546" y="4108616"/>
            <a:ext cx="3200685" cy="1095268"/>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Orbit</a:t>
            </a:r>
            <a:endParaRPr/>
          </a:p>
        </p:txBody>
      </p:sp>
      <p:sp>
        <p:nvSpPr>
          <p:cNvPr id="631" name="Google Shape;631;p14"/>
          <p:cNvSpPr txBox="1">
            <a:spLocks noGrp="1"/>
          </p:cNvSpPr>
          <p:nvPr>
            <p:ph type="body" idx="8"/>
          </p:nvPr>
        </p:nvSpPr>
        <p:spPr>
          <a:xfrm>
            <a:off x="6014529" y="5717448"/>
            <a:ext cx="3200685" cy="1095268"/>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Origin</a:t>
            </a:r>
            <a:endParaRPr/>
          </a:p>
        </p:txBody>
      </p:sp>
      <p:sp>
        <p:nvSpPr>
          <p:cNvPr id="632" name="Google Shape;632;p14"/>
          <p:cNvSpPr txBox="1">
            <a:spLocks noGrp="1"/>
          </p:cNvSpPr>
          <p:nvPr>
            <p:ph type="body" idx="9"/>
          </p:nvPr>
        </p:nvSpPr>
        <p:spPr>
          <a:xfrm>
            <a:off x="9863286" y="5981525"/>
            <a:ext cx="3200685" cy="1095268"/>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Optimize</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5"/>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638" name="Google Shape;638;p1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Purpose and goal</a:t>
            </a:r>
            <a:endParaRPr/>
          </a:p>
        </p:txBody>
      </p:sp>
      <p:sp>
        <p:nvSpPr>
          <p:cNvPr id="639" name="Google Shape;639;p1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40" name="Google Shape;640;p1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641" name="Google Shape;641;p15"/>
          <p:cNvSpPr txBox="1">
            <a:spLocks noGrp="1"/>
          </p:cNvSpPr>
          <p:nvPr>
            <p:ph type="body" idx="2"/>
          </p:nvPr>
        </p:nvSpPr>
        <p:spPr>
          <a:xfrm>
            <a:off x="558167" y="6314541"/>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Purpose</a:t>
            </a:r>
            <a:endParaRPr/>
          </a:p>
        </p:txBody>
      </p:sp>
      <p:sp>
        <p:nvSpPr>
          <p:cNvPr id="642" name="Google Shape;642;p15"/>
          <p:cNvSpPr txBox="1">
            <a:spLocks noGrp="1"/>
          </p:cNvSpPr>
          <p:nvPr>
            <p:ph type="body" idx="3"/>
          </p:nvPr>
        </p:nvSpPr>
        <p:spPr>
          <a:xfrm>
            <a:off x="558167" y="7047558"/>
            <a:ext cx="8208912" cy="206573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Vis cu dolores molestie. Habeo facer aeque his te, fierent consequat has ut. </a:t>
            </a:r>
            <a:r>
              <a:rPr lang="en-US">
                <a:latin typeface="Arial"/>
                <a:ea typeface="Arial"/>
                <a:cs typeface="Arial"/>
                <a:sym typeface="Arial"/>
              </a:rPr>
              <a:t>Usu volumus assueverit ne</a:t>
            </a:r>
            <a:r>
              <a:rPr lang="en-US"/>
              <a:t>. Eam dicta simul admodum ad, eum corpora mandamus iracundia cu, eius nulla viris nam an. Iriure oporteat eum ne.</a:t>
            </a:r>
            <a:endParaRPr/>
          </a:p>
          <a:p>
            <a:pPr marL="0" lvl="0" indent="0" algn="l" rtl="0">
              <a:spcBef>
                <a:spcPts val="480"/>
              </a:spcBef>
              <a:spcAft>
                <a:spcPts val="0"/>
              </a:spcAft>
              <a:buClr>
                <a:schemeClr val="lt1"/>
              </a:buClr>
              <a:buSzPts val="2400"/>
              <a:buNone/>
            </a:pPr>
            <a:endParaRPr/>
          </a:p>
        </p:txBody>
      </p:sp>
      <p:sp>
        <p:nvSpPr>
          <p:cNvPr id="643" name="Google Shape;643;p15"/>
          <p:cNvSpPr txBox="1">
            <a:spLocks noGrp="1"/>
          </p:cNvSpPr>
          <p:nvPr>
            <p:ph type="body" idx="5"/>
          </p:nvPr>
        </p:nvSpPr>
        <p:spPr>
          <a:xfrm>
            <a:off x="9415151" y="6305193"/>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Goal</a:t>
            </a:r>
            <a:endParaRPr/>
          </a:p>
        </p:txBody>
      </p:sp>
      <p:sp>
        <p:nvSpPr>
          <p:cNvPr id="644" name="Google Shape;644;p15"/>
          <p:cNvSpPr txBox="1">
            <a:spLocks noGrp="1"/>
          </p:cNvSpPr>
          <p:nvPr>
            <p:ph type="body" idx="6"/>
          </p:nvPr>
        </p:nvSpPr>
        <p:spPr>
          <a:xfrm>
            <a:off x="9415151" y="7038210"/>
            <a:ext cx="8208912" cy="206573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Appareat eloquentiam no mea, nullam menandri definitiones ne pri, qui cu mazim constituam. At nec facer summo splendide, mazim vulputate mel et. Ut dolor voluptua usu. Ne nonumes delicatissimi eam, te case debitis facilis eam, </a:t>
            </a:r>
            <a:r>
              <a:rPr lang="en-US">
                <a:latin typeface="Arial"/>
                <a:ea typeface="Arial"/>
                <a:cs typeface="Arial"/>
                <a:sym typeface="Arial"/>
              </a:rPr>
              <a:t>viderer vocibus erroribus vix te</a:t>
            </a:r>
            <a:r>
              <a:rPr lang="en-US"/>
              <a:t>. </a:t>
            </a:r>
            <a:endParaRPr/>
          </a:p>
        </p:txBody>
      </p:sp>
      <p:sp>
        <p:nvSpPr>
          <p:cNvPr id="645" name="Google Shape;645;p15"/>
          <p:cNvSpPr>
            <a:spLocks noGrp="1"/>
          </p:cNvSpPr>
          <p:nvPr>
            <p:ph type="pic" idx="4"/>
          </p:nvPr>
        </p:nvSpPr>
        <p:spPr>
          <a:xfrm>
            <a:off x="607924" y="2904092"/>
            <a:ext cx="7920880" cy="3060000"/>
          </a:xfrm>
          <a:prstGeom prst="rect">
            <a:avLst/>
          </a:prstGeom>
          <a:noFill/>
          <a:ln>
            <a:noFill/>
          </a:ln>
        </p:spPr>
      </p:sp>
      <p:sp>
        <p:nvSpPr>
          <p:cNvPr id="646" name="Google Shape;646;p15"/>
          <p:cNvSpPr>
            <a:spLocks noGrp="1"/>
          </p:cNvSpPr>
          <p:nvPr>
            <p:ph type="pic" idx="7"/>
          </p:nvPr>
        </p:nvSpPr>
        <p:spPr>
          <a:xfrm>
            <a:off x="9464908" y="2894744"/>
            <a:ext cx="7920880" cy="3060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6"/>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652" name="Google Shape;652;p16"/>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Other options</a:t>
            </a:r>
            <a:endParaRPr/>
          </a:p>
        </p:txBody>
      </p:sp>
      <p:sp>
        <p:nvSpPr>
          <p:cNvPr id="653" name="Google Shape;653;p16"/>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54" name="Google Shape;654;p16"/>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655" name="Google Shape;655;p16"/>
          <p:cNvSpPr txBox="1">
            <a:spLocks noGrp="1"/>
          </p:cNvSpPr>
          <p:nvPr>
            <p:ph type="body" idx="2"/>
          </p:nvPr>
        </p:nvSpPr>
        <p:spPr>
          <a:xfrm>
            <a:off x="7655204" y="2125853"/>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Lorem ipsum dolor sit amet, homero dignissim voluptatibus ea vim, cu labores aliquando similique mei.</a:t>
            </a:r>
            <a:endParaRPr/>
          </a:p>
        </p:txBody>
      </p:sp>
      <p:sp>
        <p:nvSpPr>
          <p:cNvPr id="656" name="Google Shape;656;p16"/>
          <p:cNvSpPr txBox="1">
            <a:spLocks noGrp="1"/>
          </p:cNvSpPr>
          <p:nvPr>
            <p:ph type="body" idx="3"/>
          </p:nvPr>
        </p:nvSpPr>
        <p:spPr>
          <a:xfrm>
            <a:off x="687555" y="2728798"/>
            <a:ext cx="5287300" cy="5889544"/>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2"/>
              </a:buClr>
              <a:buSzPts val="4000"/>
              <a:buNone/>
            </a:pPr>
            <a:r>
              <a:rPr lang="en-US"/>
              <a:t>“To travel hopefully is a better thing than to arrive, and the true success is to labour.”</a:t>
            </a:r>
            <a:endParaRPr/>
          </a:p>
        </p:txBody>
      </p:sp>
      <p:sp>
        <p:nvSpPr>
          <p:cNvPr id="657" name="Google Shape;657;p16"/>
          <p:cNvSpPr txBox="1">
            <a:spLocks noGrp="1"/>
          </p:cNvSpPr>
          <p:nvPr>
            <p:ph type="body" idx="4"/>
          </p:nvPr>
        </p:nvSpPr>
        <p:spPr>
          <a:xfrm>
            <a:off x="7655204" y="3361626"/>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latin typeface="Arial"/>
                <a:ea typeface="Arial"/>
                <a:cs typeface="Arial"/>
                <a:sym typeface="Arial"/>
              </a:rPr>
              <a:t>Appareat eloquentiam </a:t>
            </a:r>
            <a:r>
              <a:rPr lang="en-US"/>
              <a:t>no mea, nullam menandri definitiones ne pri, qui cu mazim constituam.</a:t>
            </a:r>
            <a:endParaRPr/>
          </a:p>
        </p:txBody>
      </p:sp>
      <p:sp>
        <p:nvSpPr>
          <p:cNvPr id="658" name="Google Shape;658;p16"/>
          <p:cNvSpPr txBox="1">
            <a:spLocks noGrp="1"/>
          </p:cNvSpPr>
          <p:nvPr>
            <p:ph type="body" idx="5"/>
          </p:nvPr>
        </p:nvSpPr>
        <p:spPr>
          <a:xfrm>
            <a:off x="7655204" y="4578486"/>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Qui pertinacia expetendis elaboraret id, mel oporteat erroribus ei. </a:t>
            </a:r>
            <a:endParaRPr/>
          </a:p>
        </p:txBody>
      </p:sp>
      <p:sp>
        <p:nvSpPr>
          <p:cNvPr id="659" name="Google Shape;659;p16"/>
          <p:cNvSpPr txBox="1">
            <a:spLocks noGrp="1"/>
          </p:cNvSpPr>
          <p:nvPr>
            <p:ph type="body" idx="6"/>
          </p:nvPr>
        </p:nvSpPr>
        <p:spPr>
          <a:xfrm>
            <a:off x="7655204" y="5798261"/>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Appareat eloquentiam no mea, </a:t>
            </a:r>
            <a:r>
              <a:rPr lang="en-US">
                <a:latin typeface="Arial"/>
                <a:ea typeface="Arial"/>
                <a:cs typeface="Arial"/>
                <a:sym typeface="Arial"/>
              </a:rPr>
              <a:t>nullam menandri definitiones ne pri</a:t>
            </a:r>
            <a:r>
              <a:rPr lang="en-US"/>
              <a:t>, qui cu mazim constituam.</a:t>
            </a:r>
            <a:endParaRPr/>
          </a:p>
        </p:txBody>
      </p:sp>
      <p:sp>
        <p:nvSpPr>
          <p:cNvPr id="660" name="Google Shape;660;p16"/>
          <p:cNvSpPr txBox="1">
            <a:spLocks noGrp="1"/>
          </p:cNvSpPr>
          <p:nvPr>
            <p:ph type="body" idx="7"/>
          </p:nvPr>
        </p:nvSpPr>
        <p:spPr>
          <a:xfrm>
            <a:off x="7655204" y="7034034"/>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Lorem ipsum dolor sit amet, homero dignissim voluptatibus ea vim, cu labores aliquando similique mei.</a:t>
            </a:r>
            <a:endParaRPr/>
          </a:p>
        </p:txBody>
      </p:sp>
      <p:sp>
        <p:nvSpPr>
          <p:cNvPr id="661" name="Google Shape;661;p16"/>
          <p:cNvSpPr txBox="1">
            <a:spLocks noGrp="1"/>
          </p:cNvSpPr>
          <p:nvPr>
            <p:ph type="body" idx="8"/>
          </p:nvPr>
        </p:nvSpPr>
        <p:spPr>
          <a:xfrm>
            <a:off x="7655204" y="8250894"/>
            <a:ext cx="9912938" cy="99706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Qui pertinacia expetendis elaboraret id, mel oporteat erroribus ei. </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7"/>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667" name="Google Shape;667;p17"/>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Process to success</a:t>
            </a:r>
            <a:endParaRPr/>
          </a:p>
        </p:txBody>
      </p:sp>
      <p:sp>
        <p:nvSpPr>
          <p:cNvPr id="668" name="Google Shape;668;p17"/>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69" name="Google Shape;669;p17"/>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670" name="Google Shape;670;p17"/>
          <p:cNvSpPr txBox="1">
            <a:spLocks noGrp="1"/>
          </p:cNvSpPr>
          <p:nvPr>
            <p:ph type="body" idx="2"/>
          </p:nvPr>
        </p:nvSpPr>
        <p:spPr>
          <a:xfrm>
            <a:off x="3562586" y="7015708"/>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a:t>Discuss</a:t>
            </a:r>
            <a:endParaRPr/>
          </a:p>
        </p:txBody>
      </p:sp>
      <p:sp>
        <p:nvSpPr>
          <p:cNvPr id="671" name="Google Shape;671;p17"/>
          <p:cNvSpPr txBox="1">
            <a:spLocks noGrp="1"/>
          </p:cNvSpPr>
          <p:nvPr>
            <p:ph type="body" idx="3"/>
          </p:nvPr>
        </p:nvSpPr>
        <p:spPr>
          <a:xfrm>
            <a:off x="3562586" y="7460693"/>
            <a:ext cx="3960440" cy="1787263"/>
          </a:xfrm>
          <a:prstGeom prst="rect">
            <a:avLst/>
          </a:prstGeom>
          <a:noFill/>
          <a:ln>
            <a:noFill/>
          </a:ln>
        </p:spPr>
        <p:txBody>
          <a:bodyPr spcFirstLastPara="1" wrap="square" lIns="163275" tIns="81625" rIns="163275" bIns="81625" anchor="t" anchorCtr="0">
            <a:normAutofit fontScale="92500"/>
          </a:bodyPr>
          <a:lstStyle/>
          <a:p>
            <a:pPr marL="0" lvl="0" indent="0" algn="l" rtl="0">
              <a:spcBef>
                <a:spcPts val="0"/>
              </a:spcBef>
              <a:spcAft>
                <a:spcPts val="0"/>
              </a:spcAft>
              <a:buClr>
                <a:schemeClr val="lt1"/>
              </a:buClr>
              <a:buSzPct val="100000"/>
              <a:buNone/>
            </a:pPr>
            <a:r>
              <a:rPr lang="en-US"/>
              <a:t>Eum ex accumsan contentiones, eam eu tantas prompta tractatos, velit gubergren no vis. Eum dicit viris epicuri cu, ius no dolore quidam mediocrem.</a:t>
            </a:r>
            <a:endParaRPr/>
          </a:p>
        </p:txBody>
      </p:sp>
      <p:sp>
        <p:nvSpPr>
          <p:cNvPr id="672" name="Google Shape;672;p17"/>
          <p:cNvSpPr txBox="1">
            <a:spLocks noGrp="1"/>
          </p:cNvSpPr>
          <p:nvPr>
            <p:ph type="body" idx="4"/>
          </p:nvPr>
        </p:nvSpPr>
        <p:spPr>
          <a:xfrm>
            <a:off x="970298" y="2772303"/>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a:t>Meet</a:t>
            </a:r>
            <a:endParaRPr/>
          </a:p>
        </p:txBody>
      </p:sp>
      <p:sp>
        <p:nvSpPr>
          <p:cNvPr id="673" name="Google Shape;673;p17"/>
          <p:cNvSpPr txBox="1">
            <a:spLocks noGrp="1"/>
          </p:cNvSpPr>
          <p:nvPr>
            <p:ph type="body" idx="5"/>
          </p:nvPr>
        </p:nvSpPr>
        <p:spPr>
          <a:xfrm>
            <a:off x="970298" y="3217288"/>
            <a:ext cx="3960440" cy="178726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Eius saepe doming has an, </a:t>
            </a:r>
            <a:r>
              <a:rPr lang="en-US">
                <a:latin typeface="Arial"/>
                <a:ea typeface="Arial"/>
                <a:cs typeface="Arial"/>
                <a:sym typeface="Arial"/>
              </a:rPr>
              <a:t>ponderum iracundia rationibus sit cu</a:t>
            </a:r>
            <a:r>
              <a:rPr lang="en-US"/>
              <a:t>, mei homero fastidii ex. At essent expetenda nec, zril iudico eam ex.</a:t>
            </a:r>
            <a:endParaRPr/>
          </a:p>
        </p:txBody>
      </p:sp>
      <p:sp>
        <p:nvSpPr>
          <p:cNvPr id="674" name="Google Shape;674;p17"/>
          <p:cNvSpPr txBox="1">
            <a:spLocks noGrp="1"/>
          </p:cNvSpPr>
          <p:nvPr>
            <p:ph type="body" idx="6"/>
          </p:nvPr>
        </p:nvSpPr>
        <p:spPr>
          <a:xfrm>
            <a:off x="5758830" y="2390025"/>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b="1"/>
              <a:t>Analyze</a:t>
            </a:r>
            <a:endParaRPr/>
          </a:p>
        </p:txBody>
      </p:sp>
      <p:sp>
        <p:nvSpPr>
          <p:cNvPr id="675" name="Google Shape;675;p17"/>
          <p:cNvSpPr txBox="1">
            <a:spLocks noGrp="1"/>
          </p:cNvSpPr>
          <p:nvPr>
            <p:ph type="body" idx="7"/>
          </p:nvPr>
        </p:nvSpPr>
        <p:spPr>
          <a:xfrm>
            <a:off x="5758830" y="2835010"/>
            <a:ext cx="3960440" cy="178726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latin typeface="Arial"/>
                <a:ea typeface="Arial"/>
                <a:cs typeface="Arial"/>
                <a:sym typeface="Arial"/>
              </a:rPr>
              <a:t>Timeam regione eam ad</a:t>
            </a:r>
            <a:r>
              <a:rPr lang="en-US"/>
              <a:t>, quo pericula iudicabit ad, duo tantas omittantur ut.</a:t>
            </a:r>
            <a:br>
              <a:rPr lang="en-US"/>
            </a:br>
            <a:r>
              <a:rPr lang="en-US"/>
              <a:t>Ridens verterem no vim.</a:t>
            </a:r>
            <a:endParaRPr/>
          </a:p>
        </p:txBody>
      </p:sp>
      <p:sp>
        <p:nvSpPr>
          <p:cNvPr id="676" name="Google Shape;676;p17"/>
          <p:cNvSpPr txBox="1">
            <a:spLocks noGrp="1"/>
          </p:cNvSpPr>
          <p:nvPr>
            <p:ph type="body" idx="8"/>
          </p:nvPr>
        </p:nvSpPr>
        <p:spPr>
          <a:xfrm>
            <a:off x="8748212" y="7159724"/>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a:t>Write</a:t>
            </a:r>
            <a:endParaRPr/>
          </a:p>
        </p:txBody>
      </p:sp>
      <p:sp>
        <p:nvSpPr>
          <p:cNvPr id="677" name="Google Shape;677;p17"/>
          <p:cNvSpPr txBox="1">
            <a:spLocks noGrp="1"/>
          </p:cNvSpPr>
          <p:nvPr>
            <p:ph type="body" idx="9"/>
          </p:nvPr>
        </p:nvSpPr>
        <p:spPr>
          <a:xfrm>
            <a:off x="8748212" y="7604709"/>
            <a:ext cx="3960440" cy="178726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Qui pertinacia expetendis elaboraret id, </a:t>
            </a:r>
            <a:r>
              <a:rPr lang="en-US">
                <a:latin typeface="Arial"/>
                <a:ea typeface="Arial"/>
                <a:cs typeface="Arial"/>
                <a:sym typeface="Arial"/>
              </a:rPr>
              <a:t>mel oporteat erroribus ei</a:t>
            </a:r>
            <a:r>
              <a:rPr lang="en-US"/>
              <a:t>. Te dolore option lobortis mel, vis cu probo impedit.</a:t>
            </a:r>
            <a:endParaRPr/>
          </a:p>
        </p:txBody>
      </p:sp>
      <p:sp>
        <p:nvSpPr>
          <p:cNvPr id="678" name="Google Shape;678;p17"/>
          <p:cNvSpPr txBox="1">
            <a:spLocks noGrp="1"/>
          </p:cNvSpPr>
          <p:nvPr>
            <p:ph type="body" idx="13"/>
          </p:nvPr>
        </p:nvSpPr>
        <p:spPr>
          <a:xfrm>
            <a:off x="10728432" y="2395674"/>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a:t>Revise</a:t>
            </a:r>
            <a:endParaRPr/>
          </a:p>
        </p:txBody>
      </p:sp>
      <p:sp>
        <p:nvSpPr>
          <p:cNvPr id="679" name="Google Shape;679;p17"/>
          <p:cNvSpPr txBox="1">
            <a:spLocks noGrp="1"/>
          </p:cNvSpPr>
          <p:nvPr>
            <p:ph type="body" idx="14"/>
          </p:nvPr>
        </p:nvSpPr>
        <p:spPr>
          <a:xfrm>
            <a:off x="10728432" y="2840659"/>
            <a:ext cx="3960440" cy="178726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Minim essent usu et, ei mei populo volumus, te pro iuvaret contentiones. Ei nec dolor iuvaret, ei brute recteque vel. </a:t>
            </a:r>
            <a:endParaRPr/>
          </a:p>
        </p:txBody>
      </p:sp>
      <p:sp>
        <p:nvSpPr>
          <p:cNvPr id="680" name="Google Shape;680;p17"/>
          <p:cNvSpPr txBox="1">
            <a:spLocks noGrp="1"/>
          </p:cNvSpPr>
          <p:nvPr>
            <p:ph type="body" idx="15"/>
          </p:nvPr>
        </p:nvSpPr>
        <p:spPr>
          <a:xfrm>
            <a:off x="13803045" y="6151613"/>
            <a:ext cx="3960440" cy="504056"/>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2400"/>
              <a:buNone/>
            </a:pPr>
            <a:r>
              <a:rPr lang="en-US"/>
              <a:t>Ship</a:t>
            </a:r>
            <a:endParaRPr/>
          </a:p>
        </p:txBody>
      </p:sp>
      <p:sp>
        <p:nvSpPr>
          <p:cNvPr id="681" name="Google Shape;681;p17"/>
          <p:cNvSpPr txBox="1">
            <a:spLocks noGrp="1"/>
          </p:cNvSpPr>
          <p:nvPr>
            <p:ph type="body" idx="16"/>
          </p:nvPr>
        </p:nvSpPr>
        <p:spPr>
          <a:xfrm>
            <a:off x="13803045" y="6596598"/>
            <a:ext cx="3960440" cy="178726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Et sed paulo deserunt partiendo, an sit deleniti argumentum percipitur, ea duo minim omnesque. </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687" name="Google Shape;687;p18"/>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That’s not enough</a:t>
            </a:r>
            <a:endParaRPr/>
          </a:p>
        </p:txBody>
      </p:sp>
      <p:sp>
        <p:nvSpPr>
          <p:cNvPr id="688" name="Google Shape;688;p18"/>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689" name="Google Shape;689;p18"/>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690" name="Google Shape;690;p18"/>
          <p:cNvSpPr txBox="1">
            <a:spLocks noGrp="1"/>
          </p:cNvSpPr>
          <p:nvPr>
            <p:ph type="body" idx="2"/>
          </p:nvPr>
        </p:nvSpPr>
        <p:spPr>
          <a:xfrm>
            <a:off x="1519127" y="2407196"/>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Estimate All</a:t>
            </a:r>
            <a:endParaRPr/>
          </a:p>
        </p:txBody>
      </p:sp>
      <p:sp>
        <p:nvSpPr>
          <p:cNvPr id="691" name="Google Shape;691;p18"/>
          <p:cNvSpPr txBox="1">
            <a:spLocks noGrp="1"/>
          </p:cNvSpPr>
          <p:nvPr>
            <p:ph type="body" idx="3"/>
          </p:nvPr>
        </p:nvSpPr>
        <p:spPr>
          <a:xfrm>
            <a:off x="1519127" y="3140213"/>
            <a:ext cx="11593288" cy="1355215"/>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Legere electram ei sed. </a:t>
            </a:r>
            <a:r>
              <a:rPr lang="en-US">
                <a:latin typeface="Arial"/>
                <a:ea typeface="Arial"/>
                <a:cs typeface="Arial"/>
                <a:sym typeface="Arial"/>
              </a:rPr>
              <a:t>Eum quod oblique in</a:t>
            </a:r>
            <a:r>
              <a:rPr lang="en-US"/>
              <a:t>, no percipit recusabo pertinax his, ea quo nostro iuvaret adipiscing. Lucilius antiopam ea sea. Ne adhuc mucius alterum his, autem solet pro id.</a:t>
            </a:r>
            <a:endParaRPr/>
          </a:p>
        </p:txBody>
      </p:sp>
      <p:sp>
        <p:nvSpPr>
          <p:cNvPr id="692" name="Google Shape;692;p18"/>
          <p:cNvSpPr txBox="1">
            <a:spLocks noGrp="1"/>
          </p:cNvSpPr>
          <p:nvPr>
            <p:ph type="body" idx="4"/>
          </p:nvPr>
        </p:nvSpPr>
        <p:spPr>
          <a:xfrm>
            <a:off x="3814614" y="4711452"/>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Erase All</a:t>
            </a:r>
            <a:endParaRPr/>
          </a:p>
        </p:txBody>
      </p:sp>
      <p:sp>
        <p:nvSpPr>
          <p:cNvPr id="693" name="Google Shape;693;p18"/>
          <p:cNvSpPr txBox="1">
            <a:spLocks noGrp="1"/>
          </p:cNvSpPr>
          <p:nvPr>
            <p:ph type="body" idx="5"/>
          </p:nvPr>
        </p:nvSpPr>
        <p:spPr>
          <a:xfrm>
            <a:off x="3814614" y="5444469"/>
            <a:ext cx="11593288" cy="1355215"/>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Lorem ipsum dolor sit amet, </a:t>
            </a:r>
            <a:r>
              <a:rPr lang="en-US">
                <a:latin typeface="Arial"/>
                <a:ea typeface="Arial"/>
                <a:cs typeface="Arial"/>
                <a:sym typeface="Arial"/>
              </a:rPr>
              <a:t>homero dignissim voluptatibus ea vim</a:t>
            </a:r>
            <a:r>
              <a:rPr lang="en-US"/>
              <a:t>, cu labores aliquando similique mei. Et viderer nominavi cum, vis tale meliore albucius eu. Aeque integre patrioque vis an, sea at scriptorem adversarium.</a:t>
            </a:r>
            <a:endParaRPr/>
          </a:p>
        </p:txBody>
      </p:sp>
      <p:sp>
        <p:nvSpPr>
          <p:cNvPr id="694" name="Google Shape;694;p18"/>
          <p:cNvSpPr txBox="1">
            <a:spLocks noGrp="1"/>
          </p:cNvSpPr>
          <p:nvPr>
            <p:ph type="body" idx="6"/>
          </p:nvPr>
        </p:nvSpPr>
        <p:spPr>
          <a:xfrm>
            <a:off x="6190878" y="7015708"/>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Evolve All</a:t>
            </a:r>
            <a:endParaRPr/>
          </a:p>
        </p:txBody>
      </p:sp>
      <p:sp>
        <p:nvSpPr>
          <p:cNvPr id="695" name="Google Shape;695;p18"/>
          <p:cNvSpPr txBox="1">
            <a:spLocks noGrp="1"/>
          </p:cNvSpPr>
          <p:nvPr>
            <p:ph type="body" idx="7"/>
          </p:nvPr>
        </p:nvSpPr>
        <p:spPr>
          <a:xfrm>
            <a:off x="6190878" y="7748725"/>
            <a:ext cx="11593288" cy="1355215"/>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Qui pertinacia expetendis elaboraret id, mel oporteat erroribus ei. Te dolore option lobortis mel, vis cu probo impedit.</a:t>
            </a:r>
            <a:endParaRPr/>
          </a:p>
          <a:p>
            <a:pPr marL="0" lvl="0" indent="0" algn="l" rtl="0">
              <a:spcBef>
                <a:spcPts val="480"/>
              </a:spcBef>
              <a:spcAft>
                <a:spcPts val="0"/>
              </a:spcAft>
              <a:buClr>
                <a:schemeClr val="lt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9"/>
          <p:cNvSpPr txBox="1">
            <a:spLocks noGrp="1"/>
          </p:cNvSpPr>
          <p:nvPr>
            <p:ph type="body" idx="1"/>
          </p:nvPr>
        </p:nvSpPr>
        <p:spPr>
          <a:xfrm rot="360000">
            <a:off x="1042518" y="7380229"/>
            <a:ext cx="7061007" cy="1649259"/>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endParaRPr/>
          </a:p>
        </p:txBody>
      </p:sp>
      <p:sp>
        <p:nvSpPr>
          <p:cNvPr id="701" name="Google Shape;701;p19"/>
          <p:cNvSpPr txBox="1">
            <a:spLocks noGrp="1"/>
          </p:cNvSpPr>
          <p:nvPr>
            <p:ph type="body" idx="3"/>
          </p:nvPr>
        </p:nvSpPr>
        <p:spPr>
          <a:xfrm rot="366632">
            <a:off x="966598" y="8394242"/>
            <a:ext cx="6993648" cy="635135"/>
          </a:xfrm>
          <a:prstGeom prst="rect">
            <a:avLst/>
          </a:prstGeom>
          <a:noFill/>
          <a:ln>
            <a:noFill/>
          </a:ln>
        </p:spPr>
        <p:txBody>
          <a:bodyPr spcFirstLastPara="1" wrap="square" lIns="163275" tIns="81625" rIns="163275" bIns="81625" anchor="t" anchorCtr="0">
            <a:normAutofit/>
          </a:bodyPr>
          <a:lstStyle/>
          <a:p>
            <a:pPr marL="0" lvl="0" indent="0" algn="r" rtl="0">
              <a:spcBef>
                <a:spcPts val="0"/>
              </a:spcBef>
              <a:spcAft>
                <a:spcPts val="0"/>
              </a:spcAft>
              <a:buClr>
                <a:schemeClr val="lt1"/>
              </a:buClr>
              <a:buSzPts val="2800"/>
              <a:buNone/>
            </a:pPr>
            <a:r>
              <a:rPr lang="en-US"/>
              <a:t>From 12:30 to 14:00</a:t>
            </a:r>
            <a:endParaRPr/>
          </a:p>
        </p:txBody>
      </p:sp>
      <p:sp>
        <p:nvSpPr>
          <p:cNvPr id="702" name="Google Shape;702;p19"/>
          <p:cNvSpPr txBox="1">
            <a:spLocks noGrp="1"/>
          </p:cNvSpPr>
          <p:nvPr>
            <p:ph type="body" idx="4"/>
          </p:nvPr>
        </p:nvSpPr>
        <p:spPr>
          <a:xfrm>
            <a:off x="718270" y="7303740"/>
            <a:ext cx="7291175" cy="1080120"/>
          </a:xfrm>
          <a:prstGeom prst="rect">
            <a:avLst/>
          </a:prstGeom>
          <a:blipFill rotWithShape="1">
            <a:blip r:embed="rId4">
              <a:alphaModFix/>
            </a:blip>
            <a:tile tx="0" ty="0" sx="100000" sy="100000" flip="none" algn="tl"/>
          </a:blipFill>
          <a:ln>
            <a:noFill/>
          </a:ln>
          <a:effectLst>
            <a:outerShdw blurRad="50800" dist="50800" dir="2700000" algn="tl" rotWithShape="0">
              <a:srgbClr val="000000">
                <a:alpha val="40000"/>
              </a:srgbClr>
            </a:outerShdw>
          </a:effectLst>
        </p:spPr>
        <p:txBody>
          <a:bodyPr spcFirstLastPara="1" wrap="square" lIns="163275" tIns="81625" rIns="163275" bIns="81625" anchor="b" anchorCtr="0">
            <a:noAutofit/>
          </a:bodyPr>
          <a:lstStyle/>
          <a:p>
            <a:pPr marL="0" lvl="0" indent="0" algn="l" rtl="0">
              <a:spcBef>
                <a:spcPts val="0"/>
              </a:spcBef>
              <a:spcAft>
                <a:spcPts val="0"/>
              </a:spcAft>
              <a:buClr>
                <a:schemeClr val="lt1"/>
              </a:buClr>
              <a:buSzPts val="5400"/>
              <a:buNone/>
            </a:pPr>
            <a:r>
              <a:rPr lang="en-US"/>
              <a:t>Lunch Break :D</a:t>
            </a:r>
            <a:endParaRPr/>
          </a:p>
        </p:txBody>
      </p:sp>
      <p:sp>
        <p:nvSpPr>
          <p:cNvPr id="703" name="Google Shape;703;p19"/>
          <p:cNvSpPr>
            <a:spLocks noGrp="1"/>
          </p:cNvSpPr>
          <p:nvPr>
            <p:ph type="pic" idx="2"/>
          </p:nvPr>
        </p:nvSpPr>
        <p:spPr>
          <a:xfrm>
            <a:off x="-1" y="0"/>
            <a:ext cx="18286413" cy="10287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Nice to meet you!</a:t>
            </a:r>
            <a:endParaRPr/>
          </a:p>
        </p:txBody>
      </p:sp>
      <p:sp>
        <p:nvSpPr>
          <p:cNvPr id="439" name="Google Shape;439;p2"/>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440" name="Google Shape;440;p2"/>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41" name="Google Shape;441;p2"/>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Thank you for coming today!</a:t>
            </a:r>
            <a:endParaRPr/>
          </a:p>
        </p:txBody>
      </p:sp>
      <p:sp>
        <p:nvSpPr>
          <p:cNvPr id="442" name="Google Shape;442;p2"/>
          <p:cNvSpPr txBox="1">
            <a:spLocks noGrp="1"/>
          </p:cNvSpPr>
          <p:nvPr>
            <p:ph type="body" idx="2"/>
          </p:nvPr>
        </p:nvSpPr>
        <p:spPr>
          <a:xfrm>
            <a:off x="1798390" y="3703762"/>
            <a:ext cx="13321479"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400"/>
              <a:buNone/>
            </a:pPr>
            <a:r>
              <a:rPr lang="en-US"/>
              <a:t>Hi! Let’s begin now!</a:t>
            </a:r>
            <a:endParaRPr/>
          </a:p>
        </p:txBody>
      </p:sp>
      <p:sp>
        <p:nvSpPr>
          <p:cNvPr id="443" name="Google Shape;443;p2"/>
          <p:cNvSpPr txBox="1">
            <a:spLocks noGrp="1"/>
          </p:cNvSpPr>
          <p:nvPr>
            <p:ph type="body" idx="3"/>
          </p:nvPr>
        </p:nvSpPr>
        <p:spPr>
          <a:xfrm>
            <a:off x="2878510" y="4495428"/>
            <a:ext cx="13321479" cy="280831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800"/>
              <a:buNone/>
            </a:pPr>
            <a:r>
              <a:rPr lang="en-US"/>
              <a:t>Lorem ipsum dolor sit amet, te eam errem audiam vocibus. An vix etiam accumsan. Illum tollit iriure vis ex, et eam habeo constituam, nam in vidisse scaevola honestatis. Ex cum dicta diceret, praesent reformidans ne ius. At graeco dolores nec, vel eu timeam pertinacia deseruisse.</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20"/>
          <p:cNvSpPr txBox="1">
            <a:spLocks noGrp="1"/>
          </p:cNvSpPr>
          <p:nvPr>
            <p:ph type="title"/>
          </p:nvPr>
        </p:nvSpPr>
        <p:spPr>
          <a:xfrm>
            <a:off x="4531988" y="7209716"/>
            <a:ext cx="12662623"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6600"/>
              <a:buFont typeface="Roboto Thin"/>
              <a:buNone/>
            </a:pPr>
            <a:r>
              <a:rPr lang="en-US"/>
              <a:t>Analysis</a:t>
            </a:r>
            <a:endParaRPr/>
          </a:p>
        </p:txBody>
      </p:sp>
      <p:sp>
        <p:nvSpPr>
          <p:cNvPr id="709" name="Google Shape;709;p20"/>
          <p:cNvSpPr txBox="1">
            <a:spLocks noGrp="1"/>
          </p:cNvSpPr>
          <p:nvPr>
            <p:ph type="body" idx="1"/>
          </p:nvPr>
        </p:nvSpPr>
        <p:spPr>
          <a:xfrm>
            <a:off x="4576215" y="8075106"/>
            <a:ext cx="12631887"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dk2"/>
              </a:buClr>
              <a:buSzPts val="3200"/>
              <a:buNone/>
            </a:pPr>
            <a:r>
              <a:rPr lang="en-US"/>
              <a:t>What do people really want?</a:t>
            </a:r>
            <a:endParaRPr/>
          </a:p>
        </p:txBody>
      </p:sp>
      <p:sp>
        <p:nvSpPr>
          <p:cNvPr id="710" name="Google Shape;710;p20"/>
          <p:cNvSpPr txBox="1">
            <a:spLocks noGrp="1"/>
          </p:cNvSpPr>
          <p:nvPr>
            <p:ph type="body" idx="2"/>
          </p:nvPr>
        </p:nvSpPr>
        <p:spPr>
          <a:xfrm>
            <a:off x="1335855" y="7735788"/>
            <a:ext cx="3024336"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rgbClr val="B5B5B5"/>
              </a:buClr>
              <a:buSzPts val="3200"/>
              <a:buNone/>
            </a:pPr>
            <a:r>
              <a:rPr lang="en-US"/>
              <a:t>Section 3</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graphicFrame>
        <p:nvGraphicFramePr>
          <p:cNvPr id="715" name="Google Shape;715;p21"/>
          <p:cNvGraphicFramePr/>
          <p:nvPr/>
        </p:nvGraphicFramePr>
        <p:xfrm>
          <a:off x="717550" y="2746375"/>
          <a:ext cx="3095625"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16" name="Google Shape;716;p21"/>
          <p:cNvGraphicFramePr/>
          <p:nvPr/>
        </p:nvGraphicFramePr>
        <p:xfrm>
          <a:off x="4097338" y="2079625"/>
          <a:ext cx="3095625" cy="3097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7" name="Google Shape;717;p21"/>
          <p:cNvGraphicFramePr/>
          <p:nvPr/>
        </p:nvGraphicFramePr>
        <p:xfrm>
          <a:off x="7631113" y="3765550"/>
          <a:ext cx="3095625" cy="30972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18" name="Google Shape;718;p21"/>
          <p:cNvGraphicFramePr/>
          <p:nvPr/>
        </p:nvGraphicFramePr>
        <p:xfrm>
          <a:off x="10871200" y="2047875"/>
          <a:ext cx="3095625" cy="30972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19" name="Google Shape;719;p21"/>
          <p:cNvGraphicFramePr/>
          <p:nvPr/>
        </p:nvGraphicFramePr>
        <p:xfrm>
          <a:off x="14543088" y="3306763"/>
          <a:ext cx="3095625" cy="3097212"/>
        </p:xfrm>
        <a:graphic>
          <a:graphicData uri="http://schemas.openxmlformats.org/drawingml/2006/chart">
            <c:chart xmlns:c="http://schemas.openxmlformats.org/drawingml/2006/chart" xmlns:r="http://schemas.openxmlformats.org/officeDocument/2006/relationships" r:id="rId7"/>
          </a:graphicData>
        </a:graphic>
      </p:graphicFrame>
      <p:sp>
        <p:nvSpPr>
          <p:cNvPr id="720" name="Google Shape;720;p21"/>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721" name="Google Shape;721;p21"/>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Do you like coffee?</a:t>
            </a:r>
            <a:endParaRPr/>
          </a:p>
        </p:txBody>
      </p:sp>
      <p:sp>
        <p:nvSpPr>
          <p:cNvPr id="722" name="Google Shape;722;p21"/>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723" name="Google Shape;723;p21"/>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724" name="Google Shape;724;p21"/>
          <p:cNvSpPr txBox="1">
            <a:spLocks noGrp="1"/>
          </p:cNvSpPr>
          <p:nvPr>
            <p:ph type="body" idx="7"/>
          </p:nvPr>
        </p:nvSpPr>
        <p:spPr>
          <a:xfrm>
            <a:off x="646262" y="5916234"/>
            <a:ext cx="3231738" cy="58092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Tokyo</a:t>
            </a:r>
            <a:endParaRPr/>
          </a:p>
        </p:txBody>
      </p:sp>
      <p:sp>
        <p:nvSpPr>
          <p:cNvPr id="725" name="Google Shape;725;p21"/>
          <p:cNvSpPr txBox="1">
            <a:spLocks noGrp="1"/>
          </p:cNvSpPr>
          <p:nvPr>
            <p:ph type="body" idx="8"/>
          </p:nvPr>
        </p:nvSpPr>
        <p:spPr>
          <a:xfrm>
            <a:off x="4024867" y="5248953"/>
            <a:ext cx="3231738" cy="58092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New York</a:t>
            </a:r>
            <a:endParaRPr/>
          </a:p>
        </p:txBody>
      </p:sp>
      <p:sp>
        <p:nvSpPr>
          <p:cNvPr id="726" name="Google Shape;726;p21"/>
          <p:cNvSpPr txBox="1">
            <a:spLocks noGrp="1"/>
          </p:cNvSpPr>
          <p:nvPr>
            <p:ph type="body" idx="9"/>
          </p:nvPr>
        </p:nvSpPr>
        <p:spPr>
          <a:xfrm>
            <a:off x="7559030" y="6935571"/>
            <a:ext cx="3231738" cy="58092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Moscow</a:t>
            </a:r>
            <a:endParaRPr/>
          </a:p>
        </p:txBody>
      </p:sp>
      <p:sp>
        <p:nvSpPr>
          <p:cNvPr id="727" name="Google Shape;727;p21"/>
          <p:cNvSpPr txBox="1">
            <a:spLocks noGrp="1"/>
          </p:cNvSpPr>
          <p:nvPr>
            <p:ph type="body" idx="13"/>
          </p:nvPr>
        </p:nvSpPr>
        <p:spPr>
          <a:xfrm>
            <a:off x="10798770" y="5216626"/>
            <a:ext cx="3231738" cy="58092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Paris</a:t>
            </a:r>
            <a:endParaRPr/>
          </a:p>
        </p:txBody>
      </p:sp>
      <p:sp>
        <p:nvSpPr>
          <p:cNvPr id="728" name="Google Shape;728;p21"/>
          <p:cNvSpPr txBox="1">
            <a:spLocks noGrp="1"/>
          </p:cNvSpPr>
          <p:nvPr>
            <p:ph type="body" idx="14"/>
          </p:nvPr>
        </p:nvSpPr>
        <p:spPr>
          <a:xfrm>
            <a:off x="14471798" y="6476555"/>
            <a:ext cx="3231738" cy="580928"/>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London</a:t>
            </a:r>
            <a:endParaRPr/>
          </a:p>
        </p:txBody>
      </p:sp>
      <p:sp>
        <p:nvSpPr>
          <p:cNvPr id="729" name="Google Shape;729;p21"/>
          <p:cNvSpPr txBox="1">
            <a:spLocks noGrp="1"/>
          </p:cNvSpPr>
          <p:nvPr>
            <p:ph type="body" idx="15"/>
          </p:nvPr>
        </p:nvSpPr>
        <p:spPr>
          <a:xfrm>
            <a:off x="1495135" y="7591772"/>
            <a:ext cx="11593288"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Positive or negative</a:t>
            </a:r>
            <a:endParaRPr/>
          </a:p>
        </p:txBody>
      </p:sp>
      <p:sp>
        <p:nvSpPr>
          <p:cNvPr id="730" name="Google Shape;730;p21"/>
          <p:cNvSpPr txBox="1">
            <a:spLocks noGrp="1"/>
          </p:cNvSpPr>
          <p:nvPr>
            <p:ph type="body" idx="16"/>
          </p:nvPr>
        </p:nvSpPr>
        <p:spPr>
          <a:xfrm>
            <a:off x="1495135" y="8324789"/>
            <a:ext cx="11593288" cy="1154579"/>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lt1"/>
              </a:buClr>
              <a:buSzPts val="2400"/>
              <a:buNone/>
            </a:pPr>
            <a:r>
              <a:rPr lang="en-US"/>
              <a:t>Legere electram ei sed. </a:t>
            </a:r>
            <a:r>
              <a:rPr lang="en-US">
                <a:latin typeface="Arial"/>
                <a:ea typeface="Arial"/>
                <a:cs typeface="Arial"/>
                <a:sym typeface="Arial"/>
              </a:rPr>
              <a:t>Eum quod oblique in</a:t>
            </a:r>
            <a:r>
              <a:rPr lang="en-US"/>
              <a:t>, no percipit recusabo pertinax his, ea quo nostro iuvaret adipiscing. Lucilius antiopam ea sea. Ne adhuc mucius alterum his, autem solet pro id.</a:t>
            </a:r>
            <a:endParaRPr/>
          </a:p>
        </p:txBody>
      </p:sp>
      <p:sp>
        <p:nvSpPr>
          <p:cNvPr id="731" name="Google Shape;731;p21"/>
          <p:cNvSpPr txBox="1">
            <a:spLocks noGrp="1"/>
          </p:cNvSpPr>
          <p:nvPr>
            <p:ph type="body" idx="17"/>
          </p:nvPr>
        </p:nvSpPr>
        <p:spPr>
          <a:xfrm>
            <a:off x="865137" y="3703340"/>
            <a:ext cx="2733453" cy="1154579"/>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4800"/>
              <a:buNone/>
            </a:pPr>
            <a:r>
              <a:rPr lang="en-US"/>
              <a:t>82%</a:t>
            </a:r>
            <a:endParaRPr/>
          </a:p>
        </p:txBody>
      </p:sp>
      <p:sp>
        <p:nvSpPr>
          <p:cNvPr id="732" name="Google Shape;732;p21"/>
          <p:cNvSpPr txBox="1">
            <a:spLocks noGrp="1"/>
          </p:cNvSpPr>
          <p:nvPr>
            <p:ph type="body" idx="18"/>
          </p:nvPr>
        </p:nvSpPr>
        <p:spPr>
          <a:xfrm>
            <a:off x="4248927" y="2983260"/>
            <a:ext cx="2733453" cy="1154579"/>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4800"/>
              <a:buNone/>
            </a:pPr>
            <a:r>
              <a:rPr lang="en-US"/>
              <a:t>90%</a:t>
            </a:r>
            <a:endParaRPr/>
          </a:p>
        </p:txBody>
      </p:sp>
      <p:sp>
        <p:nvSpPr>
          <p:cNvPr id="733" name="Google Shape;733;p21"/>
          <p:cNvSpPr txBox="1">
            <a:spLocks noGrp="1"/>
          </p:cNvSpPr>
          <p:nvPr>
            <p:ph type="body" idx="19"/>
          </p:nvPr>
        </p:nvSpPr>
        <p:spPr>
          <a:xfrm>
            <a:off x="7771762" y="4718248"/>
            <a:ext cx="2733453" cy="1154579"/>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4800"/>
              <a:buNone/>
            </a:pPr>
            <a:r>
              <a:rPr lang="en-US"/>
              <a:t>99%</a:t>
            </a:r>
            <a:endParaRPr/>
          </a:p>
        </p:txBody>
      </p:sp>
      <p:sp>
        <p:nvSpPr>
          <p:cNvPr id="734" name="Google Shape;734;p21"/>
          <p:cNvSpPr txBox="1">
            <a:spLocks noGrp="1"/>
          </p:cNvSpPr>
          <p:nvPr>
            <p:ph type="body" idx="20"/>
          </p:nvPr>
        </p:nvSpPr>
        <p:spPr>
          <a:xfrm>
            <a:off x="11015414" y="2983260"/>
            <a:ext cx="2733453" cy="1154579"/>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4800"/>
              <a:buNone/>
            </a:pPr>
            <a:r>
              <a:rPr lang="en-US"/>
              <a:t>77%</a:t>
            </a:r>
            <a:endParaRPr/>
          </a:p>
        </p:txBody>
      </p:sp>
      <p:sp>
        <p:nvSpPr>
          <p:cNvPr id="735" name="Google Shape;735;p21"/>
          <p:cNvSpPr txBox="1">
            <a:spLocks noGrp="1"/>
          </p:cNvSpPr>
          <p:nvPr>
            <p:ph type="body" idx="21"/>
          </p:nvPr>
        </p:nvSpPr>
        <p:spPr>
          <a:xfrm>
            <a:off x="14759209" y="4275737"/>
            <a:ext cx="2733453" cy="1154579"/>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Clr>
                <a:schemeClr val="lt1"/>
              </a:buClr>
              <a:buSzPts val="4800"/>
              <a:buNone/>
            </a:pPr>
            <a:r>
              <a:rPr lang="en-US"/>
              <a:t>95%</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2"/>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741" name="Google Shape;741;p22"/>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Keywords</a:t>
            </a:r>
            <a:endParaRPr/>
          </a:p>
        </p:txBody>
      </p:sp>
      <p:sp>
        <p:nvSpPr>
          <p:cNvPr id="742" name="Google Shape;742;p22"/>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743" name="Google Shape;743;p22"/>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744" name="Google Shape;744;p22"/>
          <p:cNvSpPr txBox="1">
            <a:spLocks noGrp="1"/>
          </p:cNvSpPr>
          <p:nvPr>
            <p:ph type="body" idx="2"/>
          </p:nvPr>
        </p:nvSpPr>
        <p:spPr>
          <a:xfrm>
            <a:off x="10367342" y="4207396"/>
            <a:ext cx="7344816" cy="135710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latin typeface="Arial"/>
                <a:ea typeface="Arial"/>
                <a:cs typeface="Arial"/>
                <a:sym typeface="Arial"/>
              </a:rPr>
              <a:t>Ea mea modo ullum suavitate</a:t>
            </a:r>
            <a:r>
              <a:rPr lang="en-US"/>
              <a:t>. Nam meliore scaevola cu, pri in ludus persius interpretaris, ea sale senserit duo.</a:t>
            </a:r>
            <a:endParaRPr/>
          </a:p>
        </p:txBody>
      </p:sp>
      <p:sp>
        <p:nvSpPr>
          <p:cNvPr id="745" name="Google Shape;745;p22"/>
          <p:cNvSpPr txBox="1">
            <a:spLocks noGrp="1"/>
          </p:cNvSpPr>
          <p:nvPr>
            <p:ph type="body" idx="3"/>
          </p:nvPr>
        </p:nvSpPr>
        <p:spPr>
          <a:xfrm>
            <a:off x="10367342" y="2551212"/>
            <a:ext cx="7344816" cy="135710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Lorem ipsum dolor sit amet, homero dignissim voluptatibus ea vim, cu labores aliquando similique mei.</a:t>
            </a:r>
            <a:endParaRPr/>
          </a:p>
        </p:txBody>
      </p:sp>
      <p:sp>
        <p:nvSpPr>
          <p:cNvPr id="746" name="Google Shape;746;p22"/>
          <p:cNvSpPr txBox="1">
            <a:spLocks noGrp="1"/>
          </p:cNvSpPr>
          <p:nvPr>
            <p:ph type="body" idx="4"/>
          </p:nvPr>
        </p:nvSpPr>
        <p:spPr>
          <a:xfrm>
            <a:off x="10367342" y="7530814"/>
            <a:ext cx="7344816" cy="135710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Ea mea modo ullum suavitate. Nam meliore scaevola cu, pri in ludus persius interpretaris, ea sale senserit duo.</a:t>
            </a:r>
            <a:endParaRPr/>
          </a:p>
        </p:txBody>
      </p:sp>
      <p:sp>
        <p:nvSpPr>
          <p:cNvPr id="747" name="Google Shape;747;p22"/>
          <p:cNvSpPr txBox="1">
            <a:spLocks noGrp="1"/>
          </p:cNvSpPr>
          <p:nvPr>
            <p:ph type="body" idx="5"/>
          </p:nvPr>
        </p:nvSpPr>
        <p:spPr>
          <a:xfrm>
            <a:off x="10367342" y="5874630"/>
            <a:ext cx="7344816" cy="1357102"/>
          </a:xfrm>
          <a:prstGeom prst="rect">
            <a:avLst/>
          </a:prstGeom>
          <a:noFill/>
          <a:ln>
            <a:noFill/>
          </a:ln>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400"/>
              <a:buNone/>
            </a:pPr>
            <a:r>
              <a:rPr lang="en-US"/>
              <a:t>Ea tation probatus dissentiunt nam, error quaeque sea ei. </a:t>
            </a:r>
            <a:r>
              <a:rPr lang="en-US">
                <a:latin typeface="Arial"/>
                <a:ea typeface="Arial"/>
                <a:cs typeface="Arial"/>
                <a:sym typeface="Arial"/>
              </a:rPr>
              <a:t>Et nec quas aperiri dolorum</a:t>
            </a:r>
            <a:r>
              <a:rPr lang="en-US"/>
              <a:t>.</a:t>
            </a:r>
            <a:endParaRPr/>
          </a:p>
        </p:txBody>
      </p:sp>
      <p:sp>
        <p:nvSpPr>
          <p:cNvPr id="748" name="Google Shape;748;p22"/>
          <p:cNvSpPr txBox="1">
            <a:spLocks noGrp="1"/>
          </p:cNvSpPr>
          <p:nvPr>
            <p:ph type="body" idx="6"/>
          </p:nvPr>
        </p:nvSpPr>
        <p:spPr>
          <a:xfrm>
            <a:off x="687555" y="2728798"/>
            <a:ext cx="5287300" cy="5889544"/>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lt2"/>
              </a:buClr>
              <a:buSzPts val="4000"/>
              <a:buNone/>
            </a:pPr>
            <a:r>
              <a:rPr lang="en-US"/>
              <a:t>We help you succeeding to provide digital contents to the big market.</a:t>
            </a:r>
            <a:endParaRPr/>
          </a:p>
        </p:txBody>
      </p:sp>
      <p:sp>
        <p:nvSpPr>
          <p:cNvPr id="749" name="Google Shape;749;p22"/>
          <p:cNvSpPr txBox="1">
            <a:spLocks noGrp="1"/>
          </p:cNvSpPr>
          <p:nvPr>
            <p:ph type="body" idx="7"/>
          </p:nvPr>
        </p:nvSpPr>
        <p:spPr>
          <a:xfrm>
            <a:off x="6778345" y="2717309"/>
            <a:ext cx="3220335" cy="997062"/>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Time</a:t>
            </a:r>
            <a:endParaRPr/>
          </a:p>
        </p:txBody>
      </p:sp>
      <p:sp>
        <p:nvSpPr>
          <p:cNvPr id="750" name="Google Shape;750;p22"/>
          <p:cNvSpPr txBox="1">
            <a:spLocks noGrp="1"/>
          </p:cNvSpPr>
          <p:nvPr>
            <p:ph type="body" idx="8"/>
          </p:nvPr>
        </p:nvSpPr>
        <p:spPr>
          <a:xfrm>
            <a:off x="6766942" y="4362462"/>
            <a:ext cx="3220335" cy="997062"/>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Place</a:t>
            </a:r>
            <a:endParaRPr/>
          </a:p>
        </p:txBody>
      </p:sp>
      <p:sp>
        <p:nvSpPr>
          <p:cNvPr id="751" name="Google Shape;751;p22"/>
          <p:cNvSpPr txBox="1">
            <a:spLocks noGrp="1"/>
          </p:cNvSpPr>
          <p:nvPr>
            <p:ph type="body" idx="9"/>
          </p:nvPr>
        </p:nvSpPr>
        <p:spPr>
          <a:xfrm>
            <a:off x="6761431" y="5974959"/>
            <a:ext cx="3220335" cy="997062"/>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Occasion</a:t>
            </a:r>
            <a:endParaRPr/>
          </a:p>
        </p:txBody>
      </p:sp>
      <p:sp>
        <p:nvSpPr>
          <p:cNvPr id="752" name="Google Shape;752;p22"/>
          <p:cNvSpPr txBox="1">
            <a:spLocks noGrp="1"/>
          </p:cNvSpPr>
          <p:nvPr>
            <p:ph type="body" idx="13"/>
          </p:nvPr>
        </p:nvSpPr>
        <p:spPr>
          <a:xfrm>
            <a:off x="6766942" y="7606238"/>
            <a:ext cx="3220335" cy="997062"/>
          </a:xfrm>
          <a:prstGeom prst="rect">
            <a:avLst/>
          </a:prstGeom>
          <a:noFill/>
          <a:ln>
            <a:noFill/>
          </a:ln>
        </p:spPr>
        <p:txBody>
          <a:bodyPr spcFirstLastPara="1" wrap="square" lIns="163275" tIns="81625" rIns="163275" bIns="81625" anchor="ctr" anchorCtr="0">
            <a:normAutofit/>
          </a:bodyPr>
          <a:lstStyle/>
          <a:p>
            <a:pPr marL="0" lvl="0" indent="0" algn="ctr" rtl="0">
              <a:spcBef>
                <a:spcPts val="0"/>
              </a:spcBef>
              <a:spcAft>
                <a:spcPts val="0"/>
              </a:spcAft>
              <a:buClr>
                <a:schemeClr val="lt1"/>
              </a:buClr>
              <a:buSzPts val="2800"/>
              <a:buNone/>
            </a:pPr>
            <a:r>
              <a:rPr lang="en-US"/>
              <a:t>Taste</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23"/>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758" name="Google Shape;758;p23"/>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759" name="Google Shape;759;p23"/>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Increasing clients</a:t>
            </a:r>
            <a:endParaRPr/>
          </a:p>
        </p:txBody>
      </p:sp>
      <p:sp>
        <p:nvSpPr>
          <p:cNvPr id="760" name="Google Shape;760;p23"/>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23</a:t>
            </a:fld>
            <a:endParaRPr/>
          </a:p>
        </p:txBody>
      </p:sp>
      <p:graphicFrame>
        <p:nvGraphicFramePr>
          <p:cNvPr id="761" name="Google Shape;761;p23"/>
          <p:cNvGraphicFramePr/>
          <p:nvPr/>
        </p:nvGraphicFramePr>
        <p:xfrm>
          <a:off x="2014538" y="2047875"/>
          <a:ext cx="14546262" cy="5256213"/>
        </p:xfrm>
        <a:graphic>
          <a:graphicData uri="http://schemas.openxmlformats.org/drawingml/2006/chart">
            <c:chart xmlns:c="http://schemas.openxmlformats.org/drawingml/2006/chart" xmlns:r="http://schemas.openxmlformats.org/officeDocument/2006/relationships" r:id="rId3"/>
          </a:graphicData>
        </a:graphic>
      </p:graphicFrame>
      <p:sp>
        <p:nvSpPr>
          <p:cNvPr id="762" name="Google Shape;762;p23"/>
          <p:cNvSpPr txBox="1"/>
          <p:nvPr/>
        </p:nvSpPr>
        <p:spPr>
          <a:xfrm>
            <a:off x="2002740" y="7313455"/>
            <a:ext cx="11604962" cy="56634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3200"/>
              <a:buFont typeface="Arial"/>
              <a:buNone/>
            </a:pPr>
            <a:r>
              <a:rPr lang="en-US" sz="3200">
                <a:solidFill>
                  <a:schemeClr val="lt2"/>
                </a:solidFill>
                <a:latin typeface="Arial"/>
                <a:ea typeface="Arial"/>
                <a:cs typeface="Arial"/>
                <a:sym typeface="Arial"/>
              </a:rPr>
              <a:t>Many clients keep joining us monthly</a:t>
            </a:r>
            <a:endParaRPr sz="3200">
              <a:solidFill>
                <a:schemeClr val="lt2"/>
              </a:solidFill>
              <a:latin typeface="Arial"/>
              <a:ea typeface="Arial"/>
              <a:cs typeface="Arial"/>
              <a:sym typeface="Arial"/>
            </a:endParaRPr>
          </a:p>
        </p:txBody>
      </p:sp>
      <p:sp>
        <p:nvSpPr>
          <p:cNvPr id="763" name="Google Shape;763;p23"/>
          <p:cNvSpPr txBox="1"/>
          <p:nvPr/>
        </p:nvSpPr>
        <p:spPr>
          <a:xfrm>
            <a:off x="1993974" y="7929114"/>
            <a:ext cx="11593288" cy="11545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Legere electram ei sed. Eum quod oblique in, no percipit recusabo pertinax his, ea quo nostro iuvaret adipiscing. Lucilius antiopam ea sea. Ne adhuc mucius alterum his, autem solet pro id.</a:t>
            </a:r>
            <a:endParaRPr/>
          </a:p>
          <a:p>
            <a:pPr marL="0" marR="0" lvl="0" indent="0" algn="l" rtl="0">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62"/>
                                        </p:tgtEl>
                                        <p:attrNameLst>
                                          <p:attrName>style.visibility</p:attrName>
                                        </p:attrNameLst>
                                      </p:cBhvr>
                                      <p:to>
                                        <p:strVal val="visible"/>
                                      </p:to>
                                    </p:set>
                                    <p:animEffect transition="in" filter="fade">
                                      <p:cBhvr>
                                        <p:cTn id="7" dur="1000"/>
                                        <p:tgtEl>
                                          <p:spTgt spid="762"/>
                                        </p:tgtEl>
                                      </p:cBhvr>
                                    </p:animEffect>
                                  </p:childTnLst>
                                </p:cTn>
                              </p:par>
                              <p:par>
                                <p:cTn id="8" presetID="10" presetClass="entr" presetSubtype="0" fill="hold" nodeType="withEffect">
                                  <p:stCondLst>
                                    <p:cond delay="0"/>
                                  </p:stCondLst>
                                  <p:childTnLst>
                                    <p:set>
                                      <p:cBhvr>
                                        <p:cTn id="9" dur="1" fill="hold">
                                          <p:stCondLst>
                                            <p:cond delay="0"/>
                                          </p:stCondLst>
                                        </p:cTn>
                                        <p:tgtEl>
                                          <p:spTgt spid="763"/>
                                        </p:tgtEl>
                                        <p:attrNameLst>
                                          <p:attrName>style.visibility</p:attrName>
                                        </p:attrNameLst>
                                      </p:cBhvr>
                                      <p:to>
                                        <p:strVal val="visible"/>
                                      </p:to>
                                    </p:set>
                                    <p:animEffect transition="in" filter="fade">
                                      <p:cBhvr>
                                        <p:cTn id="10" dur="1000"/>
                                        <p:tgtEl>
                                          <p:spTgt spid="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24"/>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769" name="Google Shape;769;p24"/>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Sales</a:t>
            </a:r>
            <a:endParaRPr/>
          </a:p>
        </p:txBody>
      </p:sp>
      <p:sp>
        <p:nvSpPr>
          <p:cNvPr id="770" name="Google Shape;770;p24"/>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771" name="Google Shape;771;p24"/>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24</a:t>
            </a:fld>
            <a:endParaRPr/>
          </a:p>
        </p:txBody>
      </p:sp>
      <p:graphicFrame>
        <p:nvGraphicFramePr>
          <p:cNvPr id="772" name="Google Shape;772;p24"/>
          <p:cNvGraphicFramePr/>
          <p:nvPr/>
        </p:nvGraphicFramePr>
        <p:xfrm>
          <a:off x="1294334" y="2047156"/>
          <a:ext cx="8784976" cy="7335207"/>
        </p:xfrm>
        <a:graphic>
          <a:graphicData uri="http://schemas.openxmlformats.org/drawingml/2006/chart">
            <c:chart xmlns:c="http://schemas.openxmlformats.org/drawingml/2006/chart" xmlns:r="http://schemas.openxmlformats.org/officeDocument/2006/relationships" r:id="rId3"/>
          </a:graphicData>
        </a:graphic>
      </p:graphicFrame>
      <p:sp>
        <p:nvSpPr>
          <p:cNvPr id="773" name="Google Shape;773;p24"/>
          <p:cNvSpPr txBox="1"/>
          <p:nvPr/>
        </p:nvSpPr>
        <p:spPr>
          <a:xfrm>
            <a:off x="10079310" y="2628077"/>
            <a:ext cx="7344816" cy="21553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2"/>
              </a:buClr>
              <a:buSzPts val="3200"/>
              <a:buFont typeface="Arial"/>
              <a:buNone/>
            </a:pPr>
            <a:r>
              <a:rPr lang="en-US" sz="3200">
                <a:solidFill>
                  <a:schemeClr val="lt2"/>
                </a:solidFill>
                <a:latin typeface="Arial"/>
                <a:ea typeface="Arial"/>
                <a:cs typeface="Arial"/>
                <a:sym typeface="Arial"/>
              </a:rPr>
              <a:t>“Money is power, freedom, a cushion, the root of all evil, the sum of blessings.”</a:t>
            </a:r>
            <a:endParaRPr/>
          </a:p>
        </p:txBody>
      </p:sp>
      <p:sp>
        <p:nvSpPr>
          <p:cNvPr id="774" name="Google Shape;774;p24"/>
          <p:cNvSpPr txBox="1"/>
          <p:nvPr/>
        </p:nvSpPr>
        <p:spPr>
          <a:xfrm>
            <a:off x="10085769" y="4207396"/>
            <a:ext cx="7626389" cy="201622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Legere electram ei sed. Eum quod oblique in, no percipit recusabo pertinax his, ea quo nostro iuvaret adipiscing. Lucilius antiopam ea sea. Ne adhuc mucius alterum his, autem solet pro id.</a:t>
            </a:r>
            <a:endParaRPr/>
          </a:p>
          <a:p>
            <a:pPr marL="0" marR="0" lvl="0" indent="0" algn="l" rtl="0">
              <a:spcBef>
                <a:spcPts val="480"/>
              </a:spcBef>
              <a:spcAft>
                <a:spcPts val="0"/>
              </a:spcAft>
              <a:buClr>
                <a:schemeClr val="dk1"/>
              </a:buClr>
              <a:buSzPts val="2400"/>
              <a:buFont typeface="Arial"/>
              <a:buNone/>
            </a:pPr>
            <a:endParaRPr sz="24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73"/>
                                        </p:tgtEl>
                                        <p:attrNameLst>
                                          <p:attrName>style.visibility</p:attrName>
                                        </p:attrNameLst>
                                      </p:cBhvr>
                                      <p:to>
                                        <p:strVal val="visible"/>
                                      </p:to>
                                    </p:set>
                                    <p:animEffect transition="in" filter="fade">
                                      <p:cBhvr>
                                        <p:cTn id="7" dur="500"/>
                                        <p:tgtEl>
                                          <p:spTgt spid="7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74"/>
                                        </p:tgtEl>
                                        <p:attrNameLst>
                                          <p:attrName>style.visibility</p:attrName>
                                        </p:attrNameLst>
                                      </p:cBhvr>
                                      <p:to>
                                        <p:strVal val="visible"/>
                                      </p:to>
                                    </p:set>
                                    <p:animEffect transition="in" filter="fade">
                                      <p:cBhvr>
                                        <p:cTn id="11"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25"/>
          <p:cNvSpPr>
            <a:spLocks noGrp="1"/>
          </p:cNvSpPr>
          <p:nvPr>
            <p:ph type="pic" idx="8"/>
          </p:nvPr>
        </p:nvSpPr>
        <p:spPr>
          <a:xfrm>
            <a:off x="1870718" y="4927476"/>
            <a:ext cx="2880000" cy="2880000"/>
          </a:xfrm>
          <a:prstGeom prst="rect">
            <a:avLst/>
          </a:prstGeom>
          <a:solidFill>
            <a:schemeClr val="lt2"/>
          </a:solidFill>
          <a:ln>
            <a:noFill/>
          </a:ln>
        </p:spPr>
      </p:sp>
      <p:sp>
        <p:nvSpPr>
          <p:cNvPr id="780" name="Google Shape;780;p25"/>
          <p:cNvSpPr txBox="1">
            <a:spLocks noGrp="1"/>
          </p:cNvSpPr>
          <p:nvPr>
            <p:ph type="body" idx="15"/>
          </p:nvPr>
        </p:nvSpPr>
        <p:spPr>
          <a:xfrm rot="360000">
            <a:off x="876051" y="7743051"/>
            <a:ext cx="7061007" cy="633407"/>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163275" tIns="81625" rIns="163275" bIns="81625" anchor="ctr" anchorCtr="0">
            <a:normAutofit/>
          </a:bodyPr>
          <a:lstStyle/>
          <a:p>
            <a:pPr marL="0" lvl="0" indent="0" algn="l" rtl="0">
              <a:spcBef>
                <a:spcPts val="0"/>
              </a:spcBef>
              <a:spcAft>
                <a:spcPts val="0"/>
              </a:spcAft>
              <a:buClr>
                <a:schemeClr val="lt1"/>
              </a:buClr>
              <a:buSzPts val="2800"/>
              <a:buNone/>
            </a:pPr>
            <a:endParaRPr/>
          </a:p>
        </p:txBody>
      </p:sp>
      <p:sp>
        <p:nvSpPr>
          <p:cNvPr id="781" name="Google Shape;781;p25"/>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782" name="Google Shape;782;p2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Notice your potential</a:t>
            </a:r>
            <a:endParaRPr/>
          </a:p>
        </p:txBody>
      </p:sp>
      <p:sp>
        <p:nvSpPr>
          <p:cNvPr id="783" name="Google Shape;783;p2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784" name="Google Shape;784;p2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785" name="Google Shape;785;p25"/>
          <p:cNvSpPr txBox="1">
            <a:spLocks noGrp="1"/>
          </p:cNvSpPr>
          <p:nvPr>
            <p:ph type="body" idx="17"/>
          </p:nvPr>
        </p:nvSpPr>
        <p:spPr>
          <a:xfrm>
            <a:off x="8135094" y="7879804"/>
            <a:ext cx="8856984" cy="1656184"/>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Legere electram ei sed. </a:t>
            </a:r>
            <a:r>
              <a:rPr lang="en-US">
                <a:latin typeface="Arial"/>
                <a:ea typeface="Arial"/>
                <a:cs typeface="Arial"/>
                <a:sym typeface="Arial"/>
              </a:rPr>
              <a:t>Eum quod oblique in</a:t>
            </a:r>
            <a:r>
              <a:rPr lang="en-US"/>
              <a:t>, no percipit recusabo pertinax his, ea quo nostro iuvaret adipiscing. Lucilius antiopam ea sea. Ne adhuc mucius alterum his, autem solet pro id.</a:t>
            </a:r>
            <a:endParaRPr/>
          </a:p>
        </p:txBody>
      </p:sp>
      <p:sp>
        <p:nvSpPr>
          <p:cNvPr id="786" name="Google Shape;786;p25"/>
          <p:cNvSpPr txBox="1">
            <a:spLocks noGrp="1"/>
          </p:cNvSpPr>
          <p:nvPr>
            <p:ph type="body" idx="16"/>
          </p:nvPr>
        </p:nvSpPr>
        <p:spPr>
          <a:xfrm>
            <a:off x="718270" y="7735788"/>
            <a:ext cx="7291175" cy="648072"/>
          </a:xfrm>
          <a:prstGeom prst="rect">
            <a:avLst/>
          </a:prstGeom>
          <a:blipFill rotWithShape="1">
            <a:blip r:embed="rId4">
              <a:alphaModFix/>
            </a:blip>
            <a:tile tx="0" ty="0" sx="100000" sy="100000" flip="none" algn="tl"/>
          </a:blipFill>
          <a:ln>
            <a:noFill/>
          </a:ln>
          <a:effectLst>
            <a:outerShdw blurRad="50800" dist="50800" dir="2700000" algn="tl" rotWithShape="0">
              <a:srgbClr val="000000">
                <a:alpha val="40000"/>
              </a:srgbClr>
            </a:outerShdw>
          </a:effectLst>
        </p:spPr>
        <p:txBody>
          <a:bodyPr spcFirstLastPara="1" wrap="square" lIns="163275" tIns="81625" rIns="163275" bIns="81625" anchor="b" anchorCtr="0">
            <a:noAutofit/>
          </a:bodyPr>
          <a:lstStyle/>
          <a:p>
            <a:pPr marL="0" lvl="0" indent="0" algn="l" rtl="0">
              <a:spcBef>
                <a:spcPts val="0"/>
              </a:spcBef>
              <a:spcAft>
                <a:spcPts val="0"/>
              </a:spcAft>
              <a:buClr>
                <a:schemeClr val="lt1"/>
              </a:buClr>
              <a:buSzPts val="2800"/>
              <a:buNone/>
            </a:pPr>
            <a:r>
              <a:rPr lang="en-US"/>
              <a:t>I know you have fantastic potential</a:t>
            </a:r>
            <a:endParaRPr/>
          </a:p>
        </p:txBody>
      </p:sp>
      <p:sp>
        <p:nvSpPr>
          <p:cNvPr id="787" name="Google Shape;787;p25"/>
          <p:cNvSpPr>
            <a:spLocks noGrp="1"/>
          </p:cNvSpPr>
          <p:nvPr>
            <p:ph type="pic" idx="4"/>
          </p:nvPr>
        </p:nvSpPr>
        <p:spPr>
          <a:xfrm>
            <a:off x="7631358" y="2047156"/>
            <a:ext cx="2880000" cy="2880000"/>
          </a:xfrm>
          <a:prstGeom prst="rect">
            <a:avLst/>
          </a:prstGeom>
          <a:solidFill>
            <a:schemeClr val="lt1"/>
          </a:solidFill>
          <a:ln>
            <a:noFill/>
          </a:ln>
        </p:spPr>
      </p:sp>
      <p:sp>
        <p:nvSpPr>
          <p:cNvPr id="788" name="Google Shape;788;p25"/>
          <p:cNvSpPr>
            <a:spLocks noGrp="1"/>
          </p:cNvSpPr>
          <p:nvPr>
            <p:ph type="pic" idx="3"/>
          </p:nvPr>
        </p:nvSpPr>
        <p:spPr>
          <a:xfrm>
            <a:off x="1870718" y="2055540"/>
            <a:ext cx="2880000" cy="2880000"/>
          </a:xfrm>
          <a:prstGeom prst="rect">
            <a:avLst/>
          </a:prstGeom>
          <a:solidFill>
            <a:srgbClr val="797979"/>
          </a:solidFill>
          <a:ln>
            <a:noFill/>
          </a:ln>
        </p:spPr>
      </p:sp>
      <p:sp>
        <p:nvSpPr>
          <p:cNvPr id="789" name="Google Shape;789;p25"/>
          <p:cNvSpPr>
            <a:spLocks noGrp="1"/>
          </p:cNvSpPr>
          <p:nvPr>
            <p:ph type="pic" idx="2"/>
          </p:nvPr>
        </p:nvSpPr>
        <p:spPr>
          <a:xfrm>
            <a:off x="4751038" y="2047156"/>
            <a:ext cx="2880000" cy="2880000"/>
          </a:xfrm>
          <a:prstGeom prst="rect">
            <a:avLst/>
          </a:prstGeom>
          <a:solidFill>
            <a:srgbClr val="B5B5B5"/>
          </a:solidFill>
          <a:ln>
            <a:noFill/>
          </a:ln>
        </p:spPr>
      </p:sp>
      <p:sp>
        <p:nvSpPr>
          <p:cNvPr id="790" name="Google Shape;790;p25"/>
          <p:cNvSpPr>
            <a:spLocks noGrp="1"/>
          </p:cNvSpPr>
          <p:nvPr>
            <p:ph type="pic" idx="7"/>
          </p:nvPr>
        </p:nvSpPr>
        <p:spPr>
          <a:xfrm>
            <a:off x="4751038" y="4919092"/>
            <a:ext cx="2880000" cy="2880000"/>
          </a:xfrm>
          <a:prstGeom prst="rect">
            <a:avLst/>
          </a:prstGeom>
          <a:solidFill>
            <a:schemeClr val="lt1"/>
          </a:solidFill>
          <a:ln>
            <a:noFill/>
          </a:ln>
        </p:spPr>
      </p:sp>
      <p:sp>
        <p:nvSpPr>
          <p:cNvPr id="791" name="Google Shape;791;p25"/>
          <p:cNvSpPr>
            <a:spLocks noGrp="1"/>
          </p:cNvSpPr>
          <p:nvPr>
            <p:ph type="pic" idx="9"/>
          </p:nvPr>
        </p:nvSpPr>
        <p:spPr>
          <a:xfrm>
            <a:off x="7631358" y="4919092"/>
            <a:ext cx="2880000" cy="2880000"/>
          </a:xfrm>
          <a:prstGeom prst="rect">
            <a:avLst/>
          </a:prstGeom>
          <a:solidFill>
            <a:srgbClr val="626262"/>
          </a:solidFill>
          <a:ln>
            <a:noFill/>
          </a:ln>
        </p:spPr>
      </p:sp>
      <p:sp>
        <p:nvSpPr>
          <p:cNvPr id="792" name="Google Shape;792;p25"/>
          <p:cNvSpPr>
            <a:spLocks noGrp="1"/>
          </p:cNvSpPr>
          <p:nvPr>
            <p:ph type="pic" idx="13"/>
          </p:nvPr>
        </p:nvSpPr>
        <p:spPr>
          <a:xfrm>
            <a:off x="10511678" y="4919092"/>
            <a:ext cx="2880000" cy="2880000"/>
          </a:xfrm>
          <a:prstGeom prst="rect">
            <a:avLst/>
          </a:prstGeom>
          <a:solidFill>
            <a:srgbClr val="B5B5B5"/>
          </a:solidFill>
          <a:ln>
            <a:noFill/>
          </a:ln>
        </p:spPr>
      </p:sp>
      <p:sp>
        <p:nvSpPr>
          <p:cNvPr id="793" name="Google Shape;793;p25"/>
          <p:cNvSpPr>
            <a:spLocks noGrp="1"/>
          </p:cNvSpPr>
          <p:nvPr>
            <p:ph type="pic" idx="5"/>
          </p:nvPr>
        </p:nvSpPr>
        <p:spPr>
          <a:xfrm>
            <a:off x="10511678" y="2047156"/>
            <a:ext cx="2880000" cy="2880000"/>
          </a:xfrm>
          <a:prstGeom prst="rect">
            <a:avLst/>
          </a:prstGeom>
          <a:solidFill>
            <a:srgbClr val="3C3C3C"/>
          </a:solidFill>
          <a:ln>
            <a:noFill/>
          </a:ln>
        </p:spPr>
      </p:sp>
      <p:sp>
        <p:nvSpPr>
          <p:cNvPr id="794" name="Google Shape;794;p25"/>
          <p:cNvSpPr>
            <a:spLocks noGrp="1"/>
          </p:cNvSpPr>
          <p:nvPr>
            <p:ph type="pic" idx="6"/>
          </p:nvPr>
        </p:nvSpPr>
        <p:spPr>
          <a:xfrm>
            <a:off x="13391998" y="2047156"/>
            <a:ext cx="2880000" cy="2880000"/>
          </a:xfrm>
          <a:prstGeom prst="rect">
            <a:avLst/>
          </a:prstGeom>
          <a:solidFill>
            <a:srgbClr val="797979"/>
          </a:solidFill>
          <a:ln>
            <a:noFill/>
          </a:ln>
        </p:spPr>
      </p:sp>
      <p:sp>
        <p:nvSpPr>
          <p:cNvPr id="795" name="Google Shape;795;p25"/>
          <p:cNvSpPr>
            <a:spLocks noGrp="1"/>
          </p:cNvSpPr>
          <p:nvPr>
            <p:ph type="pic" idx="14"/>
          </p:nvPr>
        </p:nvSpPr>
        <p:spPr>
          <a:xfrm>
            <a:off x="13391998" y="4919092"/>
            <a:ext cx="2880000" cy="2880000"/>
          </a:xfrm>
          <a:prstGeom prst="rect">
            <a:avLst/>
          </a:prstGeom>
          <a:solidFill>
            <a:schemeClr val="lt1"/>
          </a:solid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6"/>
          <p:cNvSpPr txBox="1">
            <a:spLocks noGrp="1"/>
          </p:cNvSpPr>
          <p:nvPr>
            <p:ph type="body" idx="1"/>
          </p:nvPr>
        </p:nvSpPr>
        <p:spPr>
          <a:xfrm>
            <a:off x="1053850" y="5432826"/>
            <a:ext cx="16018807" cy="1654890"/>
          </a:xfrm>
          <a:prstGeom prst="rect">
            <a:avLst/>
          </a:prstGeom>
          <a:noFill/>
          <a:ln>
            <a:noFill/>
          </a:ln>
        </p:spPr>
        <p:txBody>
          <a:bodyPr spcFirstLastPara="1" wrap="square" lIns="163275" tIns="81625" rIns="163275" bIns="81625" anchor="t" anchorCtr="0">
            <a:normAutofit/>
          </a:bodyPr>
          <a:lstStyle/>
          <a:p>
            <a:pPr marL="0" lvl="0" indent="0" algn="ctr" rtl="0">
              <a:spcBef>
                <a:spcPts val="0"/>
              </a:spcBef>
              <a:spcAft>
                <a:spcPts val="0"/>
              </a:spcAft>
              <a:buClr>
                <a:schemeClr val="dk2"/>
              </a:buClr>
              <a:buSzPts val="3200"/>
              <a:buNone/>
            </a:pPr>
            <a:r>
              <a:rPr lang="en-US"/>
              <a:t>by Helen Keller</a:t>
            </a:r>
            <a:endParaRPr/>
          </a:p>
        </p:txBody>
      </p:sp>
      <p:sp>
        <p:nvSpPr>
          <p:cNvPr id="801" name="Google Shape;801;p26"/>
          <p:cNvSpPr txBox="1">
            <a:spLocks noGrp="1"/>
          </p:cNvSpPr>
          <p:nvPr>
            <p:ph type="title"/>
          </p:nvPr>
        </p:nvSpPr>
        <p:spPr>
          <a:xfrm>
            <a:off x="1006302" y="3559324"/>
            <a:ext cx="16057785" cy="1923231"/>
          </a:xfrm>
          <a:prstGeom prst="rect">
            <a:avLst/>
          </a:prstGeom>
          <a:noFill/>
          <a:ln>
            <a:noFill/>
          </a:ln>
        </p:spPr>
        <p:txBody>
          <a:bodyPr spcFirstLastPara="1" wrap="square" lIns="163275" tIns="81625" rIns="163275" bIns="81625" anchor="b" anchorCtr="0">
            <a:noAutofit/>
          </a:bodyPr>
          <a:lstStyle/>
          <a:p>
            <a:pPr marL="0" lvl="0" indent="0" algn="ctr" rtl="0">
              <a:spcBef>
                <a:spcPts val="0"/>
              </a:spcBef>
              <a:spcAft>
                <a:spcPts val="0"/>
              </a:spcAft>
              <a:buClr>
                <a:schemeClr val="dk1"/>
              </a:buClr>
              <a:buSzPts val="5400"/>
              <a:buFont typeface="Arial"/>
              <a:buNone/>
            </a:pPr>
            <a:r>
              <a:rPr lang="en-US"/>
              <a:t>Life is either a daring adventure or nothing.</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27"/>
          <p:cNvSpPr txBox="1">
            <a:spLocks noGrp="1"/>
          </p:cNvSpPr>
          <p:nvPr>
            <p:ph type="body" idx="1"/>
          </p:nvPr>
        </p:nvSpPr>
        <p:spPr>
          <a:xfrm>
            <a:off x="862286" y="2335188"/>
            <a:ext cx="16849872" cy="1152128"/>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3200"/>
              <a:buNone/>
            </a:pPr>
            <a:r>
              <a:rPr lang="en-US"/>
              <a:t>And we are making the future now ☺</a:t>
            </a:r>
            <a:endParaRPr/>
          </a:p>
        </p:txBody>
      </p:sp>
      <p:sp>
        <p:nvSpPr>
          <p:cNvPr id="807" name="Google Shape;807;p27"/>
          <p:cNvSpPr txBox="1">
            <a:spLocks noGrp="1"/>
          </p:cNvSpPr>
          <p:nvPr>
            <p:ph type="body" idx="3"/>
          </p:nvPr>
        </p:nvSpPr>
        <p:spPr>
          <a:xfrm>
            <a:off x="862286" y="679004"/>
            <a:ext cx="16849872" cy="1800200"/>
          </a:xfrm>
          <a:prstGeom prst="rect">
            <a:avLst/>
          </a:prstGeom>
          <a:noFill/>
          <a:ln>
            <a:noFill/>
          </a:ln>
        </p:spPr>
        <p:txBody>
          <a:bodyPr spcFirstLastPara="1" wrap="square" lIns="163275" tIns="81625" rIns="163275" bIns="81625" anchor="b" anchorCtr="0">
            <a:noAutofit/>
          </a:bodyPr>
          <a:lstStyle/>
          <a:p>
            <a:pPr marL="0" lvl="0" indent="0" algn="l" rtl="0">
              <a:spcBef>
                <a:spcPts val="0"/>
              </a:spcBef>
              <a:spcAft>
                <a:spcPts val="0"/>
              </a:spcAft>
              <a:buClr>
                <a:schemeClr val="lt1"/>
              </a:buClr>
              <a:buSzPts val="5400"/>
              <a:buNone/>
            </a:pPr>
            <a:r>
              <a:rPr lang="en-US"/>
              <a:t>For the people living in the future</a:t>
            </a:r>
            <a:endParaRPr/>
          </a:p>
        </p:txBody>
      </p:sp>
      <p:sp>
        <p:nvSpPr>
          <p:cNvPr id="808" name="Google Shape;808;p27"/>
          <p:cNvSpPr>
            <a:spLocks noGrp="1"/>
          </p:cNvSpPr>
          <p:nvPr>
            <p:ph type="pic" idx="2"/>
          </p:nvPr>
        </p:nvSpPr>
        <p:spPr>
          <a:xfrm>
            <a:off x="-1" y="0"/>
            <a:ext cx="18286413" cy="10287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28"/>
          <p:cNvSpPr txBox="1">
            <a:spLocks noGrp="1"/>
          </p:cNvSpPr>
          <p:nvPr>
            <p:ph type="title"/>
          </p:nvPr>
        </p:nvSpPr>
        <p:spPr>
          <a:xfrm>
            <a:off x="4531988" y="3609316"/>
            <a:ext cx="12662623"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6600"/>
              <a:buFont typeface="Roboto Thin"/>
              <a:buNone/>
            </a:pPr>
            <a:r>
              <a:rPr lang="en-US"/>
              <a:t>Thank you! ☺ </a:t>
            </a:r>
            <a:endParaRPr/>
          </a:p>
        </p:txBody>
      </p:sp>
      <p:sp>
        <p:nvSpPr>
          <p:cNvPr id="814" name="Google Shape;814;p28"/>
          <p:cNvSpPr txBox="1">
            <a:spLocks noGrp="1"/>
          </p:cNvSpPr>
          <p:nvPr>
            <p:ph type="body" idx="1"/>
          </p:nvPr>
        </p:nvSpPr>
        <p:spPr>
          <a:xfrm>
            <a:off x="4576215" y="4474706"/>
            <a:ext cx="12631887"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dk2"/>
              </a:buClr>
              <a:buSzPts val="3200"/>
              <a:buNone/>
            </a:pPr>
            <a:r>
              <a:rPr lang="en-US"/>
              <a:t>Any questions?</a:t>
            </a:r>
            <a:endParaRPr/>
          </a:p>
        </p:txBody>
      </p:sp>
      <p:sp>
        <p:nvSpPr>
          <p:cNvPr id="815" name="Google Shape;815;p28"/>
          <p:cNvSpPr txBox="1">
            <a:spLocks noGrp="1"/>
          </p:cNvSpPr>
          <p:nvPr>
            <p:ph type="body" idx="2"/>
          </p:nvPr>
        </p:nvSpPr>
        <p:spPr>
          <a:xfrm>
            <a:off x="1335855" y="4135388"/>
            <a:ext cx="3024336"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rgbClr val="B5B5B5"/>
              </a:buClr>
              <a:buSzPts val="3200"/>
              <a:buNone/>
            </a:pPr>
            <a:r>
              <a:rPr lang="en-US"/>
              <a:t>That’s all!</a:t>
            </a:r>
            <a:endParaRPr/>
          </a:p>
        </p:txBody>
      </p:sp>
      <p:sp>
        <p:nvSpPr>
          <p:cNvPr id="816" name="Google Shape;816;p28"/>
          <p:cNvSpPr txBox="1">
            <a:spLocks noGrp="1"/>
          </p:cNvSpPr>
          <p:nvPr>
            <p:ph type="body" idx="3"/>
          </p:nvPr>
        </p:nvSpPr>
        <p:spPr>
          <a:xfrm>
            <a:off x="4531989" y="7015708"/>
            <a:ext cx="12604105" cy="2448272"/>
          </a:xfrm>
          <a:prstGeom prst="rect">
            <a:avLst/>
          </a:prstGeom>
          <a:noFill/>
          <a:ln>
            <a:noFill/>
          </a:ln>
        </p:spPr>
        <p:txBody>
          <a:bodyPr spcFirstLastPara="1" wrap="square" lIns="163275" tIns="81625" rIns="163275" bIns="81625" anchor="b" anchorCtr="0">
            <a:normAutofit/>
          </a:bodyPr>
          <a:lstStyle/>
          <a:p>
            <a:pPr marL="0" lvl="0" indent="0" algn="r" rtl="0">
              <a:spcBef>
                <a:spcPts val="0"/>
              </a:spcBef>
              <a:spcAft>
                <a:spcPts val="0"/>
              </a:spcAft>
              <a:buClr>
                <a:schemeClr val="lt1"/>
              </a:buClr>
              <a:buSzPts val="2400"/>
              <a:buNone/>
            </a:pPr>
            <a:endParaRPr dirty="0"/>
          </a:p>
          <a:p>
            <a:pPr marL="0" lvl="0" indent="0" algn="r" rtl="0">
              <a:spcBef>
                <a:spcPts val="480"/>
              </a:spcBef>
              <a:spcAft>
                <a:spcPts val="0"/>
              </a:spcAft>
              <a:buClr>
                <a:schemeClr val="lt1"/>
              </a:buClr>
              <a:buSzPts val="2400"/>
              <a:buNone/>
            </a:pPr>
            <a:r>
              <a:rPr lang="en-US" dirty="0"/>
              <a:t>Jun </a:t>
            </a:r>
            <a:r>
              <a:rPr lang="en-US" dirty="0" err="1"/>
              <a:t>Akizaki</a:t>
            </a:r>
            <a:r>
              <a:rPr lang="en-US" dirty="0"/>
              <a:t> – The  Power of PowerPoint</a:t>
            </a:r>
            <a:endParaRPr dirty="0"/>
          </a:p>
          <a:p>
            <a:pPr marL="0" lvl="0" indent="0" algn="r" rtl="0">
              <a:spcBef>
                <a:spcPts val="480"/>
              </a:spcBef>
              <a:spcAft>
                <a:spcPts val="0"/>
              </a:spcAft>
              <a:buClr>
                <a:schemeClr val="lt1"/>
              </a:buClr>
              <a:buSzPts val="2400"/>
              <a:buNone/>
            </a:pPr>
            <a:r>
              <a:rPr lang="en-US" dirty="0"/>
              <a:t>Used Font: </a:t>
            </a:r>
            <a:r>
              <a:rPr lang="en-US" dirty="0" err="1"/>
              <a:t>Roboto</a:t>
            </a:r>
            <a:r>
              <a:rPr lang="en-US" dirty="0"/>
              <a:t>, Clear Sans</a:t>
            </a:r>
            <a:endParaRPr dirty="0"/>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
          <p:cNvSpPr/>
          <p:nvPr/>
        </p:nvSpPr>
        <p:spPr>
          <a:xfrm>
            <a:off x="-206062" y="2846231"/>
            <a:ext cx="18893307" cy="3863662"/>
          </a:xfrm>
          <a:custGeom>
            <a:avLst/>
            <a:gdLst/>
            <a:ahLst/>
            <a:cxnLst/>
            <a:rect l="l" t="t" r="r" b="b"/>
            <a:pathLst>
              <a:path w="18893307" h="3863662" extrusionOk="0">
                <a:moveTo>
                  <a:pt x="0" y="502276"/>
                </a:moveTo>
                <a:lnTo>
                  <a:pt x="4958366" y="502276"/>
                </a:lnTo>
                <a:lnTo>
                  <a:pt x="4958366" y="3863662"/>
                </a:lnTo>
                <a:lnTo>
                  <a:pt x="5924282" y="3863662"/>
                </a:lnTo>
                <a:lnTo>
                  <a:pt x="5924282" y="850006"/>
                </a:lnTo>
                <a:lnTo>
                  <a:pt x="11681138" y="850006"/>
                </a:lnTo>
                <a:lnTo>
                  <a:pt x="11681138" y="3078051"/>
                </a:lnTo>
                <a:lnTo>
                  <a:pt x="12750085" y="3078051"/>
                </a:lnTo>
                <a:lnTo>
                  <a:pt x="12750085" y="0"/>
                </a:lnTo>
                <a:lnTo>
                  <a:pt x="18893307" y="0"/>
                </a:lnTo>
              </a:path>
            </a:pathLst>
          </a:custGeom>
          <a:noFill/>
          <a:ln w="25400" cap="flat" cmpd="sng">
            <a:solidFill>
              <a:srgbClr val="B0B0B0"/>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449" name="Google Shape;449;p3"/>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450" name="Google Shape;450;p3"/>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451" name="Google Shape;451;p3"/>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Storyboard</a:t>
            </a:r>
            <a:endParaRPr/>
          </a:p>
        </p:txBody>
      </p:sp>
      <p:sp>
        <p:nvSpPr>
          <p:cNvPr id="452" name="Google Shape;452;p3"/>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453" name="Google Shape;453;p3"/>
          <p:cNvSpPr/>
          <p:nvPr/>
        </p:nvSpPr>
        <p:spPr>
          <a:xfrm rot="363050">
            <a:off x="1054566" y="2958658"/>
            <a:ext cx="2523812"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chemeClr val="lt1"/>
              </a:solidFill>
              <a:latin typeface="Arial"/>
              <a:ea typeface="Arial"/>
              <a:cs typeface="Arial"/>
              <a:sym typeface="Arial"/>
            </a:endParaRPr>
          </a:p>
        </p:txBody>
      </p:sp>
      <p:sp>
        <p:nvSpPr>
          <p:cNvPr id="454" name="Google Shape;454;p3"/>
          <p:cNvSpPr/>
          <p:nvPr/>
        </p:nvSpPr>
        <p:spPr>
          <a:xfrm>
            <a:off x="934294" y="2879465"/>
            <a:ext cx="2523812"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Arial"/>
                <a:ea typeface="Arial"/>
                <a:cs typeface="Arial"/>
                <a:sym typeface="Arial"/>
              </a:rPr>
              <a:t>10:00am</a:t>
            </a:r>
            <a:endParaRPr sz="2400" b="0" i="0" u="none" strike="noStrike" cap="none">
              <a:solidFill>
                <a:schemeClr val="lt1"/>
              </a:solidFill>
              <a:latin typeface="Arial"/>
              <a:ea typeface="Arial"/>
              <a:cs typeface="Arial"/>
              <a:sym typeface="Arial"/>
            </a:endParaRPr>
          </a:p>
        </p:txBody>
      </p:sp>
      <p:sp>
        <p:nvSpPr>
          <p:cNvPr id="455" name="Google Shape;455;p3"/>
          <p:cNvSpPr txBox="1"/>
          <p:nvPr/>
        </p:nvSpPr>
        <p:spPr>
          <a:xfrm>
            <a:off x="965511" y="3945485"/>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lt2"/>
                </a:solidFill>
                <a:latin typeface="Arial"/>
                <a:ea typeface="Arial"/>
                <a:cs typeface="Arial"/>
                <a:sym typeface="Arial"/>
              </a:rPr>
              <a:t>About Us</a:t>
            </a:r>
            <a:endParaRPr sz="2800">
              <a:solidFill>
                <a:schemeClr val="lt2"/>
              </a:solidFill>
              <a:latin typeface="Arial"/>
              <a:ea typeface="Arial"/>
              <a:cs typeface="Arial"/>
              <a:sym typeface="Arial"/>
            </a:endParaRPr>
          </a:p>
        </p:txBody>
      </p:sp>
      <p:sp>
        <p:nvSpPr>
          <p:cNvPr id="456" name="Google Shape;456;p3"/>
          <p:cNvSpPr txBox="1"/>
          <p:nvPr/>
        </p:nvSpPr>
        <p:spPr>
          <a:xfrm>
            <a:off x="965511" y="4389727"/>
            <a:ext cx="3709667" cy="1631216"/>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Quo cu causae honestatis comprehensam, ius mutat utinam recusabo et. No vim sale sonet vivendum, est suas lucilius cu. </a:t>
            </a:r>
            <a:endParaRPr sz="2000">
              <a:solidFill>
                <a:schemeClr val="lt1"/>
              </a:solidFill>
              <a:latin typeface="Arial"/>
              <a:ea typeface="Arial"/>
              <a:cs typeface="Arial"/>
              <a:sym typeface="Arial"/>
            </a:endParaRPr>
          </a:p>
        </p:txBody>
      </p:sp>
      <p:sp>
        <p:nvSpPr>
          <p:cNvPr id="457" name="Google Shape;457;p3"/>
          <p:cNvSpPr/>
          <p:nvPr/>
        </p:nvSpPr>
        <p:spPr>
          <a:xfrm rot="363050">
            <a:off x="4030913" y="6296849"/>
            <a:ext cx="2523812"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58" name="Google Shape;458;p3"/>
          <p:cNvSpPr/>
          <p:nvPr/>
        </p:nvSpPr>
        <p:spPr>
          <a:xfrm>
            <a:off x="3910641" y="6217656"/>
            <a:ext cx="2523812"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11:00am</a:t>
            </a:r>
            <a:endParaRPr sz="2400">
              <a:solidFill>
                <a:schemeClr val="lt1"/>
              </a:solidFill>
              <a:latin typeface="Arial"/>
              <a:ea typeface="Arial"/>
              <a:cs typeface="Arial"/>
              <a:sym typeface="Arial"/>
            </a:endParaRPr>
          </a:p>
        </p:txBody>
      </p:sp>
      <p:sp>
        <p:nvSpPr>
          <p:cNvPr id="459" name="Google Shape;459;p3"/>
          <p:cNvSpPr txBox="1"/>
          <p:nvPr/>
        </p:nvSpPr>
        <p:spPr>
          <a:xfrm>
            <a:off x="3941858" y="7283676"/>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New Proposal</a:t>
            </a:r>
            <a:endParaRPr sz="2800">
              <a:solidFill>
                <a:schemeClr val="lt2"/>
              </a:solidFill>
              <a:latin typeface="Arial"/>
              <a:ea typeface="Arial"/>
              <a:cs typeface="Arial"/>
              <a:sym typeface="Arial"/>
            </a:endParaRPr>
          </a:p>
        </p:txBody>
      </p:sp>
      <p:sp>
        <p:nvSpPr>
          <p:cNvPr id="460" name="Google Shape;460;p3"/>
          <p:cNvSpPr txBox="1"/>
          <p:nvPr/>
        </p:nvSpPr>
        <p:spPr>
          <a:xfrm>
            <a:off x="3941858" y="7727918"/>
            <a:ext cx="3709667" cy="1631216"/>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Vis te aliquam referrentur. Rebum diceret mei ut, aperiri nominati ne nec. Eu amet quot mutat mel. Vis ei diceret gloriatur.</a:t>
            </a:r>
            <a:endParaRPr/>
          </a:p>
        </p:txBody>
      </p:sp>
      <p:sp>
        <p:nvSpPr>
          <p:cNvPr id="461" name="Google Shape;461;p3"/>
          <p:cNvSpPr/>
          <p:nvPr/>
        </p:nvSpPr>
        <p:spPr>
          <a:xfrm rot="363050">
            <a:off x="7020952" y="3336327"/>
            <a:ext cx="2523812"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62" name="Google Shape;462;p3"/>
          <p:cNvSpPr/>
          <p:nvPr/>
        </p:nvSpPr>
        <p:spPr>
          <a:xfrm>
            <a:off x="6900680" y="3257134"/>
            <a:ext cx="2523812"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12:30am</a:t>
            </a:r>
            <a:endParaRPr sz="2400">
              <a:solidFill>
                <a:schemeClr val="lt1"/>
              </a:solidFill>
              <a:latin typeface="Arial"/>
              <a:ea typeface="Arial"/>
              <a:cs typeface="Arial"/>
              <a:sym typeface="Arial"/>
            </a:endParaRPr>
          </a:p>
        </p:txBody>
      </p:sp>
      <p:sp>
        <p:nvSpPr>
          <p:cNvPr id="463" name="Google Shape;463;p3"/>
          <p:cNvSpPr txBox="1"/>
          <p:nvPr/>
        </p:nvSpPr>
        <p:spPr>
          <a:xfrm>
            <a:off x="6931897" y="4323154"/>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Lunch Time</a:t>
            </a:r>
            <a:endParaRPr sz="2800">
              <a:solidFill>
                <a:schemeClr val="lt2"/>
              </a:solidFill>
              <a:latin typeface="Arial"/>
              <a:ea typeface="Arial"/>
              <a:cs typeface="Arial"/>
              <a:sym typeface="Arial"/>
            </a:endParaRPr>
          </a:p>
        </p:txBody>
      </p:sp>
      <p:sp>
        <p:nvSpPr>
          <p:cNvPr id="464" name="Google Shape;464;p3"/>
          <p:cNvSpPr txBox="1"/>
          <p:nvPr/>
        </p:nvSpPr>
        <p:spPr>
          <a:xfrm>
            <a:off x="6931897" y="4767396"/>
            <a:ext cx="3709667" cy="1015663"/>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Ea zril affert sed. Per option salutatus eu, pro at agam delicata vituperatoribus. </a:t>
            </a:r>
            <a:endParaRPr sz="2000">
              <a:solidFill>
                <a:schemeClr val="lt1"/>
              </a:solidFill>
              <a:latin typeface="Arial"/>
              <a:ea typeface="Arial"/>
              <a:cs typeface="Arial"/>
              <a:sym typeface="Arial"/>
            </a:endParaRPr>
          </a:p>
        </p:txBody>
      </p:sp>
      <p:sp>
        <p:nvSpPr>
          <p:cNvPr id="465" name="Google Shape;465;p3"/>
          <p:cNvSpPr/>
          <p:nvPr/>
        </p:nvSpPr>
        <p:spPr>
          <a:xfrm rot="363050">
            <a:off x="10919662" y="5518166"/>
            <a:ext cx="2523812"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66" name="Google Shape;466;p3"/>
          <p:cNvSpPr/>
          <p:nvPr/>
        </p:nvSpPr>
        <p:spPr>
          <a:xfrm>
            <a:off x="10799390" y="5438973"/>
            <a:ext cx="2523812"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14:00am</a:t>
            </a:r>
            <a:endParaRPr sz="2400">
              <a:solidFill>
                <a:schemeClr val="lt1"/>
              </a:solidFill>
              <a:latin typeface="Arial"/>
              <a:ea typeface="Arial"/>
              <a:cs typeface="Arial"/>
              <a:sym typeface="Arial"/>
            </a:endParaRPr>
          </a:p>
        </p:txBody>
      </p:sp>
      <p:sp>
        <p:nvSpPr>
          <p:cNvPr id="467" name="Google Shape;467;p3"/>
          <p:cNvSpPr txBox="1"/>
          <p:nvPr/>
        </p:nvSpPr>
        <p:spPr>
          <a:xfrm>
            <a:off x="10830607" y="6504993"/>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Analysis</a:t>
            </a:r>
            <a:endParaRPr sz="2800">
              <a:solidFill>
                <a:schemeClr val="lt2"/>
              </a:solidFill>
              <a:latin typeface="Arial"/>
              <a:ea typeface="Arial"/>
              <a:cs typeface="Arial"/>
              <a:sym typeface="Arial"/>
            </a:endParaRPr>
          </a:p>
        </p:txBody>
      </p:sp>
      <p:sp>
        <p:nvSpPr>
          <p:cNvPr id="468" name="Google Shape;468;p3"/>
          <p:cNvSpPr txBox="1"/>
          <p:nvPr/>
        </p:nvSpPr>
        <p:spPr>
          <a:xfrm>
            <a:off x="10830607" y="6949235"/>
            <a:ext cx="3709667" cy="1631216"/>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Quo cu causae honestatis comprehensam, ius mutat utinam recusabo et. No vim sale sonet vivendum, est suas lucilius cu. </a:t>
            </a:r>
            <a:endParaRPr sz="2000">
              <a:solidFill>
                <a:schemeClr val="lt1"/>
              </a:solidFill>
              <a:latin typeface="Arial"/>
              <a:ea typeface="Arial"/>
              <a:cs typeface="Arial"/>
              <a:sym typeface="Arial"/>
            </a:endParaRPr>
          </a:p>
        </p:txBody>
      </p:sp>
      <p:sp>
        <p:nvSpPr>
          <p:cNvPr id="469" name="Google Shape;469;p3"/>
          <p:cNvSpPr/>
          <p:nvPr/>
        </p:nvSpPr>
        <p:spPr>
          <a:xfrm rot="363050">
            <a:off x="13731506" y="2428481"/>
            <a:ext cx="2523812"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70" name="Google Shape;470;p3"/>
          <p:cNvSpPr/>
          <p:nvPr/>
        </p:nvSpPr>
        <p:spPr>
          <a:xfrm>
            <a:off x="13611234" y="2349288"/>
            <a:ext cx="2523812"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15:30am</a:t>
            </a:r>
            <a:endParaRPr sz="2400">
              <a:solidFill>
                <a:schemeClr val="lt1"/>
              </a:solidFill>
              <a:latin typeface="Arial"/>
              <a:ea typeface="Arial"/>
              <a:cs typeface="Arial"/>
              <a:sym typeface="Arial"/>
            </a:endParaRPr>
          </a:p>
        </p:txBody>
      </p:sp>
      <p:sp>
        <p:nvSpPr>
          <p:cNvPr id="471" name="Google Shape;471;p3"/>
          <p:cNvSpPr txBox="1"/>
          <p:nvPr/>
        </p:nvSpPr>
        <p:spPr>
          <a:xfrm>
            <a:off x="13642452" y="3415308"/>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Q &amp; A</a:t>
            </a:r>
            <a:endParaRPr sz="2800">
              <a:solidFill>
                <a:schemeClr val="lt2"/>
              </a:solidFill>
              <a:latin typeface="Arial"/>
              <a:ea typeface="Arial"/>
              <a:cs typeface="Arial"/>
              <a:sym typeface="Arial"/>
            </a:endParaRPr>
          </a:p>
        </p:txBody>
      </p:sp>
      <p:sp>
        <p:nvSpPr>
          <p:cNvPr id="472" name="Google Shape;472;p3"/>
          <p:cNvSpPr txBox="1"/>
          <p:nvPr/>
        </p:nvSpPr>
        <p:spPr>
          <a:xfrm>
            <a:off x="13642452" y="3859550"/>
            <a:ext cx="3709667" cy="1631216"/>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Ferri consequat est at, odio liber ad pro, ius apeirian suscipiantur te. His nulla detracto no, ne mei movet offendit lobortis.</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2000"/>
                                        <p:tgtEl>
                                          <p:spTgt spid="448"/>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454"/>
                                        </p:tgtEl>
                                        <p:attrNameLst>
                                          <p:attrName>style.visibility</p:attrName>
                                        </p:attrNameLst>
                                      </p:cBhvr>
                                      <p:to>
                                        <p:strVal val="visible"/>
                                      </p:to>
                                    </p:set>
                                    <p:anim calcmode="lin" valueType="num">
                                      <p:cBhvr additive="base">
                                        <p:cTn id="11" dur="500"/>
                                        <p:tgtEl>
                                          <p:spTgt spid="454"/>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453"/>
                                        </p:tgtEl>
                                        <p:attrNameLst>
                                          <p:attrName>style.visibility</p:attrName>
                                        </p:attrNameLst>
                                      </p:cBhvr>
                                      <p:to>
                                        <p:strVal val="visible"/>
                                      </p:to>
                                    </p:set>
                                    <p:anim calcmode="lin" valueType="num">
                                      <p:cBhvr additive="base">
                                        <p:cTn id="14" dur="500"/>
                                        <p:tgtEl>
                                          <p:spTgt spid="453"/>
                                        </p:tgtEl>
                                        <p:attrNameLst>
                                          <p:attrName>ppt_x</p:attrName>
                                        </p:attrNameLst>
                                      </p:cBhvr>
                                      <p:tavLst>
                                        <p:tav tm="0">
                                          <p:val>
                                            <p:strVal val="#ppt_x-1"/>
                                          </p:val>
                                        </p:tav>
                                        <p:tav tm="100000">
                                          <p:val>
                                            <p:strVal val="#ppt_x"/>
                                          </p:val>
                                        </p:tav>
                                      </p:tavLst>
                                    </p:anim>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455"/>
                                        </p:tgtEl>
                                        <p:attrNameLst>
                                          <p:attrName>style.visibility</p:attrName>
                                        </p:attrNameLst>
                                      </p:cBhvr>
                                      <p:to>
                                        <p:strVal val="visible"/>
                                      </p:to>
                                    </p:set>
                                    <p:animEffect transition="in" filter="fade">
                                      <p:cBhvr>
                                        <p:cTn id="18" dur="750"/>
                                        <p:tgtEl>
                                          <p:spTgt spid="455"/>
                                        </p:tgtEl>
                                      </p:cBhvr>
                                    </p:animEffect>
                                  </p:childTnLst>
                                </p:cTn>
                              </p:par>
                              <p:par>
                                <p:cTn id="19" presetID="10" presetClass="entr" presetSubtype="0" fill="hold" nodeType="withEffect">
                                  <p:stCondLst>
                                    <p:cond delay="0"/>
                                  </p:stCondLst>
                                  <p:childTnLst>
                                    <p:set>
                                      <p:cBhvr>
                                        <p:cTn id="20" dur="1" fill="hold">
                                          <p:stCondLst>
                                            <p:cond delay="0"/>
                                          </p:stCondLst>
                                        </p:cTn>
                                        <p:tgtEl>
                                          <p:spTgt spid="456"/>
                                        </p:tgtEl>
                                        <p:attrNameLst>
                                          <p:attrName>style.visibility</p:attrName>
                                        </p:attrNameLst>
                                      </p:cBhvr>
                                      <p:to>
                                        <p:strVal val="visible"/>
                                      </p:to>
                                    </p:set>
                                    <p:animEffect transition="in" filter="fade">
                                      <p:cBhvr>
                                        <p:cTn id="21" dur="750"/>
                                        <p:tgtEl>
                                          <p:spTgt spid="456"/>
                                        </p:tgtEl>
                                      </p:cBhvr>
                                    </p:animEffect>
                                  </p:childTnLst>
                                </p:cTn>
                              </p:par>
                            </p:childTnLst>
                          </p:cTn>
                        </p:par>
                        <p:par>
                          <p:cTn id="22" fill="hold">
                            <p:stCondLst>
                              <p:cond delay="3250"/>
                            </p:stCondLst>
                            <p:childTnLst>
                              <p:par>
                                <p:cTn id="23" presetID="2" presetClass="entr" presetSubtype="8" fill="hold" nodeType="afterEffect">
                                  <p:stCondLst>
                                    <p:cond delay="0"/>
                                  </p:stCondLst>
                                  <p:childTnLst>
                                    <p:set>
                                      <p:cBhvr>
                                        <p:cTn id="24" dur="1" fill="hold">
                                          <p:stCondLst>
                                            <p:cond delay="0"/>
                                          </p:stCondLst>
                                        </p:cTn>
                                        <p:tgtEl>
                                          <p:spTgt spid="458"/>
                                        </p:tgtEl>
                                        <p:attrNameLst>
                                          <p:attrName>style.visibility</p:attrName>
                                        </p:attrNameLst>
                                      </p:cBhvr>
                                      <p:to>
                                        <p:strVal val="visible"/>
                                      </p:to>
                                    </p:set>
                                    <p:anim calcmode="lin" valueType="num">
                                      <p:cBhvr additive="base">
                                        <p:cTn id="25" dur="500"/>
                                        <p:tgtEl>
                                          <p:spTgt spid="458"/>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457"/>
                                        </p:tgtEl>
                                        <p:attrNameLst>
                                          <p:attrName>style.visibility</p:attrName>
                                        </p:attrNameLst>
                                      </p:cBhvr>
                                      <p:to>
                                        <p:strVal val="visible"/>
                                      </p:to>
                                    </p:set>
                                    <p:anim calcmode="lin" valueType="num">
                                      <p:cBhvr additive="base">
                                        <p:cTn id="28" dur="500"/>
                                        <p:tgtEl>
                                          <p:spTgt spid="457"/>
                                        </p:tgtEl>
                                        <p:attrNameLst>
                                          <p:attrName>ppt_x</p:attrName>
                                        </p:attrNameLst>
                                      </p:cBhvr>
                                      <p:tavLst>
                                        <p:tav tm="0">
                                          <p:val>
                                            <p:strVal val="#ppt_x-1"/>
                                          </p:val>
                                        </p:tav>
                                        <p:tav tm="100000">
                                          <p:val>
                                            <p:strVal val="#ppt_x"/>
                                          </p:val>
                                        </p:tav>
                                      </p:tavLst>
                                    </p:anim>
                                  </p:childTnLst>
                                </p:cTn>
                              </p:par>
                            </p:childTnLst>
                          </p:cTn>
                        </p:par>
                        <p:par>
                          <p:cTn id="29" fill="hold">
                            <p:stCondLst>
                              <p:cond delay="3750"/>
                            </p:stCondLst>
                            <p:childTnLst>
                              <p:par>
                                <p:cTn id="30" presetID="10" presetClass="entr" presetSubtype="0" fill="hold" nodeType="afterEffect">
                                  <p:stCondLst>
                                    <p:cond delay="0"/>
                                  </p:stCondLst>
                                  <p:childTnLst>
                                    <p:set>
                                      <p:cBhvr>
                                        <p:cTn id="31" dur="1" fill="hold">
                                          <p:stCondLst>
                                            <p:cond delay="0"/>
                                          </p:stCondLst>
                                        </p:cTn>
                                        <p:tgtEl>
                                          <p:spTgt spid="459"/>
                                        </p:tgtEl>
                                        <p:attrNameLst>
                                          <p:attrName>style.visibility</p:attrName>
                                        </p:attrNameLst>
                                      </p:cBhvr>
                                      <p:to>
                                        <p:strVal val="visible"/>
                                      </p:to>
                                    </p:set>
                                    <p:animEffect transition="in" filter="fade">
                                      <p:cBhvr>
                                        <p:cTn id="32" dur="750"/>
                                        <p:tgtEl>
                                          <p:spTgt spid="459"/>
                                        </p:tgtEl>
                                      </p:cBhvr>
                                    </p:animEffect>
                                  </p:childTnLst>
                                </p:cTn>
                              </p:par>
                              <p:par>
                                <p:cTn id="33" presetID="10" presetClass="entr" presetSubtype="0" fill="hold" nodeType="withEffect">
                                  <p:stCondLst>
                                    <p:cond delay="0"/>
                                  </p:stCondLst>
                                  <p:childTnLst>
                                    <p:set>
                                      <p:cBhvr>
                                        <p:cTn id="34" dur="1" fill="hold">
                                          <p:stCondLst>
                                            <p:cond delay="0"/>
                                          </p:stCondLst>
                                        </p:cTn>
                                        <p:tgtEl>
                                          <p:spTgt spid="460"/>
                                        </p:tgtEl>
                                        <p:attrNameLst>
                                          <p:attrName>style.visibility</p:attrName>
                                        </p:attrNameLst>
                                      </p:cBhvr>
                                      <p:to>
                                        <p:strVal val="visible"/>
                                      </p:to>
                                    </p:set>
                                    <p:animEffect transition="in" filter="fade">
                                      <p:cBhvr>
                                        <p:cTn id="35" dur="750"/>
                                        <p:tgtEl>
                                          <p:spTgt spid="460"/>
                                        </p:tgtEl>
                                      </p:cBhvr>
                                    </p:animEffect>
                                  </p:childTnLst>
                                </p:cTn>
                              </p:par>
                            </p:childTnLst>
                          </p:cTn>
                        </p:par>
                        <p:par>
                          <p:cTn id="36" fill="hold">
                            <p:stCondLst>
                              <p:cond delay="4500"/>
                            </p:stCondLst>
                            <p:childTnLst>
                              <p:par>
                                <p:cTn id="37" presetID="2" presetClass="entr" presetSubtype="8" fill="hold" nodeType="afterEffect">
                                  <p:stCondLst>
                                    <p:cond delay="0"/>
                                  </p:stCondLst>
                                  <p:childTnLst>
                                    <p:set>
                                      <p:cBhvr>
                                        <p:cTn id="38" dur="1" fill="hold">
                                          <p:stCondLst>
                                            <p:cond delay="0"/>
                                          </p:stCondLst>
                                        </p:cTn>
                                        <p:tgtEl>
                                          <p:spTgt spid="462"/>
                                        </p:tgtEl>
                                        <p:attrNameLst>
                                          <p:attrName>style.visibility</p:attrName>
                                        </p:attrNameLst>
                                      </p:cBhvr>
                                      <p:to>
                                        <p:strVal val="visible"/>
                                      </p:to>
                                    </p:set>
                                    <p:anim calcmode="lin" valueType="num">
                                      <p:cBhvr additive="base">
                                        <p:cTn id="39" dur="500"/>
                                        <p:tgtEl>
                                          <p:spTgt spid="462"/>
                                        </p:tgtEl>
                                        <p:attrNameLst>
                                          <p:attrName>ppt_x</p:attrName>
                                        </p:attrNameLst>
                                      </p:cBhvr>
                                      <p:tavLst>
                                        <p:tav tm="0">
                                          <p:val>
                                            <p:strVal val="#ppt_x-1"/>
                                          </p:val>
                                        </p:tav>
                                        <p:tav tm="100000">
                                          <p:val>
                                            <p:strVal val="#ppt_x"/>
                                          </p:val>
                                        </p:tav>
                                      </p:tavLst>
                                    </p:anim>
                                  </p:childTnLst>
                                </p:cTn>
                              </p:par>
                              <p:par>
                                <p:cTn id="40" presetID="2" presetClass="entr" presetSubtype="8" fill="hold" nodeType="withEffect">
                                  <p:stCondLst>
                                    <p:cond delay="0"/>
                                  </p:stCondLst>
                                  <p:childTnLst>
                                    <p:set>
                                      <p:cBhvr>
                                        <p:cTn id="41" dur="1" fill="hold">
                                          <p:stCondLst>
                                            <p:cond delay="0"/>
                                          </p:stCondLst>
                                        </p:cTn>
                                        <p:tgtEl>
                                          <p:spTgt spid="461"/>
                                        </p:tgtEl>
                                        <p:attrNameLst>
                                          <p:attrName>style.visibility</p:attrName>
                                        </p:attrNameLst>
                                      </p:cBhvr>
                                      <p:to>
                                        <p:strVal val="visible"/>
                                      </p:to>
                                    </p:set>
                                    <p:anim calcmode="lin" valueType="num">
                                      <p:cBhvr additive="base">
                                        <p:cTn id="42" dur="500"/>
                                        <p:tgtEl>
                                          <p:spTgt spid="461"/>
                                        </p:tgtEl>
                                        <p:attrNameLst>
                                          <p:attrName>ppt_x</p:attrName>
                                        </p:attrNameLst>
                                      </p:cBhvr>
                                      <p:tavLst>
                                        <p:tav tm="0">
                                          <p:val>
                                            <p:strVal val="#ppt_x-1"/>
                                          </p:val>
                                        </p:tav>
                                        <p:tav tm="100000">
                                          <p:val>
                                            <p:strVal val="#ppt_x"/>
                                          </p:val>
                                        </p:tav>
                                      </p:tavLst>
                                    </p:anim>
                                  </p:childTnLst>
                                </p:cTn>
                              </p:par>
                            </p:childTnLst>
                          </p:cTn>
                        </p:par>
                        <p:par>
                          <p:cTn id="43" fill="hold">
                            <p:stCondLst>
                              <p:cond delay="5000"/>
                            </p:stCondLst>
                            <p:childTnLst>
                              <p:par>
                                <p:cTn id="44" presetID="10" presetClass="entr" presetSubtype="0" fill="hold" nodeType="afterEffect">
                                  <p:stCondLst>
                                    <p:cond delay="0"/>
                                  </p:stCondLst>
                                  <p:childTnLst>
                                    <p:set>
                                      <p:cBhvr>
                                        <p:cTn id="45" dur="1" fill="hold">
                                          <p:stCondLst>
                                            <p:cond delay="0"/>
                                          </p:stCondLst>
                                        </p:cTn>
                                        <p:tgtEl>
                                          <p:spTgt spid="463"/>
                                        </p:tgtEl>
                                        <p:attrNameLst>
                                          <p:attrName>style.visibility</p:attrName>
                                        </p:attrNameLst>
                                      </p:cBhvr>
                                      <p:to>
                                        <p:strVal val="visible"/>
                                      </p:to>
                                    </p:set>
                                    <p:animEffect transition="in" filter="fade">
                                      <p:cBhvr>
                                        <p:cTn id="46" dur="750"/>
                                        <p:tgtEl>
                                          <p:spTgt spid="463"/>
                                        </p:tgtEl>
                                      </p:cBhvr>
                                    </p:animEffect>
                                  </p:childTnLst>
                                </p:cTn>
                              </p:par>
                              <p:par>
                                <p:cTn id="47" presetID="10" presetClass="entr" presetSubtype="0" fill="hold" nodeType="withEffect">
                                  <p:stCondLst>
                                    <p:cond delay="0"/>
                                  </p:stCondLst>
                                  <p:childTnLst>
                                    <p:set>
                                      <p:cBhvr>
                                        <p:cTn id="48" dur="1" fill="hold">
                                          <p:stCondLst>
                                            <p:cond delay="0"/>
                                          </p:stCondLst>
                                        </p:cTn>
                                        <p:tgtEl>
                                          <p:spTgt spid="464"/>
                                        </p:tgtEl>
                                        <p:attrNameLst>
                                          <p:attrName>style.visibility</p:attrName>
                                        </p:attrNameLst>
                                      </p:cBhvr>
                                      <p:to>
                                        <p:strVal val="visible"/>
                                      </p:to>
                                    </p:set>
                                    <p:animEffect transition="in" filter="fade">
                                      <p:cBhvr>
                                        <p:cTn id="49" dur="750"/>
                                        <p:tgtEl>
                                          <p:spTgt spid="464"/>
                                        </p:tgtEl>
                                      </p:cBhvr>
                                    </p:animEffect>
                                  </p:childTnLst>
                                </p:cTn>
                              </p:par>
                            </p:childTnLst>
                          </p:cTn>
                        </p:par>
                        <p:par>
                          <p:cTn id="50" fill="hold">
                            <p:stCondLst>
                              <p:cond delay="5750"/>
                            </p:stCondLst>
                            <p:childTnLst>
                              <p:par>
                                <p:cTn id="51" presetID="2" presetClass="entr" presetSubtype="8" fill="hold" nodeType="afterEffect">
                                  <p:stCondLst>
                                    <p:cond delay="0"/>
                                  </p:stCondLst>
                                  <p:childTnLst>
                                    <p:set>
                                      <p:cBhvr>
                                        <p:cTn id="52" dur="1" fill="hold">
                                          <p:stCondLst>
                                            <p:cond delay="0"/>
                                          </p:stCondLst>
                                        </p:cTn>
                                        <p:tgtEl>
                                          <p:spTgt spid="466"/>
                                        </p:tgtEl>
                                        <p:attrNameLst>
                                          <p:attrName>style.visibility</p:attrName>
                                        </p:attrNameLst>
                                      </p:cBhvr>
                                      <p:to>
                                        <p:strVal val="visible"/>
                                      </p:to>
                                    </p:set>
                                    <p:anim calcmode="lin" valueType="num">
                                      <p:cBhvr additive="base">
                                        <p:cTn id="53" dur="500"/>
                                        <p:tgtEl>
                                          <p:spTgt spid="466"/>
                                        </p:tgtEl>
                                        <p:attrNameLst>
                                          <p:attrName>ppt_x</p:attrName>
                                        </p:attrNameLst>
                                      </p:cBhvr>
                                      <p:tavLst>
                                        <p:tav tm="0">
                                          <p:val>
                                            <p:strVal val="#ppt_x-1"/>
                                          </p:val>
                                        </p:tav>
                                        <p:tav tm="100000">
                                          <p:val>
                                            <p:strVal val="#ppt_x"/>
                                          </p:val>
                                        </p:tav>
                                      </p:tavLst>
                                    </p:anim>
                                  </p:childTnLst>
                                </p:cTn>
                              </p:par>
                              <p:par>
                                <p:cTn id="54" presetID="2" presetClass="entr" presetSubtype="8" fill="hold" nodeType="withEffect">
                                  <p:stCondLst>
                                    <p:cond delay="0"/>
                                  </p:stCondLst>
                                  <p:childTnLst>
                                    <p:set>
                                      <p:cBhvr>
                                        <p:cTn id="55" dur="1" fill="hold">
                                          <p:stCondLst>
                                            <p:cond delay="0"/>
                                          </p:stCondLst>
                                        </p:cTn>
                                        <p:tgtEl>
                                          <p:spTgt spid="465"/>
                                        </p:tgtEl>
                                        <p:attrNameLst>
                                          <p:attrName>style.visibility</p:attrName>
                                        </p:attrNameLst>
                                      </p:cBhvr>
                                      <p:to>
                                        <p:strVal val="visible"/>
                                      </p:to>
                                    </p:set>
                                    <p:anim calcmode="lin" valueType="num">
                                      <p:cBhvr additive="base">
                                        <p:cTn id="56" dur="500"/>
                                        <p:tgtEl>
                                          <p:spTgt spid="465"/>
                                        </p:tgtEl>
                                        <p:attrNameLst>
                                          <p:attrName>ppt_x</p:attrName>
                                        </p:attrNameLst>
                                      </p:cBhvr>
                                      <p:tavLst>
                                        <p:tav tm="0">
                                          <p:val>
                                            <p:strVal val="#ppt_x-1"/>
                                          </p:val>
                                        </p:tav>
                                        <p:tav tm="100000">
                                          <p:val>
                                            <p:strVal val="#ppt_x"/>
                                          </p:val>
                                        </p:tav>
                                      </p:tavLst>
                                    </p:anim>
                                  </p:childTnLst>
                                </p:cTn>
                              </p:par>
                            </p:childTnLst>
                          </p:cTn>
                        </p:par>
                        <p:par>
                          <p:cTn id="57" fill="hold">
                            <p:stCondLst>
                              <p:cond delay="6250"/>
                            </p:stCondLst>
                            <p:childTnLst>
                              <p:par>
                                <p:cTn id="58" presetID="10" presetClass="entr" presetSubtype="0" fill="hold" nodeType="afterEffect">
                                  <p:stCondLst>
                                    <p:cond delay="0"/>
                                  </p:stCondLst>
                                  <p:childTnLst>
                                    <p:set>
                                      <p:cBhvr>
                                        <p:cTn id="59" dur="1" fill="hold">
                                          <p:stCondLst>
                                            <p:cond delay="0"/>
                                          </p:stCondLst>
                                        </p:cTn>
                                        <p:tgtEl>
                                          <p:spTgt spid="467"/>
                                        </p:tgtEl>
                                        <p:attrNameLst>
                                          <p:attrName>style.visibility</p:attrName>
                                        </p:attrNameLst>
                                      </p:cBhvr>
                                      <p:to>
                                        <p:strVal val="visible"/>
                                      </p:to>
                                    </p:set>
                                    <p:animEffect transition="in" filter="fade">
                                      <p:cBhvr>
                                        <p:cTn id="60" dur="750"/>
                                        <p:tgtEl>
                                          <p:spTgt spid="467"/>
                                        </p:tgtEl>
                                      </p:cBhvr>
                                    </p:animEffect>
                                  </p:childTnLst>
                                </p:cTn>
                              </p:par>
                              <p:par>
                                <p:cTn id="61" presetID="10" presetClass="entr" presetSubtype="0" fill="hold" nodeType="withEffect">
                                  <p:stCondLst>
                                    <p:cond delay="0"/>
                                  </p:stCondLst>
                                  <p:childTnLst>
                                    <p:set>
                                      <p:cBhvr>
                                        <p:cTn id="62" dur="1" fill="hold">
                                          <p:stCondLst>
                                            <p:cond delay="0"/>
                                          </p:stCondLst>
                                        </p:cTn>
                                        <p:tgtEl>
                                          <p:spTgt spid="468"/>
                                        </p:tgtEl>
                                        <p:attrNameLst>
                                          <p:attrName>style.visibility</p:attrName>
                                        </p:attrNameLst>
                                      </p:cBhvr>
                                      <p:to>
                                        <p:strVal val="visible"/>
                                      </p:to>
                                    </p:set>
                                    <p:animEffect transition="in" filter="fade">
                                      <p:cBhvr>
                                        <p:cTn id="63" dur="750"/>
                                        <p:tgtEl>
                                          <p:spTgt spid="468"/>
                                        </p:tgtEl>
                                      </p:cBhvr>
                                    </p:animEffect>
                                  </p:childTnLst>
                                </p:cTn>
                              </p:par>
                            </p:childTnLst>
                          </p:cTn>
                        </p:par>
                        <p:par>
                          <p:cTn id="64" fill="hold">
                            <p:stCondLst>
                              <p:cond delay="7000"/>
                            </p:stCondLst>
                            <p:childTnLst>
                              <p:par>
                                <p:cTn id="65" presetID="2" presetClass="entr" presetSubtype="8" fill="hold" nodeType="afterEffect">
                                  <p:stCondLst>
                                    <p:cond delay="0"/>
                                  </p:stCondLst>
                                  <p:childTnLst>
                                    <p:set>
                                      <p:cBhvr>
                                        <p:cTn id="66" dur="1" fill="hold">
                                          <p:stCondLst>
                                            <p:cond delay="0"/>
                                          </p:stCondLst>
                                        </p:cTn>
                                        <p:tgtEl>
                                          <p:spTgt spid="470"/>
                                        </p:tgtEl>
                                        <p:attrNameLst>
                                          <p:attrName>style.visibility</p:attrName>
                                        </p:attrNameLst>
                                      </p:cBhvr>
                                      <p:to>
                                        <p:strVal val="visible"/>
                                      </p:to>
                                    </p:set>
                                    <p:anim calcmode="lin" valueType="num">
                                      <p:cBhvr additive="base">
                                        <p:cTn id="67" dur="500"/>
                                        <p:tgtEl>
                                          <p:spTgt spid="470"/>
                                        </p:tgtEl>
                                        <p:attrNameLst>
                                          <p:attrName>ppt_x</p:attrName>
                                        </p:attrNameLst>
                                      </p:cBhvr>
                                      <p:tavLst>
                                        <p:tav tm="0">
                                          <p:val>
                                            <p:strVal val="#ppt_x-1"/>
                                          </p:val>
                                        </p:tav>
                                        <p:tav tm="100000">
                                          <p:val>
                                            <p:strVal val="#ppt_x"/>
                                          </p:val>
                                        </p:tav>
                                      </p:tavLst>
                                    </p:anim>
                                  </p:childTnLst>
                                </p:cTn>
                              </p:par>
                              <p:par>
                                <p:cTn id="68" presetID="2" presetClass="entr" presetSubtype="8" fill="hold" nodeType="withEffect">
                                  <p:stCondLst>
                                    <p:cond delay="0"/>
                                  </p:stCondLst>
                                  <p:childTnLst>
                                    <p:set>
                                      <p:cBhvr>
                                        <p:cTn id="69" dur="1" fill="hold">
                                          <p:stCondLst>
                                            <p:cond delay="0"/>
                                          </p:stCondLst>
                                        </p:cTn>
                                        <p:tgtEl>
                                          <p:spTgt spid="469"/>
                                        </p:tgtEl>
                                        <p:attrNameLst>
                                          <p:attrName>style.visibility</p:attrName>
                                        </p:attrNameLst>
                                      </p:cBhvr>
                                      <p:to>
                                        <p:strVal val="visible"/>
                                      </p:to>
                                    </p:set>
                                    <p:anim calcmode="lin" valueType="num">
                                      <p:cBhvr additive="base">
                                        <p:cTn id="70" dur="500"/>
                                        <p:tgtEl>
                                          <p:spTgt spid="469"/>
                                        </p:tgtEl>
                                        <p:attrNameLst>
                                          <p:attrName>ppt_x</p:attrName>
                                        </p:attrNameLst>
                                      </p:cBhvr>
                                      <p:tavLst>
                                        <p:tav tm="0">
                                          <p:val>
                                            <p:strVal val="#ppt_x-1"/>
                                          </p:val>
                                        </p:tav>
                                        <p:tav tm="100000">
                                          <p:val>
                                            <p:strVal val="#ppt_x"/>
                                          </p:val>
                                        </p:tav>
                                      </p:tavLst>
                                    </p:anim>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471"/>
                                        </p:tgtEl>
                                        <p:attrNameLst>
                                          <p:attrName>style.visibility</p:attrName>
                                        </p:attrNameLst>
                                      </p:cBhvr>
                                      <p:to>
                                        <p:strVal val="visible"/>
                                      </p:to>
                                    </p:set>
                                    <p:animEffect transition="in" filter="fade">
                                      <p:cBhvr>
                                        <p:cTn id="74" dur="750"/>
                                        <p:tgtEl>
                                          <p:spTgt spid="471"/>
                                        </p:tgtEl>
                                      </p:cBhvr>
                                    </p:animEffect>
                                  </p:childTnLst>
                                </p:cTn>
                              </p:par>
                              <p:par>
                                <p:cTn id="75" presetID="10" presetClass="entr" presetSubtype="0" fill="hold" nodeType="withEffect">
                                  <p:stCondLst>
                                    <p:cond delay="0"/>
                                  </p:stCondLst>
                                  <p:childTnLst>
                                    <p:set>
                                      <p:cBhvr>
                                        <p:cTn id="76" dur="1" fill="hold">
                                          <p:stCondLst>
                                            <p:cond delay="0"/>
                                          </p:stCondLst>
                                        </p:cTn>
                                        <p:tgtEl>
                                          <p:spTgt spid="472"/>
                                        </p:tgtEl>
                                        <p:attrNameLst>
                                          <p:attrName>style.visibility</p:attrName>
                                        </p:attrNameLst>
                                      </p:cBhvr>
                                      <p:to>
                                        <p:strVal val="visible"/>
                                      </p:to>
                                    </p:set>
                                    <p:animEffect transition="in" filter="fade">
                                      <p:cBhvr>
                                        <p:cTn id="77" dur="75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
          <p:cNvSpPr txBox="1">
            <a:spLocks noGrp="1"/>
          </p:cNvSpPr>
          <p:nvPr>
            <p:ph type="title"/>
          </p:nvPr>
        </p:nvSpPr>
        <p:spPr>
          <a:xfrm>
            <a:off x="4531988" y="7209716"/>
            <a:ext cx="12662623"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6600"/>
              <a:buFont typeface="Roboto Thin"/>
              <a:buNone/>
            </a:pPr>
            <a:r>
              <a:rPr lang="en-US"/>
              <a:t>About Us</a:t>
            </a:r>
            <a:endParaRPr/>
          </a:p>
        </p:txBody>
      </p:sp>
      <p:sp>
        <p:nvSpPr>
          <p:cNvPr id="478" name="Google Shape;478;p4"/>
          <p:cNvSpPr txBox="1">
            <a:spLocks noGrp="1"/>
          </p:cNvSpPr>
          <p:nvPr>
            <p:ph type="body" idx="1"/>
          </p:nvPr>
        </p:nvSpPr>
        <p:spPr>
          <a:xfrm>
            <a:off x="4576215" y="8075106"/>
            <a:ext cx="12631887"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dk2"/>
              </a:buClr>
              <a:buSzPts val="3200"/>
              <a:buNone/>
            </a:pPr>
            <a:r>
              <a:rPr lang="en-US"/>
              <a:t>We are awesme!</a:t>
            </a:r>
            <a:endParaRPr/>
          </a:p>
        </p:txBody>
      </p:sp>
      <p:sp>
        <p:nvSpPr>
          <p:cNvPr id="479" name="Google Shape;479;p4"/>
          <p:cNvSpPr txBox="1">
            <a:spLocks noGrp="1"/>
          </p:cNvSpPr>
          <p:nvPr>
            <p:ph type="body" idx="2"/>
          </p:nvPr>
        </p:nvSpPr>
        <p:spPr>
          <a:xfrm>
            <a:off x="1335855" y="7735788"/>
            <a:ext cx="3024336" cy="740802"/>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rgbClr val="B5B5B5"/>
              </a:buClr>
              <a:buSzPts val="3200"/>
              <a:buNone/>
            </a:pPr>
            <a:r>
              <a:rPr lang="en-US"/>
              <a:t>Section 1</a:t>
            </a:r>
            <a:endParaRPr/>
          </a:p>
        </p:txBody>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485" name="Google Shape;485;p5"/>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Running to the top</a:t>
            </a:r>
            <a:endParaRPr/>
          </a:p>
        </p:txBody>
      </p:sp>
      <p:sp>
        <p:nvSpPr>
          <p:cNvPr id="486" name="Google Shape;486;p5"/>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487" name="Google Shape;487;p5"/>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488" name="Google Shape;488;p5"/>
          <p:cNvSpPr txBox="1">
            <a:spLocks noGrp="1"/>
          </p:cNvSpPr>
          <p:nvPr>
            <p:ph type="body" idx="2"/>
          </p:nvPr>
        </p:nvSpPr>
        <p:spPr>
          <a:xfrm>
            <a:off x="9287222" y="3186347"/>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Rapidly Growing</a:t>
            </a:r>
            <a:endParaRPr/>
          </a:p>
        </p:txBody>
      </p:sp>
      <p:sp>
        <p:nvSpPr>
          <p:cNvPr id="489" name="Google Shape;489;p5"/>
          <p:cNvSpPr txBox="1">
            <a:spLocks noGrp="1"/>
          </p:cNvSpPr>
          <p:nvPr>
            <p:ph type="body" idx="3"/>
          </p:nvPr>
        </p:nvSpPr>
        <p:spPr>
          <a:xfrm>
            <a:off x="9287222" y="3919364"/>
            <a:ext cx="8208912" cy="4422360"/>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Ea zril affert sed. Per option salutatus eu, pro at agam delicata vituperatoribus. </a:t>
            </a:r>
            <a:r>
              <a:rPr lang="en-US">
                <a:latin typeface="Arial"/>
                <a:ea typeface="Arial"/>
                <a:cs typeface="Arial"/>
                <a:sym typeface="Arial"/>
              </a:rPr>
              <a:t>Usu vero vide ne, has noster aliquando ne</a:t>
            </a:r>
            <a:r>
              <a:rPr lang="en-US"/>
              <a:t>, ad novum viris accusamus pro.</a:t>
            </a:r>
            <a:endParaRPr/>
          </a:p>
          <a:p>
            <a:pPr marL="0" lvl="0" indent="0" algn="l" rtl="0">
              <a:spcBef>
                <a:spcPts val="480"/>
              </a:spcBef>
              <a:spcAft>
                <a:spcPts val="0"/>
              </a:spcAft>
              <a:buClr>
                <a:schemeClr val="lt1"/>
              </a:buClr>
              <a:buSzPts val="2400"/>
              <a:buNone/>
            </a:pPr>
            <a:r>
              <a:rPr lang="en-US">
                <a:latin typeface="Arial"/>
                <a:ea typeface="Arial"/>
                <a:cs typeface="Arial"/>
                <a:sym typeface="Arial"/>
              </a:rPr>
              <a:t>Qui omnis democritum accommodare at</a:t>
            </a:r>
            <a:r>
              <a:rPr lang="en-US"/>
              <a:t>, equidem honestatis ad per, et animal singulis per. No tale suas interpretaris quo, ei apeirian gubergren pro. No sea liber mandamus, sea te movet intellegebat, ex duo purto utamur. Qui te quas labitur.</a:t>
            </a:r>
            <a:endParaRPr/>
          </a:p>
        </p:txBody>
      </p:sp>
      <p:sp>
        <p:nvSpPr>
          <p:cNvPr id="490" name="Google Shape;490;p5"/>
          <p:cNvSpPr>
            <a:spLocks noGrp="1"/>
          </p:cNvSpPr>
          <p:nvPr>
            <p:ph type="pic" idx="4"/>
          </p:nvPr>
        </p:nvSpPr>
        <p:spPr>
          <a:xfrm>
            <a:off x="790279" y="3330365"/>
            <a:ext cx="7920880" cy="496855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cxnSp>
        <p:nvCxnSpPr>
          <p:cNvPr id="495" name="Google Shape;495;p6"/>
          <p:cNvCxnSpPr/>
          <p:nvPr/>
        </p:nvCxnSpPr>
        <p:spPr>
          <a:xfrm>
            <a:off x="13872613" y="4745821"/>
            <a:ext cx="4413800" cy="0"/>
          </a:xfrm>
          <a:prstGeom prst="straightConnector1">
            <a:avLst/>
          </a:prstGeom>
          <a:noFill/>
          <a:ln w="28575" cap="flat" cmpd="sng">
            <a:solidFill>
              <a:srgbClr val="B5B5B5"/>
            </a:solidFill>
            <a:prstDash val="dot"/>
            <a:round/>
            <a:headEnd type="none" w="sm" len="sm"/>
            <a:tailEnd type="none" w="sm" len="sm"/>
          </a:ln>
        </p:spPr>
      </p:cxnSp>
      <p:cxnSp>
        <p:nvCxnSpPr>
          <p:cNvPr id="496" name="Google Shape;496;p6"/>
          <p:cNvCxnSpPr>
            <a:endCxn id="497" idx="1"/>
          </p:cNvCxnSpPr>
          <p:nvPr/>
        </p:nvCxnSpPr>
        <p:spPr>
          <a:xfrm>
            <a:off x="10544978" y="4745821"/>
            <a:ext cx="2846700" cy="0"/>
          </a:xfrm>
          <a:prstGeom prst="straightConnector1">
            <a:avLst/>
          </a:prstGeom>
          <a:noFill/>
          <a:ln w="28575" cap="flat" cmpd="sng">
            <a:solidFill>
              <a:srgbClr val="B5B5B5"/>
            </a:solidFill>
            <a:prstDash val="dot"/>
            <a:round/>
            <a:headEnd type="none" w="sm" len="sm"/>
            <a:tailEnd type="none" w="sm" len="sm"/>
          </a:ln>
        </p:spPr>
      </p:cxnSp>
      <p:cxnSp>
        <p:nvCxnSpPr>
          <p:cNvPr id="498" name="Google Shape;498;p6"/>
          <p:cNvCxnSpPr>
            <a:endCxn id="499" idx="1"/>
          </p:cNvCxnSpPr>
          <p:nvPr/>
        </p:nvCxnSpPr>
        <p:spPr>
          <a:xfrm>
            <a:off x="6766837" y="4745821"/>
            <a:ext cx="2846700" cy="0"/>
          </a:xfrm>
          <a:prstGeom prst="straightConnector1">
            <a:avLst/>
          </a:prstGeom>
          <a:noFill/>
          <a:ln w="28575" cap="flat" cmpd="sng">
            <a:solidFill>
              <a:srgbClr val="B5B5B5"/>
            </a:solidFill>
            <a:prstDash val="dot"/>
            <a:round/>
            <a:headEnd type="none" w="sm" len="sm"/>
            <a:tailEnd type="none" w="sm" len="sm"/>
          </a:ln>
        </p:spPr>
      </p:cxnSp>
      <p:cxnSp>
        <p:nvCxnSpPr>
          <p:cNvPr id="500" name="Google Shape;500;p6"/>
          <p:cNvCxnSpPr>
            <a:stCxn id="501" idx="3"/>
            <a:endCxn id="502" idx="1"/>
          </p:cNvCxnSpPr>
          <p:nvPr/>
        </p:nvCxnSpPr>
        <p:spPr>
          <a:xfrm>
            <a:off x="3000354" y="4745821"/>
            <a:ext cx="2846700" cy="0"/>
          </a:xfrm>
          <a:prstGeom prst="straightConnector1">
            <a:avLst/>
          </a:prstGeom>
          <a:noFill/>
          <a:ln w="28575" cap="flat" cmpd="sng">
            <a:solidFill>
              <a:srgbClr val="B5B5B5"/>
            </a:solidFill>
            <a:prstDash val="dot"/>
            <a:round/>
            <a:headEnd type="none" w="sm" len="sm"/>
            <a:tailEnd type="none" w="sm" len="sm"/>
          </a:ln>
        </p:spPr>
      </p:cxnSp>
      <p:cxnSp>
        <p:nvCxnSpPr>
          <p:cNvPr id="503" name="Google Shape;503;p6"/>
          <p:cNvCxnSpPr>
            <a:endCxn id="501" idx="1"/>
          </p:cNvCxnSpPr>
          <p:nvPr/>
        </p:nvCxnSpPr>
        <p:spPr>
          <a:xfrm>
            <a:off x="-29" y="4740121"/>
            <a:ext cx="2087400" cy="5700"/>
          </a:xfrm>
          <a:prstGeom prst="straightConnector1">
            <a:avLst/>
          </a:prstGeom>
          <a:noFill/>
          <a:ln w="28575" cap="flat" cmpd="sng">
            <a:solidFill>
              <a:srgbClr val="B5B5B5"/>
            </a:solidFill>
            <a:prstDash val="dot"/>
            <a:round/>
            <a:headEnd type="none" w="sm" len="sm"/>
            <a:tailEnd type="none" w="sm" len="sm"/>
          </a:ln>
        </p:spPr>
      </p:cxnSp>
      <p:sp>
        <p:nvSpPr>
          <p:cNvPr id="504" name="Google Shape;504;p6"/>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505" name="Google Shape;505;p6"/>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506" name="Google Shape;506;p6"/>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Our history</a:t>
            </a:r>
            <a:endParaRPr/>
          </a:p>
        </p:txBody>
      </p:sp>
      <p:sp>
        <p:nvSpPr>
          <p:cNvPr id="507" name="Google Shape;507;p6"/>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508" name="Google Shape;508;p6"/>
          <p:cNvSpPr/>
          <p:nvPr/>
        </p:nvSpPr>
        <p:spPr>
          <a:xfrm rot="363050">
            <a:off x="2212130" y="4286192"/>
            <a:ext cx="912983"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1" name="Google Shape;501;p6"/>
          <p:cNvSpPr/>
          <p:nvPr/>
        </p:nvSpPr>
        <p:spPr>
          <a:xfrm>
            <a:off x="2087371" y="4291898"/>
            <a:ext cx="912983"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1980</a:t>
            </a:r>
            <a:endParaRPr sz="2400">
              <a:solidFill>
                <a:schemeClr val="lt1"/>
              </a:solidFill>
              <a:latin typeface="Arial"/>
              <a:ea typeface="Arial"/>
              <a:cs typeface="Arial"/>
              <a:sym typeface="Arial"/>
            </a:endParaRPr>
          </a:p>
        </p:txBody>
      </p:sp>
      <p:sp>
        <p:nvSpPr>
          <p:cNvPr id="509" name="Google Shape;509;p6"/>
          <p:cNvSpPr txBox="1"/>
          <p:nvPr/>
        </p:nvSpPr>
        <p:spPr>
          <a:xfrm>
            <a:off x="2087371" y="5411787"/>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Lorem ipsum</a:t>
            </a:r>
            <a:endParaRPr sz="2800">
              <a:solidFill>
                <a:schemeClr val="lt2"/>
              </a:solidFill>
              <a:latin typeface="Arial"/>
              <a:ea typeface="Arial"/>
              <a:cs typeface="Arial"/>
              <a:sym typeface="Arial"/>
            </a:endParaRPr>
          </a:p>
        </p:txBody>
      </p:sp>
      <p:sp>
        <p:nvSpPr>
          <p:cNvPr id="510" name="Google Shape;510;p6"/>
          <p:cNvSpPr txBox="1"/>
          <p:nvPr/>
        </p:nvSpPr>
        <p:spPr>
          <a:xfrm>
            <a:off x="2087371" y="5856029"/>
            <a:ext cx="3709667" cy="1015663"/>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Quo cu causae honestatis comprehensam, ius mutat utinam recusabo et.</a:t>
            </a:r>
            <a:endParaRPr sz="2000">
              <a:solidFill>
                <a:schemeClr val="lt1"/>
              </a:solidFill>
              <a:latin typeface="Arial"/>
              <a:ea typeface="Arial"/>
              <a:cs typeface="Arial"/>
              <a:sym typeface="Arial"/>
            </a:endParaRPr>
          </a:p>
        </p:txBody>
      </p:sp>
      <p:sp>
        <p:nvSpPr>
          <p:cNvPr id="511" name="Google Shape;511;p6"/>
          <p:cNvSpPr/>
          <p:nvPr/>
        </p:nvSpPr>
        <p:spPr>
          <a:xfrm rot="363050">
            <a:off x="5971708" y="4286192"/>
            <a:ext cx="912983"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02" name="Google Shape;502;p6"/>
          <p:cNvSpPr/>
          <p:nvPr/>
        </p:nvSpPr>
        <p:spPr>
          <a:xfrm>
            <a:off x="5846949" y="4291898"/>
            <a:ext cx="912983"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1990</a:t>
            </a:r>
            <a:endParaRPr sz="2400">
              <a:solidFill>
                <a:schemeClr val="lt1"/>
              </a:solidFill>
              <a:latin typeface="Arial"/>
              <a:ea typeface="Arial"/>
              <a:cs typeface="Arial"/>
              <a:sym typeface="Arial"/>
            </a:endParaRPr>
          </a:p>
        </p:txBody>
      </p:sp>
      <p:sp>
        <p:nvSpPr>
          <p:cNvPr id="512" name="Google Shape;512;p6"/>
          <p:cNvSpPr txBox="1"/>
          <p:nvPr/>
        </p:nvSpPr>
        <p:spPr>
          <a:xfrm>
            <a:off x="5846949" y="5411787"/>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Ea zril affert sed</a:t>
            </a:r>
            <a:endParaRPr/>
          </a:p>
        </p:txBody>
      </p:sp>
      <p:sp>
        <p:nvSpPr>
          <p:cNvPr id="513" name="Google Shape;513;p6"/>
          <p:cNvSpPr txBox="1"/>
          <p:nvPr/>
        </p:nvSpPr>
        <p:spPr>
          <a:xfrm>
            <a:off x="5846949" y="5856029"/>
            <a:ext cx="3709667" cy="1015663"/>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Ea zril affert sed. Per option salutatus eu, pro at agam delicata vituperatoribus.</a:t>
            </a:r>
            <a:endParaRPr/>
          </a:p>
        </p:txBody>
      </p:sp>
      <p:sp>
        <p:nvSpPr>
          <p:cNvPr id="514" name="Google Shape;514;p6"/>
          <p:cNvSpPr/>
          <p:nvPr/>
        </p:nvSpPr>
        <p:spPr>
          <a:xfrm rot="363050">
            <a:off x="9738296" y="4286192"/>
            <a:ext cx="912983"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99" name="Google Shape;499;p6"/>
          <p:cNvSpPr/>
          <p:nvPr/>
        </p:nvSpPr>
        <p:spPr>
          <a:xfrm>
            <a:off x="9613537" y="4291898"/>
            <a:ext cx="912983"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2000</a:t>
            </a:r>
            <a:endParaRPr sz="2400">
              <a:solidFill>
                <a:schemeClr val="lt1"/>
              </a:solidFill>
              <a:latin typeface="Arial"/>
              <a:ea typeface="Arial"/>
              <a:cs typeface="Arial"/>
              <a:sym typeface="Arial"/>
            </a:endParaRPr>
          </a:p>
        </p:txBody>
      </p:sp>
      <p:sp>
        <p:nvSpPr>
          <p:cNvPr id="515" name="Google Shape;515;p6"/>
          <p:cNvSpPr txBox="1"/>
          <p:nvPr/>
        </p:nvSpPr>
        <p:spPr>
          <a:xfrm>
            <a:off x="9613537" y="5411787"/>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Lorem ipsum</a:t>
            </a:r>
            <a:endParaRPr/>
          </a:p>
        </p:txBody>
      </p:sp>
      <p:sp>
        <p:nvSpPr>
          <p:cNvPr id="516" name="Google Shape;516;p6"/>
          <p:cNvSpPr txBox="1"/>
          <p:nvPr/>
        </p:nvSpPr>
        <p:spPr>
          <a:xfrm>
            <a:off x="9613537" y="5856029"/>
            <a:ext cx="3709667" cy="1015663"/>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Quo cu causae honestatis comprehensam, ius mutat utinam recusabo et.</a:t>
            </a:r>
            <a:endParaRPr sz="2000">
              <a:solidFill>
                <a:schemeClr val="lt1"/>
              </a:solidFill>
              <a:latin typeface="Arial"/>
              <a:ea typeface="Arial"/>
              <a:cs typeface="Arial"/>
              <a:sym typeface="Arial"/>
            </a:endParaRPr>
          </a:p>
        </p:txBody>
      </p:sp>
      <p:sp>
        <p:nvSpPr>
          <p:cNvPr id="517" name="Google Shape;517;p6"/>
          <p:cNvSpPr/>
          <p:nvPr/>
        </p:nvSpPr>
        <p:spPr>
          <a:xfrm rot="363050">
            <a:off x="13516437" y="4286192"/>
            <a:ext cx="912983" cy="907846"/>
          </a:xfrm>
          <a:prstGeom prst="rect">
            <a:avLst/>
          </a:pr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497" name="Google Shape;497;p6"/>
          <p:cNvSpPr/>
          <p:nvPr/>
        </p:nvSpPr>
        <p:spPr>
          <a:xfrm>
            <a:off x="13391678" y="4291898"/>
            <a:ext cx="912983" cy="907846"/>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2010</a:t>
            </a:r>
            <a:endParaRPr sz="2400">
              <a:solidFill>
                <a:schemeClr val="lt1"/>
              </a:solidFill>
              <a:latin typeface="Arial"/>
              <a:ea typeface="Arial"/>
              <a:cs typeface="Arial"/>
              <a:sym typeface="Arial"/>
            </a:endParaRPr>
          </a:p>
        </p:txBody>
      </p:sp>
      <p:sp>
        <p:nvSpPr>
          <p:cNvPr id="518" name="Google Shape;518;p6"/>
          <p:cNvSpPr txBox="1"/>
          <p:nvPr/>
        </p:nvSpPr>
        <p:spPr>
          <a:xfrm>
            <a:off x="13391678" y="5411787"/>
            <a:ext cx="4104456" cy="523220"/>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lt2"/>
                </a:solidFill>
                <a:latin typeface="Arial"/>
                <a:ea typeface="Arial"/>
                <a:cs typeface="Arial"/>
                <a:sym typeface="Arial"/>
              </a:rPr>
              <a:t>Ea zril affert sed</a:t>
            </a:r>
            <a:endParaRPr/>
          </a:p>
        </p:txBody>
      </p:sp>
      <p:sp>
        <p:nvSpPr>
          <p:cNvPr id="519" name="Google Shape;519;p6"/>
          <p:cNvSpPr txBox="1"/>
          <p:nvPr/>
        </p:nvSpPr>
        <p:spPr>
          <a:xfrm>
            <a:off x="13391678" y="5856029"/>
            <a:ext cx="3709667" cy="1323439"/>
          </a:xfrm>
          <a:prstGeom prst="rect">
            <a:avLst/>
          </a:prstGeom>
          <a:noFill/>
          <a:ln>
            <a:noFill/>
          </a:ln>
          <a:effectLst>
            <a:outerShdw blurRad="25400" dist="12700" dir="2700000" algn="tl" rotWithShape="0">
              <a:srgbClr val="000000">
                <a:alpha val="4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Ex cum dicta diceret, praesent reformidans ne ius. At graeco dolores nec, vel eu timeam pertinacia deseruisse.</a:t>
            </a:r>
            <a:endParaRPr/>
          </a:p>
        </p:txBody>
      </p:sp>
      <p:grpSp>
        <p:nvGrpSpPr>
          <p:cNvPr id="520" name="Google Shape;520;p6"/>
          <p:cNvGrpSpPr/>
          <p:nvPr/>
        </p:nvGrpSpPr>
        <p:grpSpPr>
          <a:xfrm>
            <a:off x="9892249" y="2551212"/>
            <a:ext cx="3152242" cy="1399928"/>
            <a:chOff x="9303333" y="2047156"/>
            <a:chExt cx="3152242" cy="1399928"/>
          </a:xfrm>
        </p:grpSpPr>
        <p:sp>
          <p:nvSpPr>
            <p:cNvPr id="521" name="Google Shape;521;p6"/>
            <p:cNvSpPr/>
            <p:nvPr/>
          </p:nvSpPr>
          <p:spPr>
            <a:xfrm>
              <a:off x="9309445" y="2047156"/>
              <a:ext cx="3146129" cy="1008112"/>
            </a:xfrm>
            <a:prstGeom prst="rect">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Turning point!</a:t>
              </a:r>
              <a:endParaRPr sz="2400">
                <a:solidFill>
                  <a:schemeClr val="lt1"/>
                </a:solidFill>
                <a:latin typeface="Arial"/>
                <a:ea typeface="Arial"/>
                <a:cs typeface="Arial"/>
                <a:sym typeface="Arial"/>
              </a:endParaRPr>
            </a:p>
          </p:txBody>
        </p:sp>
        <p:sp>
          <p:nvSpPr>
            <p:cNvPr id="522" name="Google Shape;522;p6"/>
            <p:cNvSpPr/>
            <p:nvPr/>
          </p:nvSpPr>
          <p:spPr>
            <a:xfrm rot="5400000">
              <a:off x="9061386" y="2557065"/>
              <a:ext cx="1131966" cy="648072"/>
            </a:xfrm>
            <a:prstGeom prst="triangle">
              <a:avLst>
                <a:gd name="adj" fmla="val 50000"/>
              </a:avLst>
            </a:prstGeom>
            <a:blipFill rotWithShape="1">
              <a:blip r:embed="rId4">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500"/>
                                        <p:tgtEl>
                                          <p:spTgt spid="50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01"/>
                                        </p:tgtEl>
                                        <p:attrNameLst>
                                          <p:attrName>style.visibility</p:attrName>
                                        </p:attrNameLst>
                                      </p:cBhvr>
                                      <p:to>
                                        <p:strVal val="visible"/>
                                      </p:to>
                                    </p:set>
                                    <p:anim calcmode="lin" valueType="num">
                                      <p:cBhvr additive="base">
                                        <p:cTn id="11" dur="500"/>
                                        <p:tgtEl>
                                          <p:spTgt spid="501"/>
                                        </p:tgtEl>
                                        <p:attrNameLst>
                                          <p:attrName>ppt_x</p:attrName>
                                        </p:attrNameLst>
                                      </p:cBhvr>
                                      <p:tavLst>
                                        <p:tav tm="0">
                                          <p:val>
                                            <p:strVal val="#ppt_x-1"/>
                                          </p:val>
                                        </p:tav>
                                        <p:tav tm="100000">
                                          <p:val>
                                            <p:strVal val="#ppt_x"/>
                                          </p:val>
                                        </p:tav>
                                      </p:tavLst>
                                    </p:anim>
                                  </p:childTnLst>
                                </p:cTn>
                              </p:par>
                              <p:par>
                                <p:cTn id="12" presetID="2" presetClass="entr" presetSubtype="8" fill="hold" nodeType="withEffect">
                                  <p:stCondLst>
                                    <p:cond delay="0"/>
                                  </p:stCondLst>
                                  <p:childTnLst>
                                    <p:set>
                                      <p:cBhvr>
                                        <p:cTn id="13" dur="1" fill="hold">
                                          <p:stCondLst>
                                            <p:cond delay="0"/>
                                          </p:stCondLst>
                                        </p:cTn>
                                        <p:tgtEl>
                                          <p:spTgt spid="508"/>
                                        </p:tgtEl>
                                        <p:attrNameLst>
                                          <p:attrName>style.visibility</p:attrName>
                                        </p:attrNameLst>
                                      </p:cBhvr>
                                      <p:to>
                                        <p:strVal val="visible"/>
                                      </p:to>
                                    </p:set>
                                    <p:anim calcmode="lin" valueType="num">
                                      <p:cBhvr additive="base">
                                        <p:cTn id="14" dur="500"/>
                                        <p:tgtEl>
                                          <p:spTgt spid="508"/>
                                        </p:tgtEl>
                                        <p:attrNameLst>
                                          <p:attrName>ppt_x</p:attrName>
                                        </p:attrNameLst>
                                      </p:cBhvr>
                                      <p:tavLst>
                                        <p:tav tm="0">
                                          <p:val>
                                            <p:strVal val="#ppt_x-1"/>
                                          </p:val>
                                        </p:tav>
                                        <p:tav tm="100000">
                                          <p:val>
                                            <p:strVal val="#ppt_x"/>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09"/>
                                        </p:tgtEl>
                                        <p:attrNameLst>
                                          <p:attrName>style.visibility</p:attrName>
                                        </p:attrNameLst>
                                      </p:cBhvr>
                                      <p:to>
                                        <p:strVal val="visible"/>
                                      </p:to>
                                    </p:set>
                                    <p:animEffect transition="in" filter="fade">
                                      <p:cBhvr>
                                        <p:cTn id="18" dur="750"/>
                                        <p:tgtEl>
                                          <p:spTgt spid="509"/>
                                        </p:tgtEl>
                                      </p:cBhvr>
                                    </p:animEffect>
                                  </p:childTnLst>
                                </p:cTn>
                              </p:par>
                              <p:par>
                                <p:cTn id="19" presetID="10" presetClass="entr" presetSubtype="0" fill="hold" nodeType="withEffect">
                                  <p:stCondLst>
                                    <p:cond delay="0"/>
                                  </p:stCondLst>
                                  <p:childTnLst>
                                    <p:set>
                                      <p:cBhvr>
                                        <p:cTn id="20" dur="1" fill="hold">
                                          <p:stCondLst>
                                            <p:cond delay="0"/>
                                          </p:stCondLst>
                                        </p:cTn>
                                        <p:tgtEl>
                                          <p:spTgt spid="510"/>
                                        </p:tgtEl>
                                        <p:attrNameLst>
                                          <p:attrName>style.visibility</p:attrName>
                                        </p:attrNameLst>
                                      </p:cBhvr>
                                      <p:to>
                                        <p:strVal val="visible"/>
                                      </p:to>
                                    </p:set>
                                    <p:animEffect transition="in" filter="fade">
                                      <p:cBhvr>
                                        <p:cTn id="21" dur="750"/>
                                        <p:tgtEl>
                                          <p:spTgt spid="510"/>
                                        </p:tgtEl>
                                      </p:cBhvr>
                                    </p:animEffect>
                                  </p:childTnLst>
                                </p:cTn>
                              </p:par>
                            </p:childTnLst>
                          </p:cTn>
                        </p:par>
                        <p:par>
                          <p:cTn id="22" fill="hold">
                            <p:stCondLst>
                              <p:cond delay="1750"/>
                            </p:stCondLst>
                            <p:childTnLst>
                              <p:par>
                                <p:cTn id="23" presetID="10" presetClass="entr" presetSubtype="0" fill="hold" nodeType="afterEffect">
                                  <p:stCondLst>
                                    <p:cond delay="0"/>
                                  </p:stCondLst>
                                  <p:childTnLst>
                                    <p:set>
                                      <p:cBhvr>
                                        <p:cTn id="24" dur="1" fill="hold">
                                          <p:stCondLst>
                                            <p:cond delay="0"/>
                                          </p:stCondLst>
                                        </p:cTn>
                                        <p:tgtEl>
                                          <p:spTgt spid="500"/>
                                        </p:tgtEl>
                                        <p:attrNameLst>
                                          <p:attrName>style.visibility</p:attrName>
                                        </p:attrNameLst>
                                      </p:cBhvr>
                                      <p:to>
                                        <p:strVal val="visible"/>
                                      </p:to>
                                    </p:set>
                                    <p:animEffect transition="in" filter="fade">
                                      <p:cBhvr>
                                        <p:cTn id="25" dur="500"/>
                                        <p:tgtEl>
                                          <p:spTgt spid="500"/>
                                        </p:tgtEl>
                                      </p:cBhvr>
                                    </p:animEffect>
                                  </p:childTnLst>
                                </p:cTn>
                              </p:par>
                            </p:childTnLst>
                          </p:cTn>
                        </p:par>
                        <p:par>
                          <p:cTn id="26" fill="hold">
                            <p:stCondLst>
                              <p:cond delay="2250"/>
                            </p:stCondLst>
                            <p:childTnLst>
                              <p:par>
                                <p:cTn id="27" presetID="2" presetClass="entr" presetSubtype="8" fill="hold" nodeType="afterEffect">
                                  <p:stCondLst>
                                    <p:cond delay="0"/>
                                  </p:stCondLst>
                                  <p:childTnLst>
                                    <p:set>
                                      <p:cBhvr>
                                        <p:cTn id="28" dur="1" fill="hold">
                                          <p:stCondLst>
                                            <p:cond delay="0"/>
                                          </p:stCondLst>
                                        </p:cTn>
                                        <p:tgtEl>
                                          <p:spTgt spid="502"/>
                                        </p:tgtEl>
                                        <p:attrNameLst>
                                          <p:attrName>style.visibility</p:attrName>
                                        </p:attrNameLst>
                                      </p:cBhvr>
                                      <p:to>
                                        <p:strVal val="visible"/>
                                      </p:to>
                                    </p:set>
                                    <p:anim calcmode="lin" valueType="num">
                                      <p:cBhvr additive="base">
                                        <p:cTn id="29" dur="500"/>
                                        <p:tgtEl>
                                          <p:spTgt spid="502"/>
                                        </p:tgtEl>
                                        <p:attrNameLst>
                                          <p:attrName>ppt_x</p:attrName>
                                        </p:attrNameLst>
                                      </p:cBhvr>
                                      <p:tavLst>
                                        <p:tav tm="0">
                                          <p:val>
                                            <p:strVal val="#ppt_x-1"/>
                                          </p:val>
                                        </p:tav>
                                        <p:tav tm="100000">
                                          <p:val>
                                            <p:strVal val="#ppt_x"/>
                                          </p:val>
                                        </p:tav>
                                      </p:tavLst>
                                    </p:anim>
                                  </p:childTnLst>
                                </p:cTn>
                              </p:par>
                              <p:par>
                                <p:cTn id="30" presetID="2" presetClass="entr" presetSubtype="8" fill="hold" nodeType="withEffect">
                                  <p:stCondLst>
                                    <p:cond delay="0"/>
                                  </p:stCondLst>
                                  <p:childTnLst>
                                    <p:set>
                                      <p:cBhvr>
                                        <p:cTn id="31" dur="1" fill="hold">
                                          <p:stCondLst>
                                            <p:cond delay="0"/>
                                          </p:stCondLst>
                                        </p:cTn>
                                        <p:tgtEl>
                                          <p:spTgt spid="511"/>
                                        </p:tgtEl>
                                        <p:attrNameLst>
                                          <p:attrName>style.visibility</p:attrName>
                                        </p:attrNameLst>
                                      </p:cBhvr>
                                      <p:to>
                                        <p:strVal val="visible"/>
                                      </p:to>
                                    </p:set>
                                    <p:anim calcmode="lin" valueType="num">
                                      <p:cBhvr additive="base">
                                        <p:cTn id="32" dur="500"/>
                                        <p:tgtEl>
                                          <p:spTgt spid="511"/>
                                        </p:tgtEl>
                                        <p:attrNameLst>
                                          <p:attrName>ppt_x</p:attrName>
                                        </p:attrNameLst>
                                      </p:cBhvr>
                                      <p:tavLst>
                                        <p:tav tm="0">
                                          <p:val>
                                            <p:strVal val="#ppt_x-1"/>
                                          </p:val>
                                        </p:tav>
                                        <p:tav tm="100000">
                                          <p:val>
                                            <p:strVal val="#ppt_x"/>
                                          </p:val>
                                        </p:tav>
                                      </p:tavLst>
                                    </p:anim>
                                  </p:childTnLst>
                                </p:cTn>
                              </p:par>
                            </p:childTnLst>
                          </p:cTn>
                        </p:par>
                        <p:par>
                          <p:cTn id="33" fill="hold">
                            <p:stCondLst>
                              <p:cond delay="2750"/>
                            </p:stCondLst>
                            <p:childTnLst>
                              <p:par>
                                <p:cTn id="34" presetID="10" presetClass="entr" presetSubtype="0" fill="hold" nodeType="afterEffect">
                                  <p:stCondLst>
                                    <p:cond delay="0"/>
                                  </p:stCondLst>
                                  <p:childTnLst>
                                    <p:set>
                                      <p:cBhvr>
                                        <p:cTn id="35" dur="1" fill="hold">
                                          <p:stCondLst>
                                            <p:cond delay="0"/>
                                          </p:stCondLst>
                                        </p:cTn>
                                        <p:tgtEl>
                                          <p:spTgt spid="512"/>
                                        </p:tgtEl>
                                        <p:attrNameLst>
                                          <p:attrName>style.visibility</p:attrName>
                                        </p:attrNameLst>
                                      </p:cBhvr>
                                      <p:to>
                                        <p:strVal val="visible"/>
                                      </p:to>
                                    </p:set>
                                    <p:animEffect transition="in" filter="fade">
                                      <p:cBhvr>
                                        <p:cTn id="36" dur="750"/>
                                        <p:tgtEl>
                                          <p:spTgt spid="512"/>
                                        </p:tgtEl>
                                      </p:cBhvr>
                                    </p:animEffect>
                                  </p:childTnLst>
                                </p:cTn>
                              </p:par>
                              <p:par>
                                <p:cTn id="37" presetID="10" presetClass="entr" presetSubtype="0" fill="hold" nodeType="withEffect">
                                  <p:stCondLst>
                                    <p:cond delay="0"/>
                                  </p:stCondLst>
                                  <p:childTnLst>
                                    <p:set>
                                      <p:cBhvr>
                                        <p:cTn id="38" dur="1" fill="hold">
                                          <p:stCondLst>
                                            <p:cond delay="0"/>
                                          </p:stCondLst>
                                        </p:cTn>
                                        <p:tgtEl>
                                          <p:spTgt spid="513"/>
                                        </p:tgtEl>
                                        <p:attrNameLst>
                                          <p:attrName>style.visibility</p:attrName>
                                        </p:attrNameLst>
                                      </p:cBhvr>
                                      <p:to>
                                        <p:strVal val="visible"/>
                                      </p:to>
                                    </p:set>
                                    <p:animEffect transition="in" filter="fade">
                                      <p:cBhvr>
                                        <p:cTn id="39" dur="750"/>
                                        <p:tgtEl>
                                          <p:spTgt spid="513"/>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498"/>
                                        </p:tgtEl>
                                        <p:attrNameLst>
                                          <p:attrName>style.visibility</p:attrName>
                                        </p:attrNameLst>
                                      </p:cBhvr>
                                      <p:to>
                                        <p:strVal val="visible"/>
                                      </p:to>
                                    </p:set>
                                    <p:animEffect transition="in" filter="fade">
                                      <p:cBhvr>
                                        <p:cTn id="43" dur="500"/>
                                        <p:tgtEl>
                                          <p:spTgt spid="498"/>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499"/>
                                        </p:tgtEl>
                                        <p:attrNameLst>
                                          <p:attrName>style.visibility</p:attrName>
                                        </p:attrNameLst>
                                      </p:cBhvr>
                                      <p:to>
                                        <p:strVal val="visible"/>
                                      </p:to>
                                    </p:set>
                                    <p:anim calcmode="lin" valueType="num">
                                      <p:cBhvr additive="base">
                                        <p:cTn id="47" dur="500"/>
                                        <p:tgtEl>
                                          <p:spTgt spid="499"/>
                                        </p:tgtEl>
                                        <p:attrNameLst>
                                          <p:attrName>ppt_x</p:attrName>
                                        </p:attrNameLst>
                                      </p:cBhvr>
                                      <p:tavLst>
                                        <p:tav tm="0">
                                          <p:val>
                                            <p:strVal val="#ppt_x-1"/>
                                          </p:val>
                                        </p:tav>
                                        <p:tav tm="100000">
                                          <p:val>
                                            <p:strVal val="#ppt_x"/>
                                          </p:val>
                                        </p:tav>
                                      </p:tavLst>
                                    </p:anim>
                                  </p:childTnLst>
                                </p:cTn>
                              </p:par>
                              <p:par>
                                <p:cTn id="48" presetID="2" presetClass="entr" presetSubtype="8" fill="hold" nodeType="withEffect">
                                  <p:stCondLst>
                                    <p:cond delay="0"/>
                                  </p:stCondLst>
                                  <p:childTnLst>
                                    <p:set>
                                      <p:cBhvr>
                                        <p:cTn id="49" dur="1" fill="hold">
                                          <p:stCondLst>
                                            <p:cond delay="0"/>
                                          </p:stCondLst>
                                        </p:cTn>
                                        <p:tgtEl>
                                          <p:spTgt spid="514"/>
                                        </p:tgtEl>
                                        <p:attrNameLst>
                                          <p:attrName>style.visibility</p:attrName>
                                        </p:attrNameLst>
                                      </p:cBhvr>
                                      <p:to>
                                        <p:strVal val="visible"/>
                                      </p:to>
                                    </p:set>
                                    <p:anim calcmode="lin" valueType="num">
                                      <p:cBhvr additive="base">
                                        <p:cTn id="50" dur="500"/>
                                        <p:tgtEl>
                                          <p:spTgt spid="514"/>
                                        </p:tgtEl>
                                        <p:attrNameLst>
                                          <p:attrName>ppt_x</p:attrName>
                                        </p:attrNameLst>
                                      </p:cBhvr>
                                      <p:tavLst>
                                        <p:tav tm="0">
                                          <p:val>
                                            <p:strVal val="#ppt_x-1"/>
                                          </p:val>
                                        </p:tav>
                                        <p:tav tm="100000">
                                          <p:val>
                                            <p:strVal val="#ppt_x"/>
                                          </p:val>
                                        </p:tav>
                                      </p:tavLst>
                                    </p:anim>
                                  </p:childTnLst>
                                </p:cTn>
                              </p:par>
                            </p:childTnLst>
                          </p:cTn>
                        </p:par>
                        <p:par>
                          <p:cTn id="51" fill="hold">
                            <p:stCondLst>
                              <p:cond delay="4500"/>
                            </p:stCondLst>
                            <p:childTnLst>
                              <p:par>
                                <p:cTn id="52" presetID="10" presetClass="entr" presetSubtype="0" fill="hold" nodeType="afterEffect">
                                  <p:stCondLst>
                                    <p:cond delay="0"/>
                                  </p:stCondLst>
                                  <p:childTnLst>
                                    <p:set>
                                      <p:cBhvr>
                                        <p:cTn id="53" dur="1" fill="hold">
                                          <p:stCondLst>
                                            <p:cond delay="0"/>
                                          </p:stCondLst>
                                        </p:cTn>
                                        <p:tgtEl>
                                          <p:spTgt spid="515"/>
                                        </p:tgtEl>
                                        <p:attrNameLst>
                                          <p:attrName>style.visibility</p:attrName>
                                        </p:attrNameLst>
                                      </p:cBhvr>
                                      <p:to>
                                        <p:strVal val="visible"/>
                                      </p:to>
                                    </p:set>
                                    <p:animEffect transition="in" filter="fade">
                                      <p:cBhvr>
                                        <p:cTn id="54" dur="750"/>
                                        <p:tgtEl>
                                          <p:spTgt spid="515"/>
                                        </p:tgtEl>
                                      </p:cBhvr>
                                    </p:animEffect>
                                  </p:childTnLst>
                                </p:cTn>
                              </p:par>
                              <p:par>
                                <p:cTn id="55" presetID="10" presetClass="entr" presetSubtype="0" fill="hold" nodeType="withEffect">
                                  <p:stCondLst>
                                    <p:cond delay="0"/>
                                  </p:stCondLst>
                                  <p:childTnLst>
                                    <p:set>
                                      <p:cBhvr>
                                        <p:cTn id="56" dur="1" fill="hold">
                                          <p:stCondLst>
                                            <p:cond delay="0"/>
                                          </p:stCondLst>
                                        </p:cTn>
                                        <p:tgtEl>
                                          <p:spTgt spid="516"/>
                                        </p:tgtEl>
                                        <p:attrNameLst>
                                          <p:attrName>style.visibility</p:attrName>
                                        </p:attrNameLst>
                                      </p:cBhvr>
                                      <p:to>
                                        <p:strVal val="visible"/>
                                      </p:to>
                                    </p:set>
                                    <p:animEffect transition="in" filter="fade">
                                      <p:cBhvr>
                                        <p:cTn id="57" dur="750"/>
                                        <p:tgtEl>
                                          <p:spTgt spid="516"/>
                                        </p:tgtEl>
                                      </p:cBhvr>
                                    </p:animEffect>
                                  </p:childTnLst>
                                </p:cTn>
                              </p:par>
                            </p:childTnLst>
                          </p:cTn>
                        </p:par>
                        <p:par>
                          <p:cTn id="58" fill="hold">
                            <p:stCondLst>
                              <p:cond delay="5250"/>
                            </p:stCondLst>
                            <p:childTnLst>
                              <p:par>
                                <p:cTn id="59" presetID="10" presetClass="entr" presetSubtype="0" fill="hold" nodeType="afterEffect">
                                  <p:stCondLst>
                                    <p:cond delay="0"/>
                                  </p:stCondLst>
                                  <p:childTnLst>
                                    <p:set>
                                      <p:cBhvr>
                                        <p:cTn id="60" dur="1" fill="hold">
                                          <p:stCondLst>
                                            <p:cond delay="0"/>
                                          </p:stCondLst>
                                        </p:cTn>
                                        <p:tgtEl>
                                          <p:spTgt spid="496"/>
                                        </p:tgtEl>
                                        <p:attrNameLst>
                                          <p:attrName>style.visibility</p:attrName>
                                        </p:attrNameLst>
                                      </p:cBhvr>
                                      <p:to>
                                        <p:strVal val="visible"/>
                                      </p:to>
                                    </p:set>
                                    <p:animEffect transition="in" filter="fade">
                                      <p:cBhvr>
                                        <p:cTn id="61" dur="500"/>
                                        <p:tgtEl>
                                          <p:spTgt spid="496"/>
                                        </p:tgtEl>
                                      </p:cBhvr>
                                    </p:animEffect>
                                  </p:childTnLst>
                                </p:cTn>
                              </p:par>
                            </p:childTnLst>
                          </p:cTn>
                        </p:par>
                        <p:par>
                          <p:cTn id="62" fill="hold">
                            <p:stCondLst>
                              <p:cond delay="5750"/>
                            </p:stCondLst>
                            <p:childTnLst>
                              <p:par>
                                <p:cTn id="63" presetID="2" presetClass="entr" presetSubtype="8" fill="hold" nodeType="afterEffect">
                                  <p:stCondLst>
                                    <p:cond delay="0"/>
                                  </p:stCondLst>
                                  <p:childTnLst>
                                    <p:set>
                                      <p:cBhvr>
                                        <p:cTn id="64" dur="1" fill="hold">
                                          <p:stCondLst>
                                            <p:cond delay="0"/>
                                          </p:stCondLst>
                                        </p:cTn>
                                        <p:tgtEl>
                                          <p:spTgt spid="497"/>
                                        </p:tgtEl>
                                        <p:attrNameLst>
                                          <p:attrName>style.visibility</p:attrName>
                                        </p:attrNameLst>
                                      </p:cBhvr>
                                      <p:to>
                                        <p:strVal val="visible"/>
                                      </p:to>
                                    </p:set>
                                    <p:anim calcmode="lin" valueType="num">
                                      <p:cBhvr additive="base">
                                        <p:cTn id="65" dur="500"/>
                                        <p:tgtEl>
                                          <p:spTgt spid="497"/>
                                        </p:tgtEl>
                                        <p:attrNameLst>
                                          <p:attrName>ppt_x</p:attrName>
                                        </p:attrNameLst>
                                      </p:cBhvr>
                                      <p:tavLst>
                                        <p:tav tm="0">
                                          <p:val>
                                            <p:strVal val="#ppt_x-1"/>
                                          </p:val>
                                        </p:tav>
                                        <p:tav tm="100000">
                                          <p:val>
                                            <p:strVal val="#ppt_x"/>
                                          </p:val>
                                        </p:tav>
                                      </p:tavLst>
                                    </p:anim>
                                  </p:childTnLst>
                                </p:cTn>
                              </p:par>
                              <p:par>
                                <p:cTn id="66" presetID="2" presetClass="entr" presetSubtype="8" fill="hold" nodeType="withEffect">
                                  <p:stCondLst>
                                    <p:cond delay="0"/>
                                  </p:stCondLst>
                                  <p:childTnLst>
                                    <p:set>
                                      <p:cBhvr>
                                        <p:cTn id="67" dur="1" fill="hold">
                                          <p:stCondLst>
                                            <p:cond delay="0"/>
                                          </p:stCondLst>
                                        </p:cTn>
                                        <p:tgtEl>
                                          <p:spTgt spid="517"/>
                                        </p:tgtEl>
                                        <p:attrNameLst>
                                          <p:attrName>style.visibility</p:attrName>
                                        </p:attrNameLst>
                                      </p:cBhvr>
                                      <p:to>
                                        <p:strVal val="visible"/>
                                      </p:to>
                                    </p:set>
                                    <p:anim calcmode="lin" valueType="num">
                                      <p:cBhvr additive="base">
                                        <p:cTn id="68" dur="500"/>
                                        <p:tgtEl>
                                          <p:spTgt spid="517"/>
                                        </p:tgtEl>
                                        <p:attrNameLst>
                                          <p:attrName>ppt_x</p:attrName>
                                        </p:attrNameLst>
                                      </p:cBhvr>
                                      <p:tavLst>
                                        <p:tav tm="0">
                                          <p:val>
                                            <p:strVal val="#ppt_x-1"/>
                                          </p:val>
                                        </p:tav>
                                        <p:tav tm="100000">
                                          <p:val>
                                            <p:strVal val="#ppt_x"/>
                                          </p:val>
                                        </p:tav>
                                      </p:tavLst>
                                    </p:anim>
                                  </p:childTnLst>
                                </p:cTn>
                              </p:par>
                            </p:childTnLst>
                          </p:cTn>
                        </p:par>
                        <p:par>
                          <p:cTn id="69" fill="hold">
                            <p:stCondLst>
                              <p:cond delay="6250"/>
                            </p:stCondLst>
                            <p:childTnLst>
                              <p:par>
                                <p:cTn id="70" presetID="10" presetClass="entr" presetSubtype="0" fill="hold" nodeType="afterEffect">
                                  <p:stCondLst>
                                    <p:cond delay="0"/>
                                  </p:stCondLst>
                                  <p:childTnLst>
                                    <p:set>
                                      <p:cBhvr>
                                        <p:cTn id="71" dur="1" fill="hold">
                                          <p:stCondLst>
                                            <p:cond delay="0"/>
                                          </p:stCondLst>
                                        </p:cTn>
                                        <p:tgtEl>
                                          <p:spTgt spid="518"/>
                                        </p:tgtEl>
                                        <p:attrNameLst>
                                          <p:attrName>style.visibility</p:attrName>
                                        </p:attrNameLst>
                                      </p:cBhvr>
                                      <p:to>
                                        <p:strVal val="visible"/>
                                      </p:to>
                                    </p:set>
                                    <p:animEffect transition="in" filter="fade">
                                      <p:cBhvr>
                                        <p:cTn id="72" dur="750"/>
                                        <p:tgtEl>
                                          <p:spTgt spid="518"/>
                                        </p:tgtEl>
                                      </p:cBhvr>
                                    </p:animEffect>
                                  </p:childTnLst>
                                </p:cTn>
                              </p:par>
                              <p:par>
                                <p:cTn id="73" presetID="10" presetClass="entr" presetSubtype="0" fill="hold" nodeType="withEffect">
                                  <p:stCondLst>
                                    <p:cond delay="0"/>
                                  </p:stCondLst>
                                  <p:childTnLst>
                                    <p:set>
                                      <p:cBhvr>
                                        <p:cTn id="74" dur="1" fill="hold">
                                          <p:stCondLst>
                                            <p:cond delay="0"/>
                                          </p:stCondLst>
                                        </p:cTn>
                                        <p:tgtEl>
                                          <p:spTgt spid="519"/>
                                        </p:tgtEl>
                                        <p:attrNameLst>
                                          <p:attrName>style.visibility</p:attrName>
                                        </p:attrNameLst>
                                      </p:cBhvr>
                                      <p:to>
                                        <p:strVal val="visible"/>
                                      </p:to>
                                    </p:set>
                                    <p:animEffect transition="in" filter="fade">
                                      <p:cBhvr>
                                        <p:cTn id="75" dur="750"/>
                                        <p:tgtEl>
                                          <p:spTgt spid="519"/>
                                        </p:tgtEl>
                                      </p:cBhvr>
                                    </p:animEffect>
                                  </p:childTnLst>
                                </p:cTn>
                              </p:par>
                            </p:childTnLst>
                          </p:cTn>
                        </p:par>
                        <p:par>
                          <p:cTn id="76" fill="hold">
                            <p:stCondLst>
                              <p:cond delay="7000"/>
                            </p:stCondLst>
                            <p:childTnLst>
                              <p:par>
                                <p:cTn id="77" presetID="10" presetClass="entr" presetSubtype="0" fill="hold" nodeType="afterEffect">
                                  <p:stCondLst>
                                    <p:cond delay="0"/>
                                  </p:stCondLst>
                                  <p:childTnLst>
                                    <p:set>
                                      <p:cBhvr>
                                        <p:cTn id="78" dur="1" fill="hold">
                                          <p:stCondLst>
                                            <p:cond delay="0"/>
                                          </p:stCondLst>
                                        </p:cTn>
                                        <p:tgtEl>
                                          <p:spTgt spid="495"/>
                                        </p:tgtEl>
                                        <p:attrNameLst>
                                          <p:attrName>style.visibility</p:attrName>
                                        </p:attrNameLst>
                                      </p:cBhvr>
                                      <p:to>
                                        <p:strVal val="visible"/>
                                      </p:to>
                                    </p:set>
                                    <p:animEffect transition="in" filter="fade">
                                      <p:cBhvr>
                                        <p:cTn id="79" dur="500"/>
                                        <p:tgtEl>
                                          <p:spTgt spid="495"/>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520"/>
                                        </p:tgtEl>
                                        <p:attrNameLst>
                                          <p:attrName>style.visibility</p:attrName>
                                        </p:attrNameLst>
                                      </p:cBhvr>
                                      <p:to>
                                        <p:strVal val="visible"/>
                                      </p:to>
                                    </p:set>
                                    <p:animEffect transition="in" filter="fade">
                                      <p:cBhvr>
                                        <p:cTn id="83"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
          <p:cNvSpPr txBox="1">
            <a:spLocks noGrp="1"/>
          </p:cNvSpPr>
          <p:nvPr>
            <p:ph type="body" idx="1"/>
          </p:nvPr>
        </p:nvSpPr>
        <p:spPr>
          <a:xfrm>
            <a:off x="1582366" y="1255490"/>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p:txBody>
      </p:sp>
      <p:sp>
        <p:nvSpPr>
          <p:cNvPr id="528" name="Google Shape;528;p7"/>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Our skills</a:t>
            </a:r>
            <a:endParaRPr/>
          </a:p>
        </p:txBody>
      </p:sp>
      <p:sp>
        <p:nvSpPr>
          <p:cNvPr id="529" name="Google Shape;529;p7"/>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530" name="Google Shape;530;p7"/>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531" name="Google Shape;531;p7"/>
          <p:cNvSpPr txBox="1">
            <a:spLocks noGrp="1"/>
          </p:cNvSpPr>
          <p:nvPr>
            <p:ph type="body" idx="3"/>
          </p:nvPr>
        </p:nvSpPr>
        <p:spPr>
          <a:xfrm>
            <a:off x="9287222" y="2623220"/>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897 companies chose us!</a:t>
            </a:r>
            <a:endParaRPr/>
          </a:p>
        </p:txBody>
      </p:sp>
      <p:sp>
        <p:nvSpPr>
          <p:cNvPr id="532" name="Google Shape;532;p7"/>
          <p:cNvSpPr txBox="1">
            <a:spLocks noGrp="1"/>
          </p:cNvSpPr>
          <p:nvPr>
            <p:ph type="body" idx="4"/>
          </p:nvPr>
        </p:nvSpPr>
        <p:spPr>
          <a:xfrm>
            <a:off x="9287222" y="3356237"/>
            <a:ext cx="8208912" cy="221931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Ea zril affert sed. Per option salutatus eu, pro at agam delicata vituperatoribus. Usu vero vide ne, has noster aliquando ne, ad novum viris accusamus pro. Qui omnis democritum accommodare at, equidem honestatis ad per, et animal singulis per. </a:t>
            </a:r>
            <a:endParaRPr/>
          </a:p>
          <a:p>
            <a:pPr marL="0" lvl="0" indent="0" algn="l" rtl="0">
              <a:spcBef>
                <a:spcPts val="480"/>
              </a:spcBef>
              <a:spcAft>
                <a:spcPts val="0"/>
              </a:spcAft>
              <a:buClr>
                <a:schemeClr val="lt1"/>
              </a:buClr>
              <a:buSzPts val="2400"/>
              <a:buNone/>
            </a:pPr>
            <a:endParaRPr/>
          </a:p>
        </p:txBody>
      </p:sp>
      <p:sp>
        <p:nvSpPr>
          <p:cNvPr id="533" name="Google Shape;533;p7"/>
          <p:cNvSpPr txBox="1">
            <a:spLocks noGrp="1"/>
          </p:cNvSpPr>
          <p:nvPr>
            <p:ph type="body" idx="5"/>
          </p:nvPr>
        </p:nvSpPr>
        <p:spPr>
          <a:xfrm>
            <a:off x="9287222" y="5791572"/>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Awesome skills</a:t>
            </a:r>
            <a:endParaRPr/>
          </a:p>
        </p:txBody>
      </p:sp>
      <p:sp>
        <p:nvSpPr>
          <p:cNvPr id="534" name="Google Shape;534;p7"/>
          <p:cNvSpPr txBox="1">
            <a:spLocks noGrp="1"/>
          </p:cNvSpPr>
          <p:nvPr>
            <p:ph type="body" idx="6"/>
          </p:nvPr>
        </p:nvSpPr>
        <p:spPr>
          <a:xfrm>
            <a:off x="9287222" y="6524589"/>
            <a:ext cx="8208912" cy="2219311"/>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Ea zril affert sed. Per option salutatus eu, pro at agam delicata vituperatoribus. </a:t>
            </a:r>
            <a:r>
              <a:rPr lang="en-US">
                <a:latin typeface="Arial"/>
                <a:ea typeface="Arial"/>
                <a:cs typeface="Arial"/>
                <a:sym typeface="Arial"/>
              </a:rPr>
              <a:t>Usu vero vide ne, has noster aliquando ne</a:t>
            </a:r>
            <a:r>
              <a:rPr lang="en-US"/>
              <a:t>, ad novum viris accusamus pro.</a:t>
            </a:r>
            <a:endParaRPr/>
          </a:p>
          <a:p>
            <a:pPr marL="0" lvl="0" indent="0" algn="l" rtl="0">
              <a:spcBef>
                <a:spcPts val="480"/>
              </a:spcBef>
              <a:spcAft>
                <a:spcPts val="0"/>
              </a:spcAft>
              <a:buClr>
                <a:schemeClr val="lt1"/>
              </a:buClr>
              <a:buSzPts val="2400"/>
              <a:buNone/>
            </a:pPr>
            <a:endParaRPr/>
          </a:p>
        </p:txBody>
      </p:sp>
      <p:graphicFrame>
        <p:nvGraphicFramePr>
          <p:cNvPr id="535" name="Google Shape;535;p7"/>
          <p:cNvGraphicFramePr/>
          <p:nvPr/>
        </p:nvGraphicFramePr>
        <p:xfrm>
          <a:off x="214214" y="1687116"/>
          <a:ext cx="10017655" cy="82089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541" name="Google Shape;541;p8"/>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Key person</a:t>
            </a:r>
            <a:endParaRPr/>
          </a:p>
        </p:txBody>
      </p:sp>
      <p:sp>
        <p:nvSpPr>
          <p:cNvPr id="542" name="Google Shape;542;p8"/>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543" name="Google Shape;543;p8"/>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544" name="Google Shape;544;p8"/>
          <p:cNvSpPr txBox="1">
            <a:spLocks noGrp="1"/>
          </p:cNvSpPr>
          <p:nvPr>
            <p:ph type="body" idx="2"/>
          </p:nvPr>
        </p:nvSpPr>
        <p:spPr>
          <a:xfrm>
            <a:off x="9287222" y="3186347"/>
            <a:ext cx="8208912" cy="647650"/>
          </a:xfrm>
          <a:prstGeom prst="rect">
            <a:avLst/>
          </a:prstGeom>
          <a:noFill/>
          <a:ln>
            <a:noFill/>
          </a:ln>
        </p:spPr>
        <p:txBody>
          <a:bodyPr spcFirstLastPara="1" wrap="square" lIns="163275" tIns="81625" rIns="163275" bIns="81625" anchor="t" anchorCtr="0">
            <a:noAutofit/>
          </a:bodyPr>
          <a:lstStyle/>
          <a:p>
            <a:pPr marL="0" lvl="0" indent="0" algn="l" rtl="0">
              <a:spcBef>
                <a:spcPts val="0"/>
              </a:spcBef>
              <a:spcAft>
                <a:spcPts val="0"/>
              </a:spcAft>
              <a:buClr>
                <a:schemeClr val="lt2"/>
              </a:buClr>
              <a:buSzPts val="4000"/>
              <a:buNone/>
            </a:pPr>
            <a:r>
              <a:rPr lang="en-US"/>
              <a:t>Art director</a:t>
            </a:r>
            <a:endParaRPr/>
          </a:p>
        </p:txBody>
      </p:sp>
      <p:sp>
        <p:nvSpPr>
          <p:cNvPr id="545" name="Google Shape;545;p8"/>
          <p:cNvSpPr txBox="1">
            <a:spLocks noGrp="1"/>
          </p:cNvSpPr>
          <p:nvPr>
            <p:ph type="body" idx="3"/>
          </p:nvPr>
        </p:nvSpPr>
        <p:spPr>
          <a:xfrm>
            <a:off x="9287222" y="3919364"/>
            <a:ext cx="8208912" cy="4422360"/>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400"/>
              <a:buNone/>
            </a:pPr>
            <a:r>
              <a:rPr lang="en-US"/>
              <a:t>Ea zril affert sed. Per option salutatus eu, pro at agam delicata vituperatoribus. </a:t>
            </a:r>
            <a:r>
              <a:rPr lang="en-US">
                <a:latin typeface="Arial"/>
                <a:ea typeface="Arial"/>
                <a:cs typeface="Arial"/>
                <a:sym typeface="Arial"/>
              </a:rPr>
              <a:t>Usu vero vide ne, has noster aliquando ne</a:t>
            </a:r>
            <a:r>
              <a:rPr lang="en-US"/>
              <a:t>, ad novum viris accusamus pro.</a:t>
            </a:r>
            <a:endParaRPr/>
          </a:p>
          <a:p>
            <a:pPr marL="0" lvl="0" indent="0" algn="l" rtl="0">
              <a:spcBef>
                <a:spcPts val="480"/>
              </a:spcBef>
              <a:spcAft>
                <a:spcPts val="0"/>
              </a:spcAft>
              <a:buClr>
                <a:schemeClr val="lt1"/>
              </a:buClr>
              <a:buSzPts val="2400"/>
              <a:buNone/>
            </a:pPr>
            <a:r>
              <a:rPr lang="en-US">
                <a:latin typeface="Arial"/>
                <a:ea typeface="Arial"/>
                <a:cs typeface="Arial"/>
                <a:sym typeface="Arial"/>
              </a:rPr>
              <a:t>Qui omnis democritum accommodare at</a:t>
            </a:r>
            <a:r>
              <a:rPr lang="en-US"/>
              <a:t>, equidem honestatis ad per, et animal singulis per. No tale suas interpretaris quo, ei apeirian gubergren pro. No sea liber mandamus, sea te movet intellegebat, ex duo purto utamur. Qui te quas labitur.</a:t>
            </a:r>
            <a:endParaRPr/>
          </a:p>
          <a:p>
            <a:pPr marL="0" lvl="0" indent="0" algn="l" rtl="0">
              <a:spcBef>
                <a:spcPts val="480"/>
              </a:spcBef>
              <a:spcAft>
                <a:spcPts val="0"/>
              </a:spcAft>
              <a:buClr>
                <a:schemeClr val="lt1"/>
              </a:buClr>
              <a:buSzPts val="2400"/>
              <a:buNone/>
            </a:pPr>
            <a:endParaRPr/>
          </a:p>
        </p:txBody>
      </p:sp>
      <p:sp>
        <p:nvSpPr>
          <p:cNvPr id="546" name="Google Shape;546;p8"/>
          <p:cNvSpPr txBox="1">
            <a:spLocks noGrp="1"/>
          </p:cNvSpPr>
          <p:nvPr>
            <p:ph type="body" idx="5"/>
          </p:nvPr>
        </p:nvSpPr>
        <p:spPr>
          <a:xfrm rot="360000">
            <a:off x="4086530" y="8257771"/>
            <a:ext cx="4464496" cy="542312"/>
          </a:xfrm>
          <a:prstGeom prst="rect">
            <a:avLst/>
          </a:prstGeom>
          <a:noFill/>
          <a:ln>
            <a:noFill/>
          </a:ln>
        </p:spPr>
        <p:txBody>
          <a:bodyPr spcFirstLastPara="1" wrap="square" lIns="163275" tIns="81625" rIns="163275" bIns="81625" anchor="t" anchorCtr="0">
            <a:noAutofit/>
          </a:bodyPr>
          <a:lstStyle/>
          <a:p>
            <a:pPr marL="0" lvl="0" indent="0" algn="r" rtl="0">
              <a:spcBef>
                <a:spcPts val="0"/>
              </a:spcBef>
              <a:spcAft>
                <a:spcPts val="0"/>
              </a:spcAft>
              <a:buClr>
                <a:schemeClr val="lt1"/>
              </a:buClr>
              <a:buSzPts val="3200"/>
              <a:buNone/>
            </a:pPr>
            <a:r>
              <a:rPr lang="en-US"/>
              <a:t>Urszula Antoniak</a:t>
            </a:r>
            <a:endParaRPr/>
          </a:p>
        </p:txBody>
      </p:sp>
      <p:sp>
        <p:nvSpPr>
          <p:cNvPr id="547" name="Google Shape;547;p8"/>
          <p:cNvSpPr>
            <a:spLocks noGrp="1"/>
          </p:cNvSpPr>
          <p:nvPr>
            <p:ph type="pic" idx="4"/>
          </p:nvPr>
        </p:nvSpPr>
        <p:spPr>
          <a:xfrm>
            <a:off x="790279" y="3025820"/>
            <a:ext cx="7920880" cy="496855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9"/>
          <p:cNvSpPr txBox="1">
            <a:spLocks noGrp="1"/>
          </p:cNvSpPr>
          <p:nvPr>
            <p:ph type="body" idx="1"/>
          </p:nvPr>
        </p:nvSpPr>
        <p:spPr>
          <a:xfrm>
            <a:off x="1582366" y="1255068"/>
            <a:ext cx="13321479" cy="647650"/>
          </a:xfrm>
          <a:prstGeom prst="rect">
            <a:avLst/>
          </a:prstGeom>
          <a:noFill/>
          <a:ln>
            <a:noFill/>
          </a:ln>
        </p:spPr>
        <p:txBody>
          <a:bodyPr spcFirstLastPara="1" wrap="square" lIns="163275" tIns="81625" rIns="163275" bIns="81625" anchor="t" anchorCtr="0">
            <a:normAutofit lnSpcReduction="10000"/>
          </a:bodyPr>
          <a:lstStyle/>
          <a:p>
            <a:pPr marL="0" lvl="0" indent="0" algn="l" rtl="0">
              <a:spcBef>
                <a:spcPts val="0"/>
              </a:spcBef>
              <a:spcAft>
                <a:spcPts val="0"/>
              </a:spcAft>
              <a:buClr>
                <a:schemeClr val="dk2"/>
              </a:buClr>
              <a:buSzPts val="3200"/>
              <a:buNone/>
            </a:pPr>
            <a:r>
              <a:rPr lang="en-US"/>
              <a:t>Lorem ipsum dolor sit amet</a:t>
            </a:r>
            <a:endParaRPr/>
          </a:p>
          <a:p>
            <a:pPr marL="0" lvl="0" indent="0" algn="l" rtl="0">
              <a:spcBef>
                <a:spcPts val="640"/>
              </a:spcBef>
              <a:spcAft>
                <a:spcPts val="0"/>
              </a:spcAft>
              <a:buClr>
                <a:schemeClr val="dk2"/>
              </a:buClr>
              <a:buSzPts val="3200"/>
              <a:buNone/>
            </a:pPr>
            <a:endParaRPr/>
          </a:p>
        </p:txBody>
      </p:sp>
      <p:sp>
        <p:nvSpPr>
          <p:cNvPr id="553" name="Google Shape;553;p9"/>
          <p:cNvSpPr txBox="1">
            <a:spLocks noGrp="1"/>
          </p:cNvSpPr>
          <p:nvPr>
            <p:ph type="title"/>
          </p:nvPr>
        </p:nvSpPr>
        <p:spPr>
          <a:xfrm>
            <a:off x="1542418" y="318964"/>
            <a:ext cx="16457771" cy="1059135"/>
          </a:xfrm>
          <a:prstGeom prst="rect">
            <a:avLst/>
          </a:prstGeom>
          <a:noFill/>
          <a:ln>
            <a:noFill/>
          </a:ln>
        </p:spPr>
        <p:txBody>
          <a:bodyPr spcFirstLastPara="1" wrap="square" lIns="163275" tIns="81625" rIns="163275" bIns="81625" anchor="ctr" anchorCtr="0">
            <a:noAutofit/>
          </a:bodyPr>
          <a:lstStyle/>
          <a:p>
            <a:pPr marL="0" lvl="0" indent="0" algn="l" rtl="0">
              <a:spcBef>
                <a:spcPts val="0"/>
              </a:spcBef>
              <a:spcAft>
                <a:spcPts val="0"/>
              </a:spcAft>
              <a:buClr>
                <a:schemeClr val="dk1"/>
              </a:buClr>
              <a:buSzPts val="8000"/>
              <a:buFont typeface="Roboto Thin"/>
              <a:buNone/>
            </a:pPr>
            <a:r>
              <a:rPr lang="en-US"/>
              <a:t>Meet the awesome crews!</a:t>
            </a:r>
            <a:endParaRPr/>
          </a:p>
        </p:txBody>
      </p:sp>
      <p:sp>
        <p:nvSpPr>
          <p:cNvPr id="554" name="Google Shape;554;p9"/>
          <p:cNvSpPr txBox="1">
            <a:spLocks noGrp="1"/>
          </p:cNvSpPr>
          <p:nvPr>
            <p:ph type="ftr" idx="11"/>
          </p:nvPr>
        </p:nvSpPr>
        <p:spPr>
          <a:xfrm>
            <a:off x="502246" y="9708380"/>
            <a:ext cx="17281920" cy="547688"/>
          </a:xfrm>
          <a:prstGeom prst="rect">
            <a:avLst/>
          </a:prstGeom>
          <a:noFill/>
          <a:ln>
            <a:noFill/>
          </a:ln>
        </p:spPr>
        <p:txBody>
          <a:bodyPr spcFirstLastPara="1" wrap="square" lIns="163275" tIns="81625" rIns="163275" bIns="81625" anchor="ctr" anchorCtr="0">
            <a:noAutofit/>
          </a:bodyPr>
          <a:lstStyle/>
          <a:p>
            <a:pPr marL="0" lvl="0" indent="0" algn="ctr" rtl="0">
              <a:spcBef>
                <a:spcPts val="0"/>
              </a:spcBef>
              <a:spcAft>
                <a:spcPts val="0"/>
              </a:spcAft>
              <a:buNone/>
            </a:pPr>
            <a:r>
              <a:rPr lang="en-US" dirty="0"/>
              <a:t>The Power of PowerPoint – http</a:t>
            </a:r>
            <a:r>
              <a:rPr lang="en-US" dirty="0" smtClean="0"/>
              <a:t>://plantillaspowerpoint.org</a:t>
            </a:r>
            <a:endParaRPr dirty="0"/>
          </a:p>
        </p:txBody>
      </p:sp>
      <p:sp>
        <p:nvSpPr>
          <p:cNvPr id="555" name="Google Shape;555;p9"/>
          <p:cNvSpPr txBox="1">
            <a:spLocks noGrp="1"/>
          </p:cNvSpPr>
          <p:nvPr>
            <p:ph type="sldNum" idx="12"/>
          </p:nvPr>
        </p:nvSpPr>
        <p:spPr>
          <a:xfrm>
            <a:off x="483888" y="1166912"/>
            <a:ext cx="810446" cy="547688"/>
          </a:xfrm>
          <a:prstGeom prst="rect">
            <a:avLst/>
          </a:prstGeom>
          <a:noFill/>
          <a:ln>
            <a:noFill/>
          </a:ln>
        </p:spPr>
        <p:txBody>
          <a:bodyPr spcFirstLastPara="1" wrap="square" lIns="163275" tIns="81625" rIns="163275" bIns="81625"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556" name="Google Shape;556;p9"/>
          <p:cNvSpPr txBox="1">
            <a:spLocks noGrp="1"/>
          </p:cNvSpPr>
          <p:nvPr>
            <p:ph type="body" idx="3"/>
          </p:nvPr>
        </p:nvSpPr>
        <p:spPr>
          <a:xfrm rot="360000">
            <a:off x="616108" y="6457547"/>
            <a:ext cx="3937464" cy="478292"/>
          </a:xfrm>
          <a:prstGeom prst="rect">
            <a:avLst/>
          </a:prstGeom>
          <a:noFill/>
          <a:ln>
            <a:noFill/>
          </a:ln>
        </p:spPr>
        <p:txBody>
          <a:bodyPr spcFirstLastPara="1" wrap="square" lIns="163275" tIns="81625" rIns="163275" bIns="81625" anchor="t" anchorCtr="0">
            <a:noAutofit/>
          </a:bodyPr>
          <a:lstStyle/>
          <a:p>
            <a:pPr marL="0" lvl="0" indent="0" algn="r" rtl="0">
              <a:spcBef>
                <a:spcPts val="0"/>
              </a:spcBef>
              <a:spcAft>
                <a:spcPts val="0"/>
              </a:spcAft>
              <a:buClr>
                <a:schemeClr val="lt1"/>
              </a:buClr>
              <a:buSzPts val="2400"/>
              <a:buNone/>
            </a:pPr>
            <a:r>
              <a:rPr lang="en-US"/>
              <a:t>Andrew Adamson</a:t>
            </a:r>
            <a:endParaRPr/>
          </a:p>
          <a:p>
            <a:pPr marL="0" lvl="0" indent="0" algn="r" rtl="0">
              <a:spcBef>
                <a:spcPts val="480"/>
              </a:spcBef>
              <a:spcAft>
                <a:spcPts val="0"/>
              </a:spcAft>
              <a:buClr>
                <a:schemeClr val="lt1"/>
              </a:buClr>
              <a:buSzPts val="2400"/>
              <a:buNone/>
            </a:pPr>
            <a:endParaRPr/>
          </a:p>
        </p:txBody>
      </p:sp>
      <p:sp>
        <p:nvSpPr>
          <p:cNvPr id="557" name="Google Shape;557;p9"/>
          <p:cNvSpPr txBox="1">
            <a:spLocks noGrp="1"/>
          </p:cNvSpPr>
          <p:nvPr>
            <p:ph type="body" idx="4"/>
          </p:nvPr>
        </p:nvSpPr>
        <p:spPr>
          <a:xfrm>
            <a:off x="673215" y="7202109"/>
            <a:ext cx="3775131" cy="110974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latin typeface="Arial"/>
                <a:ea typeface="Arial"/>
                <a:cs typeface="Arial"/>
                <a:sym typeface="Arial"/>
              </a:rPr>
              <a:t>Ea zril affert sed</a:t>
            </a:r>
            <a:r>
              <a:rPr lang="en-US"/>
              <a:t>. Per option salutatus eu, pro at agam delicata vituperatoribus. </a:t>
            </a:r>
            <a:endParaRPr/>
          </a:p>
        </p:txBody>
      </p:sp>
      <p:sp>
        <p:nvSpPr>
          <p:cNvPr id="558" name="Google Shape;558;p9"/>
          <p:cNvSpPr txBox="1">
            <a:spLocks noGrp="1"/>
          </p:cNvSpPr>
          <p:nvPr>
            <p:ph type="body" idx="6"/>
          </p:nvPr>
        </p:nvSpPr>
        <p:spPr>
          <a:xfrm rot="360000">
            <a:off x="5179353" y="7089042"/>
            <a:ext cx="3937464" cy="478292"/>
          </a:xfrm>
          <a:prstGeom prst="rect">
            <a:avLst/>
          </a:prstGeom>
          <a:noFill/>
          <a:ln>
            <a:noFill/>
          </a:ln>
        </p:spPr>
        <p:txBody>
          <a:bodyPr spcFirstLastPara="1" wrap="square" lIns="163275" tIns="81625" rIns="163275" bIns="81625" anchor="t" anchorCtr="0">
            <a:noAutofit/>
          </a:bodyPr>
          <a:lstStyle/>
          <a:p>
            <a:pPr marL="0" lvl="0" indent="0" algn="r" rtl="0">
              <a:spcBef>
                <a:spcPts val="0"/>
              </a:spcBef>
              <a:spcAft>
                <a:spcPts val="0"/>
              </a:spcAft>
              <a:buClr>
                <a:schemeClr val="lt1"/>
              </a:buClr>
              <a:buSzPts val="2400"/>
              <a:buNone/>
            </a:pPr>
            <a:r>
              <a:rPr lang="en-US"/>
              <a:t>Denys Arcand</a:t>
            </a:r>
            <a:endParaRPr/>
          </a:p>
          <a:p>
            <a:pPr marL="0" lvl="0" indent="0" algn="r" rtl="0">
              <a:spcBef>
                <a:spcPts val="480"/>
              </a:spcBef>
              <a:spcAft>
                <a:spcPts val="0"/>
              </a:spcAft>
              <a:buClr>
                <a:schemeClr val="lt1"/>
              </a:buClr>
              <a:buSzPts val="2400"/>
              <a:buNone/>
            </a:pPr>
            <a:endParaRPr/>
          </a:p>
        </p:txBody>
      </p:sp>
      <p:sp>
        <p:nvSpPr>
          <p:cNvPr id="559" name="Google Shape;559;p9"/>
          <p:cNvSpPr txBox="1">
            <a:spLocks noGrp="1"/>
          </p:cNvSpPr>
          <p:nvPr>
            <p:ph type="body" idx="7"/>
          </p:nvPr>
        </p:nvSpPr>
        <p:spPr>
          <a:xfrm>
            <a:off x="5236460" y="7833604"/>
            <a:ext cx="3775131" cy="110974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Ea zril affert sed. Per option salutatus eu, pro at agam delicata vituperatoribus.</a:t>
            </a:r>
            <a:endParaRPr/>
          </a:p>
        </p:txBody>
      </p:sp>
      <p:sp>
        <p:nvSpPr>
          <p:cNvPr id="560" name="Google Shape;560;p9"/>
          <p:cNvSpPr txBox="1">
            <a:spLocks noGrp="1"/>
          </p:cNvSpPr>
          <p:nvPr>
            <p:ph type="body" idx="9"/>
          </p:nvPr>
        </p:nvSpPr>
        <p:spPr>
          <a:xfrm rot="360000">
            <a:off x="9523896" y="5872417"/>
            <a:ext cx="3937464" cy="478292"/>
          </a:xfrm>
          <a:prstGeom prst="rect">
            <a:avLst/>
          </a:prstGeom>
          <a:noFill/>
          <a:ln>
            <a:noFill/>
          </a:ln>
        </p:spPr>
        <p:txBody>
          <a:bodyPr spcFirstLastPara="1" wrap="square" lIns="163275" tIns="81625" rIns="163275" bIns="81625" anchor="t" anchorCtr="0">
            <a:noAutofit/>
          </a:bodyPr>
          <a:lstStyle/>
          <a:p>
            <a:pPr marL="0" lvl="0" indent="0" algn="r" rtl="0">
              <a:spcBef>
                <a:spcPts val="0"/>
              </a:spcBef>
              <a:spcAft>
                <a:spcPts val="0"/>
              </a:spcAft>
              <a:buClr>
                <a:schemeClr val="lt1"/>
              </a:buClr>
              <a:buSzPts val="2400"/>
              <a:buNone/>
            </a:pPr>
            <a:r>
              <a:rPr lang="en-US"/>
              <a:t>Nana Djordjadze</a:t>
            </a:r>
            <a:endParaRPr/>
          </a:p>
          <a:p>
            <a:pPr marL="0" lvl="0" indent="0" algn="r" rtl="0">
              <a:spcBef>
                <a:spcPts val="480"/>
              </a:spcBef>
              <a:spcAft>
                <a:spcPts val="0"/>
              </a:spcAft>
              <a:buClr>
                <a:schemeClr val="lt1"/>
              </a:buClr>
              <a:buSzPts val="2400"/>
              <a:buNone/>
            </a:pPr>
            <a:endParaRPr/>
          </a:p>
        </p:txBody>
      </p:sp>
      <p:sp>
        <p:nvSpPr>
          <p:cNvPr id="561" name="Google Shape;561;p9"/>
          <p:cNvSpPr txBox="1">
            <a:spLocks noGrp="1"/>
          </p:cNvSpPr>
          <p:nvPr>
            <p:ph type="body" idx="13"/>
          </p:nvPr>
        </p:nvSpPr>
        <p:spPr>
          <a:xfrm>
            <a:off x="9581003" y="6616979"/>
            <a:ext cx="3775131" cy="110974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Ea zril affert sed. Per option salutatus eu, pro at agam delicata vituperatoribus. </a:t>
            </a:r>
            <a:endParaRPr/>
          </a:p>
        </p:txBody>
      </p:sp>
      <p:sp>
        <p:nvSpPr>
          <p:cNvPr id="562" name="Google Shape;562;p9"/>
          <p:cNvSpPr txBox="1">
            <a:spLocks noGrp="1"/>
          </p:cNvSpPr>
          <p:nvPr>
            <p:ph type="body" idx="15"/>
          </p:nvPr>
        </p:nvSpPr>
        <p:spPr>
          <a:xfrm rot="360000">
            <a:off x="13838285" y="7769527"/>
            <a:ext cx="3937464" cy="478292"/>
          </a:xfrm>
          <a:prstGeom prst="rect">
            <a:avLst/>
          </a:prstGeom>
          <a:noFill/>
          <a:ln>
            <a:noFill/>
          </a:ln>
        </p:spPr>
        <p:txBody>
          <a:bodyPr spcFirstLastPara="1" wrap="square" lIns="163275" tIns="81625" rIns="163275" bIns="81625" anchor="t" anchorCtr="0">
            <a:noAutofit/>
          </a:bodyPr>
          <a:lstStyle/>
          <a:p>
            <a:pPr marL="0" lvl="0" indent="0" algn="r" rtl="0">
              <a:spcBef>
                <a:spcPts val="0"/>
              </a:spcBef>
              <a:spcAft>
                <a:spcPts val="0"/>
              </a:spcAft>
              <a:buClr>
                <a:schemeClr val="lt1"/>
              </a:buClr>
              <a:buSzPts val="2400"/>
              <a:buNone/>
            </a:pPr>
            <a:r>
              <a:rPr lang="en-US"/>
              <a:t>Bille August</a:t>
            </a:r>
            <a:endParaRPr/>
          </a:p>
          <a:p>
            <a:pPr marL="0" lvl="0" indent="0" algn="r" rtl="0">
              <a:spcBef>
                <a:spcPts val="480"/>
              </a:spcBef>
              <a:spcAft>
                <a:spcPts val="0"/>
              </a:spcAft>
              <a:buClr>
                <a:schemeClr val="lt1"/>
              </a:buClr>
              <a:buSzPts val="2400"/>
              <a:buNone/>
            </a:pPr>
            <a:endParaRPr/>
          </a:p>
        </p:txBody>
      </p:sp>
      <p:sp>
        <p:nvSpPr>
          <p:cNvPr id="563" name="Google Shape;563;p9"/>
          <p:cNvSpPr txBox="1">
            <a:spLocks noGrp="1"/>
          </p:cNvSpPr>
          <p:nvPr>
            <p:ph type="body" idx="16"/>
          </p:nvPr>
        </p:nvSpPr>
        <p:spPr>
          <a:xfrm>
            <a:off x="13895391" y="8514089"/>
            <a:ext cx="3775131" cy="1109743"/>
          </a:xfrm>
          <a:prstGeom prst="rect">
            <a:avLst/>
          </a:prstGeom>
          <a:noFill/>
          <a:ln>
            <a:noFill/>
          </a:ln>
        </p:spPr>
        <p:txBody>
          <a:bodyPr spcFirstLastPara="1" wrap="square" lIns="163275" tIns="81625" rIns="163275" bIns="81625" anchor="t" anchorCtr="0">
            <a:normAutofit/>
          </a:bodyPr>
          <a:lstStyle/>
          <a:p>
            <a:pPr marL="0" lvl="0" indent="0" algn="l" rtl="0">
              <a:spcBef>
                <a:spcPts val="0"/>
              </a:spcBef>
              <a:spcAft>
                <a:spcPts val="0"/>
              </a:spcAft>
              <a:buClr>
                <a:schemeClr val="lt1"/>
              </a:buClr>
              <a:buSzPts val="2000"/>
              <a:buNone/>
            </a:pPr>
            <a:r>
              <a:rPr lang="en-US"/>
              <a:t>Ea zril affert sed. Per option salutatus eu, </a:t>
            </a:r>
            <a:r>
              <a:rPr lang="en-US">
                <a:latin typeface="Arial"/>
                <a:ea typeface="Arial"/>
                <a:cs typeface="Arial"/>
                <a:sym typeface="Arial"/>
              </a:rPr>
              <a:t>pro at agam </a:t>
            </a:r>
            <a:r>
              <a:rPr lang="en-US"/>
              <a:t>delicata vituperatoribus.</a:t>
            </a:r>
            <a:endParaRPr/>
          </a:p>
        </p:txBody>
      </p:sp>
      <p:grpSp>
        <p:nvGrpSpPr>
          <p:cNvPr id="564" name="Google Shape;564;p9"/>
          <p:cNvGrpSpPr/>
          <p:nvPr/>
        </p:nvGrpSpPr>
        <p:grpSpPr>
          <a:xfrm>
            <a:off x="4008973" y="2096435"/>
            <a:ext cx="1152128" cy="1131966"/>
            <a:chOff x="9303333" y="2315118"/>
            <a:chExt cx="1152128" cy="1131966"/>
          </a:xfrm>
        </p:grpSpPr>
        <p:sp>
          <p:nvSpPr>
            <p:cNvPr id="565" name="Google Shape;565;p9"/>
            <p:cNvSpPr/>
            <p:nvPr/>
          </p:nvSpPr>
          <p:spPr>
            <a:xfrm rot="5400000">
              <a:off x="9061386" y="2557065"/>
              <a:ext cx="1131966" cy="648072"/>
            </a:xfrm>
            <a:prstGeom prst="triangle">
              <a:avLst>
                <a:gd name="adj" fmla="val 50000"/>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66" name="Google Shape;566;p9"/>
            <p:cNvSpPr/>
            <p:nvPr/>
          </p:nvSpPr>
          <p:spPr>
            <a:xfrm>
              <a:off x="9309446" y="2315118"/>
              <a:ext cx="1146015" cy="740150"/>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CEO</a:t>
              </a:r>
              <a:endParaRPr sz="2400">
                <a:solidFill>
                  <a:schemeClr val="lt1"/>
                </a:solidFill>
                <a:latin typeface="Arial"/>
                <a:ea typeface="Arial"/>
                <a:cs typeface="Arial"/>
                <a:sym typeface="Arial"/>
              </a:endParaRPr>
            </a:p>
          </p:txBody>
        </p:sp>
      </p:grpSp>
      <p:grpSp>
        <p:nvGrpSpPr>
          <p:cNvPr id="567" name="Google Shape;567;p9"/>
          <p:cNvGrpSpPr/>
          <p:nvPr/>
        </p:nvGrpSpPr>
        <p:grpSpPr>
          <a:xfrm>
            <a:off x="8279110" y="2559891"/>
            <a:ext cx="1440160" cy="1131966"/>
            <a:chOff x="9303333" y="2315118"/>
            <a:chExt cx="1440160" cy="1131966"/>
          </a:xfrm>
        </p:grpSpPr>
        <p:sp>
          <p:nvSpPr>
            <p:cNvPr id="568" name="Google Shape;568;p9"/>
            <p:cNvSpPr/>
            <p:nvPr/>
          </p:nvSpPr>
          <p:spPr>
            <a:xfrm rot="5400000">
              <a:off x="9061386" y="2557065"/>
              <a:ext cx="1131966" cy="648072"/>
            </a:xfrm>
            <a:prstGeom prst="triangle">
              <a:avLst>
                <a:gd name="adj" fmla="val 50000"/>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69" name="Google Shape;569;p9"/>
            <p:cNvSpPr/>
            <p:nvPr/>
          </p:nvSpPr>
          <p:spPr>
            <a:xfrm>
              <a:off x="9309446" y="2315118"/>
              <a:ext cx="1434047" cy="740150"/>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Director</a:t>
              </a:r>
              <a:endParaRPr sz="2400">
                <a:solidFill>
                  <a:schemeClr val="lt1"/>
                </a:solidFill>
                <a:latin typeface="Arial"/>
                <a:ea typeface="Arial"/>
                <a:cs typeface="Arial"/>
                <a:sym typeface="Arial"/>
              </a:endParaRPr>
            </a:p>
          </p:txBody>
        </p:sp>
      </p:grpSp>
      <p:grpSp>
        <p:nvGrpSpPr>
          <p:cNvPr id="570" name="Google Shape;570;p9"/>
          <p:cNvGrpSpPr/>
          <p:nvPr/>
        </p:nvGrpSpPr>
        <p:grpSpPr>
          <a:xfrm>
            <a:off x="13031638" y="1334544"/>
            <a:ext cx="1512168" cy="1131966"/>
            <a:chOff x="9303333" y="2315118"/>
            <a:chExt cx="1512168" cy="1131966"/>
          </a:xfrm>
        </p:grpSpPr>
        <p:sp>
          <p:nvSpPr>
            <p:cNvPr id="571" name="Google Shape;571;p9"/>
            <p:cNvSpPr/>
            <p:nvPr/>
          </p:nvSpPr>
          <p:spPr>
            <a:xfrm rot="5400000">
              <a:off x="9061386" y="2557065"/>
              <a:ext cx="1131966" cy="648072"/>
            </a:xfrm>
            <a:prstGeom prst="triangle">
              <a:avLst>
                <a:gd name="adj" fmla="val 50000"/>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72" name="Google Shape;572;p9"/>
            <p:cNvSpPr/>
            <p:nvPr/>
          </p:nvSpPr>
          <p:spPr>
            <a:xfrm>
              <a:off x="9309446" y="2315118"/>
              <a:ext cx="1506055" cy="740150"/>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Designer</a:t>
              </a:r>
              <a:endParaRPr sz="2400">
                <a:solidFill>
                  <a:schemeClr val="lt1"/>
                </a:solidFill>
                <a:latin typeface="Arial"/>
                <a:ea typeface="Arial"/>
                <a:cs typeface="Arial"/>
                <a:sym typeface="Arial"/>
              </a:endParaRPr>
            </a:p>
          </p:txBody>
        </p:sp>
      </p:grpSp>
      <p:grpSp>
        <p:nvGrpSpPr>
          <p:cNvPr id="573" name="Google Shape;573;p9"/>
          <p:cNvGrpSpPr/>
          <p:nvPr/>
        </p:nvGrpSpPr>
        <p:grpSpPr>
          <a:xfrm>
            <a:off x="16705855" y="3163152"/>
            <a:ext cx="1438351" cy="1131966"/>
            <a:chOff x="9303333" y="2315118"/>
            <a:chExt cx="1438351" cy="1131966"/>
          </a:xfrm>
        </p:grpSpPr>
        <p:sp>
          <p:nvSpPr>
            <p:cNvPr id="574" name="Google Shape;574;p9"/>
            <p:cNvSpPr/>
            <p:nvPr/>
          </p:nvSpPr>
          <p:spPr>
            <a:xfrm rot="5400000">
              <a:off x="9061386" y="2557065"/>
              <a:ext cx="1131966" cy="648072"/>
            </a:xfrm>
            <a:prstGeom prst="triangle">
              <a:avLst>
                <a:gd name="adj" fmla="val 50000"/>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75" name="Google Shape;575;p9"/>
            <p:cNvSpPr/>
            <p:nvPr/>
          </p:nvSpPr>
          <p:spPr>
            <a:xfrm>
              <a:off x="9309446" y="2315118"/>
              <a:ext cx="1432238" cy="740150"/>
            </a:xfrm>
            <a:prstGeom prst="rect">
              <a:avLst/>
            </a:prstGeom>
            <a:blipFill rotWithShape="1">
              <a:blip r:embed="rId3">
                <a:alphaModFix/>
              </a:blip>
              <a:tile tx="0" ty="0" sx="100000" sy="100000" flip="none" algn="tl"/>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Brain</a:t>
              </a:r>
              <a:endParaRPr sz="2400">
                <a:solidFill>
                  <a:schemeClr val="lt1"/>
                </a:solidFill>
                <a:latin typeface="Arial"/>
                <a:ea typeface="Arial"/>
                <a:cs typeface="Arial"/>
                <a:sym typeface="Arial"/>
              </a:endParaRPr>
            </a:p>
          </p:txBody>
        </p:sp>
      </p:grpSp>
      <p:sp>
        <p:nvSpPr>
          <p:cNvPr id="576" name="Google Shape;576;p9"/>
          <p:cNvSpPr>
            <a:spLocks noGrp="1"/>
          </p:cNvSpPr>
          <p:nvPr>
            <p:ph type="pic" idx="2"/>
          </p:nvPr>
        </p:nvSpPr>
        <p:spPr>
          <a:xfrm>
            <a:off x="775939" y="2623220"/>
            <a:ext cx="3672407" cy="3629848"/>
          </a:xfrm>
          <a:prstGeom prst="rect">
            <a:avLst/>
          </a:prstGeom>
          <a:noFill/>
          <a:ln>
            <a:noFill/>
          </a:ln>
        </p:spPr>
      </p:sp>
      <p:sp>
        <p:nvSpPr>
          <p:cNvPr id="577" name="Google Shape;577;p9"/>
          <p:cNvSpPr>
            <a:spLocks noGrp="1"/>
          </p:cNvSpPr>
          <p:nvPr>
            <p:ph type="pic" idx="5"/>
          </p:nvPr>
        </p:nvSpPr>
        <p:spPr>
          <a:xfrm>
            <a:off x="5339184" y="3254715"/>
            <a:ext cx="3672407" cy="3629848"/>
          </a:xfrm>
          <a:prstGeom prst="rect">
            <a:avLst/>
          </a:prstGeom>
          <a:noFill/>
          <a:ln>
            <a:noFill/>
          </a:ln>
        </p:spPr>
      </p:sp>
      <p:sp>
        <p:nvSpPr>
          <p:cNvPr id="578" name="Google Shape;578;p9"/>
          <p:cNvSpPr>
            <a:spLocks noGrp="1"/>
          </p:cNvSpPr>
          <p:nvPr>
            <p:ph type="pic" idx="8"/>
          </p:nvPr>
        </p:nvSpPr>
        <p:spPr>
          <a:xfrm>
            <a:off x="9683727" y="2038090"/>
            <a:ext cx="3672407" cy="3629848"/>
          </a:xfrm>
          <a:prstGeom prst="rect">
            <a:avLst/>
          </a:prstGeom>
          <a:noFill/>
          <a:ln>
            <a:noFill/>
          </a:ln>
        </p:spPr>
      </p:sp>
      <p:sp>
        <p:nvSpPr>
          <p:cNvPr id="579" name="Google Shape;579;p9"/>
          <p:cNvSpPr>
            <a:spLocks noGrp="1"/>
          </p:cNvSpPr>
          <p:nvPr>
            <p:ph type="pic" idx="14"/>
          </p:nvPr>
        </p:nvSpPr>
        <p:spPr>
          <a:xfrm>
            <a:off x="13998116" y="3935200"/>
            <a:ext cx="3672407" cy="3629848"/>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590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4"/>
                                        </p:tgtEl>
                                        <p:attrNameLst>
                                          <p:attrName>style.visibility</p:attrName>
                                        </p:attrNameLst>
                                      </p:cBhvr>
                                      <p:to>
                                        <p:strVal val="visible"/>
                                      </p:to>
                                    </p:set>
                                    <p:animEffect transition="in" filter="fade">
                                      <p:cBhvr>
                                        <p:cTn id="7" dur="500"/>
                                        <p:tgtEl>
                                          <p:spTgt spid="56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7"/>
                                        </p:tgtEl>
                                        <p:attrNameLst>
                                          <p:attrName>style.visibility</p:attrName>
                                        </p:attrNameLst>
                                      </p:cBhvr>
                                      <p:to>
                                        <p:strVal val="visible"/>
                                      </p:to>
                                    </p:set>
                                    <p:animEffect transition="in" filter="fade">
                                      <p:cBhvr>
                                        <p:cTn id="11" dur="500"/>
                                        <p:tgtEl>
                                          <p:spTgt spid="5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0"/>
                                        </p:tgtEl>
                                        <p:attrNameLst>
                                          <p:attrName>style.visibility</p:attrName>
                                        </p:attrNameLst>
                                      </p:cBhvr>
                                      <p:to>
                                        <p:strVal val="visible"/>
                                      </p:to>
                                    </p:set>
                                    <p:animEffect transition="in" filter="fade">
                                      <p:cBhvr>
                                        <p:cTn id="15" dur="500"/>
                                        <p:tgtEl>
                                          <p:spTgt spid="57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73"/>
                                        </p:tgtEl>
                                        <p:attrNameLst>
                                          <p:attrName>style.visibility</p:attrName>
                                        </p:attrNameLst>
                                      </p:cBhvr>
                                      <p:to>
                                        <p:strVal val="visible"/>
                                      </p:to>
                                    </p:set>
                                    <p:animEffect transition="in" filter="fade">
                                      <p:cBhvr>
                                        <p:cTn id="19"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lphard - No Contents">
  <a:themeElements>
    <a:clrScheme name="Personalizado 445">
      <a:dk1>
        <a:srgbClr val="F2F2F2"/>
      </a:dk1>
      <a:lt1>
        <a:srgbClr val="F2F2F2"/>
      </a:lt1>
      <a:dk2>
        <a:srgbClr val="2F2F2F"/>
      </a:dk2>
      <a:lt2>
        <a:srgbClr val="2F2F2F"/>
      </a:lt2>
      <a:accent1>
        <a:srgbClr val="F2F2F2"/>
      </a:accent1>
      <a:accent2>
        <a:srgbClr val="2F2F2F"/>
      </a:accent2>
      <a:accent3>
        <a:srgbClr val="002060"/>
      </a:accent3>
      <a:accent4>
        <a:srgbClr val="A70000"/>
      </a:accent4>
      <a:accent5>
        <a:srgbClr val="205867"/>
      </a:accent5>
      <a:accent6>
        <a:srgbClr val="003300"/>
      </a:accent6>
      <a:hlink>
        <a:srgbClr val="797979"/>
      </a:hlink>
      <a:folHlink>
        <a:srgbClr val="8B8B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phard">
  <a:themeElements>
    <a:clrScheme name="Personalizado 447">
      <a:dk1>
        <a:srgbClr val="F2F2F2"/>
      </a:dk1>
      <a:lt1>
        <a:srgbClr val="F2F2F2"/>
      </a:lt1>
      <a:dk2>
        <a:srgbClr val="2F2F2F"/>
      </a:dk2>
      <a:lt2>
        <a:srgbClr val="2F2F2F"/>
      </a:lt2>
      <a:accent1>
        <a:srgbClr val="F2F2F2"/>
      </a:accent1>
      <a:accent2>
        <a:srgbClr val="2F2F2F"/>
      </a:accent2>
      <a:accent3>
        <a:srgbClr val="002060"/>
      </a:accent3>
      <a:accent4>
        <a:srgbClr val="A70000"/>
      </a:accent4>
      <a:accent5>
        <a:srgbClr val="205867"/>
      </a:accent5>
      <a:accent6>
        <a:srgbClr val="003300"/>
      </a:accent6>
      <a:hlink>
        <a:srgbClr val="797979"/>
      </a:hlink>
      <a:folHlink>
        <a:srgbClr val="8B8B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2032</Words>
  <Application>Microsoft Office PowerPoint</Application>
  <PresentationFormat>Personalizado</PresentationFormat>
  <Paragraphs>224</Paragraphs>
  <Slides>28</Slides>
  <Notes>28</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28</vt:i4>
      </vt:variant>
    </vt:vector>
  </HeadingPairs>
  <TitlesOfParts>
    <vt:vector size="33" baseType="lpstr">
      <vt:lpstr>Roboto Thin</vt:lpstr>
      <vt:lpstr>Arial</vt:lpstr>
      <vt:lpstr>Calibri</vt:lpstr>
      <vt:lpstr>Alphard - No Contents</vt:lpstr>
      <vt:lpstr>Alphard</vt:lpstr>
      <vt:lpstr>Alphard PowerPoint Template</vt:lpstr>
      <vt:lpstr>Nice to meet you!</vt:lpstr>
      <vt:lpstr>Storyboard</vt:lpstr>
      <vt:lpstr>About Us</vt:lpstr>
      <vt:lpstr>Running to the top</vt:lpstr>
      <vt:lpstr>Our history</vt:lpstr>
      <vt:lpstr>Our skills</vt:lpstr>
      <vt:lpstr>Key person</vt:lpstr>
      <vt:lpstr>Meet the awesome crews!</vt:lpstr>
      <vt:lpstr>Presentación de PowerPoint</vt:lpstr>
      <vt:lpstr>New Proposal</vt:lpstr>
      <vt:lpstr>Concept</vt:lpstr>
      <vt:lpstr>Background</vt:lpstr>
      <vt:lpstr>4 pillars</vt:lpstr>
      <vt:lpstr>Purpose and goal</vt:lpstr>
      <vt:lpstr>Other options</vt:lpstr>
      <vt:lpstr>Process to success</vt:lpstr>
      <vt:lpstr>That’s not enough</vt:lpstr>
      <vt:lpstr>Presentación de PowerPoint</vt:lpstr>
      <vt:lpstr>Analysis</vt:lpstr>
      <vt:lpstr>Do you like coffee?</vt:lpstr>
      <vt:lpstr>Keywords</vt:lpstr>
      <vt:lpstr>Increasing clients</vt:lpstr>
      <vt:lpstr>Sales</vt:lpstr>
      <vt:lpstr>Notice your potential</vt:lpstr>
      <vt:lpstr>Life is either a daring adventure or nothing.</vt:lpstr>
      <vt:lpstr>Presentación de PowerPoint</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Alphard PowerPoint Template</dc:title>
  <dc:creator>Jun</dc:creator>
  <cp:lastModifiedBy>eduardo</cp:lastModifiedBy>
  <cp:revision>2</cp:revision>
  <dcterms:created xsi:type="dcterms:W3CDTF">2014-06-11T16:23:30Z</dcterms:created>
  <dcterms:modified xsi:type="dcterms:W3CDTF">2023-11-30T17:20:08Z</dcterms:modified>
</cp:coreProperties>
</file>