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56" r:id="rId5"/>
    <p:sldId id="260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1A32"/>
    <a:srgbClr val="8C1430"/>
    <a:srgbClr val="B12636"/>
    <a:srgbClr val="FDFDFD"/>
    <a:srgbClr val="F5F4F2"/>
    <a:srgbClr val="F6F5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1492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4698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54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8162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0559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886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7889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367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5223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6044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791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61B03-6E8A-4A06-BA53-BC75DDBFE6C3}" type="datetimeFigureOut">
              <a:rPr lang="es-CO" smtClean="0"/>
              <a:t>17/11/2023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86C50-F7EF-4E7B-877E-8E9DB7AD8820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8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F5F4F2"/>
            </a:gs>
            <a:gs pos="82000">
              <a:srgbClr val="FDFDFD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6"/>
          <a:stretch/>
        </p:blipFill>
        <p:spPr>
          <a:xfrm>
            <a:off x="2523459" y="0"/>
            <a:ext cx="7145082" cy="4256800"/>
          </a:xfrm>
          <a:prstGeom prst="rect">
            <a:avLst/>
          </a:prstGeom>
        </p:spPr>
      </p:pic>
      <p:sp>
        <p:nvSpPr>
          <p:cNvPr id="21" name="Forma libre 20"/>
          <p:cNvSpPr/>
          <p:nvPr/>
        </p:nvSpPr>
        <p:spPr>
          <a:xfrm>
            <a:off x="0" y="0"/>
            <a:ext cx="12148456" cy="6858000"/>
          </a:xfrm>
          <a:custGeom>
            <a:avLst/>
            <a:gdLst>
              <a:gd name="connsiteX0" fmla="*/ 0 w 12148456"/>
              <a:gd name="connsiteY0" fmla="*/ 0 h 6858000"/>
              <a:gd name="connsiteX1" fmla="*/ 2357809 w 12148456"/>
              <a:gd name="connsiteY1" fmla="*/ 0 h 6858000"/>
              <a:gd name="connsiteX2" fmla="*/ 2341049 w 12148456"/>
              <a:gd name="connsiteY2" fmla="*/ 121002 h 6858000"/>
              <a:gd name="connsiteX3" fmla="*/ 2321562 w 12148456"/>
              <a:gd name="connsiteY3" fmla="*/ 475049 h 6858000"/>
              <a:gd name="connsiteX4" fmla="*/ 6095999 w 12148456"/>
              <a:gd name="connsiteY4" fmla="*/ 3937808 h 6858000"/>
              <a:gd name="connsiteX5" fmla="*/ 9870436 w 12148456"/>
              <a:gd name="connsiteY5" fmla="*/ 475049 h 6858000"/>
              <a:gd name="connsiteX6" fmla="*/ 9850949 w 12148456"/>
              <a:gd name="connsiteY6" fmla="*/ 121002 h 6858000"/>
              <a:gd name="connsiteX7" fmla="*/ 9834189 w 12148456"/>
              <a:gd name="connsiteY7" fmla="*/ 0 h 6858000"/>
              <a:gd name="connsiteX8" fmla="*/ 12148456 w 12148456"/>
              <a:gd name="connsiteY8" fmla="*/ 0 h 6858000"/>
              <a:gd name="connsiteX9" fmla="*/ 12148456 w 12148456"/>
              <a:gd name="connsiteY9" fmla="*/ 6858000 h 6858000"/>
              <a:gd name="connsiteX10" fmla="*/ 0 w 12148456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48456" h="6858000">
                <a:moveTo>
                  <a:pt x="0" y="0"/>
                </a:moveTo>
                <a:lnTo>
                  <a:pt x="2357809" y="0"/>
                </a:lnTo>
                <a:lnTo>
                  <a:pt x="2341049" y="121002"/>
                </a:lnTo>
                <a:cubicBezTo>
                  <a:pt x="2328163" y="237410"/>
                  <a:pt x="2321562" y="355522"/>
                  <a:pt x="2321562" y="475049"/>
                </a:cubicBezTo>
                <a:cubicBezTo>
                  <a:pt x="2321562" y="2387478"/>
                  <a:pt x="4011435" y="3937808"/>
                  <a:pt x="6095999" y="3937808"/>
                </a:cubicBezTo>
                <a:cubicBezTo>
                  <a:pt x="8180563" y="3937808"/>
                  <a:pt x="9870436" y="2387478"/>
                  <a:pt x="9870436" y="475049"/>
                </a:cubicBezTo>
                <a:cubicBezTo>
                  <a:pt x="9870436" y="355522"/>
                  <a:pt x="9863835" y="237410"/>
                  <a:pt x="9850949" y="121002"/>
                </a:cubicBezTo>
                <a:lnTo>
                  <a:pt x="9834189" y="0"/>
                </a:lnTo>
                <a:lnTo>
                  <a:pt x="12148456" y="0"/>
                </a:lnTo>
                <a:lnTo>
                  <a:pt x="12148456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61000">
                <a:srgbClr val="B12636"/>
              </a:gs>
              <a:gs pos="100000">
                <a:srgbClr val="961A3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orazón 15"/>
          <p:cNvSpPr/>
          <p:nvPr/>
        </p:nvSpPr>
        <p:spPr>
          <a:xfrm rot="21307311" flipH="1">
            <a:off x="1862828" y="4973478"/>
            <a:ext cx="735571" cy="574773"/>
          </a:xfrm>
          <a:custGeom>
            <a:avLst/>
            <a:gdLst>
              <a:gd name="connsiteX0" fmla="*/ 3555739 w 7111477"/>
              <a:gd name="connsiteY0" fmla="*/ 1377416 h 5509663"/>
              <a:gd name="connsiteX1" fmla="*/ 3555739 w 7111477"/>
              <a:gd name="connsiteY1" fmla="*/ 5509663 h 5509663"/>
              <a:gd name="connsiteX2" fmla="*/ 3555739 w 7111477"/>
              <a:gd name="connsiteY2" fmla="*/ 1377416 h 5509663"/>
              <a:gd name="connsiteX0" fmla="*/ 3567273 w 7163345"/>
              <a:gd name="connsiteY0" fmla="*/ 1250873 h 5690804"/>
              <a:gd name="connsiteX1" fmla="*/ 3588076 w 7163345"/>
              <a:gd name="connsiteY1" fmla="*/ 5690804 h 5690804"/>
              <a:gd name="connsiteX2" fmla="*/ 3567273 w 7163345"/>
              <a:gd name="connsiteY2" fmla="*/ 1250873 h 5690804"/>
              <a:gd name="connsiteX0" fmla="*/ 3522097 w 7118169"/>
              <a:gd name="connsiteY0" fmla="*/ 1250873 h 5690804"/>
              <a:gd name="connsiteX1" fmla="*/ 3542900 w 7118169"/>
              <a:gd name="connsiteY1" fmla="*/ 5690804 h 5690804"/>
              <a:gd name="connsiteX2" fmla="*/ 3522097 w 7118169"/>
              <a:gd name="connsiteY2" fmla="*/ 1250873 h 5690804"/>
              <a:gd name="connsiteX0" fmla="*/ 3522097 w 7092605"/>
              <a:gd name="connsiteY0" fmla="*/ 1102214 h 5542145"/>
              <a:gd name="connsiteX1" fmla="*/ 3542900 w 7092605"/>
              <a:gd name="connsiteY1" fmla="*/ 5542145 h 5542145"/>
              <a:gd name="connsiteX2" fmla="*/ 3522097 w 7092605"/>
              <a:gd name="connsiteY2" fmla="*/ 1102214 h 554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92605" h="5542145">
                <a:moveTo>
                  <a:pt x="3522097" y="1102214"/>
                </a:moveTo>
                <a:cubicBezTo>
                  <a:pt x="4903663" y="-1767318"/>
                  <a:pt x="10802532" y="1409898"/>
                  <a:pt x="3542900" y="5542145"/>
                </a:cubicBezTo>
                <a:cubicBezTo>
                  <a:pt x="-3716733" y="1409898"/>
                  <a:pt x="2216895" y="-1696672"/>
                  <a:pt x="3522097" y="11022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Corazón 15"/>
          <p:cNvSpPr/>
          <p:nvPr/>
        </p:nvSpPr>
        <p:spPr>
          <a:xfrm rot="21307311" flipH="1">
            <a:off x="2737780" y="5215131"/>
            <a:ext cx="451525" cy="352820"/>
          </a:xfrm>
          <a:custGeom>
            <a:avLst/>
            <a:gdLst>
              <a:gd name="connsiteX0" fmla="*/ 3555739 w 7111477"/>
              <a:gd name="connsiteY0" fmla="*/ 1377416 h 5509663"/>
              <a:gd name="connsiteX1" fmla="*/ 3555739 w 7111477"/>
              <a:gd name="connsiteY1" fmla="*/ 5509663 h 5509663"/>
              <a:gd name="connsiteX2" fmla="*/ 3555739 w 7111477"/>
              <a:gd name="connsiteY2" fmla="*/ 1377416 h 5509663"/>
              <a:gd name="connsiteX0" fmla="*/ 3567273 w 7163345"/>
              <a:gd name="connsiteY0" fmla="*/ 1250873 h 5690804"/>
              <a:gd name="connsiteX1" fmla="*/ 3588076 w 7163345"/>
              <a:gd name="connsiteY1" fmla="*/ 5690804 h 5690804"/>
              <a:gd name="connsiteX2" fmla="*/ 3567273 w 7163345"/>
              <a:gd name="connsiteY2" fmla="*/ 1250873 h 5690804"/>
              <a:gd name="connsiteX0" fmla="*/ 3522097 w 7118169"/>
              <a:gd name="connsiteY0" fmla="*/ 1250873 h 5690804"/>
              <a:gd name="connsiteX1" fmla="*/ 3542900 w 7118169"/>
              <a:gd name="connsiteY1" fmla="*/ 5690804 h 5690804"/>
              <a:gd name="connsiteX2" fmla="*/ 3522097 w 7118169"/>
              <a:gd name="connsiteY2" fmla="*/ 1250873 h 5690804"/>
              <a:gd name="connsiteX0" fmla="*/ 3522097 w 7092605"/>
              <a:gd name="connsiteY0" fmla="*/ 1102214 h 5542145"/>
              <a:gd name="connsiteX1" fmla="*/ 3542900 w 7092605"/>
              <a:gd name="connsiteY1" fmla="*/ 5542145 h 5542145"/>
              <a:gd name="connsiteX2" fmla="*/ 3522097 w 7092605"/>
              <a:gd name="connsiteY2" fmla="*/ 1102214 h 554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92605" h="5542145">
                <a:moveTo>
                  <a:pt x="3522097" y="1102214"/>
                </a:moveTo>
                <a:cubicBezTo>
                  <a:pt x="4903663" y="-1767318"/>
                  <a:pt x="10802532" y="1409898"/>
                  <a:pt x="3542900" y="5542145"/>
                </a:cubicBezTo>
                <a:cubicBezTo>
                  <a:pt x="-3716733" y="1409898"/>
                  <a:pt x="2216895" y="-1696672"/>
                  <a:pt x="3522097" y="11022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pSp>
        <p:nvGrpSpPr>
          <p:cNvPr id="2" name="Grupo 1"/>
          <p:cNvGrpSpPr/>
          <p:nvPr/>
        </p:nvGrpSpPr>
        <p:grpSpPr>
          <a:xfrm flipH="1">
            <a:off x="9205989" y="4973478"/>
            <a:ext cx="1288062" cy="594473"/>
            <a:chOff x="9504599" y="4973478"/>
            <a:chExt cx="1326477" cy="594473"/>
          </a:xfrm>
        </p:grpSpPr>
        <p:sp>
          <p:nvSpPr>
            <p:cNvPr id="12" name="Corazón 15"/>
            <p:cNvSpPr/>
            <p:nvPr/>
          </p:nvSpPr>
          <p:spPr>
            <a:xfrm rot="21307311" flipH="1">
              <a:off x="9504599" y="4973478"/>
              <a:ext cx="735571" cy="574773"/>
            </a:xfrm>
            <a:custGeom>
              <a:avLst/>
              <a:gdLst>
                <a:gd name="connsiteX0" fmla="*/ 3555739 w 7111477"/>
                <a:gd name="connsiteY0" fmla="*/ 1377416 h 5509663"/>
                <a:gd name="connsiteX1" fmla="*/ 3555739 w 7111477"/>
                <a:gd name="connsiteY1" fmla="*/ 5509663 h 5509663"/>
                <a:gd name="connsiteX2" fmla="*/ 3555739 w 7111477"/>
                <a:gd name="connsiteY2" fmla="*/ 1377416 h 5509663"/>
                <a:gd name="connsiteX0" fmla="*/ 3567273 w 7163345"/>
                <a:gd name="connsiteY0" fmla="*/ 1250873 h 5690804"/>
                <a:gd name="connsiteX1" fmla="*/ 3588076 w 7163345"/>
                <a:gd name="connsiteY1" fmla="*/ 5690804 h 5690804"/>
                <a:gd name="connsiteX2" fmla="*/ 3567273 w 7163345"/>
                <a:gd name="connsiteY2" fmla="*/ 1250873 h 5690804"/>
                <a:gd name="connsiteX0" fmla="*/ 3522097 w 7118169"/>
                <a:gd name="connsiteY0" fmla="*/ 1250873 h 5690804"/>
                <a:gd name="connsiteX1" fmla="*/ 3542900 w 7118169"/>
                <a:gd name="connsiteY1" fmla="*/ 5690804 h 5690804"/>
                <a:gd name="connsiteX2" fmla="*/ 3522097 w 7118169"/>
                <a:gd name="connsiteY2" fmla="*/ 1250873 h 5690804"/>
                <a:gd name="connsiteX0" fmla="*/ 3522097 w 7092605"/>
                <a:gd name="connsiteY0" fmla="*/ 1102214 h 5542145"/>
                <a:gd name="connsiteX1" fmla="*/ 3542900 w 7092605"/>
                <a:gd name="connsiteY1" fmla="*/ 5542145 h 5542145"/>
                <a:gd name="connsiteX2" fmla="*/ 3522097 w 7092605"/>
                <a:gd name="connsiteY2" fmla="*/ 1102214 h 554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92605" h="5542145">
                  <a:moveTo>
                    <a:pt x="3522097" y="1102214"/>
                  </a:moveTo>
                  <a:cubicBezTo>
                    <a:pt x="4903663" y="-1767318"/>
                    <a:pt x="10802532" y="1409898"/>
                    <a:pt x="3542900" y="5542145"/>
                  </a:cubicBezTo>
                  <a:cubicBezTo>
                    <a:pt x="-3716733" y="1409898"/>
                    <a:pt x="2216895" y="-1696672"/>
                    <a:pt x="3522097" y="11022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13" name="Corazón 15"/>
            <p:cNvSpPr/>
            <p:nvPr/>
          </p:nvSpPr>
          <p:spPr>
            <a:xfrm rot="21307311" flipH="1">
              <a:off x="10379551" y="5215131"/>
              <a:ext cx="451525" cy="352820"/>
            </a:xfrm>
            <a:custGeom>
              <a:avLst/>
              <a:gdLst>
                <a:gd name="connsiteX0" fmla="*/ 3555739 w 7111477"/>
                <a:gd name="connsiteY0" fmla="*/ 1377416 h 5509663"/>
                <a:gd name="connsiteX1" fmla="*/ 3555739 w 7111477"/>
                <a:gd name="connsiteY1" fmla="*/ 5509663 h 5509663"/>
                <a:gd name="connsiteX2" fmla="*/ 3555739 w 7111477"/>
                <a:gd name="connsiteY2" fmla="*/ 1377416 h 5509663"/>
                <a:gd name="connsiteX0" fmla="*/ 3567273 w 7163345"/>
                <a:gd name="connsiteY0" fmla="*/ 1250873 h 5690804"/>
                <a:gd name="connsiteX1" fmla="*/ 3588076 w 7163345"/>
                <a:gd name="connsiteY1" fmla="*/ 5690804 h 5690804"/>
                <a:gd name="connsiteX2" fmla="*/ 3567273 w 7163345"/>
                <a:gd name="connsiteY2" fmla="*/ 1250873 h 5690804"/>
                <a:gd name="connsiteX0" fmla="*/ 3522097 w 7118169"/>
                <a:gd name="connsiteY0" fmla="*/ 1250873 h 5690804"/>
                <a:gd name="connsiteX1" fmla="*/ 3542900 w 7118169"/>
                <a:gd name="connsiteY1" fmla="*/ 5690804 h 5690804"/>
                <a:gd name="connsiteX2" fmla="*/ 3522097 w 7118169"/>
                <a:gd name="connsiteY2" fmla="*/ 1250873 h 5690804"/>
                <a:gd name="connsiteX0" fmla="*/ 3522097 w 7092605"/>
                <a:gd name="connsiteY0" fmla="*/ 1102214 h 5542145"/>
                <a:gd name="connsiteX1" fmla="*/ 3542900 w 7092605"/>
                <a:gd name="connsiteY1" fmla="*/ 5542145 h 5542145"/>
                <a:gd name="connsiteX2" fmla="*/ 3522097 w 7092605"/>
                <a:gd name="connsiteY2" fmla="*/ 1102214 h 554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92605" h="5542145">
                  <a:moveTo>
                    <a:pt x="3522097" y="1102214"/>
                  </a:moveTo>
                  <a:cubicBezTo>
                    <a:pt x="4903663" y="-1767318"/>
                    <a:pt x="10802532" y="1409898"/>
                    <a:pt x="3542900" y="5542145"/>
                  </a:cubicBezTo>
                  <a:cubicBezTo>
                    <a:pt x="-3716733" y="1409898"/>
                    <a:pt x="2216895" y="-1696672"/>
                    <a:pt x="3522097" y="11022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</p:grpSp>
      <p:sp>
        <p:nvSpPr>
          <p:cNvPr id="22" name="Forma libre 21"/>
          <p:cNvSpPr/>
          <p:nvPr/>
        </p:nvSpPr>
        <p:spPr>
          <a:xfrm>
            <a:off x="1967898" y="-14036"/>
            <a:ext cx="8256202" cy="4231025"/>
          </a:xfrm>
          <a:custGeom>
            <a:avLst/>
            <a:gdLst>
              <a:gd name="connsiteX0" fmla="*/ 22904 w 8256202"/>
              <a:gd name="connsiteY0" fmla="*/ 0 h 4231025"/>
              <a:gd name="connsiteX1" fmla="*/ 391792 w 8256202"/>
              <a:gd name="connsiteY1" fmla="*/ 454 h 4231025"/>
              <a:gd name="connsiteX2" fmla="*/ 373151 w 8256202"/>
              <a:gd name="connsiteY2" fmla="*/ 135039 h 4231025"/>
              <a:gd name="connsiteX3" fmla="*/ 353664 w 8256202"/>
              <a:gd name="connsiteY3" fmla="*/ 489086 h 4231025"/>
              <a:gd name="connsiteX4" fmla="*/ 4128101 w 8256202"/>
              <a:gd name="connsiteY4" fmla="*/ 3951845 h 4231025"/>
              <a:gd name="connsiteX5" fmla="*/ 7902538 w 8256202"/>
              <a:gd name="connsiteY5" fmla="*/ 489086 h 4231025"/>
              <a:gd name="connsiteX6" fmla="*/ 7883051 w 8256202"/>
              <a:gd name="connsiteY6" fmla="*/ 135039 h 4231025"/>
              <a:gd name="connsiteX7" fmla="*/ 7865681 w 8256202"/>
              <a:gd name="connsiteY7" fmla="*/ 9633 h 4231025"/>
              <a:gd name="connsiteX8" fmla="*/ 8234681 w 8256202"/>
              <a:gd name="connsiteY8" fmla="*/ 10086 h 4231025"/>
              <a:gd name="connsiteX9" fmla="*/ 8234889 w 8256202"/>
              <a:gd name="connsiteY9" fmla="*/ 11607 h 4231025"/>
              <a:gd name="connsiteX10" fmla="*/ 8256202 w 8256202"/>
              <a:gd name="connsiteY10" fmla="*/ 403000 h 4231025"/>
              <a:gd name="connsiteX11" fmla="*/ 4128101 w 8256202"/>
              <a:gd name="connsiteY11" fmla="*/ 4231025 h 4231025"/>
              <a:gd name="connsiteX12" fmla="*/ 0 w 8256202"/>
              <a:gd name="connsiteY12" fmla="*/ 403000 h 4231025"/>
              <a:gd name="connsiteX13" fmla="*/ 21313 w 8256202"/>
              <a:gd name="connsiteY13" fmla="*/ 11607 h 423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56202" h="4231025">
                <a:moveTo>
                  <a:pt x="22904" y="0"/>
                </a:moveTo>
                <a:lnTo>
                  <a:pt x="391792" y="454"/>
                </a:lnTo>
                <a:lnTo>
                  <a:pt x="373151" y="135039"/>
                </a:lnTo>
                <a:cubicBezTo>
                  <a:pt x="360265" y="251447"/>
                  <a:pt x="353664" y="369559"/>
                  <a:pt x="353664" y="489086"/>
                </a:cubicBezTo>
                <a:cubicBezTo>
                  <a:pt x="353664" y="2401515"/>
                  <a:pt x="2043537" y="3951845"/>
                  <a:pt x="4128101" y="3951845"/>
                </a:cubicBezTo>
                <a:cubicBezTo>
                  <a:pt x="6212665" y="3951845"/>
                  <a:pt x="7902538" y="2401515"/>
                  <a:pt x="7902538" y="489086"/>
                </a:cubicBezTo>
                <a:cubicBezTo>
                  <a:pt x="7902538" y="369559"/>
                  <a:pt x="7895937" y="251447"/>
                  <a:pt x="7883051" y="135039"/>
                </a:cubicBezTo>
                <a:lnTo>
                  <a:pt x="7865681" y="9633"/>
                </a:lnTo>
                <a:lnTo>
                  <a:pt x="8234681" y="10086"/>
                </a:lnTo>
                <a:lnTo>
                  <a:pt x="8234889" y="11607"/>
                </a:lnTo>
                <a:cubicBezTo>
                  <a:pt x="8248982" y="140294"/>
                  <a:pt x="8256202" y="270865"/>
                  <a:pt x="8256202" y="403000"/>
                </a:cubicBezTo>
                <a:cubicBezTo>
                  <a:pt x="8256202" y="2517160"/>
                  <a:pt x="6407988" y="4231025"/>
                  <a:pt x="4128101" y="4231025"/>
                </a:cubicBezTo>
                <a:cubicBezTo>
                  <a:pt x="1848214" y="4231025"/>
                  <a:pt x="0" y="2517160"/>
                  <a:pt x="0" y="403000"/>
                </a:cubicBezTo>
                <a:cubicBezTo>
                  <a:pt x="0" y="270865"/>
                  <a:pt x="7220" y="140294"/>
                  <a:pt x="21313" y="11607"/>
                </a:cubicBezTo>
                <a:close/>
              </a:path>
            </a:pathLst>
          </a:custGeom>
          <a:solidFill>
            <a:srgbClr val="96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" r="2384" b="11625"/>
          <a:stretch/>
        </p:blipFill>
        <p:spPr>
          <a:xfrm>
            <a:off x="-21773" y="904145"/>
            <a:ext cx="12170229" cy="595861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400234" y="4976042"/>
            <a:ext cx="55948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Valentine´s</a:t>
            </a:r>
            <a:r>
              <a:rPr lang="es-CO" sz="4800" dirty="0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Day</a:t>
            </a:r>
            <a:endParaRPr lang="es-CO" sz="4800" dirty="0">
              <a:solidFill>
                <a:schemeClr val="bg1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3643897" y="5919648"/>
            <a:ext cx="488243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2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bre 9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4304379 w 12192000"/>
              <a:gd name="connsiteY0" fmla="*/ 989941 h 6858000"/>
              <a:gd name="connsiteX1" fmla="*/ 6096000 w 12192000"/>
              <a:gd name="connsiteY1" fmla="*/ 6238875 h 6858000"/>
              <a:gd name="connsiteX2" fmla="*/ 6096000 w 12192000"/>
              <a:gd name="connsiteY2" fmla="*/ 2252663 h 6858000"/>
              <a:gd name="connsiteX3" fmla="*/ 4304379 w 12192000"/>
              <a:gd name="connsiteY3" fmla="*/ 989941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  <a:gd name="connsiteX0" fmla="*/ 4304379 w 12192000"/>
              <a:gd name="connsiteY0" fmla="*/ 989941 h 6858000"/>
              <a:gd name="connsiteX1" fmla="*/ 6096000 w 12192000"/>
              <a:gd name="connsiteY1" fmla="*/ 6238875 h 6858000"/>
              <a:gd name="connsiteX2" fmla="*/ 4304379 w 12192000"/>
              <a:gd name="connsiteY2" fmla="*/ 989941 h 6858000"/>
              <a:gd name="connsiteX3" fmla="*/ 0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  <a:gd name="connsiteX7" fmla="*/ 0 w 12192000"/>
              <a:gd name="connsiteY7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61000">
                <a:srgbClr val="B12636"/>
              </a:gs>
              <a:gs pos="100000">
                <a:srgbClr val="961A3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3" t="11252" r="46055" b="51639"/>
          <a:stretch/>
        </p:blipFill>
        <p:spPr>
          <a:xfrm>
            <a:off x="0" y="4171949"/>
            <a:ext cx="6729046" cy="26860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5" t="12163" r="9191" b="49644"/>
          <a:stretch/>
        </p:blipFill>
        <p:spPr>
          <a:xfrm flipV="1">
            <a:off x="0" y="-1"/>
            <a:ext cx="12192000" cy="2990851"/>
          </a:xfrm>
          <a:prstGeom prst="rect">
            <a:avLst/>
          </a:prstGeom>
        </p:spPr>
      </p:pic>
      <p:sp>
        <p:nvSpPr>
          <p:cNvPr id="16" name="Corazón 15"/>
          <p:cNvSpPr/>
          <p:nvPr/>
        </p:nvSpPr>
        <p:spPr>
          <a:xfrm rot="21307311">
            <a:off x="508187" y="610059"/>
            <a:ext cx="6714881" cy="5246992"/>
          </a:xfrm>
          <a:custGeom>
            <a:avLst/>
            <a:gdLst>
              <a:gd name="connsiteX0" fmla="*/ 3555739 w 7111477"/>
              <a:gd name="connsiteY0" fmla="*/ 1377416 h 5509663"/>
              <a:gd name="connsiteX1" fmla="*/ 3555739 w 7111477"/>
              <a:gd name="connsiteY1" fmla="*/ 5509663 h 5509663"/>
              <a:gd name="connsiteX2" fmla="*/ 3555739 w 7111477"/>
              <a:gd name="connsiteY2" fmla="*/ 1377416 h 5509663"/>
              <a:gd name="connsiteX0" fmla="*/ 3567273 w 7163345"/>
              <a:gd name="connsiteY0" fmla="*/ 1250873 h 5690804"/>
              <a:gd name="connsiteX1" fmla="*/ 3588076 w 7163345"/>
              <a:gd name="connsiteY1" fmla="*/ 5690804 h 5690804"/>
              <a:gd name="connsiteX2" fmla="*/ 3567273 w 7163345"/>
              <a:gd name="connsiteY2" fmla="*/ 1250873 h 5690804"/>
              <a:gd name="connsiteX0" fmla="*/ 3522097 w 7118169"/>
              <a:gd name="connsiteY0" fmla="*/ 1250873 h 5690804"/>
              <a:gd name="connsiteX1" fmla="*/ 3542900 w 7118169"/>
              <a:gd name="connsiteY1" fmla="*/ 5690804 h 5690804"/>
              <a:gd name="connsiteX2" fmla="*/ 3522097 w 7118169"/>
              <a:gd name="connsiteY2" fmla="*/ 1250873 h 5690804"/>
              <a:gd name="connsiteX0" fmla="*/ 3522097 w 7092605"/>
              <a:gd name="connsiteY0" fmla="*/ 1102214 h 5542145"/>
              <a:gd name="connsiteX1" fmla="*/ 3542900 w 7092605"/>
              <a:gd name="connsiteY1" fmla="*/ 5542145 h 5542145"/>
              <a:gd name="connsiteX2" fmla="*/ 3522097 w 7092605"/>
              <a:gd name="connsiteY2" fmla="*/ 1102214 h 554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92605" h="5542145">
                <a:moveTo>
                  <a:pt x="3522097" y="1102214"/>
                </a:moveTo>
                <a:cubicBezTo>
                  <a:pt x="4903663" y="-1767318"/>
                  <a:pt x="10802532" y="1409898"/>
                  <a:pt x="3542900" y="5542145"/>
                </a:cubicBezTo>
                <a:cubicBezTo>
                  <a:pt x="-3716733" y="1409898"/>
                  <a:pt x="2216895" y="-1696672"/>
                  <a:pt x="3522097" y="11022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7" name="Corazón 16"/>
          <p:cNvSpPr/>
          <p:nvPr/>
        </p:nvSpPr>
        <p:spPr>
          <a:xfrm rot="21307311">
            <a:off x="872596" y="873282"/>
            <a:ext cx="6023271" cy="4732146"/>
          </a:xfrm>
          <a:prstGeom prst="heart">
            <a:avLst/>
          </a:prstGeom>
          <a:blipFill dpi="0" rotWithShape="1">
            <a:blip r:embed="rId3"/>
            <a:srcRect/>
            <a:stretch>
              <a:fillRect l="-38000" t="-2000" r="-3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5"/>
          <p:cNvSpPr txBox="1">
            <a:spLocks noChangeArrowheads="1"/>
          </p:cNvSpPr>
          <p:nvPr/>
        </p:nvSpPr>
        <p:spPr bwMode="auto">
          <a:xfrm>
            <a:off x="5917103" y="4117905"/>
            <a:ext cx="6040436" cy="1015663"/>
          </a:xfrm>
          <a:prstGeom prst="rect">
            <a:avLst/>
          </a:prstGeom>
          <a:noFill/>
          <a:extLst/>
        </p:spPr>
        <p:txBody>
          <a:bodyPr wrap="none" rtlCol="0">
            <a:spAutoFit/>
          </a:bodyPr>
          <a:lstStyle>
            <a:defPPr>
              <a:defRPr lang="es-CO"/>
            </a:defPPr>
            <a:lvl1pPr>
              <a:defRPr sz="660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defRPr>
            </a:lvl1pPr>
          </a:lstStyle>
          <a:p>
            <a:r>
              <a:rPr lang="es-CO" altLang="es-CO" sz="6000" dirty="0" err="1" smtClean="0"/>
              <a:t>Title</a:t>
            </a:r>
            <a:r>
              <a:rPr lang="es-CO" altLang="es-CO" sz="6000" dirty="0"/>
              <a:t> </a:t>
            </a:r>
            <a:r>
              <a:rPr lang="es-CO" altLang="es-CO" sz="6000" dirty="0" err="1" smtClean="0"/>
              <a:t>Example</a:t>
            </a:r>
            <a:endParaRPr lang="es-CO" altLang="es-CO" sz="6000" dirty="0"/>
          </a:p>
        </p:txBody>
      </p:sp>
      <p:sp>
        <p:nvSpPr>
          <p:cNvPr id="21" name="Rectángulo 20"/>
          <p:cNvSpPr/>
          <p:nvPr/>
        </p:nvSpPr>
        <p:spPr>
          <a:xfrm>
            <a:off x="5674349" y="5028496"/>
            <a:ext cx="63397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In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paragraph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resume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ideas.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Remember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a visual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reason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should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brief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2" name="Corazón 15"/>
          <p:cNvSpPr/>
          <p:nvPr/>
        </p:nvSpPr>
        <p:spPr>
          <a:xfrm rot="21307311">
            <a:off x="7425952" y="1401769"/>
            <a:ext cx="3323820" cy="2597225"/>
          </a:xfrm>
          <a:custGeom>
            <a:avLst/>
            <a:gdLst>
              <a:gd name="connsiteX0" fmla="*/ 3555739 w 7111477"/>
              <a:gd name="connsiteY0" fmla="*/ 1377416 h 5509663"/>
              <a:gd name="connsiteX1" fmla="*/ 3555739 w 7111477"/>
              <a:gd name="connsiteY1" fmla="*/ 5509663 h 5509663"/>
              <a:gd name="connsiteX2" fmla="*/ 3555739 w 7111477"/>
              <a:gd name="connsiteY2" fmla="*/ 1377416 h 5509663"/>
              <a:gd name="connsiteX0" fmla="*/ 3567273 w 7163345"/>
              <a:gd name="connsiteY0" fmla="*/ 1250873 h 5690804"/>
              <a:gd name="connsiteX1" fmla="*/ 3588076 w 7163345"/>
              <a:gd name="connsiteY1" fmla="*/ 5690804 h 5690804"/>
              <a:gd name="connsiteX2" fmla="*/ 3567273 w 7163345"/>
              <a:gd name="connsiteY2" fmla="*/ 1250873 h 5690804"/>
              <a:gd name="connsiteX0" fmla="*/ 3522097 w 7118169"/>
              <a:gd name="connsiteY0" fmla="*/ 1250873 h 5690804"/>
              <a:gd name="connsiteX1" fmla="*/ 3542900 w 7118169"/>
              <a:gd name="connsiteY1" fmla="*/ 5690804 h 5690804"/>
              <a:gd name="connsiteX2" fmla="*/ 3522097 w 7118169"/>
              <a:gd name="connsiteY2" fmla="*/ 1250873 h 5690804"/>
              <a:gd name="connsiteX0" fmla="*/ 3522097 w 7092605"/>
              <a:gd name="connsiteY0" fmla="*/ 1102214 h 5542145"/>
              <a:gd name="connsiteX1" fmla="*/ 3542900 w 7092605"/>
              <a:gd name="connsiteY1" fmla="*/ 5542145 h 5542145"/>
              <a:gd name="connsiteX2" fmla="*/ 3522097 w 7092605"/>
              <a:gd name="connsiteY2" fmla="*/ 1102214 h 554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92605" h="5542145">
                <a:moveTo>
                  <a:pt x="3522097" y="1102214"/>
                </a:moveTo>
                <a:cubicBezTo>
                  <a:pt x="4903663" y="-1767318"/>
                  <a:pt x="10802532" y="1409898"/>
                  <a:pt x="3542900" y="5542145"/>
                </a:cubicBezTo>
                <a:cubicBezTo>
                  <a:pt x="-3716733" y="1409898"/>
                  <a:pt x="2216895" y="-1696672"/>
                  <a:pt x="3522097" y="11022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3" name="Corazón 22"/>
          <p:cNvSpPr/>
          <p:nvPr/>
        </p:nvSpPr>
        <p:spPr>
          <a:xfrm rot="21307311">
            <a:off x="7588907" y="1529192"/>
            <a:ext cx="2981478" cy="2342380"/>
          </a:xfrm>
          <a:prstGeom prst="heart">
            <a:avLst/>
          </a:prstGeom>
          <a:blipFill dpi="0" rotWithShape="1">
            <a:blip r:embed="rId4"/>
            <a:srcRect/>
            <a:stretch>
              <a:fillRect l="-109000" t="-24000" r="-3000" b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Corazón 15"/>
          <p:cNvSpPr/>
          <p:nvPr/>
        </p:nvSpPr>
        <p:spPr>
          <a:xfrm rot="21307311">
            <a:off x="7265116" y="331919"/>
            <a:ext cx="1202295" cy="939470"/>
          </a:xfrm>
          <a:custGeom>
            <a:avLst/>
            <a:gdLst>
              <a:gd name="connsiteX0" fmla="*/ 3555739 w 7111477"/>
              <a:gd name="connsiteY0" fmla="*/ 1377416 h 5509663"/>
              <a:gd name="connsiteX1" fmla="*/ 3555739 w 7111477"/>
              <a:gd name="connsiteY1" fmla="*/ 5509663 h 5509663"/>
              <a:gd name="connsiteX2" fmla="*/ 3555739 w 7111477"/>
              <a:gd name="connsiteY2" fmla="*/ 1377416 h 5509663"/>
              <a:gd name="connsiteX0" fmla="*/ 3567273 w 7163345"/>
              <a:gd name="connsiteY0" fmla="*/ 1250873 h 5690804"/>
              <a:gd name="connsiteX1" fmla="*/ 3588076 w 7163345"/>
              <a:gd name="connsiteY1" fmla="*/ 5690804 h 5690804"/>
              <a:gd name="connsiteX2" fmla="*/ 3567273 w 7163345"/>
              <a:gd name="connsiteY2" fmla="*/ 1250873 h 5690804"/>
              <a:gd name="connsiteX0" fmla="*/ 3522097 w 7118169"/>
              <a:gd name="connsiteY0" fmla="*/ 1250873 h 5690804"/>
              <a:gd name="connsiteX1" fmla="*/ 3542900 w 7118169"/>
              <a:gd name="connsiteY1" fmla="*/ 5690804 h 5690804"/>
              <a:gd name="connsiteX2" fmla="*/ 3522097 w 7118169"/>
              <a:gd name="connsiteY2" fmla="*/ 1250873 h 5690804"/>
              <a:gd name="connsiteX0" fmla="*/ 3522097 w 7092605"/>
              <a:gd name="connsiteY0" fmla="*/ 1102214 h 5542145"/>
              <a:gd name="connsiteX1" fmla="*/ 3542900 w 7092605"/>
              <a:gd name="connsiteY1" fmla="*/ 5542145 h 5542145"/>
              <a:gd name="connsiteX2" fmla="*/ 3522097 w 7092605"/>
              <a:gd name="connsiteY2" fmla="*/ 1102214 h 554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92605" h="5542145">
                <a:moveTo>
                  <a:pt x="3522097" y="1102214"/>
                </a:moveTo>
                <a:cubicBezTo>
                  <a:pt x="4903663" y="-1767318"/>
                  <a:pt x="10802532" y="1409898"/>
                  <a:pt x="3542900" y="5542145"/>
                </a:cubicBezTo>
                <a:cubicBezTo>
                  <a:pt x="-3716733" y="1409898"/>
                  <a:pt x="2216895" y="-1696672"/>
                  <a:pt x="3522097" y="11022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Corazón 15"/>
          <p:cNvSpPr/>
          <p:nvPr/>
        </p:nvSpPr>
        <p:spPr>
          <a:xfrm rot="21307311">
            <a:off x="10311702" y="193584"/>
            <a:ext cx="1823032" cy="1424512"/>
          </a:xfrm>
          <a:custGeom>
            <a:avLst/>
            <a:gdLst>
              <a:gd name="connsiteX0" fmla="*/ 3555739 w 7111477"/>
              <a:gd name="connsiteY0" fmla="*/ 1377416 h 5509663"/>
              <a:gd name="connsiteX1" fmla="*/ 3555739 w 7111477"/>
              <a:gd name="connsiteY1" fmla="*/ 5509663 h 5509663"/>
              <a:gd name="connsiteX2" fmla="*/ 3555739 w 7111477"/>
              <a:gd name="connsiteY2" fmla="*/ 1377416 h 5509663"/>
              <a:gd name="connsiteX0" fmla="*/ 3567273 w 7163345"/>
              <a:gd name="connsiteY0" fmla="*/ 1250873 h 5690804"/>
              <a:gd name="connsiteX1" fmla="*/ 3588076 w 7163345"/>
              <a:gd name="connsiteY1" fmla="*/ 5690804 h 5690804"/>
              <a:gd name="connsiteX2" fmla="*/ 3567273 w 7163345"/>
              <a:gd name="connsiteY2" fmla="*/ 1250873 h 5690804"/>
              <a:gd name="connsiteX0" fmla="*/ 3522097 w 7118169"/>
              <a:gd name="connsiteY0" fmla="*/ 1250873 h 5690804"/>
              <a:gd name="connsiteX1" fmla="*/ 3542900 w 7118169"/>
              <a:gd name="connsiteY1" fmla="*/ 5690804 h 5690804"/>
              <a:gd name="connsiteX2" fmla="*/ 3522097 w 7118169"/>
              <a:gd name="connsiteY2" fmla="*/ 1250873 h 5690804"/>
              <a:gd name="connsiteX0" fmla="*/ 3522097 w 7092605"/>
              <a:gd name="connsiteY0" fmla="*/ 1102214 h 5542145"/>
              <a:gd name="connsiteX1" fmla="*/ 3542900 w 7092605"/>
              <a:gd name="connsiteY1" fmla="*/ 5542145 h 5542145"/>
              <a:gd name="connsiteX2" fmla="*/ 3522097 w 7092605"/>
              <a:gd name="connsiteY2" fmla="*/ 1102214 h 554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92605" h="5542145">
                <a:moveTo>
                  <a:pt x="3522097" y="1102214"/>
                </a:moveTo>
                <a:cubicBezTo>
                  <a:pt x="4903663" y="-1767318"/>
                  <a:pt x="10802532" y="1409898"/>
                  <a:pt x="3542900" y="5542145"/>
                </a:cubicBezTo>
                <a:cubicBezTo>
                  <a:pt x="-3716733" y="1409898"/>
                  <a:pt x="2216895" y="-1696672"/>
                  <a:pt x="3522097" y="11022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8" name="Corazón 15"/>
          <p:cNvSpPr/>
          <p:nvPr/>
        </p:nvSpPr>
        <p:spPr>
          <a:xfrm rot="21307311">
            <a:off x="8858602" y="570244"/>
            <a:ext cx="738019" cy="576686"/>
          </a:xfrm>
          <a:custGeom>
            <a:avLst/>
            <a:gdLst>
              <a:gd name="connsiteX0" fmla="*/ 3555739 w 7111477"/>
              <a:gd name="connsiteY0" fmla="*/ 1377416 h 5509663"/>
              <a:gd name="connsiteX1" fmla="*/ 3555739 w 7111477"/>
              <a:gd name="connsiteY1" fmla="*/ 5509663 h 5509663"/>
              <a:gd name="connsiteX2" fmla="*/ 3555739 w 7111477"/>
              <a:gd name="connsiteY2" fmla="*/ 1377416 h 5509663"/>
              <a:gd name="connsiteX0" fmla="*/ 3567273 w 7163345"/>
              <a:gd name="connsiteY0" fmla="*/ 1250873 h 5690804"/>
              <a:gd name="connsiteX1" fmla="*/ 3588076 w 7163345"/>
              <a:gd name="connsiteY1" fmla="*/ 5690804 h 5690804"/>
              <a:gd name="connsiteX2" fmla="*/ 3567273 w 7163345"/>
              <a:gd name="connsiteY2" fmla="*/ 1250873 h 5690804"/>
              <a:gd name="connsiteX0" fmla="*/ 3522097 w 7118169"/>
              <a:gd name="connsiteY0" fmla="*/ 1250873 h 5690804"/>
              <a:gd name="connsiteX1" fmla="*/ 3542900 w 7118169"/>
              <a:gd name="connsiteY1" fmla="*/ 5690804 h 5690804"/>
              <a:gd name="connsiteX2" fmla="*/ 3522097 w 7118169"/>
              <a:gd name="connsiteY2" fmla="*/ 1250873 h 5690804"/>
              <a:gd name="connsiteX0" fmla="*/ 3522097 w 7092605"/>
              <a:gd name="connsiteY0" fmla="*/ 1102214 h 5542145"/>
              <a:gd name="connsiteX1" fmla="*/ 3542900 w 7092605"/>
              <a:gd name="connsiteY1" fmla="*/ 5542145 h 5542145"/>
              <a:gd name="connsiteX2" fmla="*/ 3522097 w 7092605"/>
              <a:gd name="connsiteY2" fmla="*/ 1102214 h 554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92605" h="5542145">
                <a:moveTo>
                  <a:pt x="3522097" y="1102214"/>
                </a:moveTo>
                <a:cubicBezTo>
                  <a:pt x="4903663" y="-1767318"/>
                  <a:pt x="10802532" y="1409898"/>
                  <a:pt x="3542900" y="5542145"/>
                </a:cubicBezTo>
                <a:cubicBezTo>
                  <a:pt x="-3716733" y="1409898"/>
                  <a:pt x="2216895" y="-1696672"/>
                  <a:pt x="3522097" y="11022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360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bre 9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4304379 w 12192000"/>
              <a:gd name="connsiteY0" fmla="*/ 989941 h 6858000"/>
              <a:gd name="connsiteX1" fmla="*/ 6096000 w 12192000"/>
              <a:gd name="connsiteY1" fmla="*/ 6238875 h 6858000"/>
              <a:gd name="connsiteX2" fmla="*/ 6096000 w 12192000"/>
              <a:gd name="connsiteY2" fmla="*/ 2252663 h 6858000"/>
              <a:gd name="connsiteX3" fmla="*/ 4304379 w 12192000"/>
              <a:gd name="connsiteY3" fmla="*/ 989941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  <a:gd name="connsiteX0" fmla="*/ 4304379 w 12192000"/>
              <a:gd name="connsiteY0" fmla="*/ 989941 h 6858000"/>
              <a:gd name="connsiteX1" fmla="*/ 6096000 w 12192000"/>
              <a:gd name="connsiteY1" fmla="*/ 6238875 h 6858000"/>
              <a:gd name="connsiteX2" fmla="*/ 4304379 w 12192000"/>
              <a:gd name="connsiteY2" fmla="*/ 989941 h 6858000"/>
              <a:gd name="connsiteX3" fmla="*/ 0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  <a:gd name="connsiteX7" fmla="*/ 0 w 12192000"/>
              <a:gd name="connsiteY7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61000">
                <a:srgbClr val="B12636"/>
              </a:gs>
              <a:gs pos="100000">
                <a:srgbClr val="961A3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5" t="12163" r="23040" b="55197"/>
          <a:stretch/>
        </p:blipFill>
        <p:spPr>
          <a:xfrm>
            <a:off x="-19050" y="3196866"/>
            <a:ext cx="12230099" cy="36420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5" t="12163" r="9191" b="49644"/>
          <a:stretch/>
        </p:blipFill>
        <p:spPr>
          <a:xfrm flipV="1">
            <a:off x="0" y="-1"/>
            <a:ext cx="12192000" cy="2990851"/>
          </a:xfrm>
          <a:prstGeom prst="rect">
            <a:avLst/>
          </a:prstGeom>
        </p:spPr>
      </p:pic>
      <p:sp>
        <p:nvSpPr>
          <p:cNvPr id="16" name="Corazón 15"/>
          <p:cNvSpPr/>
          <p:nvPr/>
        </p:nvSpPr>
        <p:spPr>
          <a:xfrm rot="21543716">
            <a:off x="954339" y="1886371"/>
            <a:ext cx="3153694" cy="2464289"/>
          </a:xfrm>
          <a:custGeom>
            <a:avLst/>
            <a:gdLst>
              <a:gd name="connsiteX0" fmla="*/ 3555739 w 7111477"/>
              <a:gd name="connsiteY0" fmla="*/ 1377416 h 5509663"/>
              <a:gd name="connsiteX1" fmla="*/ 3555739 w 7111477"/>
              <a:gd name="connsiteY1" fmla="*/ 5509663 h 5509663"/>
              <a:gd name="connsiteX2" fmla="*/ 3555739 w 7111477"/>
              <a:gd name="connsiteY2" fmla="*/ 1377416 h 5509663"/>
              <a:gd name="connsiteX0" fmla="*/ 3567273 w 7163345"/>
              <a:gd name="connsiteY0" fmla="*/ 1250873 h 5690804"/>
              <a:gd name="connsiteX1" fmla="*/ 3588076 w 7163345"/>
              <a:gd name="connsiteY1" fmla="*/ 5690804 h 5690804"/>
              <a:gd name="connsiteX2" fmla="*/ 3567273 w 7163345"/>
              <a:gd name="connsiteY2" fmla="*/ 1250873 h 5690804"/>
              <a:gd name="connsiteX0" fmla="*/ 3522097 w 7118169"/>
              <a:gd name="connsiteY0" fmla="*/ 1250873 h 5690804"/>
              <a:gd name="connsiteX1" fmla="*/ 3542900 w 7118169"/>
              <a:gd name="connsiteY1" fmla="*/ 5690804 h 5690804"/>
              <a:gd name="connsiteX2" fmla="*/ 3522097 w 7118169"/>
              <a:gd name="connsiteY2" fmla="*/ 1250873 h 5690804"/>
              <a:gd name="connsiteX0" fmla="*/ 3522097 w 7092605"/>
              <a:gd name="connsiteY0" fmla="*/ 1102214 h 5542145"/>
              <a:gd name="connsiteX1" fmla="*/ 3542900 w 7092605"/>
              <a:gd name="connsiteY1" fmla="*/ 5542145 h 5542145"/>
              <a:gd name="connsiteX2" fmla="*/ 3522097 w 7092605"/>
              <a:gd name="connsiteY2" fmla="*/ 1102214 h 554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92605" h="5542145">
                <a:moveTo>
                  <a:pt x="3522097" y="1102214"/>
                </a:moveTo>
                <a:cubicBezTo>
                  <a:pt x="4903663" y="-1767318"/>
                  <a:pt x="10802532" y="1409898"/>
                  <a:pt x="3542900" y="5542145"/>
                </a:cubicBezTo>
                <a:cubicBezTo>
                  <a:pt x="-3716733" y="1409898"/>
                  <a:pt x="2216895" y="-1696672"/>
                  <a:pt x="3522097" y="11022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7" name="Corazón 16"/>
          <p:cNvSpPr/>
          <p:nvPr/>
        </p:nvSpPr>
        <p:spPr>
          <a:xfrm rot="21543716">
            <a:off x="1125279" y="2010590"/>
            <a:ext cx="2828874" cy="2222488"/>
          </a:xfrm>
          <a:prstGeom prst="heart">
            <a:avLst/>
          </a:prstGeom>
          <a:blipFill dpi="0" rotWithShape="1">
            <a:blip r:embed="rId3"/>
            <a:srcRect/>
            <a:stretch>
              <a:fillRect l="-38000" t="-2000" r="-3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15" name="Grupo 14"/>
          <p:cNvGrpSpPr/>
          <p:nvPr/>
        </p:nvGrpSpPr>
        <p:grpSpPr>
          <a:xfrm rot="236405">
            <a:off x="4511302" y="1886371"/>
            <a:ext cx="3153694" cy="2464289"/>
            <a:chOff x="508187" y="610059"/>
            <a:chExt cx="6714881" cy="5246992"/>
          </a:xfrm>
        </p:grpSpPr>
        <p:sp>
          <p:nvSpPr>
            <p:cNvPr id="18" name="Corazón 15"/>
            <p:cNvSpPr/>
            <p:nvPr/>
          </p:nvSpPr>
          <p:spPr>
            <a:xfrm rot="21307311">
              <a:off x="508187" y="610059"/>
              <a:ext cx="6714881" cy="5246992"/>
            </a:xfrm>
            <a:custGeom>
              <a:avLst/>
              <a:gdLst>
                <a:gd name="connsiteX0" fmla="*/ 3555739 w 7111477"/>
                <a:gd name="connsiteY0" fmla="*/ 1377416 h 5509663"/>
                <a:gd name="connsiteX1" fmla="*/ 3555739 w 7111477"/>
                <a:gd name="connsiteY1" fmla="*/ 5509663 h 5509663"/>
                <a:gd name="connsiteX2" fmla="*/ 3555739 w 7111477"/>
                <a:gd name="connsiteY2" fmla="*/ 1377416 h 5509663"/>
                <a:gd name="connsiteX0" fmla="*/ 3567273 w 7163345"/>
                <a:gd name="connsiteY0" fmla="*/ 1250873 h 5690804"/>
                <a:gd name="connsiteX1" fmla="*/ 3588076 w 7163345"/>
                <a:gd name="connsiteY1" fmla="*/ 5690804 h 5690804"/>
                <a:gd name="connsiteX2" fmla="*/ 3567273 w 7163345"/>
                <a:gd name="connsiteY2" fmla="*/ 1250873 h 5690804"/>
                <a:gd name="connsiteX0" fmla="*/ 3522097 w 7118169"/>
                <a:gd name="connsiteY0" fmla="*/ 1250873 h 5690804"/>
                <a:gd name="connsiteX1" fmla="*/ 3542900 w 7118169"/>
                <a:gd name="connsiteY1" fmla="*/ 5690804 h 5690804"/>
                <a:gd name="connsiteX2" fmla="*/ 3522097 w 7118169"/>
                <a:gd name="connsiteY2" fmla="*/ 1250873 h 5690804"/>
                <a:gd name="connsiteX0" fmla="*/ 3522097 w 7092605"/>
                <a:gd name="connsiteY0" fmla="*/ 1102214 h 5542145"/>
                <a:gd name="connsiteX1" fmla="*/ 3542900 w 7092605"/>
                <a:gd name="connsiteY1" fmla="*/ 5542145 h 5542145"/>
                <a:gd name="connsiteX2" fmla="*/ 3522097 w 7092605"/>
                <a:gd name="connsiteY2" fmla="*/ 1102214 h 554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92605" h="5542145">
                  <a:moveTo>
                    <a:pt x="3522097" y="1102214"/>
                  </a:moveTo>
                  <a:cubicBezTo>
                    <a:pt x="4903663" y="-1767318"/>
                    <a:pt x="10802532" y="1409898"/>
                    <a:pt x="3542900" y="5542145"/>
                  </a:cubicBezTo>
                  <a:cubicBezTo>
                    <a:pt x="-3716733" y="1409898"/>
                    <a:pt x="2216895" y="-1696672"/>
                    <a:pt x="3522097" y="11022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19" name="Corazón 18"/>
            <p:cNvSpPr/>
            <p:nvPr/>
          </p:nvSpPr>
          <p:spPr>
            <a:xfrm rot="21307311">
              <a:off x="872596" y="873282"/>
              <a:ext cx="6023271" cy="4732146"/>
            </a:xfrm>
            <a:prstGeom prst="heart">
              <a:avLst/>
            </a:prstGeom>
            <a:blipFill dpi="0" rotWithShape="1">
              <a:blip r:embed="rId4"/>
              <a:srcRect/>
              <a:stretch>
                <a:fillRect l="-25000" t="-18000" r="-38000" b="-23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25" name="Grupo 24"/>
          <p:cNvGrpSpPr/>
          <p:nvPr/>
        </p:nvGrpSpPr>
        <p:grpSpPr>
          <a:xfrm rot="236405">
            <a:off x="8118878" y="1927371"/>
            <a:ext cx="3153694" cy="2464289"/>
            <a:chOff x="508187" y="610059"/>
            <a:chExt cx="6714881" cy="5246992"/>
          </a:xfrm>
        </p:grpSpPr>
        <p:sp>
          <p:nvSpPr>
            <p:cNvPr id="27" name="Corazón 15"/>
            <p:cNvSpPr/>
            <p:nvPr/>
          </p:nvSpPr>
          <p:spPr>
            <a:xfrm rot="21307311">
              <a:off x="508187" y="610059"/>
              <a:ext cx="6714881" cy="5246992"/>
            </a:xfrm>
            <a:custGeom>
              <a:avLst/>
              <a:gdLst>
                <a:gd name="connsiteX0" fmla="*/ 3555739 w 7111477"/>
                <a:gd name="connsiteY0" fmla="*/ 1377416 h 5509663"/>
                <a:gd name="connsiteX1" fmla="*/ 3555739 w 7111477"/>
                <a:gd name="connsiteY1" fmla="*/ 5509663 h 5509663"/>
                <a:gd name="connsiteX2" fmla="*/ 3555739 w 7111477"/>
                <a:gd name="connsiteY2" fmla="*/ 1377416 h 5509663"/>
                <a:gd name="connsiteX0" fmla="*/ 3567273 w 7163345"/>
                <a:gd name="connsiteY0" fmla="*/ 1250873 h 5690804"/>
                <a:gd name="connsiteX1" fmla="*/ 3588076 w 7163345"/>
                <a:gd name="connsiteY1" fmla="*/ 5690804 h 5690804"/>
                <a:gd name="connsiteX2" fmla="*/ 3567273 w 7163345"/>
                <a:gd name="connsiteY2" fmla="*/ 1250873 h 5690804"/>
                <a:gd name="connsiteX0" fmla="*/ 3522097 w 7118169"/>
                <a:gd name="connsiteY0" fmla="*/ 1250873 h 5690804"/>
                <a:gd name="connsiteX1" fmla="*/ 3542900 w 7118169"/>
                <a:gd name="connsiteY1" fmla="*/ 5690804 h 5690804"/>
                <a:gd name="connsiteX2" fmla="*/ 3522097 w 7118169"/>
                <a:gd name="connsiteY2" fmla="*/ 1250873 h 5690804"/>
                <a:gd name="connsiteX0" fmla="*/ 3522097 w 7092605"/>
                <a:gd name="connsiteY0" fmla="*/ 1102214 h 5542145"/>
                <a:gd name="connsiteX1" fmla="*/ 3542900 w 7092605"/>
                <a:gd name="connsiteY1" fmla="*/ 5542145 h 5542145"/>
                <a:gd name="connsiteX2" fmla="*/ 3522097 w 7092605"/>
                <a:gd name="connsiteY2" fmla="*/ 1102214 h 554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92605" h="5542145">
                  <a:moveTo>
                    <a:pt x="3522097" y="1102214"/>
                  </a:moveTo>
                  <a:cubicBezTo>
                    <a:pt x="4903663" y="-1767318"/>
                    <a:pt x="10802532" y="1409898"/>
                    <a:pt x="3542900" y="5542145"/>
                  </a:cubicBezTo>
                  <a:cubicBezTo>
                    <a:pt x="-3716733" y="1409898"/>
                    <a:pt x="2216895" y="-1696672"/>
                    <a:pt x="3522097" y="11022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29" name="Corazón 28"/>
            <p:cNvSpPr/>
            <p:nvPr/>
          </p:nvSpPr>
          <p:spPr>
            <a:xfrm rot="21307311">
              <a:off x="872596" y="873282"/>
              <a:ext cx="6023271" cy="4732146"/>
            </a:xfrm>
            <a:prstGeom prst="heart">
              <a:avLst/>
            </a:prstGeom>
            <a:blipFill dpi="0" rotWithShape="1">
              <a:blip r:embed="rId5"/>
              <a:srcRect/>
              <a:stretch>
                <a:fillRect l="-39000" t="-2000" r="-34000" b="-17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33" name="CuadroTexto 5"/>
          <p:cNvSpPr txBox="1">
            <a:spLocks noChangeArrowheads="1"/>
          </p:cNvSpPr>
          <p:nvPr/>
        </p:nvSpPr>
        <p:spPr bwMode="auto">
          <a:xfrm>
            <a:off x="7785663" y="4430905"/>
            <a:ext cx="38201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28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altLang="es-CO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s-CO" altLang="es-CO" sz="28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endParaRPr lang="es-CO" altLang="es-CO" sz="2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8240291" y="5008425"/>
            <a:ext cx="2910869" cy="761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CuadroTexto 5"/>
          <p:cNvSpPr txBox="1">
            <a:spLocks noChangeArrowheads="1"/>
          </p:cNvSpPr>
          <p:nvPr/>
        </p:nvSpPr>
        <p:spPr bwMode="auto">
          <a:xfrm>
            <a:off x="4127994" y="4430905"/>
            <a:ext cx="38201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28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altLang="es-CO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s-CO" altLang="es-CO" sz="28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endParaRPr lang="es-CO" altLang="es-CO" sz="2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Rectángulo 38"/>
          <p:cNvSpPr/>
          <p:nvPr/>
        </p:nvSpPr>
        <p:spPr>
          <a:xfrm>
            <a:off x="4582622" y="5008425"/>
            <a:ext cx="2910869" cy="761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CuadroTexto 5"/>
          <p:cNvSpPr txBox="1">
            <a:spLocks noChangeArrowheads="1"/>
          </p:cNvSpPr>
          <p:nvPr/>
        </p:nvSpPr>
        <p:spPr bwMode="auto">
          <a:xfrm>
            <a:off x="711888" y="4430905"/>
            <a:ext cx="38201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28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altLang="es-CO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s-CO" altLang="es-CO" sz="28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endParaRPr lang="es-CO" altLang="es-CO" sz="2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Rectángulo 40"/>
          <p:cNvSpPr/>
          <p:nvPr/>
        </p:nvSpPr>
        <p:spPr>
          <a:xfrm>
            <a:off x="1166516" y="5008425"/>
            <a:ext cx="2910869" cy="761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3307717" y="927320"/>
            <a:ext cx="5576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 err="1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Valentine´s</a:t>
            </a:r>
            <a:r>
              <a:rPr lang="es-CO" sz="4400" dirty="0" smtClean="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 Day</a:t>
            </a:r>
            <a:endParaRPr lang="es-CO" sz="4400" dirty="0">
              <a:solidFill>
                <a:schemeClr val="bg1"/>
              </a:solidFill>
              <a:latin typeface="Pacifico" panose="02000000000000000000" pitchFamily="2" charset="0"/>
              <a:ea typeface="Pacific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32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F5F4F2"/>
            </a:gs>
            <a:gs pos="82000">
              <a:srgbClr val="FDFDFD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n 4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3" t="5435"/>
          <a:stretch/>
        </p:blipFill>
        <p:spPr>
          <a:xfrm>
            <a:off x="-1" y="-19050"/>
            <a:ext cx="6509611" cy="6877050"/>
          </a:xfrm>
          <a:prstGeom prst="rect">
            <a:avLst/>
          </a:prstGeom>
        </p:spPr>
      </p:pic>
      <p:sp>
        <p:nvSpPr>
          <p:cNvPr id="39" name="Forma libre 38"/>
          <p:cNvSpPr/>
          <p:nvPr/>
        </p:nvSpPr>
        <p:spPr>
          <a:xfrm rot="16200000">
            <a:off x="4129652" y="-887917"/>
            <a:ext cx="6876606" cy="8652440"/>
          </a:xfrm>
          <a:custGeom>
            <a:avLst/>
            <a:gdLst>
              <a:gd name="connsiteX0" fmla="*/ 6876606 w 6876606"/>
              <a:gd name="connsiteY0" fmla="*/ 8652440 h 8652440"/>
              <a:gd name="connsiteX1" fmla="*/ 37659 w 6876606"/>
              <a:gd name="connsiteY1" fmla="*/ 8633390 h 8652440"/>
              <a:gd name="connsiteX2" fmla="*/ 0 w 6876606"/>
              <a:gd name="connsiteY2" fmla="*/ 0 h 8652440"/>
              <a:gd name="connsiteX3" fmla="*/ 57479 w 6876606"/>
              <a:gd name="connsiteY3" fmla="*/ 99966 h 8652440"/>
              <a:gd name="connsiteX4" fmla="*/ 3438083 w 6876606"/>
              <a:gd name="connsiteY4" fmla="*/ 2003131 h 8652440"/>
              <a:gd name="connsiteX5" fmla="*/ 6818687 w 6876606"/>
              <a:gd name="connsiteY5" fmla="*/ 99966 h 8652440"/>
              <a:gd name="connsiteX6" fmla="*/ 6857845 w 6876606"/>
              <a:gd name="connsiteY6" fmla="*/ 31863 h 865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6606" h="8652440">
                <a:moveTo>
                  <a:pt x="6876606" y="8652440"/>
                </a:moveTo>
                <a:lnTo>
                  <a:pt x="37659" y="8633390"/>
                </a:lnTo>
                <a:lnTo>
                  <a:pt x="0" y="0"/>
                </a:lnTo>
                <a:lnTo>
                  <a:pt x="57479" y="99966"/>
                </a:lnTo>
                <a:cubicBezTo>
                  <a:pt x="750763" y="1240958"/>
                  <a:pt x="2005415" y="2003131"/>
                  <a:pt x="3438083" y="2003131"/>
                </a:cubicBezTo>
                <a:cubicBezTo>
                  <a:pt x="4870751" y="2003131"/>
                  <a:pt x="6125403" y="1240958"/>
                  <a:pt x="6818687" y="99966"/>
                </a:cubicBezTo>
                <a:lnTo>
                  <a:pt x="6857845" y="318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8" name="Forma libre 37"/>
          <p:cNvSpPr/>
          <p:nvPr/>
        </p:nvSpPr>
        <p:spPr>
          <a:xfrm rot="16200000">
            <a:off x="4429218" y="-901733"/>
            <a:ext cx="6887074" cy="8652440"/>
          </a:xfrm>
          <a:custGeom>
            <a:avLst/>
            <a:gdLst>
              <a:gd name="connsiteX0" fmla="*/ 6876606 w 6876606"/>
              <a:gd name="connsiteY0" fmla="*/ 8652440 h 8652440"/>
              <a:gd name="connsiteX1" fmla="*/ 37659 w 6876606"/>
              <a:gd name="connsiteY1" fmla="*/ 8633390 h 8652440"/>
              <a:gd name="connsiteX2" fmla="*/ 0 w 6876606"/>
              <a:gd name="connsiteY2" fmla="*/ 0 h 8652440"/>
              <a:gd name="connsiteX3" fmla="*/ 57479 w 6876606"/>
              <a:gd name="connsiteY3" fmla="*/ 99966 h 8652440"/>
              <a:gd name="connsiteX4" fmla="*/ 3438083 w 6876606"/>
              <a:gd name="connsiteY4" fmla="*/ 2003131 h 8652440"/>
              <a:gd name="connsiteX5" fmla="*/ 6818687 w 6876606"/>
              <a:gd name="connsiteY5" fmla="*/ 99966 h 8652440"/>
              <a:gd name="connsiteX6" fmla="*/ 6857845 w 6876606"/>
              <a:gd name="connsiteY6" fmla="*/ 31863 h 8652440"/>
              <a:gd name="connsiteX0" fmla="*/ 6887074 w 6887074"/>
              <a:gd name="connsiteY0" fmla="*/ 8652440 h 8652440"/>
              <a:gd name="connsiteX1" fmla="*/ 0 w 6887074"/>
              <a:gd name="connsiteY1" fmla="*/ 8633390 h 8652440"/>
              <a:gd name="connsiteX2" fmla="*/ 10468 w 6887074"/>
              <a:gd name="connsiteY2" fmla="*/ 0 h 8652440"/>
              <a:gd name="connsiteX3" fmla="*/ 67947 w 6887074"/>
              <a:gd name="connsiteY3" fmla="*/ 99966 h 8652440"/>
              <a:gd name="connsiteX4" fmla="*/ 3448551 w 6887074"/>
              <a:gd name="connsiteY4" fmla="*/ 2003131 h 8652440"/>
              <a:gd name="connsiteX5" fmla="*/ 6829155 w 6887074"/>
              <a:gd name="connsiteY5" fmla="*/ 99966 h 8652440"/>
              <a:gd name="connsiteX6" fmla="*/ 6868313 w 6887074"/>
              <a:gd name="connsiteY6" fmla="*/ 31863 h 8652440"/>
              <a:gd name="connsiteX7" fmla="*/ 6887074 w 6887074"/>
              <a:gd name="connsiteY7" fmla="*/ 8652440 h 865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87074" h="8652440">
                <a:moveTo>
                  <a:pt x="6887074" y="8652440"/>
                </a:moveTo>
                <a:lnTo>
                  <a:pt x="0" y="8633390"/>
                </a:lnTo>
                <a:cubicBezTo>
                  <a:pt x="3489" y="5755593"/>
                  <a:pt x="6979" y="2877797"/>
                  <a:pt x="10468" y="0"/>
                </a:cubicBezTo>
                <a:lnTo>
                  <a:pt x="67947" y="99966"/>
                </a:lnTo>
                <a:cubicBezTo>
                  <a:pt x="761231" y="1240958"/>
                  <a:pt x="2015883" y="2003131"/>
                  <a:pt x="3448551" y="2003131"/>
                </a:cubicBezTo>
                <a:cubicBezTo>
                  <a:pt x="4881219" y="2003131"/>
                  <a:pt x="6135871" y="1240958"/>
                  <a:pt x="6829155" y="99966"/>
                </a:cubicBezTo>
                <a:lnTo>
                  <a:pt x="6868313" y="31863"/>
                </a:lnTo>
                <a:cubicBezTo>
                  <a:pt x="6874567" y="2905389"/>
                  <a:pt x="6880820" y="5778914"/>
                  <a:pt x="6887074" y="8652440"/>
                </a:cubicBezTo>
                <a:close/>
              </a:path>
            </a:pathLst>
          </a:custGeom>
          <a:gradFill>
            <a:gsLst>
              <a:gs pos="61000">
                <a:srgbClr val="B12636"/>
              </a:gs>
              <a:gs pos="100000">
                <a:srgbClr val="961A3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7" r="8109" b="32222"/>
          <a:stretch/>
        </p:blipFill>
        <p:spPr>
          <a:xfrm rot="16200000">
            <a:off x="1208607" y="1799156"/>
            <a:ext cx="6858002" cy="3259684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6" t="12774" b="9071"/>
          <a:stretch/>
        </p:blipFill>
        <p:spPr>
          <a:xfrm rot="10800000">
            <a:off x="7872754" y="-19051"/>
            <a:ext cx="4300195" cy="6877051"/>
          </a:xfrm>
          <a:prstGeom prst="rect">
            <a:avLst/>
          </a:prstGeom>
        </p:spPr>
      </p:pic>
      <p:sp>
        <p:nvSpPr>
          <p:cNvPr id="40" name="Rectángulo 39"/>
          <p:cNvSpPr/>
          <p:nvPr/>
        </p:nvSpPr>
        <p:spPr>
          <a:xfrm>
            <a:off x="6267451" y="3053199"/>
            <a:ext cx="44699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In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paragraph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resume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ideas.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Remember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a visual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reason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should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brief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41" name="CuadroTexto 5"/>
          <p:cNvSpPr txBox="1">
            <a:spLocks noChangeArrowheads="1"/>
          </p:cNvSpPr>
          <p:nvPr/>
        </p:nvSpPr>
        <p:spPr bwMode="auto">
          <a:xfrm>
            <a:off x="6022012" y="1863400"/>
            <a:ext cx="6040436" cy="1015663"/>
          </a:xfrm>
          <a:prstGeom prst="rect">
            <a:avLst/>
          </a:prstGeom>
          <a:noFill/>
          <a:extLst/>
        </p:spPr>
        <p:txBody>
          <a:bodyPr wrap="none" rtlCol="0">
            <a:spAutoFit/>
          </a:bodyPr>
          <a:lstStyle>
            <a:defPPr>
              <a:defRPr lang="es-CO"/>
            </a:defPPr>
            <a:lvl1pPr>
              <a:defRPr sz="660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defRPr>
            </a:lvl1pPr>
          </a:lstStyle>
          <a:p>
            <a:r>
              <a:rPr lang="es-CO" altLang="es-CO" sz="6000" dirty="0" err="1"/>
              <a:t>Title</a:t>
            </a:r>
            <a:r>
              <a:rPr lang="es-CO" altLang="es-CO" sz="6000" dirty="0"/>
              <a:t> </a:t>
            </a:r>
            <a:r>
              <a:rPr lang="es-CO" altLang="es-CO" sz="6000" dirty="0" err="1" smtClean="0"/>
              <a:t>Example</a:t>
            </a:r>
            <a:endParaRPr lang="es-CO" altLang="es-CO" sz="6000" dirty="0"/>
          </a:p>
        </p:txBody>
      </p:sp>
    </p:spTree>
    <p:extLst>
      <p:ext uri="{BB962C8B-B14F-4D97-AF65-F5344CB8AC3E}">
        <p14:creationId xmlns:p14="http://schemas.microsoft.com/office/powerpoint/2010/main" val="12981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F5F4F2"/>
            </a:gs>
            <a:gs pos="82000">
              <a:srgbClr val="FDFDFD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7" r="18002"/>
          <a:stretch/>
        </p:blipFill>
        <p:spPr>
          <a:xfrm>
            <a:off x="3091229" y="-1"/>
            <a:ext cx="9077325" cy="6895213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 rot="10800000">
            <a:off x="-84908" y="-19051"/>
            <a:ext cx="9276117" cy="6914263"/>
            <a:chOff x="3007766" y="-37657"/>
            <a:chExt cx="9276117" cy="6914263"/>
          </a:xfrm>
        </p:grpSpPr>
        <p:sp>
          <p:nvSpPr>
            <p:cNvPr id="39" name="Forma libre 38"/>
            <p:cNvSpPr/>
            <p:nvPr/>
          </p:nvSpPr>
          <p:spPr>
            <a:xfrm rot="16200000">
              <a:off x="4129652" y="-887917"/>
              <a:ext cx="6876606" cy="8652440"/>
            </a:xfrm>
            <a:custGeom>
              <a:avLst/>
              <a:gdLst>
                <a:gd name="connsiteX0" fmla="*/ 6876606 w 6876606"/>
                <a:gd name="connsiteY0" fmla="*/ 8652440 h 8652440"/>
                <a:gd name="connsiteX1" fmla="*/ 37659 w 6876606"/>
                <a:gd name="connsiteY1" fmla="*/ 8633390 h 8652440"/>
                <a:gd name="connsiteX2" fmla="*/ 0 w 6876606"/>
                <a:gd name="connsiteY2" fmla="*/ 0 h 8652440"/>
                <a:gd name="connsiteX3" fmla="*/ 57479 w 6876606"/>
                <a:gd name="connsiteY3" fmla="*/ 99966 h 8652440"/>
                <a:gd name="connsiteX4" fmla="*/ 3438083 w 6876606"/>
                <a:gd name="connsiteY4" fmla="*/ 2003131 h 8652440"/>
                <a:gd name="connsiteX5" fmla="*/ 6818687 w 6876606"/>
                <a:gd name="connsiteY5" fmla="*/ 99966 h 8652440"/>
                <a:gd name="connsiteX6" fmla="*/ 6857845 w 6876606"/>
                <a:gd name="connsiteY6" fmla="*/ 31863 h 865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6606" h="8652440">
                  <a:moveTo>
                    <a:pt x="6876606" y="8652440"/>
                  </a:moveTo>
                  <a:lnTo>
                    <a:pt x="37659" y="8633390"/>
                  </a:lnTo>
                  <a:lnTo>
                    <a:pt x="0" y="0"/>
                  </a:lnTo>
                  <a:lnTo>
                    <a:pt x="57479" y="99966"/>
                  </a:lnTo>
                  <a:cubicBezTo>
                    <a:pt x="750763" y="1240958"/>
                    <a:pt x="2005415" y="2003131"/>
                    <a:pt x="3438083" y="2003131"/>
                  </a:cubicBezTo>
                  <a:cubicBezTo>
                    <a:pt x="4870751" y="2003131"/>
                    <a:pt x="6125403" y="1240958"/>
                    <a:pt x="6818687" y="99966"/>
                  </a:cubicBezTo>
                  <a:lnTo>
                    <a:pt x="6857845" y="318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8" name="Forma libre 37"/>
            <p:cNvSpPr/>
            <p:nvPr/>
          </p:nvSpPr>
          <p:spPr>
            <a:xfrm rot="16200000">
              <a:off x="4436959" y="-909473"/>
              <a:ext cx="6876606" cy="8657453"/>
            </a:xfrm>
            <a:custGeom>
              <a:avLst/>
              <a:gdLst>
                <a:gd name="connsiteX0" fmla="*/ 6876606 w 6876606"/>
                <a:gd name="connsiteY0" fmla="*/ 8652440 h 8652440"/>
                <a:gd name="connsiteX1" fmla="*/ 37659 w 6876606"/>
                <a:gd name="connsiteY1" fmla="*/ 8633390 h 8652440"/>
                <a:gd name="connsiteX2" fmla="*/ 0 w 6876606"/>
                <a:gd name="connsiteY2" fmla="*/ 0 h 8652440"/>
                <a:gd name="connsiteX3" fmla="*/ 57479 w 6876606"/>
                <a:gd name="connsiteY3" fmla="*/ 99966 h 8652440"/>
                <a:gd name="connsiteX4" fmla="*/ 3438083 w 6876606"/>
                <a:gd name="connsiteY4" fmla="*/ 2003131 h 8652440"/>
                <a:gd name="connsiteX5" fmla="*/ 6818687 w 6876606"/>
                <a:gd name="connsiteY5" fmla="*/ 99966 h 8652440"/>
                <a:gd name="connsiteX6" fmla="*/ 6857845 w 6876606"/>
                <a:gd name="connsiteY6" fmla="*/ 31863 h 8652440"/>
                <a:gd name="connsiteX0" fmla="*/ 6876606 w 6876606"/>
                <a:gd name="connsiteY0" fmla="*/ 8652440 h 8657453"/>
                <a:gd name="connsiteX1" fmla="*/ 1564 w 6876606"/>
                <a:gd name="connsiteY1" fmla="*/ 8657453 h 8657453"/>
                <a:gd name="connsiteX2" fmla="*/ 0 w 6876606"/>
                <a:gd name="connsiteY2" fmla="*/ 0 h 8657453"/>
                <a:gd name="connsiteX3" fmla="*/ 57479 w 6876606"/>
                <a:gd name="connsiteY3" fmla="*/ 99966 h 8657453"/>
                <a:gd name="connsiteX4" fmla="*/ 3438083 w 6876606"/>
                <a:gd name="connsiteY4" fmla="*/ 2003131 h 8657453"/>
                <a:gd name="connsiteX5" fmla="*/ 6818687 w 6876606"/>
                <a:gd name="connsiteY5" fmla="*/ 99966 h 8657453"/>
                <a:gd name="connsiteX6" fmla="*/ 6857845 w 6876606"/>
                <a:gd name="connsiteY6" fmla="*/ 31863 h 8657453"/>
                <a:gd name="connsiteX7" fmla="*/ 6876606 w 6876606"/>
                <a:gd name="connsiteY7" fmla="*/ 8652440 h 865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6606" h="8657453">
                  <a:moveTo>
                    <a:pt x="6876606" y="8652440"/>
                  </a:moveTo>
                  <a:lnTo>
                    <a:pt x="1564" y="8657453"/>
                  </a:lnTo>
                  <a:cubicBezTo>
                    <a:pt x="1043" y="5771635"/>
                    <a:pt x="521" y="2885818"/>
                    <a:pt x="0" y="0"/>
                  </a:cubicBezTo>
                  <a:lnTo>
                    <a:pt x="57479" y="99966"/>
                  </a:lnTo>
                  <a:cubicBezTo>
                    <a:pt x="750763" y="1240958"/>
                    <a:pt x="2005415" y="2003131"/>
                    <a:pt x="3438083" y="2003131"/>
                  </a:cubicBezTo>
                  <a:cubicBezTo>
                    <a:pt x="4870751" y="2003131"/>
                    <a:pt x="6125403" y="1240958"/>
                    <a:pt x="6818687" y="99966"/>
                  </a:cubicBezTo>
                  <a:lnTo>
                    <a:pt x="6857845" y="31863"/>
                  </a:lnTo>
                  <a:cubicBezTo>
                    <a:pt x="6864099" y="2905389"/>
                    <a:pt x="6870352" y="5778914"/>
                    <a:pt x="6876606" y="8652440"/>
                  </a:cubicBezTo>
                  <a:close/>
                </a:path>
              </a:pathLst>
            </a:custGeom>
            <a:gradFill>
              <a:gsLst>
                <a:gs pos="61000">
                  <a:srgbClr val="B12636"/>
                </a:gs>
                <a:gs pos="100000">
                  <a:srgbClr val="961A3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11" name="Imagen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7" r="8109" b="32222"/>
            <a:stretch/>
          </p:blipFill>
          <p:spPr>
            <a:xfrm rot="16200000">
              <a:off x="1208607" y="1799156"/>
              <a:ext cx="6858002" cy="3259684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56" t="12774" b="9071"/>
            <a:stretch/>
          </p:blipFill>
          <p:spPr>
            <a:xfrm flipH="1">
              <a:off x="7983688" y="-37657"/>
              <a:ext cx="4300195" cy="6877051"/>
            </a:xfrm>
            <a:prstGeom prst="rect">
              <a:avLst/>
            </a:prstGeom>
          </p:spPr>
        </p:pic>
      </p:grpSp>
      <p:sp>
        <p:nvSpPr>
          <p:cNvPr id="40" name="Rectángulo 39"/>
          <p:cNvSpPr/>
          <p:nvPr/>
        </p:nvSpPr>
        <p:spPr>
          <a:xfrm>
            <a:off x="1227573" y="2838652"/>
            <a:ext cx="44699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In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paragraph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resume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ideas.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Remember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slides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a visual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reason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should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 </a:t>
            </a:r>
            <a:r>
              <a:rPr lang="es-CO" altLang="es-CO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brief</a:t>
            </a:r>
            <a:r>
              <a:rPr lang="es-CO" altLang="es-CO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41" name="CuadroTexto 5"/>
          <p:cNvSpPr txBox="1">
            <a:spLocks noChangeArrowheads="1"/>
          </p:cNvSpPr>
          <p:nvPr/>
        </p:nvSpPr>
        <p:spPr bwMode="auto">
          <a:xfrm>
            <a:off x="649910" y="1682069"/>
            <a:ext cx="6040436" cy="1015663"/>
          </a:xfrm>
          <a:prstGeom prst="rect">
            <a:avLst/>
          </a:prstGeom>
          <a:noFill/>
          <a:extLst/>
        </p:spPr>
        <p:txBody>
          <a:bodyPr wrap="none" rtlCol="0">
            <a:spAutoFit/>
          </a:bodyPr>
          <a:lstStyle>
            <a:defPPr>
              <a:defRPr lang="es-CO"/>
            </a:defPPr>
            <a:lvl1pPr>
              <a:defRPr sz="6600">
                <a:solidFill>
                  <a:schemeClr val="bg1"/>
                </a:solidFill>
                <a:latin typeface="Pacifico" panose="02000000000000000000" pitchFamily="2" charset="0"/>
                <a:ea typeface="Pacifico" panose="02000000000000000000" pitchFamily="2" charset="0"/>
              </a:defRPr>
            </a:lvl1pPr>
          </a:lstStyle>
          <a:p>
            <a:r>
              <a:rPr lang="es-CO" altLang="es-CO" sz="6000" dirty="0" err="1"/>
              <a:t>Title</a:t>
            </a:r>
            <a:r>
              <a:rPr lang="es-CO" altLang="es-CO" sz="6000" dirty="0"/>
              <a:t> </a:t>
            </a:r>
            <a:r>
              <a:rPr lang="es-CO" altLang="es-CO" sz="6000" dirty="0" err="1" smtClean="0"/>
              <a:t>Example</a:t>
            </a:r>
            <a:endParaRPr lang="es-CO" altLang="es-CO" sz="6000" dirty="0"/>
          </a:p>
        </p:txBody>
      </p:sp>
    </p:spTree>
    <p:extLst>
      <p:ext uri="{BB962C8B-B14F-4D97-AF65-F5344CB8AC3E}">
        <p14:creationId xmlns:p14="http://schemas.microsoft.com/office/powerpoint/2010/main" val="348418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173</Words>
  <Application>Microsoft Office PowerPoint</Application>
  <PresentationFormat>Panorámica</PresentationFormat>
  <Paragraphs>15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Open Sans</vt:lpstr>
      <vt:lpstr>Pacifico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eduardo</cp:lastModifiedBy>
  <cp:revision>14</cp:revision>
  <dcterms:created xsi:type="dcterms:W3CDTF">2019-04-14T16:06:55Z</dcterms:created>
  <dcterms:modified xsi:type="dcterms:W3CDTF">2023-11-17T05:10:56Z</dcterms:modified>
</cp:coreProperties>
</file>