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</p:sldMasterIdLst>
  <p:notesMasterIdLst>
    <p:notesMasterId r:id="rId68"/>
  </p:notesMasterIdLst>
  <p:handoutMasterIdLst>
    <p:handoutMasterId r:id="rId69"/>
  </p:handoutMasterIdLst>
  <p:sldIdLst>
    <p:sldId id="847" r:id="rId8"/>
    <p:sldId id="1029" r:id="rId9"/>
    <p:sldId id="1030" r:id="rId10"/>
    <p:sldId id="1031" r:id="rId11"/>
    <p:sldId id="848" r:id="rId12"/>
    <p:sldId id="883" r:id="rId13"/>
    <p:sldId id="884" r:id="rId14"/>
    <p:sldId id="707" r:id="rId15"/>
    <p:sldId id="560" r:id="rId16"/>
    <p:sldId id="570" r:id="rId17"/>
    <p:sldId id="701" r:id="rId18"/>
    <p:sldId id="703" r:id="rId19"/>
    <p:sldId id="709" r:id="rId20"/>
    <p:sldId id="711" r:id="rId21"/>
    <p:sldId id="850" r:id="rId22"/>
    <p:sldId id="852" r:id="rId23"/>
    <p:sldId id="890" r:id="rId24"/>
    <p:sldId id="712" r:id="rId25"/>
    <p:sldId id="714" r:id="rId26"/>
    <p:sldId id="856" r:id="rId27"/>
    <p:sldId id="858" r:id="rId28"/>
    <p:sldId id="865" r:id="rId29"/>
    <p:sldId id="866" r:id="rId30"/>
    <p:sldId id="1036" r:id="rId31"/>
    <p:sldId id="877" r:id="rId32"/>
    <p:sldId id="862" r:id="rId33"/>
    <p:sldId id="864" r:id="rId34"/>
    <p:sldId id="867" r:id="rId35"/>
    <p:sldId id="869" r:id="rId36"/>
    <p:sldId id="870" r:id="rId37"/>
    <p:sldId id="872" r:id="rId38"/>
    <p:sldId id="859" r:id="rId39"/>
    <p:sldId id="861" r:id="rId40"/>
    <p:sldId id="853" r:id="rId41"/>
    <p:sldId id="855" r:id="rId42"/>
    <p:sldId id="873" r:id="rId43"/>
    <p:sldId id="875" r:id="rId44"/>
    <p:sldId id="730" r:id="rId45"/>
    <p:sldId id="878" r:id="rId46"/>
    <p:sldId id="1037" r:id="rId47"/>
    <p:sldId id="717" r:id="rId48"/>
    <p:sldId id="718" r:id="rId49"/>
    <p:sldId id="879" r:id="rId50"/>
    <p:sldId id="719" r:id="rId51"/>
    <p:sldId id="721" r:id="rId52"/>
    <p:sldId id="1034" r:id="rId53"/>
    <p:sldId id="724" r:id="rId54"/>
    <p:sldId id="1035" r:id="rId55"/>
    <p:sldId id="739" r:id="rId56"/>
    <p:sldId id="549" r:id="rId57"/>
    <p:sldId id="669" r:id="rId58"/>
    <p:sldId id="1032" r:id="rId59"/>
    <p:sldId id="723" r:id="rId60"/>
    <p:sldId id="846" r:id="rId61"/>
    <p:sldId id="1033" r:id="rId62"/>
    <p:sldId id="651" r:id="rId63"/>
    <p:sldId id="886" r:id="rId64"/>
    <p:sldId id="645" r:id="rId65"/>
    <p:sldId id="887" r:id="rId66"/>
    <p:sldId id="888" r:id="rId67"/>
  </p:sldIdLst>
  <p:sldSz cx="9144000" cy="6858000" type="screen4x3"/>
  <p:notesSz cx="6735763" cy="9866313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</p:embeddedFont>
    <p:embeddedFont>
      <p:font typeface="Dosis SemiBold" pitchFamily="2" charset="0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B9BD5"/>
    <a:srgbClr val="E2E9F6"/>
    <a:srgbClr val="565F88"/>
    <a:srgbClr val="424D7B"/>
    <a:srgbClr val="EAF8FE"/>
    <a:srgbClr val="CEE2E8"/>
    <a:srgbClr val="94C0CD"/>
    <a:srgbClr val="A1D6EC"/>
    <a:srgbClr val="959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96" d="100"/>
          <a:sy n="96" d="100"/>
        </p:scale>
        <p:origin x="111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font" Target="fonts/font5.fntdata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handoutMaster" Target="handoutMasters/handoutMaster1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3424D3D9-EB55-03D6-8A45-FEDE24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5095"/>
          <a:stretch>
            <a:fillRect/>
          </a:stretch>
        </p:blipFill>
        <p:spPr>
          <a:xfrm>
            <a:off x="0" y="1"/>
            <a:ext cx="917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NULL" TargetMode="External"/><Relationship Id="rId7" Type="http://schemas.openxmlformats.org/officeDocument/2006/relationships/image" Target="../media/image27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microsoft.com/office/2007/relationships/media" Target="../media/media11.mp4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7.jpg"/><Relationship Id="rId7" Type="http://schemas.openxmlformats.org/officeDocument/2006/relationships/image" Target="../media/image3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g"/><Relationship Id="rId5" Type="http://schemas.openxmlformats.org/officeDocument/2006/relationships/image" Target="../media/image25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jpg"/><Relationship Id="rId7" Type="http://schemas.openxmlformats.org/officeDocument/2006/relationships/image" Target="../media/image3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50.png"/><Relationship Id="rId7" Type="http://schemas.openxmlformats.org/officeDocument/2006/relationships/image" Target="../media/image3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7.gif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7.gif"/><Relationship Id="rId5" Type="http://schemas.openxmlformats.org/officeDocument/2006/relationships/image" Target="../media/image5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4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5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6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video" Target="NULL" TargetMode="External"/><Relationship Id="rId7" Type="http://schemas.openxmlformats.org/officeDocument/2006/relationships/image" Target="../media/image27.gif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microsoft.com/office/2007/relationships/media" Target="../media/media19.mp4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3.jpg"/><Relationship Id="rId7" Type="http://schemas.openxmlformats.org/officeDocument/2006/relationships/image" Target="../media/image38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3.jpg"/><Relationship Id="rId7" Type="http://schemas.openxmlformats.org/officeDocument/2006/relationships/image" Target="../media/image3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9.png"/><Relationship Id="rId7" Type="http://schemas.openxmlformats.org/officeDocument/2006/relationships/image" Target="../media/image34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8.jpg"/><Relationship Id="rId7" Type="http://schemas.openxmlformats.org/officeDocument/2006/relationships/image" Target="../media/image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59.png"/><Relationship Id="rId7" Type="http://schemas.openxmlformats.org/officeDocument/2006/relationships/image" Target="../media/image30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7.gif"/><Relationship Id="rId5" Type="http://schemas.openxmlformats.org/officeDocument/2006/relationships/image" Target="../media/image25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g"/><Relationship Id="rId4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g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jpg"/><Relationship Id="rId4" Type="http://schemas.openxmlformats.org/officeDocument/2006/relationships/image" Target="../media/image3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69.png"/><Relationship Id="rId5" Type="http://schemas.openxmlformats.org/officeDocument/2006/relationships/image" Target="../media/image70.png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71.pn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72.pn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74.png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18" Type="http://schemas.openxmlformats.org/officeDocument/2006/relationships/image" Target="../media/image40.jp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" Type="http://schemas.openxmlformats.org/officeDocument/2006/relationships/video" Target="../media/media3.mp4"/><Relationship Id="rId16" Type="http://schemas.openxmlformats.org/officeDocument/2006/relationships/image" Target="../media/image38.jpg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gif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F397A8-CD3C-4820-BDA4-D5C742DDEB4B}"/>
              </a:ext>
            </a:extLst>
          </p:cNvPr>
          <p:cNvSpPr txBox="1"/>
          <p:nvPr/>
        </p:nvSpPr>
        <p:spPr>
          <a:xfrm>
            <a:off x="4910487" y="4995860"/>
            <a:ext cx="2344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semaine 2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C937F89-7046-6AB8-54FA-4D3B51F04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698C40-EF24-0DB3-2EDD-597518F1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EB570A9-09BF-7698-29F2-F32B142D0B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341622"/>
            <a:ext cx="3613875" cy="662104"/>
          </a:xfrm>
        </p:spPr>
        <p:txBody>
          <a:bodyPr/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Habiter</a:t>
            </a:r>
          </a:p>
        </p:txBody>
      </p:sp>
      <p:pic>
        <p:nvPicPr>
          <p:cNvPr id="11" name="Image 10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FB63A11B-6A58-8DE1-9062-9C43E16F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87346"/>
            <a:ext cx="2414871" cy="3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F4FC5F-39C3-5E0A-4E71-0A72D92DE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5A55B8CB-42C6-DCB8-A804-A903E316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la ville">
            <a:hlinkClick r:id="" action="ppaction://media"/>
            <a:extLst>
              <a:ext uri="{FF2B5EF4-FFF2-40B4-BE49-F238E27FC236}">
                <a16:creationId xmlns:a16="http://schemas.microsoft.com/office/drawing/2014/main" id="{BBADD04D-B182-A52E-0E76-EF9F4E88DA8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2335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27A3EE-7B8E-EF3A-A576-08603A51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B8F5F562-C9E6-B6E4-15A0-BF7B395CE2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4" y="3124412"/>
            <a:ext cx="3613875" cy="662104"/>
          </a:xfrm>
        </p:spPr>
        <p:txBody>
          <a:bodyPr/>
          <a:lstStyle/>
          <a:p>
            <a:r>
              <a:rPr lang="fr-FR" dirty="0"/>
              <a:t>La ville</a:t>
            </a:r>
          </a:p>
        </p:txBody>
      </p:sp>
      <p:pic>
        <p:nvPicPr>
          <p:cNvPr id="11" name="Image 10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EDD98203-4040-967F-DD6A-2F8428313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300247"/>
            <a:ext cx="2366917" cy="29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BF1BBD-5AF7-5C2B-CC51-B9951C85F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98270362-15B3-B9DF-CB9A-1DBD5D03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la campagne">
            <a:hlinkClick r:id="" action="ppaction://media"/>
            <a:extLst>
              <a:ext uri="{FF2B5EF4-FFF2-40B4-BE49-F238E27FC236}">
                <a16:creationId xmlns:a16="http://schemas.microsoft.com/office/drawing/2014/main" id="{85DD37C0-D0C7-3120-DC47-D00DAF9E993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032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B23EF6-8C92-8086-847E-9FF37E2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A3CD471-C6B4-73E3-475E-EF70C8EAC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5438" y="3187476"/>
            <a:ext cx="4069491" cy="662104"/>
          </a:xfrm>
        </p:spPr>
        <p:txBody>
          <a:bodyPr/>
          <a:lstStyle/>
          <a:p>
            <a:r>
              <a:rPr lang="fr-FR" dirty="0"/>
              <a:t>La campagne</a:t>
            </a:r>
            <a:endParaRPr lang="fr-MA" dirty="0"/>
          </a:p>
        </p:txBody>
      </p:sp>
      <p:pic>
        <p:nvPicPr>
          <p:cNvPr id="11" name="Image 10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AFF267D7-9AC9-4EF6-CD86-80BD63D51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22579"/>
            <a:ext cx="2591036" cy="3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6A7D0D-4D6C-C8C5-D2D4-45ECDE834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le village">
            <a:hlinkClick r:id="" action="ppaction://media"/>
            <a:extLst>
              <a:ext uri="{FF2B5EF4-FFF2-40B4-BE49-F238E27FC236}">
                <a16:creationId xmlns:a16="http://schemas.microsoft.com/office/drawing/2014/main" id="{5A119C9C-2915-1246-C3D1-38F89E80D26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179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1112DA2B-9990-E80D-1EE9-5328774A0B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82063"/>
            <a:ext cx="3931982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village 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5B889226-7246-EEE2-9F02-0BE4C067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37969"/>
            <a:ext cx="2717160" cy="34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8B4E7-80E6-C486-E6A8-72D6B369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8D45D33-CFC9-2EEF-A6BB-6CE61614EC6F}"/>
              </a:ext>
            </a:extLst>
          </p:cNvPr>
          <p:cNvSpPr/>
          <p:nvPr/>
        </p:nvSpPr>
        <p:spPr>
          <a:xfrm>
            <a:off x="1010651" y="3051207"/>
            <a:ext cx="7004989" cy="2541069"/>
          </a:xfrm>
          <a:prstGeom prst="roundRect">
            <a:avLst>
              <a:gd name="adj" fmla="val 16084"/>
            </a:avLst>
          </a:prstGeom>
          <a:solidFill>
            <a:srgbClr val="E2E9F6"/>
          </a:solidFill>
          <a:ln w="190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82E206-5DBB-435E-569B-26838F1B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13590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ville, la campagne  et le village sont des lieux.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1D575BC-3F41-A2D8-09CB-C4549D1D1E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67430" y="4742027"/>
            <a:ext cx="2060970" cy="409226"/>
          </a:xfrm>
          <a:ln>
            <a:noFill/>
          </a:ln>
        </p:spPr>
        <p:txBody>
          <a:bodyPr/>
          <a:lstStyle/>
          <a:p>
            <a:r>
              <a:rPr lang="fr-MA" dirty="0"/>
              <a:t>La campagne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6C703BD-22E2-292B-B4EA-2BF18CDB64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3403" y="4742027"/>
            <a:ext cx="2060970" cy="409226"/>
          </a:xfrm>
          <a:ln>
            <a:noFill/>
          </a:ln>
        </p:spPr>
        <p:txBody>
          <a:bodyPr/>
          <a:lstStyle/>
          <a:p>
            <a:r>
              <a:rPr lang="fr-MA" dirty="0"/>
              <a:t>La ville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0C5521-18D4-180D-4566-8C2A9282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E2736B75-F3CD-0CCB-7E4B-0330D5CCB6D9}"/>
              </a:ext>
            </a:extLst>
          </p:cNvPr>
          <p:cNvSpPr txBox="1">
            <a:spLocks/>
          </p:cNvSpPr>
          <p:nvPr/>
        </p:nvSpPr>
        <p:spPr>
          <a:xfrm>
            <a:off x="5695155" y="4742027"/>
            <a:ext cx="2060970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Le village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id="{5C660E33-C561-71D5-3CD6-7D4557CF2BD4}"/>
              </a:ext>
            </a:extLst>
          </p:cNvPr>
          <p:cNvSpPr txBox="1">
            <a:spLocks/>
          </p:cNvSpPr>
          <p:nvPr/>
        </p:nvSpPr>
        <p:spPr>
          <a:xfrm>
            <a:off x="1550751" y="2270922"/>
            <a:ext cx="6238651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solidFill>
                  <a:srgbClr val="00ACA4"/>
                </a:solidFill>
              </a:rPr>
              <a:t>Des lieux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C06C689B-82C7-03F2-9B0D-9CDEF765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3217401"/>
            <a:ext cx="1442563" cy="1811669"/>
          </a:xfrm>
          <a:prstGeom prst="roundRect">
            <a:avLst>
              <a:gd name="adj" fmla="val 23339"/>
            </a:avLst>
          </a:prstGeom>
        </p:spPr>
      </p:pic>
      <p:pic>
        <p:nvPicPr>
          <p:cNvPr id="7" name="Image 6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04F6F4E6-93FA-2FA6-4486-CA8E046F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40" y="3134970"/>
            <a:ext cx="1442563" cy="1811670"/>
          </a:xfrm>
          <a:prstGeom prst="rect">
            <a:avLst/>
          </a:prstGeom>
        </p:spPr>
      </p:pic>
      <p:pic>
        <p:nvPicPr>
          <p:cNvPr id="8" name="Image 7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2E3A140C-6945-667C-9DC3-5339CEF788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34" y="3217401"/>
            <a:ext cx="1442562" cy="18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1A54-E933-538F-0EDD-37DC4350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696F3A0-8611-5257-1303-25668BD2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AF398DE-7B28-385E-EE73-E1C669F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23DA930-029E-7E31-976A-B1DB1F599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une poire">
            <a:hlinkClick r:id="" action="ppaction://media"/>
            <a:extLst>
              <a:ext uri="{FF2B5EF4-FFF2-40B4-BE49-F238E27FC236}">
                <a16:creationId xmlns:a16="http://schemas.microsoft.com/office/drawing/2014/main" id="{D4AC86D1-4A5F-8F47-5117-3CC84CF045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3699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856A-5732-B804-FCC9-86430E7EB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C0A950B-924E-4DDA-BAF9-4FEF7CD1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95D1C8-62A1-072C-2A3C-3FE52ADE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95C977D-3533-C20C-0819-8EA14C629D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poire 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BFF9ACCD-675F-0819-F699-FF4B9E4B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14" y="2653953"/>
            <a:ext cx="1804885" cy="22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0366-2CC8-4775-7D04-BBB0CD1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843DB96-0F5E-7E0D-2628-181C0E49C1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BC56AFB8-75B4-4A79-C302-A0B2928C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61B60D-982B-F722-814E-06B77B024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voiture">
            <a:hlinkClick r:id="" action="ppaction://media"/>
            <a:extLst>
              <a:ext uri="{FF2B5EF4-FFF2-40B4-BE49-F238E27FC236}">
                <a16:creationId xmlns:a16="http://schemas.microsoft.com/office/drawing/2014/main" id="{FB1DCD10-3C73-4B37-1163-783E41F3CB7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9812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100BB-7E4C-80D3-C240-7A69FA1A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86D2F86-6AD8-AB18-55F0-D9E63B27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72A2A7-D492-17D5-CF25-C4E31F3B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57E7E011-C6A7-F147-D2FF-06A841BD4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04110" y="3313594"/>
            <a:ext cx="4181766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voiture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1A702214-9E10-79FD-C215-F8851F628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07" y="2270234"/>
            <a:ext cx="2501032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1617042" y="2146433"/>
            <a:ext cx="2031268" cy="3465095"/>
          </a:xfrm>
        </p:spPr>
      </p:pic>
      <p:pic>
        <p:nvPicPr>
          <p:cNvPr id="3" name="FR_N2_P1_W2_S1_Recap-01">
            <a:hlinkClick r:id="" action="ppaction://media"/>
            <a:extLst>
              <a:ext uri="{FF2B5EF4-FFF2-40B4-BE49-F238E27FC236}">
                <a16:creationId xmlns:a16="http://schemas.microsoft.com/office/drawing/2014/main" id="{9931CBB2-6A03-D8CC-3CF2-3B3276A689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52"/>
                </p14:media>
              </p:ext>
            </p:extLst>
          </p:nvPr>
        </p:nvPicPr>
        <p:blipFill>
          <a:blip r:embed="rId9"/>
          <a:srcRect l="29778" t="1284" r="29309" b="1"/>
          <a:stretch>
            <a:fillRect/>
          </a:stretch>
        </p:blipFill>
        <p:spPr>
          <a:xfrm>
            <a:off x="4572000" y="1687935"/>
            <a:ext cx="3252321" cy="44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8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ABE30BC3-C532-463E-DF41-29A17F678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4373766"/>
            <a:ext cx="1206207" cy="1514837"/>
          </a:xfrm>
          <a:prstGeom prst="rect">
            <a:avLst/>
          </a:prstGeom>
        </p:spPr>
      </p:pic>
      <p:pic>
        <p:nvPicPr>
          <p:cNvPr id="16" name="Image 1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6F65E2F8-A67F-0969-DCAC-C416E7DBC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3" y="4356567"/>
            <a:ext cx="1206205" cy="1514834"/>
          </a:xfrm>
          <a:prstGeom prst="rect">
            <a:avLst/>
          </a:prstGeom>
        </p:spPr>
      </p:pic>
      <p:pic>
        <p:nvPicPr>
          <p:cNvPr id="17" name="Image 16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C55F07FD-2884-ACA6-5B0C-5A33FF944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7" y="4356567"/>
            <a:ext cx="1206205" cy="1514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Habiter – La ville – La campagne – Le village – Une poire – Une voiture.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4059" y="5838902"/>
            <a:ext cx="1800000" cy="360000"/>
          </a:xfrm>
        </p:spPr>
        <p:txBody>
          <a:bodyPr/>
          <a:lstStyle/>
          <a:p>
            <a:r>
              <a:rPr lang="fr-FR" dirty="0"/>
              <a:t>U</a:t>
            </a:r>
            <a:r>
              <a:rPr lang="fr-MA" dirty="0"/>
              <a:t>ne poire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1277" y="5838902"/>
            <a:ext cx="1800000" cy="360000"/>
          </a:xfrm>
        </p:spPr>
        <p:txBody>
          <a:bodyPr/>
          <a:lstStyle/>
          <a:p>
            <a:r>
              <a:rPr lang="fr-FR" dirty="0"/>
              <a:t>U</a:t>
            </a:r>
            <a:r>
              <a:rPr lang="fr-MA" dirty="0"/>
              <a:t>ne voiture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385434" y="579235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</a:t>
            </a:r>
            <a:r>
              <a:rPr lang="fr-MA" dirty="0"/>
              <a:t>e village</a:t>
            </a:r>
          </a:p>
        </p:txBody>
      </p:sp>
      <p:pic>
        <p:nvPicPr>
          <p:cNvPr id="3" name="Image 2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0AB6AE2A-FCCD-0BAB-E824-21CE2A5D0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30" y="2329245"/>
            <a:ext cx="1206207" cy="1514837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CE2C9C73-894D-96C8-01BF-A485BFFBD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5" y="2329245"/>
            <a:ext cx="1206207" cy="1514837"/>
          </a:xfrm>
          <a:prstGeom prst="rect">
            <a:avLst/>
          </a:prstGeom>
        </p:spPr>
      </p:pic>
      <p:pic>
        <p:nvPicPr>
          <p:cNvPr id="10" name="Image 9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F0793E98-7A84-92BD-B810-48D33E08D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04" y="2329248"/>
            <a:ext cx="1206205" cy="1514834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184" y="3700719"/>
            <a:ext cx="1800000" cy="360000"/>
          </a:xfrm>
        </p:spPr>
        <p:txBody>
          <a:bodyPr/>
          <a:lstStyle/>
          <a:p>
            <a:r>
              <a:rPr lang="fr-MA" dirty="0"/>
              <a:t>Habiter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34809" y="3700719"/>
            <a:ext cx="1800000" cy="360000"/>
          </a:xfrm>
        </p:spPr>
        <p:txBody>
          <a:bodyPr/>
          <a:lstStyle/>
          <a:p>
            <a:r>
              <a:rPr lang="fr-MA" dirty="0"/>
              <a:t>La ville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849161" y="3700719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La campagne</a:t>
            </a:r>
          </a:p>
        </p:txBody>
      </p: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B9CDD-6105-3C7D-4F7A-6AD7FD6B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D2BA6-9577-A2B5-E0B5-7B68EFF3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ces images ? </a:t>
            </a:r>
          </a:p>
        </p:txBody>
      </p:sp>
      <p:pic>
        <p:nvPicPr>
          <p:cNvPr id="3" name="Image 2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481F5ED9-ED85-3353-31A7-B17B5B0B4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81" y="2379627"/>
            <a:ext cx="1517692" cy="1906021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F13DC5DE-CE40-E7BA-02D1-CCC30040C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6" y="4369644"/>
            <a:ext cx="1517692" cy="1906021"/>
          </a:xfrm>
          <a:prstGeom prst="rect">
            <a:avLst/>
          </a:prstGeom>
        </p:spPr>
      </p:pic>
      <p:pic>
        <p:nvPicPr>
          <p:cNvPr id="10" name="Image 9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637EF19F-3A71-3966-169B-579D02D7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1" y="4369645"/>
            <a:ext cx="1517689" cy="1906017"/>
          </a:xfrm>
          <a:prstGeom prst="rect">
            <a:avLst/>
          </a:prstGeom>
        </p:spPr>
      </p:pic>
      <p:pic>
        <p:nvPicPr>
          <p:cNvPr id="13" name="Image 12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220ABFC0-E012-7F2F-D777-00D4FEB81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2430723"/>
            <a:ext cx="1517692" cy="1906021"/>
          </a:xfrm>
          <a:prstGeom prst="rect">
            <a:avLst/>
          </a:prstGeom>
        </p:spPr>
      </p:pic>
      <p:pic>
        <p:nvPicPr>
          <p:cNvPr id="16" name="Image 1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67CF3D6-A67D-3EC6-3996-54EED2159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49" y="4369645"/>
            <a:ext cx="1517689" cy="1906017"/>
          </a:xfrm>
          <a:prstGeom prst="rect">
            <a:avLst/>
          </a:prstGeom>
        </p:spPr>
      </p:pic>
      <p:pic>
        <p:nvPicPr>
          <p:cNvPr id="17" name="Image 16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B70EE633-B030-017A-CE23-26866E1E8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18" y="2379631"/>
            <a:ext cx="1517689" cy="19060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568C27-6328-9740-FB65-313370F209D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61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00" y="2175310"/>
            <a:ext cx="1530833" cy="3692556"/>
          </a:xfrm>
          <a:prstGeom prst="rect">
            <a:avLst/>
          </a:prstGeom>
        </p:spPr>
      </p:pic>
      <p:pic>
        <p:nvPicPr>
          <p:cNvPr id="3" name="Image 2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FF4A3B8A-F7C2-F772-3B38-9C233C311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1657439"/>
            <a:ext cx="1206206" cy="1514836"/>
          </a:xfrm>
          <a:prstGeom prst="rect">
            <a:avLst/>
          </a:prstGeom>
        </p:spPr>
      </p:pic>
      <p:pic>
        <p:nvPicPr>
          <p:cNvPr id="4" name="Image 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28005933-7667-A457-FFA6-B7A548128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68" y="4687109"/>
            <a:ext cx="1206206" cy="1514836"/>
          </a:xfrm>
          <a:prstGeom prst="rect">
            <a:avLst/>
          </a:prstGeom>
        </p:spPr>
      </p:pic>
      <p:pic>
        <p:nvPicPr>
          <p:cNvPr id="5" name="Image 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9A0748C3-4EBB-621A-1A57-7865507B3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1" y="3188041"/>
            <a:ext cx="1206205" cy="1514835"/>
          </a:xfrm>
          <a:prstGeom prst="rect">
            <a:avLst/>
          </a:prstGeom>
        </p:spPr>
      </p:pic>
      <p:pic>
        <p:nvPicPr>
          <p:cNvPr id="6" name="Image 5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1F7F5ABB-598C-7AAC-9B22-BF0D2DEDA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69" y="3172275"/>
            <a:ext cx="1206205" cy="1514834"/>
          </a:xfrm>
          <a:prstGeom prst="rect">
            <a:avLst/>
          </a:prstGeom>
        </p:spPr>
      </p:pic>
      <p:pic>
        <p:nvPicPr>
          <p:cNvPr id="7" name="Image 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AB1BB2F-CECD-9439-970C-5C360E1B1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4718642"/>
            <a:ext cx="1206205" cy="1514834"/>
          </a:xfrm>
          <a:prstGeom prst="rect">
            <a:avLst/>
          </a:prstGeom>
        </p:spPr>
      </p:pic>
      <p:pic>
        <p:nvPicPr>
          <p:cNvPr id="9" name="Image 8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EC02BAEE-FE11-0C78-F034-8BFE11B37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69" y="1608119"/>
            <a:ext cx="1206205" cy="15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2E531-188A-7D34-6B67-20FCB144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toile">
            <a:hlinkClick r:id="" action="ppaction://media"/>
            <a:extLst>
              <a:ext uri="{FF2B5EF4-FFF2-40B4-BE49-F238E27FC236}">
                <a16:creationId xmlns:a16="http://schemas.microsoft.com/office/drawing/2014/main" id="{A2EE8FF3-12EB-D4F4-3277-43B166715C0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E8393F4-CE90-E023-BAEB-0B5B16627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0E7341D1-EF1C-24AB-C2E9-F33D59010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297C25-32F0-303B-0F2D-A026C9285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1DE7B-7343-8824-8958-D2B91ADC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F452B96-CEE1-6838-B655-9BB4B1AF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2291D8-D608-2F3A-6D6D-3AF5DCB1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78AC60CA-516F-272D-9A6B-70A915833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82064"/>
            <a:ext cx="3613875" cy="662104"/>
          </a:xfrm>
        </p:spPr>
        <p:txBody>
          <a:bodyPr/>
          <a:lstStyle/>
          <a:p>
            <a:r>
              <a:rPr lang="fr-FR" dirty="0"/>
              <a:t>Un</a:t>
            </a:r>
            <a:r>
              <a:rPr lang="fr-MA" dirty="0"/>
              <a:t>e étoile</a:t>
            </a:r>
          </a:p>
        </p:txBody>
      </p:sp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D32ADEC6-705D-CDB8-B55B-67CF6B24C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02" y="2351478"/>
            <a:ext cx="2536395" cy="31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ACED-BBBD-E9FF-D9A1-E9B48719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B86A26B-9A8A-EFBE-E53B-F38FC1FFC1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C92FF651-DF85-20C2-411F-5ABC2CFD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tiroir">
            <a:hlinkClick r:id="" action="ppaction://media"/>
            <a:extLst>
              <a:ext uri="{FF2B5EF4-FFF2-40B4-BE49-F238E27FC236}">
                <a16:creationId xmlns:a16="http://schemas.microsoft.com/office/drawing/2014/main" id="{DFB920EA-3F47-B506-8E5A-659EDADC36F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E850CDF-A662-4FFA-0618-EE9B7A526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4BC0A-E504-6351-23E8-BA74DA87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9843FE8-3BEE-AF49-ED0A-D02FD42D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B0BCD9-919B-89DD-C020-E906820F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A9397C52-98FC-2705-1945-FC19CC8E27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758" y="3271345"/>
            <a:ext cx="3613875" cy="662104"/>
          </a:xfrm>
        </p:spPr>
        <p:txBody>
          <a:bodyPr/>
          <a:lstStyle/>
          <a:p>
            <a:r>
              <a:rPr lang="fr-MA" dirty="0"/>
              <a:t>Un tiroir</a:t>
            </a:r>
          </a:p>
        </p:txBody>
      </p:sp>
      <p:pic>
        <p:nvPicPr>
          <p:cNvPr id="5" name="Image 4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95383460-F27A-077B-77C7-A23615B95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383065"/>
            <a:ext cx="2469022" cy="31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5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99D8-1FCB-5D73-5652-0E684CB4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F8477E4-3743-1DEC-FFAA-DDE0ADD36C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90AB81D-4070-B16E-B604-DF952F64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10" name="boite">
            <a:hlinkClick r:id="" action="ppaction://media"/>
            <a:extLst>
              <a:ext uri="{FF2B5EF4-FFF2-40B4-BE49-F238E27FC236}">
                <a16:creationId xmlns:a16="http://schemas.microsoft.com/office/drawing/2014/main" id="{E7AD1508-FC52-6768-9804-D54A2203A7F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DD2D20-C948-A2BA-8FFB-2D7B6E431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BA37-9DCF-2698-35C1-5F0D1BDAA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EB39AD7-E5B1-8265-79BE-D76BBB1C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241AF3-0062-117E-37DB-6C8E942B4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EA6E3DCE-9CDD-66E2-3660-C1F0E7CFDB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5289" y="3313595"/>
            <a:ext cx="3613875" cy="662104"/>
          </a:xfrm>
        </p:spPr>
        <p:txBody>
          <a:bodyPr/>
          <a:lstStyle/>
          <a:p>
            <a:r>
              <a:rPr lang="fr-FR" dirty="0"/>
              <a:t>Une boîte</a:t>
            </a:r>
            <a:endParaRPr lang="fr-MA" dirty="0"/>
          </a:p>
        </p:txBody>
      </p:sp>
      <p:pic>
        <p:nvPicPr>
          <p:cNvPr id="5" name="Image 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E4F5D72D-962D-7C85-8F48-D343043EF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9" y="2197292"/>
            <a:ext cx="2304947" cy="28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9AD1-350A-1B13-10AA-50C7693F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082C9E-74DF-965D-469C-2BF39BCC6F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38574C6F-829E-3E32-18F9-CA75CCB3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8D629ED-8798-187E-D450-E901A0647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oiseau">
            <a:hlinkClick r:id="" action="ppaction://media"/>
            <a:extLst>
              <a:ext uri="{FF2B5EF4-FFF2-40B4-BE49-F238E27FC236}">
                <a16:creationId xmlns:a16="http://schemas.microsoft.com/office/drawing/2014/main" id="{F93D9E69-673F-5995-3127-49CFA75E3AC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0774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8BEE-CDB3-7C44-6EC9-89BFD465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4043A0E-1BFA-AA21-F7B0-6EDC81E9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B84194-696A-A4B1-19FC-A878C418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D6DB94DC-4DBB-8F77-EF37-C55579DA7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266298"/>
            <a:ext cx="3613875" cy="662104"/>
          </a:xfrm>
        </p:spPr>
        <p:txBody>
          <a:bodyPr/>
          <a:lstStyle/>
          <a:p>
            <a:r>
              <a:rPr lang="fr-FR" sz="4800" dirty="0"/>
              <a:t>Un moineau </a:t>
            </a:r>
            <a:endParaRPr lang="fr-MA" sz="4800" dirty="0"/>
          </a:p>
        </p:txBody>
      </p:sp>
      <p:pic>
        <p:nvPicPr>
          <p:cNvPr id="5" name="Image 4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7509D954-BCCC-CFB1-0367-5C319009A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27787"/>
            <a:ext cx="2389764" cy="30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BAB84-E703-DDF9-DB41-04D177662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DB2836-D446-EFED-C2CE-921D523DFE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67541494-EF1E-CBCC-DA35-7B31623C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B2F208B-871E-CB38-B7C7-7A568B7D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boire">
            <a:hlinkClick r:id="" action="ppaction://media"/>
            <a:extLst>
              <a:ext uri="{FF2B5EF4-FFF2-40B4-BE49-F238E27FC236}">
                <a16:creationId xmlns:a16="http://schemas.microsoft.com/office/drawing/2014/main" id="{F2CDC1D7-408B-91A6-7A73-274C88B5AA9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3113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3FBDC-813E-5224-C972-09C9F6D90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B0FC3A9-8F39-4FF0-9CAF-9ED30974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37FA5A-D931-4F57-AD89-B5519E3B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8105104F-861A-C4EF-A4B7-1DDA75FDEF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523" y="3250533"/>
            <a:ext cx="3613875" cy="66210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Boire</a:t>
            </a:r>
            <a:endParaRPr lang="fr-M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CAC3C596-8803-D6B3-2626-A57025527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34" y="2427890"/>
            <a:ext cx="2502663" cy="3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58E4B-29C3-5B20-EBD7-D8E160FD9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8FFFA22-CC74-FA74-5496-584339739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1A4CB91E-C7B7-1714-093B-B3F2DDC2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1108D7-1FD0-E594-F1FD-F47BA552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2" name="voir">
            <a:hlinkClick r:id="" action="ppaction://media"/>
            <a:extLst>
              <a:ext uri="{FF2B5EF4-FFF2-40B4-BE49-F238E27FC236}">
                <a16:creationId xmlns:a16="http://schemas.microsoft.com/office/drawing/2014/main" id="{CC598A9A-22FF-7755-976C-1C23C8FFBB8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6186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6AD6C-4552-D784-C607-D7277331F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FB4786B-6581-81F4-E57A-5E03ACFD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864BA6-E9FA-8F8C-9BC8-1A02EA1D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C7282471-C134-BFDA-5D98-EA2A4B56A2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564" y="3297829"/>
            <a:ext cx="3613875" cy="662104"/>
          </a:xfrm>
        </p:spPr>
        <p:txBody>
          <a:bodyPr/>
          <a:lstStyle/>
          <a:p>
            <a:r>
              <a:rPr lang="fr-FR" dirty="0"/>
              <a:t>Voir</a:t>
            </a:r>
            <a:endParaRPr lang="fr-MA" dirty="0"/>
          </a:p>
        </p:txBody>
      </p:sp>
      <p:pic>
        <p:nvPicPr>
          <p:cNvPr id="5" name="Image 4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D912864-5254-F91F-5BE0-22B03FC2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35" y="2360835"/>
            <a:ext cx="2546602" cy="319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37ECA70-DC57-5219-8BA1-69574DEBF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1789"/>
          <a:stretch>
            <a:fillRect/>
          </a:stretch>
        </p:blipFill>
        <p:spPr>
          <a:xfrm>
            <a:off x="1463040" y="2316386"/>
            <a:ext cx="2030616" cy="3545398"/>
          </a:xfrm>
        </p:spPr>
      </p:pic>
      <p:pic>
        <p:nvPicPr>
          <p:cNvPr id="4" name="FR_N2_P1_W2_S1_Recap-02">
            <a:hlinkClick r:id="" action="ppaction://media"/>
            <a:extLst>
              <a:ext uri="{FF2B5EF4-FFF2-40B4-BE49-F238E27FC236}">
                <a16:creationId xmlns:a16="http://schemas.microsoft.com/office/drawing/2014/main" id="{690EC575-C881-B924-8785-9636634BAB8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233"/>
                </p14:media>
              </p:ext>
            </p:extLst>
          </p:nvPr>
        </p:nvPicPr>
        <p:blipFill>
          <a:blip r:embed="rId9"/>
          <a:srcRect l="29609" t="2168" r="29012"/>
          <a:stretch>
            <a:fillRect/>
          </a:stretch>
        </p:blipFill>
        <p:spPr>
          <a:xfrm>
            <a:off x="4099140" y="1550982"/>
            <a:ext cx="3591445" cy="47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88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étoile – Un tiroir – Une boîte – Un moineau – Boire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559" y="3441869"/>
            <a:ext cx="1800000" cy="360000"/>
          </a:xfrm>
        </p:spPr>
        <p:txBody>
          <a:bodyPr/>
          <a:lstStyle/>
          <a:p>
            <a:r>
              <a:rPr lang="fr-MA" dirty="0"/>
              <a:t>Une étoile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63684" y="3441869"/>
            <a:ext cx="1800000" cy="360000"/>
          </a:xfrm>
        </p:spPr>
        <p:txBody>
          <a:bodyPr/>
          <a:lstStyle/>
          <a:p>
            <a:r>
              <a:rPr lang="fr-MA" dirty="0"/>
              <a:t>Un tiroir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5867776"/>
            <a:ext cx="1800000" cy="360000"/>
          </a:xfrm>
        </p:spPr>
        <p:txBody>
          <a:bodyPr/>
          <a:lstStyle/>
          <a:p>
            <a:r>
              <a:rPr lang="fr-FR" dirty="0"/>
              <a:t>B</a:t>
            </a:r>
            <a:r>
              <a:rPr lang="fr-MA" dirty="0" err="1"/>
              <a:t>oire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5867776"/>
            <a:ext cx="1800000" cy="360000"/>
          </a:xfrm>
        </p:spPr>
        <p:txBody>
          <a:bodyPr/>
          <a:lstStyle/>
          <a:p>
            <a:r>
              <a:rPr lang="fr-MA" dirty="0"/>
              <a:t>Voir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82122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moineau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16537" y="344186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Une boîte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15B9A085-388A-8113-60A7-F81FCAFB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352940"/>
            <a:ext cx="1206206" cy="1514836"/>
          </a:xfrm>
          <a:prstGeom prst="rect">
            <a:avLst/>
          </a:prstGeom>
        </p:spPr>
      </p:pic>
      <p:pic>
        <p:nvPicPr>
          <p:cNvPr id="8" name="Image 7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302ADBF5-0C15-DB8C-506F-84661DF0E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80" y="1919068"/>
            <a:ext cx="1206206" cy="1514836"/>
          </a:xfrm>
          <a:prstGeom prst="rect">
            <a:avLst/>
          </a:prstGeom>
        </p:spPr>
      </p:pic>
      <p:pic>
        <p:nvPicPr>
          <p:cNvPr id="10" name="Image 9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F5B9FD86-ECE1-DE08-019D-60605BDDA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34" y="1923567"/>
            <a:ext cx="1206205" cy="1514835"/>
          </a:xfrm>
          <a:prstGeom prst="rect">
            <a:avLst/>
          </a:prstGeom>
        </p:spPr>
      </p:pic>
      <p:pic>
        <p:nvPicPr>
          <p:cNvPr id="12" name="Image 11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155AD0B9-232F-0FB0-D07E-D8E8AEC42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0" y="1959848"/>
            <a:ext cx="1206205" cy="1514834"/>
          </a:xfrm>
          <a:prstGeom prst="rect">
            <a:avLst/>
          </a:prstGeom>
        </p:spPr>
      </p:pic>
      <p:pic>
        <p:nvPicPr>
          <p:cNvPr id="13" name="Image 12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FC9F476-09CA-717A-4E77-08C914AB9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99" y="4352942"/>
            <a:ext cx="1206205" cy="1514834"/>
          </a:xfrm>
          <a:prstGeom prst="rect">
            <a:avLst/>
          </a:prstGeom>
        </p:spPr>
      </p:pic>
      <p:pic>
        <p:nvPicPr>
          <p:cNvPr id="14" name="Image 13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8EC84698-1E2D-1718-1103-219214226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72" y="4340342"/>
            <a:ext cx="1206205" cy="15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C759857-F045-58BA-B2E0-F224D4AD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2763774"/>
            <a:ext cx="1748467" cy="25601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3FA937-4C39-CF07-893B-A9D8B727D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14" y="2777814"/>
            <a:ext cx="1607408" cy="2560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0475D5-AA29-C850-CF08-B88EED4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813" y="2777068"/>
            <a:ext cx="1661063" cy="25616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EF3DC18-4C84-1358-FD12-B1ADAB2E9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820" y="2777067"/>
            <a:ext cx="1610444" cy="2561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40E445-59D9-6031-52A0-758954EE1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013" y="2762184"/>
            <a:ext cx="1624383" cy="2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ces images ?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AAFD2E0-AFD4-ADD0-1FF9-A5AE999A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2" name="Image 1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3CC9182C-E34A-E25A-435A-D75E0FCDD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09" y="4064804"/>
            <a:ext cx="1435638" cy="1802972"/>
          </a:xfrm>
          <a:prstGeom prst="rect">
            <a:avLst/>
          </a:prstGeom>
        </p:spPr>
      </p:pic>
      <p:pic>
        <p:nvPicPr>
          <p:cNvPr id="14" name="Image 13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2A8A3A6-DF1A-D740-68BB-1A879A4F5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8" y="2216924"/>
            <a:ext cx="1435638" cy="1802972"/>
          </a:xfrm>
          <a:prstGeom prst="rect">
            <a:avLst/>
          </a:prstGeom>
        </p:spPr>
      </p:pic>
      <p:pic>
        <p:nvPicPr>
          <p:cNvPr id="15" name="Image 14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BB01B2F2-08B0-578A-8C60-99EEEC043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47" y="2305769"/>
            <a:ext cx="1435637" cy="1802971"/>
          </a:xfrm>
          <a:prstGeom prst="rect">
            <a:avLst/>
          </a:prstGeom>
        </p:spPr>
      </p:pic>
      <p:pic>
        <p:nvPicPr>
          <p:cNvPr id="18" name="Image 1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D5833D2-C253-2FFF-186C-2B836ACBF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99" y="4064806"/>
            <a:ext cx="1435637" cy="1802970"/>
          </a:xfrm>
          <a:prstGeom prst="rect">
            <a:avLst/>
          </a:prstGeom>
        </p:spPr>
      </p:pic>
      <p:pic>
        <p:nvPicPr>
          <p:cNvPr id="19" name="Image 18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B53ED3C-CF88-36A3-0C02-F7DA00F2B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74" y="4064806"/>
            <a:ext cx="1435637" cy="1802970"/>
          </a:xfrm>
          <a:prstGeom prst="rect">
            <a:avLst/>
          </a:prstGeom>
        </p:spPr>
      </p:pic>
      <p:pic>
        <p:nvPicPr>
          <p:cNvPr id="20" name="Image 19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F3D64950-8C30-194B-F6B6-1DA072498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97" y="2383447"/>
            <a:ext cx="1435637" cy="18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tiroir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D885F1F8-FF7E-E038-926C-E76E84CE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4845882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FA6D8B-094F-7FCC-AADD-FE93E10EF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4845882"/>
            <a:ext cx="452094" cy="5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2E37F6-12B8-427B-848B-04A21EE12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4845882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DD009FA9-AA39-E169-5C99-7491B8718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97" y="2763083"/>
            <a:ext cx="1562770" cy="1962633"/>
          </a:xfrm>
          <a:prstGeom prst="rect">
            <a:avLst/>
          </a:prstGeom>
        </p:spPr>
      </p:pic>
      <p:pic>
        <p:nvPicPr>
          <p:cNvPr id="6" name="Image 5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DA35DBD9-A7CB-EBC1-26EA-DE3EE00C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77" y="2763083"/>
            <a:ext cx="1562770" cy="1962633"/>
          </a:xfrm>
          <a:prstGeom prst="rect">
            <a:avLst/>
          </a:prstGeom>
        </p:spPr>
      </p:pic>
      <p:pic>
        <p:nvPicPr>
          <p:cNvPr id="8" name="Image 7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8988A8B-B8DB-D527-EBE8-2B1590502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8" y="2763083"/>
            <a:ext cx="1562769" cy="19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1C38F-20A4-D3D8-2495-D912C7F4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41DCF87A-D273-E69E-5065-5374D867E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87" y="2747009"/>
            <a:ext cx="1697524" cy="2131867"/>
          </a:xfrm>
          <a:prstGeom prst="rect">
            <a:avLst/>
          </a:prstGeom>
        </p:spPr>
      </p:pic>
      <p:pic>
        <p:nvPicPr>
          <p:cNvPr id="3" name="Image 2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F1DAD03-0E1B-1F21-40EB-4D05B1355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77" y="2747009"/>
            <a:ext cx="1697524" cy="2131866"/>
          </a:xfrm>
          <a:prstGeom prst="rect">
            <a:avLst/>
          </a:prstGeom>
        </p:spPr>
      </p:pic>
      <p:pic>
        <p:nvPicPr>
          <p:cNvPr id="6" name="Image 5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D01AEA95-05EA-07E9-2E7E-5F86B458B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16" y="2747009"/>
            <a:ext cx="1697524" cy="2131866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90A4C4F-E80B-4E4B-86AE-38DA7375D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boire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C6ABC4-E07B-D9E2-50F2-9C9B79EFFA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C304112A-17EA-CD93-06FD-142726867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5" y="4836256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9F7BB6-8BD1-4490-0F3F-E115E3EDB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004" y="4836256"/>
            <a:ext cx="452094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98EE51-3027-9D2D-9733-A820CB045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4026" y="4836256"/>
            <a:ext cx="45209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18CE-7477-3E10-4A88-C4C4236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97F6ED-70CE-4DCC-9930-131F4158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habiter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8A16C-E866-1D30-ED4D-7822CBAFD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74B61329-E256-AC78-E987-0DEA8AF8A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4711128"/>
            <a:ext cx="452094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BAE893D-0383-B83C-B367-7D172F419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6628" y="4711128"/>
            <a:ext cx="452094" cy="5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26E78F-56A4-3E80-19E1-094D33DBB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650" y="4711128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5ABEA31A-1D1C-8351-339A-C12FB4984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86" y="2746676"/>
            <a:ext cx="1483625" cy="1863237"/>
          </a:xfrm>
          <a:prstGeom prst="rect">
            <a:avLst/>
          </a:prstGeom>
        </p:spPr>
      </p:pic>
      <p:pic>
        <p:nvPicPr>
          <p:cNvPr id="6" name="Image 5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5246364E-9A5E-8AD9-C960-EA3488097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81" y="2746676"/>
            <a:ext cx="1483625" cy="1863237"/>
          </a:xfrm>
          <a:prstGeom prst="rect">
            <a:avLst/>
          </a:prstGeom>
        </p:spPr>
      </p:pic>
      <p:pic>
        <p:nvPicPr>
          <p:cNvPr id="8" name="Image 7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F099236F-E6D8-A384-9609-0E53DD802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60" y="2746679"/>
            <a:ext cx="1483623" cy="18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131EF-05E6-CCE8-5F72-39B198F32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2184F-ABBF-1408-4790-23482FF1B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506BF-F6DF-0EBC-0F83-65B445A49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4DDF4-BE83-D8BC-1BA4-D6AFD6EA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52DACF-7E28-830D-8D76-D445868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D5F86BC8-5387-6B3E-715D-4BE98C5D9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73" y="2711669"/>
            <a:ext cx="1662338" cy="2087677"/>
          </a:xfrm>
          <a:prstGeom prst="rect">
            <a:avLst/>
          </a:prstGeom>
        </p:spPr>
      </p:pic>
      <p:pic>
        <p:nvPicPr>
          <p:cNvPr id="8" name="Image 7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0256F543-75CD-0E61-C371-00B14981C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43" y="2711669"/>
            <a:ext cx="1662338" cy="2087677"/>
          </a:xfrm>
          <a:prstGeom prst="rect">
            <a:avLst/>
          </a:prstGeom>
        </p:spPr>
      </p:pic>
      <p:pic>
        <p:nvPicPr>
          <p:cNvPr id="11" name="Image 10" descr="Une image contenant peinture, ciel, paysage, maison&#10;&#10;Le contenu généré par l’IA peut être incorrect.">
            <a:extLst>
              <a:ext uri="{FF2B5EF4-FFF2-40B4-BE49-F238E27FC236}">
                <a16:creationId xmlns:a16="http://schemas.microsoft.com/office/drawing/2014/main" id="{360FCDC0-441D-7A34-96F1-D92C658F7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46" y="2531139"/>
            <a:ext cx="2097307" cy="2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81C3B8-CB11-9F08-7485-A8D7A8FFD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8" name="Image 7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2475F0CE-69B3-F4A9-B445-8FE409D44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43" y="2711669"/>
            <a:ext cx="1662338" cy="2087677"/>
          </a:xfrm>
          <a:prstGeom prst="rect">
            <a:avLst/>
          </a:prstGeom>
        </p:spPr>
      </p:pic>
      <p:pic>
        <p:nvPicPr>
          <p:cNvPr id="12" name="Image 11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A184A347-430C-7427-CFB1-D1D33D3D2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3" y="2711669"/>
            <a:ext cx="1662338" cy="2087677"/>
          </a:xfrm>
          <a:prstGeom prst="rect">
            <a:avLst/>
          </a:prstGeom>
        </p:spPr>
      </p:pic>
      <p:pic>
        <p:nvPicPr>
          <p:cNvPr id="15" name="Image 14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FCAC80D-CCE9-F255-B090-A96CA8D47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25" y="2531138"/>
            <a:ext cx="2198864" cy="276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812-4908-7CFE-0C5B-73B7F5F3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CC3B4-44C1-F009-2B81-B3437C4AB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D0C0AF-87C9-859E-9C7B-CD3895A53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59666B4-8F8D-3AED-3F4C-9846ED0F1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73" y="2711669"/>
            <a:ext cx="1662338" cy="2087677"/>
          </a:xfrm>
          <a:prstGeom prst="rect">
            <a:avLst/>
          </a:prstGeom>
        </p:spPr>
      </p:pic>
      <p:pic>
        <p:nvPicPr>
          <p:cNvPr id="12" name="Image 11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E23E594D-B87C-8B43-6EDE-7FF2FD38C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3" y="2711669"/>
            <a:ext cx="1662338" cy="2087677"/>
          </a:xfrm>
          <a:prstGeom prst="rect">
            <a:avLst/>
          </a:prstGeom>
        </p:spPr>
      </p:pic>
      <p:pic>
        <p:nvPicPr>
          <p:cNvPr id="6" name="Image 5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5933E3FA-AA4B-133B-99BC-733439F36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47" y="2541069"/>
            <a:ext cx="2010905" cy="25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6E7B5E4-F86A-0B30-6385-6B553F300F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89841"/>
            <a:ext cx="4960805" cy="756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S’approprier :</a:t>
            </a:r>
          </a:p>
          <a:p>
            <a:r>
              <a:rPr lang="fr-FR" dirty="0"/>
              <a:t>Habiter – La ville – La campagne – Le village – Une poire – Une voiture</a:t>
            </a:r>
          </a:p>
          <a:p>
            <a:r>
              <a:rPr lang="fr-FR" dirty="0"/>
              <a:t>Une étoile – Un tiroir – Une boîte – Un moineau – Boire - voir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pic>
        <p:nvPicPr>
          <p:cNvPr id="5" name="Espace réservé pour une image  3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DF1A6F1-74FB-6FA4-693E-585264DF9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7671" y="3438625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Décrire de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755E69F-F72D-301D-09C7-6C0FB609A17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0D54A2-0CA2-BC84-3919-5188333CD8D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1688A7-F516-F526-4B59-C00546B483F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10F86BB0-9044-044B-AAF3-FAF382DF437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-Syllabes et mots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Syllabes et mots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Graphème 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Graphème 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F7070FC3-8C03-D558-93D9-18F8C597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25" name="Espace réservé du texte 55">
            <a:extLst>
              <a:ext uri="{FF2B5EF4-FFF2-40B4-BE49-F238E27FC236}">
                <a16:creationId xmlns:a16="http://schemas.microsoft.com/office/drawing/2014/main" id="{14B5632B-797E-DC93-218A-43DC8C5B3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90CFDAE-F4B4-9466-2A51-0695DF6E412B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1" name="Organigramme : Terminateur 30">
            <a:extLst>
              <a:ext uri="{FF2B5EF4-FFF2-40B4-BE49-F238E27FC236}">
                <a16:creationId xmlns:a16="http://schemas.microsoft.com/office/drawing/2014/main" id="{33B2A3A9-22AB-2980-85D6-48471EAFCB23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35B3C30-3D04-30DB-1DB4-9C91D21D86CB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671A1F1-1C2C-6B73-6C67-CF31A70BB821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9F98BE-1018-0E66-0D4B-B4E30F577AA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7DD914-0A8A-6935-51C4-A9068F683B1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3CC1A4-C05B-393F-1213-A9B17C3245B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414AD9DD-055B-3311-BD24-74EB99B7720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5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E499904-0C25-8139-B902-4A6A00BA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Il y a des images déjà vues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81B783-7ED6-2556-A1DC-3788FF87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53" y="2331572"/>
            <a:ext cx="4578493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E3E9B2-E705-E069-046A-5A275C92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225" y="2521819"/>
            <a:ext cx="4264840" cy="31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" b="873"/>
          <a:stretch>
            <a:fillRect/>
          </a:stretch>
        </p:blipFill>
        <p:spPr>
          <a:xfrm>
            <a:off x="590433" y="2352373"/>
            <a:ext cx="2128010" cy="3749627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11FBD8-B72B-B933-BD6E-9210E0A30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225" y="2521819"/>
            <a:ext cx="4264840" cy="31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Scène Voc 2AP_Sem2 2">
            <a:hlinkClick r:id="" action="ppaction://media"/>
            <a:extLst>
              <a:ext uri="{FF2B5EF4-FFF2-40B4-BE49-F238E27FC236}">
                <a16:creationId xmlns:a16="http://schemas.microsoft.com/office/drawing/2014/main" id="{EB6F12EE-E34C-EDF8-D0F4-BAC0C0D8D4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4449" y="2064177"/>
            <a:ext cx="5415101" cy="4037823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851139A-D834-7DC6-A75A-8F097D6B6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67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4F577B-7EAD-D1EC-43E3-A3F53E8C7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BEA03D-D544-67BE-1F19-5F6C6FAAD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029" y="2451865"/>
            <a:ext cx="4578276" cy="34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4" name="Scène Voc 2AP_Sem2 2">
            <a:hlinkClick r:id="" action="ppaction://media"/>
            <a:extLst>
              <a:ext uri="{FF2B5EF4-FFF2-40B4-BE49-F238E27FC236}">
                <a16:creationId xmlns:a16="http://schemas.microsoft.com/office/drawing/2014/main" id="{47110E58-BC94-1B41-CBD4-408811019A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1937" y="2279491"/>
            <a:ext cx="5126344" cy="3822509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4F8D989-2C96-0304-2332-EEF760B2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467" y="2165684"/>
            <a:ext cx="5253066" cy="39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Décrire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9CAF5F8F-3161-C0C9-3CA5-143A8840A1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1ADB3A8-250D-B12A-907C-1F4AEC6A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5EBE78-D46A-6E44-3FB8-10586136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6678453A-AD05-E2D8-8A59-9D3EBD7387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1173B536-B8DF-23E8-A9DB-4991994579D5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C4740DC-4B2E-9601-955B-47C4EE658483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0FF6CCA-2F46-3DEE-46B7-D46D03543440}"/>
              </a:ext>
            </a:extLst>
          </p:cNvPr>
          <p:cNvSpPr txBox="1">
            <a:spLocks/>
          </p:cNvSpPr>
          <p:nvPr/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S’approprier: </a:t>
            </a:r>
          </a:p>
          <a:p>
            <a:r>
              <a:rPr lang="fr-FR" dirty="0"/>
              <a:t>S’appeler – le nom – le prénom – un ami – un cadeau – jaune – un bateau </a:t>
            </a:r>
          </a:p>
          <a:p>
            <a:r>
              <a:rPr lang="fr-FR" dirty="0"/>
              <a:t>  L’eau – un chameau – un autobus – une moto – une olive.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D908DC-768F-ABEE-12AA-034670A454C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D0D575-244D-5F96-17A8-0403E9C97B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D0EC52-A8F6-8A00-7360-67771713C1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9D8181D-5862-80BC-9768-5A9417BF51B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5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724BA2-1386-6876-608D-C4AD774C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02" y="1598494"/>
            <a:ext cx="3192796" cy="46748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13.  Vous allez faire cette activité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BBEAC5E-1B0F-AD46-EABB-21FC649F4891}"/>
              </a:ext>
            </a:extLst>
          </p:cNvPr>
          <p:cNvSpPr/>
          <p:nvPr/>
        </p:nvSpPr>
        <p:spPr>
          <a:xfrm>
            <a:off x="2975602" y="2382928"/>
            <a:ext cx="2967990" cy="3577605"/>
          </a:xfrm>
          <a:prstGeom prst="roundRect">
            <a:avLst>
              <a:gd name="adj" fmla="val 855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39" name="Espace réservé pour une image  3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EA819B44-15FD-D24A-B35A-5689F1498D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DEBC9B86-58A6-E84E-B0D4-3F52F1057EE1}"/>
              </a:ext>
            </a:extLst>
          </p:cNvPr>
          <p:cNvSpPr txBox="1">
            <a:spLocks/>
          </p:cNvSpPr>
          <p:nvPr/>
        </p:nvSpPr>
        <p:spPr>
          <a:xfrm>
            <a:off x="2203200" y="25200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S’approprier les mots de vocabulaire suivants : </a:t>
            </a:r>
          </a:p>
          <a:p>
            <a:r>
              <a:rPr lang="fr-FR" dirty="0"/>
              <a:t>Habiter – La ville – La campagne – Le village – Une poire – Une voiture</a:t>
            </a:r>
          </a:p>
          <a:p>
            <a:r>
              <a:rPr lang="fr-FR" dirty="0"/>
              <a:t>Une étoile – Un tiroir – Une boîte – Un moineau – Boire - voir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FE35C4-145F-6738-A1CC-5AC4FD3BD7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4DDDA2-47B1-BBC8-2C60-1F89D0950FE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57BDBB-B0C3-DFCC-071C-38F5144E91C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46FBB6B1-F003-0AEB-88B9-1074CD76B1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révisez le vocabulaire sur le livret.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4D94E0-BF6E-F26A-0CB0-3AA6DE375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01550"/>
            <a:ext cx="2732179" cy="40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Nada-Wave">
            <a:hlinkClick r:id="" action="ppaction://media"/>
            <a:extLst>
              <a:ext uri="{FF2B5EF4-FFF2-40B4-BE49-F238E27FC236}">
                <a16:creationId xmlns:a16="http://schemas.microsoft.com/office/drawing/2014/main" id="{D241DEE4-1339-7241-C2D4-F21E7C487811}"/>
              </a:ext>
            </a:extLst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D5CF659-C92F-4FE5-690C-B875E222DE2C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D95432-77F0-96EC-78B6-6B679D527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1B47B5-A494-9879-ED87-26957565B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9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C761AFED-4A1E-6F38-E47C-80C1AFC8B359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610" b="1509"/>
          <a:stretch>
            <a:fillRect/>
          </a:stretch>
        </p:blipFill>
        <p:spPr>
          <a:xfrm>
            <a:off x="1085017" y="2167428"/>
            <a:ext cx="1955389" cy="3367569"/>
          </a:xfrm>
        </p:spPr>
      </p:pic>
      <p:pic>
        <p:nvPicPr>
          <p:cNvPr id="5" name="Image 4" descr="Une image contenant bâtiment, fenêtre, maison, porte&#10;&#10;Le contenu généré par l’IA peut être incorrect.">
            <a:extLst>
              <a:ext uri="{FF2B5EF4-FFF2-40B4-BE49-F238E27FC236}">
                <a16:creationId xmlns:a16="http://schemas.microsoft.com/office/drawing/2014/main" id="{6123E17A-2011-073F-7265-F609F9C52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4626148"/>
            <a:ext cx="1206207" cy="1514837"/>
          </a:xfrm>
          <a:prstGeom prst="rect">
            <a:avLst/>
          </a:prstGeom>
        </p:spPr>
      </p:pic>
      <p:pic>
        <p:nvPicPr>
          <p:cNvPr id="12" name="Image 11" descr="Une image contenant herbe, ciel, nuage, peinture&#10;&#10;Le contenu généré par l’IA peut être incorrect.">
            <a:extLst>
              <a:ext uri="{FF2B5EF4-FFF2-40B4-BE49-F238E27FC236}">
                <a16:creationId xmlns:a16="http://schemas.microsoft.com/office/drawing/2014/main" id="{D68DEFA1-D266-7332-8F36-F255CC225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18" y="4626149"/>
            <a:ext cx="1206207" cy="1514837"/>
          </a:xfrm>
          <a:prstGeom prst="rect">
            <a:avLst/>
          </a:prstGeom>
        </p:spPr>
      </p:pic>
      <p:pic>
        <p:nvPicPr>
          <p:cNvPr id="14" name="Image 13" descr="Une image contenant voiture, véhicule, Véhicule terrestre, ciel&#10;&#10;Le contenu généré par l’IA peut être incorrect.">
            <a:extLst>
              <a:ext uri="{FF2B5EF4-FFF2-40B4-BE49-F238E27FC236}">
                <a16:creationId xmlns:a16="http://schemas.microsoft.com/office/drawing/2014/main" id="{C5B9CE68-487B-AC54-EFF2-529F85445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81" y="4600415"/>
            <a:ext cx="1206205" cy="1514834"/>
          </a:xfrm>
          <a:prstGeom prst="rect">
            <a:avLst/>
          </a:prstGeom>
        </p:spPr>
      </p:pic>
      <p:pic>
        <p:nvPicPr>
          <p:cNvPr id="16" name="Image 15" descr="Une image contenant peinture, montagne, paysage, ciel&#10;&#10;Le contenu généré par l’IA peut être incorrect.">
            <a:extLst>
              <a:ext uri="{FF2B5EF4-FFF2-40B4-BE49-F238E27FC236}">
                <a16:creationId xmlns:a16="http://schemas.microsoft.com/office/drawing/2014/main" id="{54CD62DC-4E92-25B0-F97C-CA98094612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1" y="4600415"/>
            <a:ext cx="1206207" cy="1514837"/>
          </a:xfrm>
          <a:prstGeom prst="rect">
            <a:avLst/>
          </a:prstGeom>
        </p:spPr>
      </p:pic>
      <p:pic>
        <p:nvPicPr>
          <p:cNvPr id="18" name="Image 17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C40D223D-3338-4BBF-03A5-58DDCCC0E3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78" y="3124550"/>
            <a:ext cx="1206206" cy="1514836"/>
          </a:xfrm>
          <a:prstGeom prst="rect">
            <a:avLst/>
          </a:prstGeom>
        </p:spPr>
      </p:pic>
      <p:pic>
        <p:nvPicPr>
          <p:cNvPr id="20" name="Image 19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F5577C5F-BCA3-DA4C-A897-C6F6F1F00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74" y="3101347"/>
            <a:ext cx="1206206" cy="1514836"/>
          </a:xfrm>
          <a:prstGeom prst="rect">
            <a:avLst/>
          </a:prstGeom>
        </p:spPr>
      </p:pic>
      <p:pic>
        <p:nvPicPr>
          <p:cNvPr id="22" name="Image 21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5264016C-DBF4-A94F-055D-106071B454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3" y="3101347"/>
            <a:ext cx="1206205" cy="1514835"/>
          </a:xfrm>
          <a:prstGeom prst="rect">
            <a:avLst/>
          </a:prstGeom>
        </p:spPr>
      </p:pic>
      <p:pic>
        <p:nvPicPr>
          <p:cNvPr id="24" name="Image 23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A72A0642-76B7-5D13-CE80-597954A8FF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1" y="3085581"/>
            <a:ext cx="1206205" cy="1514834"/>
          </a:xfrm>
          <a:prstGeom prst="rect">
            <a:avLst/>
          </a:prstGeom>
        </p:spPr>
      </p:pic>
      <p:pic>
        <p:nvPicPr>
          <p:cNvPr id="26" name="Image 25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7BFB64C1-1E4B-082C-D0E0-868697157B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6" y="1583085"/>
            <a:ext cx="1206205" cy="1514834"/>
          </a:xfrm>
          <a:prstGeom prst="rect">
            <a:avLst/>
          </a:prstGeom>
        </p:spPr>
      </p:pic>
      <p:pic>
        <p:nvPicPr>
          <p:cNvPr id="28" name="Image 2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BD3DFF8-8967-D6A9-64AD-B651F18B3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20" y="1576547"/>
            <a:ext cx="1206205" cy="1514834"/>
          </a:xfrm>
          <a:prstGeom prst="rect">
            <a:avLst/>
          </a:prstGeom>
        </p:spPr>
      </p:pic>
      <p:pic>
        <p:nvPicPr>
          <p:cNvPr id="31" name="Image 30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192FFA83-C87D-DDAB-0D45-45806DDC62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4" y="1583085"/>
            <a:ext cx="1206205" cy="1514834"/>
          </a:xfrm>
          <a:prstGeom prst="rect">
            <a:avLst/>
          </a:prstGeom>
        </p:spPr>
      </p:pic>
      <p:pic>
        <p:nvPicPr>
          <p:cNvPr id="33" name="Image 32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DC91EC43-CF56-15E4-6DAD-6FADD748F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1" y="1521425"/>
            <a:ext cx="1206205" cy="15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867B838-C801-582E-901E-F5D4FDA38E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0D49BA3-4EC0-8500-3C88-AA099695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824082"/>
            <a:ext cx="812539" cy="81253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E2388E3-8BE8-BA1A-B6B8-354BECAF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habiter">
            <a:hlinkClick r:id="" action="ppaction://media"/>
            <a:extLst>
              <a:ext uri="{FF2B5EF4-FFF2-40B4-BE49-F238E27FC236}">
                <a16:creationId xmlns:a16="http://schemas.microsoft.com/office/drawing/2014/main" id="{4CD5EFC3-52AE-A6EB-D642-4921D953EDE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925" y="2174875"/>
            <a:ext cx="7042150" cy="3960813"/>
          </a:xfrm>
        </p:spPr>
      </p:pic>
    </p:spTree>
    <p:extLst>
      <p:ext uri="{BB962C8B-B14F-4D97-AF65-F5344CB8AC3E}">
        <p14:creationId xmlns:p14="http://schemas.microsoft.com/office/powerpoint/2010/main" val="15959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12684</TotalTime>
  <Words>764</Words>
  <PresentationFormat>Affichage à l'écran (4:3)</PresentationFormat>
  <Paragraphs>139</Paragraphs>
  <Slides>60</Slides>
  <Notes>2</Notes>
  <HiddenSlides>0</HiddenSlides>
  <MMClips>24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60</vt:i4>
      </vt:variant>
    </vt:vector>
  </HeadingPairs>
  <TitlesOfParts>
    <vt:vector size="75" baseType="lpstr">
      <vt:lpstr>Dosis</vt:lpstr>
      <vt:lpstr>Dosis ExtraBold</vt:lpstr>
      <vt:lpstr>Dosis SemiBold</vt:lpstr>
      <vt:lpstr>Wingdings</vt:lpstr>
      <vt:lpstr>Arial</vt:lpstr>
      <vt:lpstr>Calibri</vt:lpstr>
      <vt:lpstr>Dosis Medium</vt:lpstr>
      <vt:lpstr>Aptos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La ville, la campagne  et le village sont des lieux. 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Habiter – La ville – La campagne – Le village – Une poire – Une voiture.</vt:lpstr>
      <vt:lpstr>Qui veut passer au tableau pour nommer ces images ?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Une étoile – Un tiroir – Une boîte – Un moineau – Boire – Voir.</vt:lpstr>
      <vt:lpstr>Qui veut passer au tableau pour nommer ces images ? </vt:lpstr>
      <vt:lpstr>Prenez vos ardoises. </vt:lpstr>
      <vt:lpstr>Ecrivez le numéro du mot « tiroir».</vt:lpstr>
      <vt:lpstr>Ecrivez le numéro du mot « boire».</vt:lpstr>
      <vt:lpstr>Ecrivez le numéro du mot « habiter ».</vt:lpstr>
      <vt:lpstr>Rangez vos ardoises. </vt:lpstr>
      <vt:lpstr>Qui veut nommer l’image ? </vt:lpstr>
      <vt:lpstr>Qui veut nommer l’image ? </vt:lpstr>
      <vt:lpstr>Qui veut nommer l’image ? </vt:lpstr>
      <vt:lpstr>Plan de la séance</vt:lpstr>
      <vt:lpstr>Observez cette scène pendant 30 secondes. Il y a des images déjà vues aujourd’hui. </vt:lpstr>
      <vt:lpstr>Majd va nous montrer comment décrire l’image. Soyez attentifs !</vt:lpstr>
      <vt:lpstr>Lecture de la vidéo.</vt:lpstr>
      <vt:lpstr>Lecture de la vidéo.</vt:lpstr>
      <vt:lpstr>Soyez attentifs. Majd va décrire la scène une deuxième fois. </vt:lpstr>
      <vt:lpstr>Lecture de la vidéo.</vt:lpstr>
      <vt:lpstr>C’est à vous maintenant. Qui veut passer au tableau pour décrire l’image comme Majd ? </vt:lpstr>
      <vt:lpstr>Plan de la séance</vt:lpstr>
      <vt:lpstr>Ouvrez le livret à la page 13.  Vous allez faire cette activité avec votre camarade. </vt:lpstr>
      <vt:lpstr>À tour de rôle : l’un montre une image, l’autre dit le mot. Je passe entre les rangs pour vous aider.</vt:lpstr>
      <vt:lpstr>La séance d’aujourd’hui est terminée.  À la maison, révisez le vocabulaire sur le livret.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2025-11-03T14:19:29Z</dcterms:modified>
</cp:coreProperties>
</file>