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Creepster"/>
      <p:regular r:id="rId29"/>
    </p:embeddedFont>
    <p:embeddedFont>
      <p:font typeface="Poppins"/>
      <p:regular r:id="rId30"/>
      <p:bold r:id="rId31"/>
      <p:italic r:id="rId32"/>
      <p:boldItalic r:id="rId33"/>
    </p:embeddedFont>
    <p:embeddedFont>
      <p:font typeface="Lato"/>
      <p:regular r:id="rId34"/>
      <p:bold r:id="rId35"/>
      <p:italic r:id="rId36"/>
      <p:boldItalic r:id="rId37"/>
    </p:embeddedFont>
    <p:embeddedFont>
      <p:font typeface="Inter"/>
      <p:regular r:id="rId38"/>
      <p:bold r:id="rId39"/>
      <p:italic r:id="rId40"/>
      <p:boldItalic r:id="rId41"/>
    </p:embeddedFont>
    <p:embeddedFont>
      <p:font typeface="Poppins SemiBold"/>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jMJc1Xsi5ztZINPV+y6jDxVAlM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italic.fntdata"/><Relationship Id="rId20" Type="http://schemas.openxmlformats.org/officeDocument/2006/relationships/slide" Target="slides/slide16.xml"/><Relationship Id="rId42" Type="http://schemas.openxmlformats.org/officeDocument/2006/relationships/font" Target="fonts/PoppinsSemiBold-regular.fntdata"/><Relationship Id="rId41" Type="http://schemas.openxmlformats.org/officeDocument/2006/relationships/font" Target="fonts/Inter-boldItalic.fntdata"/><Relationship Id="rId22" Type="http://schemas.openxmlformats.org/officeDocument/2006/relationships/slide" Target="slides/slide18.xml"/><Relationship Id="rId44" Type="http://schemas.openxmlformats.org/officeDocument/2006/relationships/font" Target="fonts/PoppinsSemiBold-italic.fntdata"/><Relationship Id="rId21" Type="http://schemas.openxmlformats.org/officeDocument/2006/relationships/slide" Target="slides/slide17.xml"/><Relationship Id="rId43" Type="http://schemas.openxmlformats.org/officeDocument/2006/relationships/font" Target="fonts/PoppinsSemiBold-bold.fntdata"/><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font" Target="fonts/Poppins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reepster-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7.xml"/><Relationship Id="rId33" Type="http://schemas.openxmlformats.org/officeDocument/2006/relationships/font" Target="fonts/Poppins-boldItalic.fntdata"/><Relationship Id="rId10" Type="http://schemas.openxmlformats.org/officeDocument/2006/relationships/slide" Target="slides/slide6.xml"/><Relationship Id="rId32" Type="http://schemas.openxmlformats.org/officeDocument/2006/relationships/font" Target="fonts/Poppins-italic.fntdata"/><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39" Type="http://schemas.openxmlformats.org/officeDocument/2006/relationships/font" Target="fonts/Inter-bold.fntdata"/><Relationship Id="rId16" Type="http://schemas.openxmlformats.org/officeDocument/2006/relationships/slide" Target="slides/slide12.xml"/><Relationship Id="rId38" Type="http://schemas.openxmlformats.org/officeDocument/2006/relationships/font" Target="fonts/Inter-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655bb1373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655bb1373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655bb1373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655bb1373d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3655bb1373d_0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3655bb1373d_0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655bb1373d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3655bb1373d_0_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3655bb1373d_0_2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655bb1373d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655bb1373d_0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3655bb1373d_0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655bb1373d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3655bb1373d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3655bb1373d_0_2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655bb1373d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655bb1373d_0_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3655bb1373d_0_2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655bb1373d_0_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3655bb1373d_0_3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g3655bb1373d_0_3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655bb1373d_0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655bb1373d_0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655bb1373d_0_3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655bb1373d_0_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3655bb1373d_0_3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3655bb1373d_0_3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655bb1373d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655bb1373d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3655bb1373d_0_4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655bb1373d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3655bb1373d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3655bb1373d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3655bb1373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3655bb1373d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3655bb1373d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655bb1373d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3655bb1373d_0_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3655bb1373d_0_4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655bb1373d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3655bb1373d_0_4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3655bb1373d_0_4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655bb1373d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3655bb1373d_0_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g3655bb1373d_0_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655bb1373d_0_5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g3655bb1373d_0_5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3655bb1373d_0_5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655bb1373d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g3655bb1373d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g3655bb1373d_0_6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3655bb1373d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g3655bb1373d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g3655bb1373d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655bb1373d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g3655bb1373d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3655bb1373d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55bb1373d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3655bb1373d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3655bb1373d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655bb1373d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655bb1373d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3655bb1373d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55bb1373d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3655bb1373d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655bb1373d_0_1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655bb1373d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655bb1373d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3655bb1373d_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655bb1373d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655bb1373d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655bb1373d_0_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0.png"/></Relationships>
</file>

<file path=ppt/slides/_rels/slide10.xml.rels><?xml version="1.0" encoding="UTF-8" standalone="yes"?><Relationships xmlns="http://schemas.openxmlformats.org/package/2006/relationships"><Relationship Id="rId11" Type="http://schemas.openxmlformats.org/officeDocument/2006/relationships/image" Target="../media/image81.png"/><Relationship Id="rId10" Type="http://schemas.openxmlformats.org/officeDocument/2006/relationships/image" Target="../media/image42.png"/><Relationship Id="rId13" Type="http://schemas.openxmlformats.org/officeDocument/2006/relationships/image" Target="../media/image47.png"/><Relationship Id="rId12"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39.png"/><Relationship Id="rId15" Type="http://schemas.openxmlformats.org/officeDocument/2006/relationships/image" Target="../media/image46.png"/><Relationship Id="rId14" Type="http://schemas.openxmlformats.org/officeDocument/2006/relationships/image" Target="../media/image45.png"/><Relationship Id="rId17" Type="http://schemas.openxmlformats.org/officeDocument/2006/relationships/image" Target="../media/image53.png"/><Relationship Id="rId16" Type="http://schemas.openxmlformats.org/officeDocument/2006/relationships/image" Target="../media/image52.png"/><Relationship Id="rId5" Type="http://schemas.openxmlformats.org/officeDocument/2006/relationships/image" Target="../media/image5.png"/><Relationship Id="rId6" Type="http://schemas.openxmlformats.org/officeDocument/2006/relationships/image" Target="../media/image40.png"/><Relationship Id="rId18" Type="http://schemas.openxmlformats.org/officeDocument/2006/relationships/image" Target="../media/image54.png"/><Relationship Id="rId7" Type="http://schemas.openxmlformats.org/officeDocument/2006/relationships/image" Target="../media/image41.png"/><Relationship Id="rId8"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20" Type="http://schemas.openxmlformats.org/officeDocument/2006/relationships/image" Target="../media/image82.png"/><Relationship Id="rId22" Type="http://schemas.openxmlformats.org/officeDocument/2006/relationships/image" Target="../media/image91.png"/><Relationship Id="rId21" Type="http://schemas.openxmlformats.org/officeDocument/2006/relationships/image" Target="../media/image86.png"/><Relationship Id="rId24" Type="http://schemas.openxmlformats.org/officeDocument/2006/relationships/image" Target="../media/image95.png"/><Relationship Id="rId23" Type="http://schemas.openxmlformats.org/officeDocument/2006/relationships/image" Target="../media/image8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0.png"/><Relationship Id="rId26" Type="http://schemas.openxmlformats.org/officeDocument/2006/relationships/image" Target="../media/image93.png"/><Relationship Id="rId25" Type="http://schemas.openxmlformats.org/officeDocument/2006/relationships/image" Target="../media/image87.png"/><Relationship Id="rId28" Type="http://schemas.openxmlformats.org/officeDocument/2006/relationships/image" Target="../media/image88.png"/><Relationship Id="rId27" Type="http://schemas.openxmlformats.org/officeDocument/2006/relationships/image" Target="../media/image89.png"/><Relationship Id="rId5" Type="http://schemas.openxmlformats.org/officeDocument/2006/relationships/image" Target="../media/image4.png"/><Relationship Id="rId6" Type="http://schemas.openxmlformats.org/officeDocument/2006/relationships/image" Target="../media/image65.png"/><Relationship Id="rId29" Type="http://schemas.openxmlformats.org/officeDocument/2006/relationships/image" Target="../media/image85.png"/><Relationship Id="rId7" Type="http://schemas.openxmlformats.org/officeDocument/2006/relationships/image" Target="../media/image5.png"/><Relationship Id="rId8" Type="http://schemas.openxmlformats.org/officeDocument/2006/relationships/image" Target="../media/image66.png"/><Relationship Id="rId31" Type="http://schemas.openxmlformats.org/officeDocument/2006/relationships/image" Target="../media/image167.png"/><Relationship Id="rId30" Type="http://schemas.openxmlformats.org/officeDocument/2006/relationships/image" Target="../media/image92.png"/><Relationship Id="rId11" Type="http://schemas.openxmlformats.org/officeDocument/2006/relationships/image" Target="../media/image71.png"/><Relationship Id="rId10" Type="http://schemas.openxmlformats.org/officeDocument/2006/relationships/image" Target="../media/image69.png"/><Relationship Id="rId13" Type="http://schemas.openxmlformats.org/officeDocument/2006/relationships/image" Target="../media/image67.png"/><Relationship Id="rId12" Type="http://schemas.openxmlformats.org/officeDocument/2006/relationships/image" Target="../media/image72.png"/><Relationship Id="rId15" Type="http://schemas.openxmlformats.org/officeDocument/2006/relationships/image" Target="../media/image77.png"/><Relationship Id="rId14" Type="http://schemas.openxmlformats.org/officeDocument/2006/relationships/image" Target="../media/image76.png"/><Relationship Id="rId17" Type="http://schemas.openxmlformats.org/officeDocument/2006/relationships/image" Target="../media/image73.png"/><Relationship Id="rId16" Type="http://schemas.openxmlformats.org/officeDocument/2006/relationships/image" Target="../media/image74.png"/><Relationship Id="rId19" Type="http://schemas.openxmlformats.org/officeDocument/2006/relationships/image" Target="../media/image90.png"/><Relationship Id="rId18" Type="http://schemas.openxmlformats.org/officeDocument/2006/relationships/image" Target="../media/image7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09.png"/><Relationship Id="rId6" Type="http://schemas.openxmlformats.org/officeDocument/2006/relationships/image" Target="../media/image1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38.png"/><Relationship Id="rId7" Type="http://schemas.openxmlformats.org/officeDocument/2006/relationships/image" Target="../media/image1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24.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1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128.png"/><Relationship Id="rId10" Type="http://schemas.openxmlformats.org/officeDocument/2006/relationships/image" Target="../media/image1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42.png"/><Relationship Id="rId6" Type="http://schemas.openxmlformats.org/officeDocument/2006/relationships/image" Target="../media/image143.png"/><Relationship Id="rId7" Type="http://schemas.openxmlformats.org/officeDocument/2006/relationships/image" Target="../media/image168.png"/></Relationships>
</file>

<file path=ppt/slides/_rels/slide23.xml.rels><?xml version="1.0" encoding="UTF-8" standalone="yes"?><Relationships xmlns="http://schemas.openxmlformats.org/package/2006/relationships"><Relationship Id="rId20" Type="http://schemas.openxmlformats.org/officeDocument/2006/relationships/image" Target="../media/image159.png"/><Relationship Id="rId22" Type="http://schemas.openxmlformats.org/officeDocument/2006/relationships/image" Target="../media/image163.png"/><Relationship Id="rId21" Type="http://schemas.openxmlformats.org/officeDocument/2006/relationships/image" Target="../media/image158.png"/><Relationship Id="rId23"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45.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170.png"/><Relationship Id="rId11" Type="http://schemas.openxmlformats.org/officeDocument/2006/relationships/image" Target="../media/image166.png"/><Relationship Id="rId10" Type="http://schemas.openxmlformats.org/officeDocument/2006/relationships/image" Target="../media/image153.png"/><Relationship Id="rId13" Type="http://schemas.openxmlformats.org/officeDocument/2006/relationships/image" Target="../media/image161.png"/><Relationship Id="rId12" Type="http://schemas.openxmlformats.org/officeDocument/2006/relationships/image" Target="../media/image146.png"/><Relationship Id="rId15" Type="http://schemas.openxmlformats.org/officeDocument/2006/relationships/image" Target="../media/image152.png"/><Relationship Id="rId14" Type="http://schemas.openxmlformats.org/officeDocument/2006/relationships/image" Target="../media/image154.png"/><Relationship Id="rId17" Type="http://schemas.openxmlformats.org/officeDocument/2006/relationships/image" Target="../media/image151.png"/><Relationship Id="rId16" Type="http://schemas.openxmlformats.org/officeDocument/2006/relationships/image" Target="../media/image155.png"/><Relationship Id="rId19" Type="http://schemas.openxmlformats.org/officeDocument/2006/relationships/image" Target="../media/image147.png"/><Relationship Id="rId18" Type="http://schemas.openxmlformats.org/officeDocument/2006/relationships/image" Target="../media/image1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hyperlink" Target="https://unsplash.com/" TargetMode="External"/><Relationship Id="rId6" Type="http://schemas.openxmlformats.org/officeDocument/2006/relationships/image" Target="../media/image1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11.png"/><Relationship Id="rId6" Type="http://schemas.openxmlformats.org/officeDocument/2006/relationships/image" Target="../media/image12.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6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26.png"/><Relationship Id="rId6" Type="http://schemas.openxmlformats.org/officeDocument/2006/relationships/image" Target="../media/image32.png"/><Relationship Id="rId7"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png"/><Relationship Id="rId10" Type="http://schemas.openxmlformats.org/officeDocument/2006/relationships/image" Target="../media/image36.png"/><Relationship Id="rId9" Type="http://schemas.openxmlformats.org/officeDocument/2006/relationships/image" Target="../media/image34.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15" name="Shape 15"/>
        <p:cNvGrpSpPr/>
        <p:nvPr/>
      </p:nvGrpSpPr>
      <p:grpSpPr>
        <a:xfrm>
          <a:off x="0" y="0"/>
          <a:ext cx="0" cy="0"/>
          <a:chOff x="0" y="0"/>
          <a:chExt cx="0" cy="0"/>
        </a:xfrm>
      </p:grpSpPr>
      <p:pic>
        <p:nvPicPr>
          <p:cNvPr descr=" " id="16" name="Google Shape;16;g3655bb1373d_0_0"/>
          <p:cNvPicPr preferRelativeResize="0"/>
          <p:nvPr/>
        </p:nvPicPr>
        <p:blipFill rotWithShape="1">
          <a:blip r:embed="rId3">
            <a:alphaModFix/>
          </a:blip>
          <a:srcRect b="0" l="0" r="0" t="0"/>
          <a:stretch/>
        </p:blipFill>
        <p:spPr>
          <a:xfrm>
            <a:off x="0" y="0"/>
            <a:ext cx="24387048" cy="7213600"/>
          </a:xfrm>
          <a:prstGeom prst="rect">
            <a:avLst/>
          </a:prstGeom>
          <a:noFill/>
          <a:ln>
            <a:noFill/>
          </a:ln>
        </p:spPr>
      </p:pic>
      <p:sp>
        <p:nvSpPr>
          <p:cNvPr id="17" name="Google Shape;17;g3655bb1373d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 name="Google Shape;18;g3655bb1373d_0_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9" name="Google Shape;19;g3655bb1373d_0_0"/>
          <p:cNvSpPr/>
          <p:nvPr/>
        </p:nvSpPr>
        <p:spPr>
          <a:xfrm>
            <a:off x="5194949" y="8610600"/>
            <a:ext cx="15732900" cy="781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41000"/>
              <a:buFont typeface="Creepster"/>
              <a:buNone/>
            </a:pPr>
            <a:r>
              <a:rPr b="0" i="0" lang="en-US" sz="41000" u="none" cap="none" strike="noStrike">
                <a:solidFill>
                  <a:srgbClr val="B4E3AA"/>
                </a:solidFill>
                <a:latin typeface="Creepster"/>
                <a:ea typeface="Creepster"/>
                <a:cs typeface="Creepster"/>
                <a:sym typeface="Creepster"/>
              </a:rPr>
              <a:t>Zombie</a:t>
            </a:r>
            <a:endParaRPr b="0" i="0" sz="41000" u="none" cap="none" strike="noStrike">
              <a:solidFill>
                <a:schemeClr val="dk1"/>
              </a:solidFill>
              <a:latin typeface="Calibri"/>
              <a:ea typeface="Calibri"/>
              <a:cs typeface="Calibri"/>
              <a:sym typeface="Calibri"/>
            </a:endParaRPr>
          </a:p>
        </p:txBody>
      </p:sp>
      <p:sp>
        <p:nvSpPr>
          <p:cNvPr id="20" name="Google Shape;20;g3655bb1373d_0_0"/>
          <p:cNvSpPr/>
          <p:nvPr/>
        </p:nvSpPr>
        <p:spPr>
          <a:xfrm>
            <a:off x="2874793" y="0"/>
            <a:ext cx="186501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F8D75"/>
              </a:buClr>
              <a:buSzPts val="6400"/>
              <a:buFont typeface="Poppins SemiBold"/>
              <a:buNone/>
            </a:pPr>
            <a:r>
              <a:rPr b="0" i="0" lang="en-US" sz="6400" u="none" cap="none" strike="noStrike">
                <a:solidFill>
                  <a:srgbClr val="6F8D75"/>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pic>
        <p:nvPicPr>
          <p:cNvPr descr=" " id="21" name="Google Shape;21;g3655bb1373d_0_0"/>
          <p:cNvPicPr preferRelativeResize="0"/>
          <p:nvPr/>
        </p:nvPicPr>
        <p:blipFill rotWithShape="1">
          <a:blip r:embed="rId5">
            <a:alphaModFix/>
          </a:blip>
          <a:srcRect b="0" l="0" r="0" t="0"/>
          <a:stretch/>
        </p:blipFill>
        <p:spPr>
          <a:xfrm>
            <a:off x="7290713" y="774700"/>
            <a:ext cx="9818325" cy="975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202" name="Shape 202"/>
        <p:cNvGrpSpPr/>
        <p:nvPr/>
      </p:nvGrpSpPr>
      <p:grpSpPr>
        <a:xfrm>
          <a:off x="0" y="0"/>
          <a:ext cx="0" cy="0"/>
          <a:chOff x="0" y="0"/>
          <a:chExt cx="0" cy="0"/>
        </a:xfrm>
      </p:grpSpPr>
      <p:pic>
        <p:nvPicPr>
          <p:cNvPr descr=" " id="203" name="Google Shape;203;g3655bb1373d_0_178"/>
          <p:cNvPicPr preferRelativeResize="0"/>
          <p:nvPr/>
        </p:nvPicPr>
        <p:blipFill rotWithShape="1">
          <a:blip r:embed="rId3">
            <a:alphaModFix/>
          </a:blip>
          <a:srcRect b="0" l="0" r="0" t="0"/>
          <a:stretch/>
        </p:blipFill>
        <p:spPr>
          <a:xfrm>
            <a:off x="635079" y="4559300"/>
            <a:ext cx="6312689" cy="9156700"/>
          </a:xfrm>
          <a:prstGeom prst="rect">
            <a:avLst/>
          </a:prstGeom>
          <a:noFill/>
          <a:ln>
            <a:noFill/>
          </a:ln>
        </p:spPr>
      </p:pic>
      <p:pic>
        <p:nvPicPr>
          <p:cNvPr descr=" " id="204" name="Google Shape;204;g3655bb1373d_0_178"/>
          <p:cNvPicPr preferRelativeResize="0"/>
          <p:nvPr/>
        </p:nvPicPr>
        <p:blipFill rotWithShape="1">
          <a:blip r:embed="rId4">
            <a:alphaModFix/>
          </a:blip>
          <a:srcRect b="0" l="0" r="0" t="0"/>
          <a:stretch/>
        </p:blipFill>
        <p:spPr>
          <a:xfrm>
            <a:off x="15673759" y="3619500"/>
            <a:ext cx="7100187" cy="10096500"/>
          </a:xfrm>
          <a:prstGeom prst="rect">
            <a:avLst/>
          </a:prstGeom>
          <a:noFill/>
          <a:ln>
            <a:noFill/>
          </a:ln>
        </p:spPr>
      </p:pic>
      <p:sp>
        <p:nvSpPr>
          <p:cNvPr id="205" name="Google Shape;205;g3655bb1373d_0_1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6" name="Google Shape;206;g3655bb1373d_0_17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07" name="Google Shape;207;g3655bb1373d_0_178"/>
          <p:cNvPicPr preferRelativeResize="0"/>
          <p:nvPr/>
        </p:nvPicPr>
        <p:blipFill rotWithShape="1">
          <a:blip r:embed="rId6">
            <a:alphaModFix/>
          </a:blip>
          <a:srcRect b="0" l="0" r="0" t="0"/>
          <a:stretch/>
        </p:blipFill>
        <p:spPr>
          <a:xfrm>
            <a:off x="3327817" y="1079500"/>
            <a:ext cx="17718715" cy="11569700"/>
          </a:xfrm>
          <a:prstGeom prst="rect">
            <a:avLst/>
          </a:prstGeom>
          <a:noFill/>
          <a:ln>
            <a:noFill/>
          </a:ln>
        </p:spPr>
      </p:pic>
      <p:pic>
        <p:nvPicPr>
          <p:cNvPr descr=" " id="208" name="Google Shape;208;g3655bb1373d_0_178"/>
          <p:cNvPicPr preferRelativeResize="0"/>
          <p:nvPr/>
        </p:nvPicPr>
        <p:blipFill rotWithShape="1">
          <a:blip r:embed="rId7">
            <a:alphaModFix/>
          </a:blip>
          <a:srcRect b="0" l="0" r="0" t="0"/>
          <a:stretch/>
        </p:blipFill>
        <p:spPr>
          <a:xfrm>
            <a:off x="12041107" y="1612888"/>
            <a:ext cx="5220351" cy="5232412"/>
          </a:xfrm>
          <a:prstGeom prst="rect">
            <a:avLst/>
          </a:prstGeom>
          <a:noFill/>
          <a:ln>
            <a:noFill/>
          </a:ln>
        </p:spPr>
      </p:pic>
      <p:pic>
        <p:nvPicPr>
          <p:cNvPr descr=" " id="209" name="Google Shape;209;g3655bb1373d_0_178"/>
          <p:cNvPicPr preferRelativeResize="0"/>
          <p:nvPr/>
        </p:nvPicPr>
        <p:blipFill rotWithShape="1">
          <a:blip r:embed="rId8">
            <a:alphaModFix/>
          </a:blip>
          <a:srcRect b="0" l="0" r="0" t="0"/>
          <a:stretch/>
        </p:blipFill>
        <p:spPr>
          <a:xfrm>
            <a:off x="6808052" y="1612888"/>
            <a:ext cx="5220352" cy="5232412"/>
          </a:xfrm>
          <a:prstGeom prst="rect">
            <a:avLst/>
          </a:prstGeom>
          <a:noFill/>
          <a:ln>
            <a:noFill/>
          </a:ln>
        </p:spPr>
      </p:pic>
      <p:pic>
        <p:nvPicPr>
          <p:cNvPr descr=" " id="210" name="Google Shape;210;g3655bb1373d_0_178"/>
          <p:cNvPicPr preferRelativeResize="0"/>
          <p:nvPr/>
        </p:nvPicPr>
        <p:blipFill rotWithShape="1">
          <a:blip r:embed="rId9">
            <a:alphaModFix/>
          </a:blip>
          <a:srcRect b="0" l="0" r="0" t="0"/>
          <a:stretch/>
        </p:blipFill>
        <p:spPr>
          <a:xfrm>
            <a:off x="6808052" y="6858000"/>
            <a:ext cx="5220352" cy="5232412"/>
          </a:xfrm>
          <a:prstGeom prst="rect">
            <a:avLst/>
          </a:prstGeom>
          <a:noFill/>
          <a:ln>
            <a:noFill/>
          </a:ln>
        </p:spPr>
      </p:pic>
      <p:pic>
        <p:nvPicPr>
          <p:cNvPr descr=" " id="211" name="Google Shape;211;g3655bb1373d_0_178"/>
          <p:cNvPicPr preferRelativeResize="0"/>
          <p:nvPr/>
        </p:nvPicPr>
        <p:blipFill rotWithShape="1">
          <a:blip r:embed="rId10">
            <a:alphaModFix/>
          </a:blip>
          <a:srcRect b="0" l="0" r="0" t="0"/>
          <a:stretch/>
        </p:blipFill>
        <p:spPr>
          <a:xfrm>
            <a:off x="12041107" y="6858000"/>
            <a:ext cx="5220353" cy="5232412"/>
          </a:xfrm>
          <a:prstGeom prst="rect">
            <a:avLst/>
          </a:prstGeom>
          <a:noFill/>
          <a:ln>
            <a:noFill/>
          </a:ln>
        </p:spPr>
      </p:pic>
      <p:pic>
        <p:nvPicPr>
          <p:cNvPr descr=" " id="212" name="Google Shape;212;g3655bb1373d_0_178"/>
          <p:cNvPicPr preferRelativeResize="0"/>
          <p:nvPr/>
        </p:nvPicPr>
        <p:blipFill rotWithShape="1">
          <a:blip r:embed="rId11">
            <a:alphaModFix/>
          </a:blip>
          <a:srcRect b="0" l="0" r="0" t="0"/>
          <a:stretch/>
        </p:blipFill>
        <p:spPr>
          <a:xfrm>
            <a:off x="12676186" y="4597400"/>
            <a:ext cx="1702013" cy="1447800"/>
          </a:xfrm>
          <a:prstGeom prst="rect">
            <a:avLst/>
          </a:prstGeom>
          <a:noFill/>
          <a:ln>
            <a:noFill/>
          </a:ln>
        </p:spPr>
      </p:pic>
      <p:pic>
        <p:nvPicPr>
          <p:cNvPr descr=" " id="213" name="Google Shape;213;g3655bb1373d_0_178"/>
          <p:cNvPicPr preferRelativeResize="0"/>
          <p:nvPr/>
        </p:nvPicPr>
        <p:blipFill rotWithShape="1">
          <a:blip r:embed="rId11">
            <a:alphaModFix/>
          </a:blip>
          <a:srcRect b="0" l="0" r="0" t="0"/>
          <a:stretch/>
        </p:blipFill>
        <p:spPr>
          <a:xfrm>
            <a:off x="12676186" y="7810500"/>
            <a:ext cx="1702013" cy="1435100"/>
          </a:xfrm>
          <a:prstGeom prst="rect">
            <a:avLst/>
          </a:prstGeom>
          <a:noFill/>
          <a:ln>
            <a:noFill/>
          </a:ln>
        </p:spPr>
      </p:pic>
      <p:pic>
        <p:nvPicPr>
          <p:cNvPr descr=" " id="214" name="Google Shape;214;g3655bb1373d_0_178"/>
          <p:cNvPicPr preferRelativeResize="0"/>
          <p:nvPr/>
        </p:nvPicPr>
        <p:blipFill rotWithShape="1">
          <a:blip r:embed="rId12">
            <a:alphaModFix/>
          </a:blip>
          <a:srcRect b="0" l="0" r="0" t="0"/>
          <a:stretch/>
        </p:blipFill>
        <p:spPr>
          <a:xfrm>
            <a:off x="12028405" y="1079500"/>
            <a:ext cx="12702" cy="11569700"/>
          </a:xfrm>
          <a:prstGeom prst="rect">
            <a:avLst/>
          </a:prstGeom>
          <a:noFill/>
          <a:ln>
            <a:noFill/>
          </a:ln>
        </p:spPr>
      </p:pic>
      <p:pic>
        <p:nvPicPr>
          <p:cNvPr descr=" " id="215" name="Google Shape;215;g3655bb1373d_0_178"/>
          <p:cNvPicPr preferRelativeResize="0"/>
          <p:nvPr/>
        </p:nvPicPr>
        <p:blipFill rotWithShape="1">
          <a:blip r:embed="rId13">
            <a:alphaModFix/>
          </a:blip>
          <a:srcRect b="0" l="0" r="0" t="0"/>
          <a:stretch/>
        </p:blipFill>
        <p:spPr>
          <a:xfrm>
            <a:off x="3327817" y="6845300"/>
            <a:ext cx="17401175" cy="12700"/>
          </a:xfrm>
          <a:prstGeom prst="rect">
            <a:avLst/>
          </a:prstGeom>
          <a:noFill/>
          <a:ln>
            <a:noFill/>
          </a:ln>
        </p:spPr>
      </p:pic>
      <p:sp>
        <p:nvSpPr>
          <p:cNvPr id="216" name="Google Shape;216;g3655bb1373d_0_178"/>
          <p:cNvSpPr/>
          <p:nvPr/>
        </p:nvSpPr>
        <p:spPr>
          <a:xfrm>
            <a:off x="9996151" y="4102100"/>
            <a:ext cx="12150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Creepster"/>
              <a:buNone/>
            </a:pPr>
            <a:r>
              <a:rPr b="0" i="0" lang="en-US" sz="12800" u="none" cap="none" strike="noStrike">
                <a:solidFill>
                  <a:srgbClr val="FFFFFF"/>
                </a:solidFill>
                <a:latin typeface="Creepster"/>
                <a:ea typeface="Creepster"/>
                <a:cs typeface="Creepster"/>
                <a:sym typeface="Creepster"/>
              </a:rPr>
              <a:t>S</a:t>
            </a:r>
            <a:endParaRPr b="0" i="0" sz="12800" u="none" cap="none" strike="noStrike">
              <a:solidFill>
                <a:schemeClr val="dk1"/>
              </a:solidFill>
              <a:latin typeface="Calibri"/>
              <a:ea typeface="Calibri"/>
              <a:cs typeface="Calibri"/>
              <a:sym typeface="Calibri"/>
            </a:endParaRPr>
          </a:p>
        </p:txBody>
      </p:sp>
      <p:sp>
        <p:nvSpPr>
          <p:cNvPr id="217" name="Google Shape;217;g3655bb1373d_0_178"/>
          <p:cNvSpPr/>
          <p:nvPr/>
        </p:nvSpPr>
        <p:spPr>
          <a:xfrm>
            <a:off x="12663484" y="4102100"/>
            <a:ext cx="14946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Creepster"/>
              <a:buNone/>
            </a:pPr>
            <a:r>
              <a:rPr b="0" i="0" lang="en-US" sz="12800" u="none" cap="none" strike="noStrike">
                <a:solidFill>
                  <a:srgbClr val="FFFFFF"/>
                </a:solidFill>
                <a:latin typeface="Creepster"/>
                <a:ea typeface="Creepster"/>
                <a:cs typeface="Creepster"/>
                <a:sym typeface="Creepster"/>
              </a:rPr>
              <a:t>W</a:t>
            </a:r>
            <a:endParaRPr b="0" i="0" sz="12800" u="none" cap="none" strike="noStrike">
              <a:solidFill>
                <a:schemeClr val="dk1"/>
              </a:solidFill>
              <a:latin typeface="Calibri"/>
              <a:ea typeface="Calibri"/>
              <a:cs typeface="Calibri"/>
              <a:sym typeface="Calibri"/>
            </a:endParaRPr>
          </a:p>
        </p:txBody>
      </p:sp>
      <p:sp>
        <p:nvSpPr>
          <p:cNvPr id="218" name="Google Shape;218;g3655bb1373d_0_178"/>
          <p:cNvSpPr/>
          <p:nvPr/>
        </p:nvSpPr>
        <p:spPr>
          <a:xfrm>
            <a:off x="9856433" y="7518400"/>
            <a:ext cx="12912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Creepster"/>
              <a:buNone/>
            </a:pPr>
            <a:r>
              <a:rPr b="0" i="0" lang="en-US" sz="12800" u="none" cap="none" strike="noStrike">
                <a:solidFill>
                  <a:srgbClr val="FFFFFF"/>
                </a:solidFill>
                <a:latin typeface="Creepster"/>
                <a:ea typeface="Creepster"/>
                <a:cs typeface="Creepster"/>
                <a:sym typeface="Creepster"/>
              </a:rPr>
              <a:t>O</a:t>
            </a:r>
            <a:endParaRPr b="0" i="0" sz="12800" u="none" cap="none" strike="noStrike">
              <a:solidFill>
                <a:schemeClr val="dk1"/>
              </a:solidFill>
              <a:latin typeface="Calibri"/>
              <a:ea typeface="Calibri"/>
              <a:cs typeface="Calibri"/>
              <a:sym typeface="Calibri"/>
            </a:endParaRPr>
          </a:p>
        </p:txBody>
      </p:sp>
      <p:sp>
        <p:nvSpPr>
          <p:cNvPr id="219" name="Google Shape;219;g3655bb1373d_0_178"/>
          <p:cNvSpPr/>
          <p:nvPr/>
        </p:nvSpPr>
        <p:spPr>
          <a:xfrm>
            <a:off x="12917516" y="7518400"/>
            <a:ext cx="12150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Creepster"/>
              <a:buNone/>
            </a:pPr>
            <a:r>
              <a:rPr b="0" i="0" lang="en-US" sz="12800" u="none" cap="none" strike="noStrike">
                <a:solidFill>
                  <a:srgbClr val="FFFFFF"/>
                </a:solidFill>
                <a:latin typeface="Creepster"/>
                <a:ea typeface="Creepster"/>
                <a:cs typeface="Creepster"/>
                <a:sym typeface="Creepster"/>
              </a:rPr>
              <a:t>T</a:t>
            </a:r>
            <a:endParaRPr b="0" i="0" sz="12800" u="none" cap="none" strike="noStrike">
              <a:solidFill>
                <a:schemeClr val="dk1"/>
              </a:solidFill>
              <a:latin typeface="Calibri"/>
              <a:ea typeface="Calibri"/>
              <a:cs typeface="Calibri"/>
              <a:sym typeface="Calibri"/>
            </a:endParaRPr>
          </a:p>
        </p:txBody>
      </p:sp>
      <p:pic>
        <p:nvPicPr>
          <p:cNvPr descr=" " id="220" name="Google Shape;220;g3655bb1373d_0_178"/>
          <p:cNvPicPr preferRelativeResize="0"/>
          <p:nvPr/>
        </p:nvPicPr>
        <p:blipFill rotWithShape="1">
          <a:blip r:embed="rId14">
            <a:alphaModFix/>
          </a:blip>
          <a:srcRect b="0" l="0" r="0" t="0"/>
          <a:stretch/>
        </p:blipFill>
        <p:spPr>
          <a:xfrm>
            <a:off x="3327817" y="1079500"/>
            <a:ext cx="1625803" cy="1625600"/>
          </a:xfrm>
          <a:prstGeom prst="rect">
            <a:avLst/>
          </a:prstGeom>
          <a:noFill/>
          <a:ln>
            <a:noFill/>
          </a:ln>
        </p:spPr>
      </p:pic>
      <p:pic>
        <p:nvPicPr>
          <p:cNvPr descr=" " id="221" name="Google Shape;221;g3655bb1373d_0_178"/>
          <p:cNvPicPr preferRelativeResize="0"/>
          <p:nvPr/>
        </p:nvPicPr>
        <p:blipFill rotWithShape="1">
          <a:blip r:embed="rId15">
            <a:alphaModFix/>
          </a:blip>
          <a:srcRect b="0" l="0" r="0" t="0"/>
          <a:stretch/>
        </p:blipFill>
        <p:spPr>
          <a:xfrm>
            <a:off x="3412504" y="1164183"/>
            <a:ext cx="1456422" cy="1456246"/>
          </a:xfrm>
          <a:prstGeom prst="rect">
            <a:avLst/>
          </a:prstGeom>
          <a:noFill/>
          <a:ln>
            <a:noFill/>
          </a:ln>
        </p:spPr>
      </p:pic>
      <p:pic>
        <p:nvPicPr>
          <p:cNvPr descr=" " id="222" name="Google Shape;222;g3655bb1373d_0_178"/>
          <p:cNvPicPr preferRelativeResize="0"/>
          <p:nvPr/>
        </p:nvPicPr>
        <p:blipFill rotWithShape="1">
          <a:blip r:embed="rId14">
            <a:alphaModFix/>
          </a:blip>
          <a:srcRect b="0" l="0" r="0" t="0"/>
          <a:stretch/>
        </p:blipFill>
        <p:spPr>
          <a:xfrm>
            <a:off x="3327817" y="8128000"/>
            <a:ext cx="1625803" cy="1625600"/>
          </a:xfrm>
          <a:prstGeom prst="rect">
            <a:avLst/>
          </a:prstGeom>
          <a:noFill/>
          <a:ln>
            <a:noFill/>
          </a:ln>
        </p:spPr>
      </p:pic>
      <p:pic>
        <p:nvPicPr>
          <p:cNvPr descr=" " id="223" name="Google Shape;223;g3655bb1373d_0_178"/>
          <p:cNvPicPr preferRelativeResize="0"/>
          <p:nvPr/>
        </p:nvPicPr>
        <p:blipFill rotWithShape="1">
          <a:blip r:embed="rId16">
            <a:alphaModFix/>
          </a:blip>
          <a:srcRect b="0" l="0" r="0" t="0"/>
          <a:stretch/>
        </p:blipFill>
        <p:spPr>
          <a:xfrm>
            <a:off x="3429407" y="8132763"/>
            <a:ext cx="1519451" cy="1519262"/>
          </a:xfrm>
          <a:prstGeom prst="rect">
            <a:avLst/>
          </a:prstGeom>
          <a:noFill/>
          <a:ln>
            <a:noFill/>
          </a:ln>
        </p:spPr>
      </p:pic>
      <p:pic>
        <p:nvPicPr>
          <p:cNvPr descr=" " id="224" name="Google Shape;224;g3655bb1373d_0_178"/>
          <p:cNvPicPr preferRelativeResize="0"/>
          <p:nvPr/>
        </p:nvPicPr>
        <p:blipFill rotWithShape="1">
          <a:blip r:embed="rId14">
            <a:alphaModFix/>
          </a:blip>
          <a:srcRect b="0" l="0" r="0" t="0"/>
          <a:stretch/>
        </p:blipFill>
        <p:spPr>
          <a:xfrm>
            <a:off x="16473959" y="1079500"/>
            <a:ext cx="1625803" cy="1625600"/>
          </a:xfrm>
          <a:prstGeom prst="rect">
            <a:avLst/>
          </a:prstGeom>
          <a:noFill/>
          <a:ln>
            <a:noFill/>
          </a:ln>
        </p:spPr>
      </p:pic>
      <p:pic>
        <p:nvPicPr>
          <p:cNvPr descr=" " id="225" name="Google Shape;225;g3655bb1373d_0_178"/>
          <p:cNvPicPr preferRelativeResize="0"/>
          <p:nvPr/>
        </p:nvPicPr>
        <p:blipFill rotWithShape="1">
          <a:blip r:embed="rId17">
            <a:alphaModFix/>
          </a:blip>
          <a:srcRect b="0" l="0" r="0" t="0"/>
          <a:stretch/>
        </p:blipFill>
        <p:spPr>
          <a:xfrm>
            <a:off x="16677184" y="1282700"/>
            <a:ext cx="1192256" cy="1190414"/>
          </a:xfrm>
          <a:prstGeom prst="rect">
            <a:avLst/>
          </a:prstGeom>
          <a:noFill/>
          <a:ln>
            <a:noFill/>
          </a:ln>
        </p:spPr>
      </p:pic>
      <p:pic>
        <p:nvPicPr>
          <p:cNvPr descr=" " id="226" name="Google Shape;226;g3655bb1373d_0_178"/>
          <p:cNvPicPr preferRelativeResize="0"/>
          <p:nvPr/>
        </p:nvPicPr>
        <p:blipFill rotWithShape="1">
          <a:blip r:embed="rId14">
            <a:alphaModFix/>
          </a:blip>
          <a:srcRect b="0" l="0" r="0" t="0"/>
          <a:stretch/>
        </p:blipFill>
        <p:spPr>
          <a:xfrm>
            <a:off x="16473959" y="8128000"/>
            <a:ext cx="1625803" cy="1625600"/>
          </a:xfrm>
          <a:prstGeom prst="rect">
            <a:avLst/>
          </a:prstGeom>
          <a:noFill/>
          <a:ln>
            <a:noFill/>
          </a:ln>
        </p:spPr>
      </p:pic>
      <p:pic>
        <p:nvPicPr>
          <p:cNvPr descr=" " id="227" name="Google Shape;227;g3655bb1373d_0_178"/>
          <p:cNvPicPr preferRelativeResize="0"/>
          <p:nvPr/>
        </p:nvPicPr>
        <p:blipFill rotWithShape="1">
          <a:blip r:embed="rId18">
            <a:alphaModFix/>
          </a:blip>
          <a:srcRect b="0" l="0" r="0" t="0"/>
          <a:stretch/>
        </p:blipFill>
        <p:spPr>
          <a:xfrm>
            <a:off x="16541703" y="8128000"/>
            <a:ext cx="1490319" cy="1625600"/>
          </a:xfrm>
          <a:prstGeom prst="rect">
            <a:avLst/>
          </a:prstGeom>
          <a:noFill/>
          <a:ln>
            <a:noFill/>
          </a:ln>
        </p:spPr>
      </p:pic>
      <p:sp>
        <p:nvSpPr>
          <p:cNvPr id="228" name="Google Shape;228;g3655bb1373d_0_178"/>
          <p:cNvSpPr/>
          <p:nvPr/>
        </p:nvSpPr>
        <p:spPr>
          <a:xfrm>
            <a:off x="3327817" y="35560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655bb1373d_0_178"/>
          <p:cNvSpPr/>
          <p:nvPr/>
        </p:nvSpPr>
        <p:spPr>
          <a:xfrm>
            <a:off x="3327817" y="35560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655bb1373d_0_178"/>
          <p:cNvSpPr/>
          <p:nvPr/>
        </p:nvSpPr>
        <p:spPr>
          <a:xfrm>
            <a:off x="3327817" y="35560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655bb1373d_0_178"/>
          <p:cNvSpPr/>
          <p:nvPr/>
        </p:nvSpPr>
        <p:spPr>
          <a:xfrm>
            <a:off x="3327817" y="3556000"/>
            <a:ext cx="47250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Strengths</a:t>
            </a:r>
            <a:endParaRPr b="0" i="0" sz="3600" u="none" cap="none" strike="noStrike">
              <a:solidFill>
                <a:schemeClr val="dk1"/>
              </a:solidFill>
              <a:latin typeface="Calibri"/>
              <a:ea typeface="Calibri"/>
              <a:cs typeface="Calibri"/>
              <a:sym typeface="Calibri"/>
            </a:endParaRPr>
          </a:p>
        </p:txBody>
      </p:sp>
      <p:sp>
        <p:nvSpPr>
          <p:cNvPr id="232" name="Google Shape;232;g3655bb1373d_0_178"/>
          <p:cNvSpPr/>
          <p:nvPr/>
        </p:nvSpPr>
        <p:spPr>
          <a:xfrm>
            <a:off x="3327817" y="4292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33" name="Google Shape;233;g3655bb1373d_0_178"/>
          <p:cNvSpPr/>
          <p:nvPr/>
        </p:nvSpPr>
        <p:spPr>
          <a:xfrm>
            <a:off x="3327817" y="106045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655bb1373d_0_178"/>
          <p:cNvSpPr/>
          <p:nvPr/>
        </p:nvSpPr>
        <p:spPr>
          <a:xfrm>
            <a:off x="3327817" y="106045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655bb1373d_0_178"/>
          <p:cNvSpPr/>
          <p:nvPr/>
        </p:nvSpPr>
        <p:spPr>
          <a:xfrm>
            <a:off x="3327817" y="106045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655bb1373d_0_178"/>
          <p:cNvSpPr/>
          <p:nvPr/>
        </p:nvSpPr>
        <p:spPr>
          <a:xfrm>
            <a:off x="3327817" y="10604500"/>
            <a:ext cx="47250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Opportunities</a:t>
            </a:r>
            <a:endParaRPr b="0" i="0" sz="3600" u="none" cap="none" strike="noStrike">
              <a:solidFill>
                <a:schemeClr val="dk1"/>
              </a:solidFill>
              <a:latin typeface="Calibri"/>
              <a:ea typeface="Calibri"/>
              <a:cs typeface="Calibri"/>
              <a:sym typeface="Calibri"/>
            </a:endParaRPr>
          </a:p>
        </p:txBody>
      </p:sp>
      <p:sp>
        <p:nvSpPr>
          <p:cNvPr id="237" name="Google Shape;237;g3655bb1373d_0_178"/>
          <p:cNvSpPr/>
          <p:nvPr/>
        </p:nvSpPr>
        <p:spPr>
          <a:xfrm>
            <a:off x="3327817" y="11341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38" name="Google Shape;238;g3655bb1373d_0_178"/>
          <p:cNvSpPr/>
          <p:nvPr/>
        </p:nvSpPr>
        <p:spPr>
          <a:xfrm>
            <a:off x="16473959" y="35560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655bb1373d_0_178"/>
          <p:cNvSpPr/>
          <p:nvPr/>
        </p:nvSpPr>
        <p:spPr>
          <a:xfrm>
            <a:off x="16473959" y="35560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655bb1373d_0_178"/>
          <p:cNvSpPr/>
          <p:nvPr/>
        </p:nvSpPr>
        <p:spPr>
          <a:xfrm>
            <a:off x="16473959" y="35560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655bb1373d_0_178"/>
          <p:cNvSpPr/>
          <p:nvPr/>
        </p:nvSpPr>
        <p:spPr>
          <a:xfrm>
            <a:off x="16473959" y="3556000"/>
            <a:ext cx="47250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Weaknesses</a:t>
            </a:r>
            <a:endParaRPr b="0" i="0" sz="3600" u="none" cap="none" strike="noStrike">
              <a:solidFill>
                <a:schemeClr val="dk1"/>
              </a:solidFill>
              <a:latin typeface="Calibri"/>
              <a:ea typeface="Calibri"/>
              <a:cs typeface="Calibri"/>
              <a:sym typeface="Calibri"/>
            </a:endParaRPr>
          </a:p>
        </p:txBody>
      </p:sp>
      <p:sp>
        <p:nvSpPr>
          <p:cNvPr id="242" name="Google Shape;242;g3655bb1373d_0_178"/>
          <p:cNvSpPr/>
          <p:nvPr/>
        </p:nvSpPr>
        <p:spPr>
          <a:xfrm>
            <a:off x="16473959" y="4292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43" name="Google Shape;243;g3655bb1373d_0_178"/>
          <p:cNvSpPr/>
          <p:nvPr/>
        </p:nvSpPr>
        <p:spPr>
          <a:xfrm>
            <a:off x="16473959" y="106045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655bb1373d_0_178"/>
          <p:cNvSpPr/>
          <p:nvPr/>
        </p:nvSpPr>
        <p:spPr>
          <a:xfrm>
            <a:off x="16473959" y="106045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655bb1373d_0_178"/>
          <p:cNvSpPr/>
          <p:nvPr/>
        </p:nvSpPr>
        <p:spPr>
          <a:xfrm>
            <a:off x="16473959" y="106045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3655bb1373d_0_178"/>
          <p:cNvSpPr/>
          <p:nvPr/>
        </p:nvSpPr>
        <p:spPr>
          <a:xfrm>
            <a:off x="16473959" y="10604500"/>
            <a:ext cx="47250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Threats</a:t>
            </a:r>
            <a:endParaRPr b="0" i="0" sz="3600" u="none" cap="none" strike="noStrike">
              <a:solidFill>
                <a:schemeClr val="dk1"/>
              </a:solidFill>
              <a:latin typeface="Calibri"/>
              <a:ea typeface="Calibri"/>
              <a:cs typeface="Calibri"/>
              <a:sym typeface="Calibri"/>
            </a:endParaRPr>
          </a:p>
        </p:txBody>
      </p:sp>
      <p:sp>
        <p:nvSpPr>
          <p:cNvPr id="247" name="Google Shape;247;g3655bb1373d_0_178"/>
          <p:cNvSpPr/>
          <p:nvPr/>
        </p:nvSpPr>
        <p:spPr>
          <a:xfrm>
            <a:off x="16473959" y="11341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252" name="Shape 252"/>
        <p:cNvGrpSpPr/>
        <p:nvPr/>
      </p:nvGrpSpPr>
      <p:grpSpPr>
        <a:xfrm>
          <a:off x="0" y="0"/>
          <a:ext cx="0" cy="0"/>
          <a:chOff x="0" y="0"/>
          <a:chExt cx="0" cy="0"/>
        </a:xfrm>
      </p:grpSpPr>
      <p:pic>
        <p:nvPicPr>
          <p:cNvPr descr=" " id="253" name="Google Shape;253;g3655bb1373d_0_227"/>
          <p:cNvPicPr preferRelativeResize="0"/>
          <p:nvPr/>
        </p:nvPicPr>
        <p:blipFill rotWithShape="1">
          <a:blip r:embed="rId3">
            <a:alphaModFix/>
          </a:blip>
          <a:srcRect b="0" l="0" r="0" t="0"/>
          <a:stretch/>
        </p:blipFill>
        <p:spPr>
          <a:xfrm>
            <a:off x="0" y="0"/>
            <a:ext cx="24387048" cy="7213600"/>
          </a:xfrm>
          <a:prstGeom prst="rect">
            <a:avLst/>
          </a:prstGeom>
          <a:noFill/>
          <a:ln>
            <a:noFill/>
          </a:ln>
        </p:spPr>
      </p:pic>
      <p:sp>
        <p:nvSpPr>
          <p:cNvPr id="254" name="Google Shape;254;g3655bb1373d_0_2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5" name="Google Shape;255;g3655bb1373d_0_22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56" name="Google Shape;256;g3655bb1373d_0_227"/>
          <p:cNvSpPr/>
          <p:nvPr/>
        </p:nvSpPr>
        <p:spPr>
          <a:xfrm>
            <a:off x="2781646" y="1143000"/>
            <a:ext cx="106905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Creepster"/>
              <a:buNone/>
            </a:pPr>
            <a:r>
              <a:rPr b="0" i="0" lang="en-US" sz="8000" u="none" cap="none" strike="noStrike">
                <a:solidFill>
                  <a:srgbClr val="FFFFFF"/>
                </a:solidFill>
                <a:latin typeface="Creepster"/>
                <a:ea typeface="Creepster"/>
                <a:cs typeface="Creepster"/>
                <a:sym typeface="Creepster"/>
              </a:rPr>
              <a:t>Some Data</a:t>
            </a:r>
            <a:endParaRPr b="0" i="0" sz="8000" u="none" cap="none" strike="noStrike">
              <a:solidFill>
                <a:schemeClr val="dk1"/>
              </a:solidFill>
              <a:latin typeface="Calibri"/>
              <a:ea typeface="Calibri"/>
              <a:cs typeface="Calibri"/>
              <a:sym typeface="Calibri"/>
            </a:endParaRPr>
          </a:p>
        </p:txBody>
      </p:sp>
      <p:sp>
        <p:nvSpPr>
          <p:cNvPr id="257" name="Google Shape;257;g3655bb1373d_0_227"/>
          <p:cNvSpPr/>
          <p:nvPr/>
        </p:nvSpPr>
        <p:spPr>
          <a:xfrm>
            <a:off x="2781648" y="5029200"/>
            <a:ext cx="8573700" cy="601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655bb1373d_0_227"/>
          <p:cNvSpPr/>
          <p:nvPr/>
        </p:nvSpPr>
        <p:spPr>
          <a:xfrm>
            <a:off x="2781648" y="5029200"/>
            <a:ext cx="85737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655bb1373d_0_227"/>
          <p:cNvSpPr/>
          <p:nvPr/>
        </p:nvSpPr>
        <p:spPr>
          <a:xfrm>
            <a:off x="2781648" y="5130800"/>
            <a:ext cx="1397100" cy="11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655bb1373d_0_227"/>
          <p:cNvSpPr/>
          <p:nvPr/>
        </p:nvSpPr>
        <p:spPr>
          <a:xfrm>
            <a:off x="2781648" y="5130800"/>
            <a:ext cx="17358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75%</a:t>
            </a:r>
            <a:endParaRPr b="0" i="0" sz="8000" u="none" cap="none" strike="noStrike">
              <a:solidFill>
                <a:schemeClr val="dk1"/>
              </a:solidFill>
              <a:latin typeface="Calibri"/>
              <a:ea typeface="Calibri"/>
              <a:cs typeface="Calibri"/>
              <a:sym typeface="Calibri"/>
            </a:endParaRPr>
          </a:p>
        </p:txBody>
      </p:sp>
      <p:sp>
        <p:nvSpPr>
          <p:cNvPr id="261" name="Google Shape;261;g3655bb1373d_0_227"/>
          <p:cNvSpPr/>
          <p:nvPr/>
        </p:nvSpPr>
        <p:spPr>
          <a:xfrm>
            <a:off x="4382048" y="5029200"/>
            <a:ext cx="69732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655bb1373d_0_227"/>
          <p:cNvSpPr/>
          <p:nvPr/>
        </p:nvSpPr>
        <p:spPr>
          <a:xfrm>
            <a:off x="4382048" y="5029200"/>
            <a:ext cx="71256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Enchanted Creatures</a:t>
            </a:r>
            <a:endParaRPr b="0" i="0" sz="3600" u="none" cap="none" strike="noStrike">
              <a:solidFill>
                <a:schemeClr val="dk1"/>
              </a:solidFill>
              <a:latin typeface="Calibri"/>
              <a:ea typeface="Calibri"/>
              <a:cs typeface="Calibri"/>
              <a:sym typeface="Calibri"/>
            </a:endParaRPr>
          </a:p>
        </p:txBody>
      </p:sp>
      <p:sp>
        <p:nvSpPr>
          <p:cNvPr id="263" name="Google Shape;263;g3655bb1373d_0_227"/>
          <p:cNvSpPr/>
          <p:nvPr/>
        </p:nvSpPr>
        <p:spPr>
          <a:xfrm>
            <a:off x="4382048" y="5816600"/>
            <a:ext cx="710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64" name="Google Shape;264;g3655bb1373d_0_227"/>
          <p:cNvSpPr/>
          <p:nvPr/>
        </p:nvSpPr>
        <p:spPr>
          <a:xfrm>
            <a:off x="2781648" y="7035800"/>
            <a:ext cx="85737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655bb1373d_0_227"/>
          <p:cNvSpPr/>
          <p:nvPr/>
        </p:nvSpPr>
        <p:spPr>
          <a:xfrm>
            <a:off x="2781648" y="7137400"/>
            <a:ext cx="1448100" cy="11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3655bb1373d_0_227"/>
          <p:cNvSpPr/>
          <p:nvPr/>
        </p:nvSpPr>
        <p:spPr>
          <a:xfrm>
            <a:off x="2781648" y="7137400"/>
            <a:ext cx="17868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60%</a:t>
            </a:r>
            <a:endParaRPr b="0" i="0" sz="8000" u="none" cap="none" strike="noStrike">
              <a:solidFill>
                <a:schemeClr val="dk1"/>
              </a:solidFill>
              <a:latin typeface="Calibri"/>
              <a:ea typeface="Calibri"/>
              <a:cs typeface="Calibri"/>
              <a:sym typeface="Calibri"/>
            </a:endParaRPr>
          </a:p>
        </p:txBody>
      </p:sp>
      <p:sp>
        <p:nvSpPr>
          <p:cNvPr id="267" name="Google Shape;267;g3655bb1373d_0_227"/>
          <p:cNvSpPr/>
          <p:nvPr/>
        </p:nvSpPr>
        <p:spPr>
          <a:xfrm>
            <a:off x="4432854" y="7035800"/>
            <a:ext cx="69225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655bb1373d_0_227"/>
          <p:cNvSpPr/>
          <p:nvPr/>
        </p:nvSpPr>
        <p:spPr>
          <a:xfrm>
            <a:off x="4432854" y="7035800"/>
            <a:ext cx="7074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Magic-Wielding Individuals</a:t>
            </a:r>
            <a:endParaRPr b="0" i="0" sz="3600" u="none" cap="none" strike="noStrike">
              <a:solidFill>
                <a:schemeClr val="dk1"/>
              </a:solidFill>
              <a:latin typeface="Calibri"/>
              <a:ea typeface="Calibri"/>
              <a:cs typeface="Calibri"/>
              <a:sym typeface="Calibri"/>
            </a:endParaRPr>
          </a:p>
        </p:txBody>
      </p:sp>
      <p:sp>
        <p:nvSpPr>
          <p:cNvPr id="269" name="Google Shape;269;g3655bb1373d_0_227"/>
          <p:cNvSpPr/>
          <p:nvPr/>
        </p:nvSpPr>
        <p:spPr>
          <a:xfrm>
            <a:off x="4432854" y="7823200"/>
            <a:ext cx="7057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70" name="Google Shape;270;g3655bb1373d_0_227"/>
          <p:cNvSpPr/>
          <p:nvPr/>
        </p:nvSpPr>
        <p:spPr>
          <a:xfrm>
            <a:off x="2781648" y="9042400"/>
            <a:ext cx="8573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655bb1373d_0_227"/>
          <p:cNvSpPr/>
          <p:nvPr/>
        </p:nvSpPr>
        <p:spPr>
          <a:xfrm>
            <a:off x="2781648" y="9448800"/>
            <a:ext cx="1473300" cy="11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655bb1373d_0_227"/>
          <p:cNvSpPr/>
          <p:nvPr/>
        </p:nvSpPr>
        <p:spPr>
          <a:xfrm>
            <a:off x="2781648" y="9448800"/>
            <a:ext cx="18120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90%</a:t>
            </a:r>
            <a:endParaRPr b="0" i="0" sz="8000" u="none" cap="none" strike="noStrike">
              <a:solidFill>
                <a:schemeClr val="dk1"/>
              </a:solidFill>
              <a:latin typeface="Calibri"/>
              <a:ea typeface="Calibri"/>
              <a:cs typeface="Calibri"/>
              <a:sym typeface="Calibri"/>
            </a:endParaRPr>
          </a:p>
        </p:txBody>
      </p:sp>
      <p:sp>
        <p:nvSpPr>
          <p:cNvPr id="273" name="Google Shape;273;g3655bb1373d_0_227"/>
          <p:cNvSpPr/>
          <p:nvPr/>
        </p:nvSpPr>
        <p:spPr>
          <a:xfrm>
            <a:off x="4458257" y="9042400"/>
            <a:ext cx="6897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655bb1373d_0_227"/>
          <p:cNvSpPr/>
          <p:nvPr/>
        </p:nvSpPr>
        <p:spPr>
          <a:xfrm>
            <a:off x="4458257" y="9042400"/>
            <a:ext cx="70494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Spells Cast</a:t>
            </a:r>
            <a:endParaRPr b="0" i="0" sz="3600" u="none" cap="none" strike="noStrike">
              <a:solidFill>
                <a:schemeClr val="dk1"/>
              </a:solidFill>
              <a:latin typeface="Calibri"/>
              <a:ea typeface="Calibri"/>
              <a:cs typeface="Calibri"/>
              <a:sym typeface="Calibri"/>
            </a:endParaRPr>
          </a:p>
        </p:txBody>
      </p:sp>
      <p:sp>
        <p:nvSpPr>
          <p:cNvPr id="275" name="Google Shape;275;g3655bb1373d_0_227"/>
          <p:cNvSpPr/>
          <p:nvPr/>
        </p:nvSpPr>
        <p:spPr>
          <a:xfrm>
            <a:off x="4458257" y="9829800"/>
            <a:ext cx="7032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76" name="Google Shape;276;g3655bb1373d_0_227"/>
          <p:cNvPicPr preferRelativeResize="0"/>
          <p:nvPr/>
        </p:nvPicPr>
        <p:blipFill rotWithShape="1">
          <a:blip r:embed="rId5">
            <a:alphaModFix/>
          </a:blip>
          <a:srcRect b="0" l="0" r="0" t="0"/>
          <a:stretch/>
        </p:blipFill>
        <p:spPr>
          <a:xfrm>
            <a:off x="13565295" y="2806700"/>
            <a:ext cx="8014702" cy="9156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281" name="Shape 281"/>
        <p:cNvGrpSpPr/>
        <p:nvPr/>
      </p:nvGrpSpPr>
      <p:grpSpPr>
        <a:xfrm>
          <a:off x="0" y="0"/>
          <a:ext cx="0" cy="0"/>
          <a:chOff x="0" y="0"/>
          <a:chExt cx="0" cy="0"/>
        </a:xfrm>
      </p:grpSpPr>
      <p:pic>
        <p:nvPicPr>
          <p:cNvPr descr=" " id="282" name="Google Shape;282;g3655bb1373d_0_255"/>
          <p:cNvPicPr preferRelativeResize="0"/>
          <p:nvPr/>
        </p:nvPicPr>
        <p:blipFill rotWithShape="1">
          <a:blip r:embed="rId3">
            <a:alphaModFix/>
          </a:blip>
          <a:srcRect b="0" l="0" r="0" t="0"/>
          <a:stretch/>
        </p:blipFill>
        <p:spPr>
          <a:xfrm>
            <a:off x="0" y="0"/>
            <a:ext cx="24387048" cy="9067800"/>
          </a:xfrm>
          <a:prstGeom prst="rect">
            <a:avLst/>
          </a:prstGeom>
          <a:noFill/>
          <a:ln>
            <a:noFill/>
          </a:ln>
        </p:spPr>
      </p:pic>
      <p:sp>
        <p:nvSpPr>
          <p:cNvPr id="283" name="Google Shape;283;g3655bb1373d_0_25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4" name="Google Shape;284;g3655bb1373d_0_25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85" name="Google Shape;285;g3655bb1373d_0_255"/>
          <p:cNvSpPr/>
          <p:nvPr/>
        </p:nvSpPr>
        <p:spPr>
          <a:xfrm>
            <a:off x="4305840" y="3403600"/>
            <a:ext cx="15762600" cy="661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655bb1373d_0_255"/>
          <p:cNvSpPr/>
          <p:nvPr/>
        </p:nvSpPr>
        <p:spPr>
          <a:xfrm>
            <a:off x="4305840" y="3403600"/>
            <a:ext cx="15762600" cy="499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655bb1373d_0_255"/>
          <p:cNvSpPr/>
          <p:nvPr/>
        </p:nvSpPr>
        <p:spPr>
          <a:xfrm>
            <a:off x="7601902" y="3403600"/>
            <a:ext cx="9170400" cy="458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4E3AA"/>
              </a:buClr>
              <a:buSzPts val="24000"/>
              <a:buFont typeface="Creepster"/>
              <a:buNone/>
            </a:pPr>
            <a:r>
              <a:rPr b="0" i="0" lang="en-US" sz="24000" u="none" cap="none" strike="noStrike">
                <a:solidFill>
                  <a:srgbClr val="B4E3AA"/>
                </a:solidFill>
                <a:latin typeface="Creepster"/>
                <a:ea typeface="Creepster"/>
                <a:cs typeface="Creepster"/>
                <a:sym typeface="Creepster"/>
              </a:rPr>
              <a:t>234,567</a:t>
            </a:r>
            <a:endParaRPr b="0" i="0" sz="24000" u="none" cap="none" strike="noStrike">
              <a:solidFill>
                <a:schemeClr val="dk1"/>
              </a:solidFill>
              <a:latin typeface="Calibri"/>
              <a:ea typeface="Calibri"/>
              <a:cs typeface="Calibri"/>
              <a:sym typeface="Calibri"/>
            </a:endParaRPr>
          </a:p>
        </p:txBody>
      </p:sp>
      <p:sp>
        <p:nvSpPr>
          <p:cNvPr id="288" name="Google Shape;288;g3655bb1373d_0_255"/>
          <p:cNvSpPr/>
          <p:nvPr/>
        </p:nvSpPr>
        <p:spPr>
          <a:xfrm>
            <a:off x="4170356" y="71755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289" name="Google Shape;289;g3655bb1373d_0_255"/>
          <p:cNvSpPr/>
          <p:nvPr/>
        </p:nvSpPr>
        <p:spPr>
          <a:xfrm>
            <a:off x="7483354" y="88011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294" name="Shape 294"/>
        <p:cNvGrpSpPr/>
        <p:nvPr/>
      </p:nvGrpSpPr>
      <p:grpSpPr>
        <a:xfrm>
          <a:off x="0" y="0"/>
          <a:ext cx="0" cy="0"/>
          <a:chOff x="0" y="0"/>
          <a:chExt cx="0" cy="0"/>
        </a:xfrm>
      </p:grpSpPr>
      <p:pic>
        <p:nvPicPr>
          <p:cNvPr descr=" " id="295" name="Google Shape;295;g3655bb1373d_0_267"/>
          <p:cNvPicPr preferRelativeResize="0"/>
          <p:nvPr/>
        </p:nvPicPr>
        <p:blipFill rotWithShape="1">
          <a:blip r:embed="rId3">
            <a:alphaModFix/>
          </a:blip>
          <a:srcRect b="0" l="0" r="0" t="0"/>
          <a:stretch/>
        </p:blipFill>
        <p:spPr>
          <a:xfrm>
            <a:off x="635079" y="4559300"/>
            <a:ext cx="6312689" cy="9156700"/>
          </a:xfrm>
          <a:prstGeom prst="rect">
            <a:avLst/>
          </a:prstGeom>
          <a:noFill/>
          <a:ln>
            <a:noFill/>
          </a:ln>
        </p:spPr>
      </p:pic>
      <p:pic>
        <p:nvPicPr>
          <p:cNvPr descr=" " id="296" name="Google Shape;296;g3655bb1373d_0_267"/>
          <p:cNvPicPr preferRelativeResize="0"/>
          <p:nvPr/>
        </p:nvPicPr>
        <p:blipFill rotWithShape="1">
          <a:blip r:embed="rId4">
            <a:alphaModFix/>
          </a:blip>
          <a:srcRect b="0" l="0" r="0" t="0"/>
          <a:stretch/>
        </p:blipFill>
        <p:spPr>
          <a:xfrm>
            <a:off x="15673759" y="3619500"/>
            <a:ext cx="7100187" cy="10096500"/>
          </a:xfrm>
          <a:prstGeom prst="rect">
            <a:avLst/>
          </a:prstGeom>
          <a:noFill/>
          <a:ln>
            <a:noFill/>
          </a:ln>
        </p:spPr>
      </p:pic>
      <p:sp>
        <p:nvSpPr>
          <p:cNvPr id="297" name="Google Shape;297;g3655bb1373d_0_2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8" name="Google Shape;298;g3655bb1373d_0_2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99" name="Google Shape;299;g3655bb1373d_0_267"/>
          <p:cNvSpPr/>
          <p:nvPr/>
        </p:nvSpPr>
        <p:spPr>
          <a:xfrm>
            <a:off x="3391324" y="3263900"/>
            <a:ext cx="7875000" cy="25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3655bb1373d_0_267"/>
          <p:cNvSpPr/>
          <p:nvPr/>
        </p:nvSpPr>
        <p:spPr>
          <a:xfrm>
            <a:off x="4350294" y="3263900"/>
            <a:ext cx="59571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3655bb1373d_0_267"/>
          <p:cNvSpPr/>
          <p:nvPr/>
        </p:nvSpPr>
        <p:spPr>
          <a:xfrm>
            <a:off x="4350294" y="3263900"/>
            <a:ext cx="64989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233 Coins</a:t>
            </a:r>
            <a:endParaRPr b="0" i="0" sz="12800" u="none" cap="none" strike="noStrike">
              <a:solidFill>
                <a:schemeClr val="dk1"/>
              </a:solidFill>
              <a:latin typeface="Calibri"/>
              <a:ea typeface="Calibri"/>
              <a:cs typeface="Calibri"/>
              <a:sym typeface="Calibri"/>
            </a:endParaRPr>
          </a:p>
        </p:txBody>
      </p:sp>
      <p:sp>
        <p:nvSpPr>
          <p:cNvPr id="302" name="Google Shape;302;g3655bb1373d_0_267"/>
          <p:cNvSpPr/>
          <p:nvPr/>
        </p:nvSpPr>
        <p:spPr>
          <a:xfrm>
            <a:off x="3391324" y="5168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3655bb1373d_0_267"/>
          <p:cNvSpPr/>
          <p:nvPr/>
        </p:nvSpPr>
        <p:spPr>
          <a:xfrm>
            <a:off x="3323582" y="5168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04" name="Google Shape;304;g3655bb1373d_0_267"/>
          <p:cNvSpPr/>
          <p:nvPr/>
        </p:nvSpPr>
        <p:spPr>
          <a:xfrm>
            <a:off x="3391324" y="6985000"/>
            <a:ext cx="7875000" cy="25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3655bb1373d_0_267"/>
          <p:cNvSpPr/>
          <p:nvPr/>
        </p:nvSpPr>
        <p:spPr>
          <a:xfrm>
            <a:off x="4267733" y="6985000"/>
            <a:ext cx="61221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3655bb1373d_0_267"/>
          <p:cNvSpPr/>
          <p:nvPr/>
        </p:nvSpPr>
        <p:spPr>
          <a:xfrm>
            <a:off x="4267733" y="6985000"/>
            <a:ext cx="66642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456 Hours</a:t>
            </a:r>
            <a:endParaRPr b="0" i="0" sz="12800" u="none" cap="none" strike="noStrike">
              <a:solidFill>
                <a:schemeClr val="dk1"/>
              </a:solidFill>
              <a:latin typeface="Calibri"/>
              <a:ea typeface="Calibri"/>
              <a:cs typeface="Calibri"/>
              <a:sym typeface="Calibri"/>
            </a:endParaRPr>
          </a:p>
        </p:txBody>
      </p:sp>
      <p:sp>
        <p:nvSpPr>
          <p:cNvPr id="307" name="Google Shape;307;g3655bb1373d_0_267"/>
          <p:cNvSpPr/>
          <p:nvPr/>
        </p:nvSpPr>
        <p:spPr>
          <a:xfrm>
            <a:off x="3391324" y="8890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3655bb1373d_0_267"/>
          <p:cNvSpPr/>
          <p:nvPr/>
        </p:nvSpPr>
        <p:spPr>
          <a:xfrm>
            <a:off x="3323582" y="8890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09" name="Google Shape;309;g3655bb1373d_0_267"/>
          <p:cNvSpPr/>
          <p:nvPr/>
        </p:nvSpPr>
        <p:spPr>
          <a:xfrm>
            <a:off x="13552595" y="3263900"/>
            <a:ext cx="7875000" cy="25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655bb1373d_0_267"/>
          <p:cNvSpPr/>
          <p:nvPr/>
        </p:nvSpPr>
        <p:spPr>
          <a:xfrm>
            <a:off x="16346943" y="3263900"/>
            <a:ext cx="22863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3655bb1373d_0_267"/>
          <p:cNvSpPr/>
          <p:nvPr/>
        </p:nvSpPr>
        <p:spPr>
          <a:xfrm>
            <a:off x="16346943" y="3263900"/>
            <a:ext cx="28281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85%</a:t>
            </a:r>
            <a:endParaRPr b="0" i="0" sz="12800" u="none" cap="none" strike="noStrike">
              <a:solidFill>
                <a:schemeClr val="dk1"/>
              </a:solidFill>
              <a:latin typeface="Calibri"/>
              <a:ea typeface="Calibri"/>
              <a:cs typeface="Calibri"/>
              <a:sym typeface="Calibri"/>
            </a:endParaRPr>
          </a:p>
        </p:txBody>
      </p:sp>
      <p:sp>
        <p:nvSpPr>
          <p:cNvPr id="312" name="Google Shape;312;g3655bb1373d_0_267"/>
          <p:cNvSpPr/>
          <p:nvPr/>
        </p:nvSpPr>
        <p:spPr>
          <a:xfrm>
            <a:off x="13552595" y="5168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655bb1373d_0_267"/>
          <p:cNvSpPr/>
          <p:nvPr/>
        </p:nvSpPr>
        <p:spPr>
          <a:xfrm>
            <a:off x="13484854" y="5168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14" name="Google Shape;314;g3655bb1373d_0_267"/>
          <p:cNvSpPr/>
          <p:nvPr/>
        </p:nvSpPr>
        <p:spPr>
          <a:xfrm>
            <a:off x="13552594" y="6985000"/>
            <a:ext cx="7875000" cy="25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655bb1373d_0_267"/>
          <p:cNvSpPr/>
          <p:nvPr/>
        </p:nvSpPr>
        <p:spPr>
          <a:xfrm>
            <a:off x="15356219" y="6985000"/>
            <a:ext cx="42678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655bb1373d_0_267"/>
          <p:cNvSpPr/>
          <p:nvPr/>
        </p:nvSpPr>
        <p:spPr>
          <a:xfrm>
            <a:off x="15356219" y="6985000"/>
            <a:ext cx="48096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765 Km</a:t>
            </a:r>
            <a:endParaRPr b="0" i="0" sz="12800" u="none" cap="none" strike="noStrike">
              <a:solidFill>
                <a:schemeClr val="dk1"/>
              </a:solidFill>
              <a:latin typeface="Calibri"/>
              <a:ea typeface="Calibri"/>
              <a:cs typeface="Calibri"/>
              <a:sym typeface="Calibri"/>
            </a:endParaRPr>
          </a:p>
        </p:txBody>
      </p:sp>
      <p:sp>
        <p:nvSpPr>
          <p:cNvPr id="317" name="Google Shape;317;g3655bb1373d_0_267"/>
          <p:cNvSpPr/>
          <p:nvPr/>
        </p:nvSpPr>
        <p:spPr>
          <a:xfrm>
            <a:off x="13552594" y="8890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655bb1373d_0_267"/>
          <p:cNvSpPr/>
          <p:nvPr/>
        </p:nvSpPr>
        <p:spPr>
          <a:xfrm>
            <a:off x="13484852" y="8890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323" name="Shape 323"/>
        <p:cNvGrpSpPr/>
        <p:nvPr/>
      </p:nvGrpSpPr>
      <p:grpSpPr>
        <a:xfrm>
          <a:off x="0" y="0"/>
          <a:ext cx="0" cy="0"/>
          <a:chOff x="0" y="0"/>
          <a:chExt cx="0" cy="0"/>
        </a:xfrm>
      </p:grpSpPr>
      <p:pic>
        <p:nvPicPr>
          <p:cNvPr descr=" " id="324" name="Google Shape;324;g3655bb1373d_0_295"/>
          <p:cNvPicPr preferRelativeResize="0"/>
          <p:nvPr/>
        </p:nvPicPr>
        <p:blipFill rotWithShape="1">
          <a:blip r:embed="rId3">
            <a:alphaModFix/>
          </a:blip>
          <a:srcRect b="0" l="0" r="0" t="0"/>
          <a:stretch/>
        </p:blipFill>
        <p:spPr>
          <a:xfrm>
            <a:off x="1130441" y="3390900"/>
            <a:ext cx="3619952" cy="9969500"/>
          </a:xfrm>
          <a:prstGeom prst="rect">
            <a:avLst/>
          </a:prstGeom>
          <a:noFill/>
          <a:ln>
            <a:noFill/>
          </a:ln>
        </p:spPr>
      </p:pic>
      <p:pic>
        <p:nvPicPr>
          <p:cNvPr descr=" " id="325" name="Google Shape;325;g3655bb1373d_0_295"/>
          <p:cNvPicPr preferRelativeResize="0"/>
          <p:nvPr/>
        </p:nvPicPr>
        <p:blipFill rotWithShape="1">
          <a:blip r:embed="rId4">
            <a:alphaModFix/>
          </a:blip>
          <a:srcRect b="0" l="0" r="0" t="0"/>
          <a:stretch/>
        </p:blipFill>
        <p:spPr>
          <a:xfrm>
            <a:off x="19014276" y="3390900"/>
            <a:ext cx="3619952" cy="9969500"/>
          </a:xfrm>
          <a:prstGeom prst="rect">
            <a:avLst/>
          </a:prstGeom>
          <a:noFill/>
          <a:ln>
            <a:noFill/>
          </a:ln>
        </p:spPr>
      </p:pic>
      <p:pic>
        <p:nvPicPr>
          <p:cNvPr descr=" " id="326" name="Google Shape;326;g3655bb1373d_0_295"/>
          <p:cNvPicPr preferRelativeResize="0"/>
          <p:nvPr/>
        </p:nvPicPr>
        <p:blipFill rotWithShape="1">
          <a:blip r:embed="rId5">
            <a:alphaModFix/>
          </a:blip>
          <a:srcRect b="0" l="0" r="0" t="0"/>
          <a:stretch/>
        </p:blipFill>
        <p:spPr>
          <a:xfrm>
            <a:off x="5664910" y="4292600"/>
            <a:ext cx="4280435" cy="9067800"/>
          </a:xfrm>
          <a:prstGeom prst="rect">
            <a:avLst/>
          </a:prstGeom>
          <a:noFill/>
          <a:ln>
            <a:noFill/>
          </a:ln>
        </p:spPr>
      </p:pic>
      <p:pic>
        <p:nvPicPr>
          <p:cNvPr descr=" " id="327" name="Google Shape;327;g3655bb1373d_0_295"/>
          <p:cNvPicPr preferRelativeResize="0"/>
          <p:nvPr/>
        </p:nvPicPr>
        <p:blipFill rotWithShape="1">
          <a:blip r:embed="rId6">
            <a:alphaModFix/>
          </a:blip>
          <a:srcRect b="0" l="0" r="0" t="0"/>
          <a:stretch/>
        </p:blipFill>
        <p:spPr>
          <a:xfrm>
            <a:off x="13438280" y="4292588"/>
            <a:ext cx="4280435" cy="9067812"/>
          </a:xfrm>
          <a:prstGeom prst="rect">
            <a:avLst/>
          </a:prstGeom>
          <a:noFill/>
          <a:ln>
            <a:noFill/>
          </a:ln>
        </p:spPr>
      </p:pic>
      <p:sp>
        <p:nvSpPr>
          <p:cNvPr id="328" name="Google Shape;328;g3655bb1373d_0_2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9" name="Google Shape;329;g3655bb1373d_0_29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30" name="Google Shape;330;g3655bb1373d_0_295"/>
          <p:cNvSpPr/>
          <p:nvPr/>
        </p:nvSpPr>
        <p:spPr>
          <a:xfrm>
            <a:off x="6841922" y="1143012"/>
            <a:ext cx="10690500" cy="153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Some Graph</a:t>
            </a:r>
            <a:endParaRPr b="0" i="0" sz="8000" u="none" cap="none" strike="noStrike">
              <a:solidFill>
                <a:schemeClr val="dk1"/>
              </a:solidFill>
              <a:latin typeface="Calibri"/>
              <a:ea typeface="Calibri"/>
              <a:cs typeface="Calibri"/>
              <a:sym typeface="Calibri"/>
            </a:endParaRPr>
          </a:p>
        </p:txBody>
      </p:sp>
      <p:sp>
        <p:nvSpPr>
          <p:cNvPr id="331" name="Google Shape;331;g3655bb1373d_0_295"/>
          <p:cNvSpPr/>
          <p:nvPr/>
        </p:nvSpPr>
        <p:spPr>
          <a:xfrm>
            <a:off x="2718138" y="3771900"/>
            <a:ext cx="8941800" cy="61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3655bb1373d_0_295"/>
          <p:cNvSpPr/>
          <p:nvPr/>
        </p:nvSpPr>
        <p:spPr>
          <a:xfrm>
            <a:off x="2986451" y="9002886"/>
            <a:ext cx="2169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33" name="Google Shape;333;g3655bb1373d_0_295"/>
          <p:cNvSpPr/>
          <p:nvPr/>
        </p:nvSpPr>
        <p:spPr>
          <a:xfrm>
            <a:off x="3331655" y="9626377"/>
            <a:ext cx="257700" cy="4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2185"/>
              <a:buFont typeface="Lato"/>
              <a:buNone/>
            </a:pPr>
            <a:r>
              <a:rPr b="0" i="0" lang="en-US" sz="2185" u="none" cap="none" strike="noStrike">
                <a:solidFill>
                  <a:srgbClr val="B0CFA6"/>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34" name="Google Shape;334;g3655bb1373d_0_295"/>
          <p:cNvSpPr/>
          <p:nvPr/>
        </p:nvSpPr>
        <p:spPr>
          <a:xfrm>
            <a:off x="4470729" y="9626377"/>
            <a:ext cx="257700" cy="4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2185"/>
              <a:buFont typeface="Lato"/>
              <a:buNone/>
            </a:pPr>
            <a:r>
              <a:rPr b="0" i="0" lang="en-US" sz="2185" u="none" cap="none" strike="noStrike">
                <a:solidFill>
                  <a:srgbClr val="B0CFA6"/>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35" name="Google Shape;335;g3655bb1373d_0_295"/>
          <p:cNvSpPr/>
          <p:nvPr/>
        </p:nvSpPr>
        <p:spPr>
          <a:xfrm>
            <a:off x="5609802" y="9626377"/>
            <a:ext cx="257700" cy="4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2185"/>
              <a:buFont typeface="Lato"/>
              <a:buNone/>
            </a:pPr>
            <a:r>
              <a:rPr b="0" i="0" lang="en-US" sz="2185" u="none" cap="none" strike="noStrike">
                <a:solidFill>
                  <a:srgbClr val="B0CFA6"/>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36" name="Google Shape;336;g3655bb1373d_0_295"/>
          <p:cNvSpPr/>
          <p:nvPr/>
        </p:nvSpPr>
        <p:spPr>
          <a:xfrm>
            <a:off x="6748875" y="9626377"/>
            <a:ext cx="257700" cy="4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2185"/>
              <a:buFont typeface="Lato"/>
              <a:buNone/>
            </a:pPr>
            <a:r>
              <a:rPr b="0" i="0" lang="en-US" sz="2185" u="none" cap="none" strike="noStrike">
                <a:solidFill>
                  <a:srgbClr val="B0CFA6"/>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37" name="Google Shape;337;g3655bb1373d_0_295"/>
          <p:cNvSpPr/>
          <p:nvPr/>
        </p:nvSpPr>
        <p:spPr>
          <a:xfrm>
            <a:off x="7887994" y="9626377"/>
            <a:ext cx="257700" cy="4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2185"/>
              <a:buFont typeface="Lato"/>
              <a:buNone/>
            </a:pPr>
            <a:r>
              <a:rPr b="0" i="0" lang="en-US" sz="2185" u="none" cap="none" strike="noStrike">
                <a:solidFill>
                  <a:srgbClr val="B0CFA6"/>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38" name="Google Shape;338;g3655bb1373d_0_295"/>
          <p:cNvSpPr/>
          <p:nvPr/>
        </p:nvSpPr>
        <p:spPr>
          <a:xfrm>
            <a:off x="9027067" y="9626377"/>
            <a:ext cx="257700" cy="4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2185"/>
              <a:buFont typeface="Lato"/>
              <a:buNone/>
            </a:pPr>
            <a:r>
              <a:rPr b="0" i="0" lang="en-US" sz="2185" u="none" cap="none" strike="noStrike">
                <a:solidFill>
                  <a:srgbClr val="B0CFA6"/>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39" name="Google Shape;339;g3655bb1373d_0_295"/>
          <p:cNvSpPr/>
          <p:nvPr/>
        </p:nvSpPr>
        <p:spPr>
          <a:xfrm>
            <a:off x="10166140" y="9626377"/>
            <a:ext cx="257700" cy="4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2185"/>
              <a:buFont typeface="Lato"/>
              <a:buNone/>
            </a:pPr>
            <a:r>
              <a:rPr b="0" i="0" lang="en-US" sz="2185" u="none" cap="none" strike="noStrike">
                <a:solidFill>
                  <a:srgbClr val="B0CFA6"/>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40" name="Google Shape;340;g3655bb1373d_0_295"/>
          <p:cNvSpPr/>
          <p:nvPr/>
        </p:nvSpPr>
        <p:spPr>
          <a:xfrm>
            <a:off x="11281633" y="9626377"/>
            <a:ext cx="257700" cy="4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2185"/>
              <a:buFont typeface="Lato"/>
              <a:buNone/>
            </a:pPr>
            <a:r>
              <a:rPr b="0" i="0" lang="en-US" sz="2185" u="none" cap="none" strike="noStrike">
                <a:solidFill>
                  <a:srgbClr val="B0CFA6"/>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41" name="Google Shape;341;g3655bb1373d_0_295"/>
          <p:cNvSpPr/>
          <p:nvPr/>
        </p:nvSpPr>
        <p:spPr>
          <a:xfrm>
            <a:off x="2852317" y="8485150"/>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42" name="Google Shape;342;g3655bb1373d_0_295"/>
          <p:cNvSpPr/>
          <p:nvPr/>
        </p:nvSpPr>
        <p:spPr>
          <a:xfrm>
            <a:off x="2852317" y="7967315"/>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43" name="Google Shape;343;g3655bb1373d_0_295"/>
          <p:cNvSpPr/>
          <p:nvPr/>
        </p:nvSpPr>
        <p:spPr>
          <a:xfrm>
            <a:off x="2852317" y="7449542"/>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44" name="Google Shape;344;g3655bb1373d_0_295"/>
          <p:cNvSpPr/>
          <p:nvPr/>
        </p:nvSpPr>
        <p:spPr>
          <a:xfrm>
            <a:off x="2852317" y="6931658"/>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45" name="Google Shape;345;g3655bb1373d_0_295"/>
          <p:cNvSpPr/>
          <p:nvPr/>
        </p:nvSpPr>
        <p:spPr>
          <a:xfrm>
            <a:off x="2852317" y="6414008"/>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46" name="Google Shape;346;g3655bb1373d_0_295"/>
          <p:cNvSpPr/>
          <p:nvPr/>
        </p:nvSpPr>
        <p:spPr>
          <a:xfrm>
            <a:off x="2852317" y="5896186"/>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47" name="Google Shape;347;g3655bb1373d_0_295"/>
          <p:cNvSpPr/>
          <p:nvPr/>
        </p:nvSpPr>
        <p:spPr>
          <a:xfrm>
            <a:off x="2852317" y="5378549"/>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48" name="Google Shape;348;g3655bb1373d_0_295"/>
          <p:cNvSpPr/>
          <p:nvPr/>
        </p:nvSpPr>
        <p:spPr>
          <a:xfrm>
            <a:off x="2852317" y="4860764"/>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49" name="Google Shape;349;g3655bb1373d_0_295"/>
          <p:cNvSpPr/>
          <p:nvPr/>
        </p:nvSpPr>
        <p:spPr>
          <a:xfrm>
            <a:off x="2852317" y="4342892"/>
            <a:ext cx="3564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50" name="Google Shape;350;g3655bb1373d_0_295"/>
          <p:cNvSpPr/>
          <p:nvPr/>
        </p:nvSpPr>
        <p:spPr>
          <a:xfrm>
            <a:off x="2718138" y="3825069"/>
            <a:ext cx="483600" cy="35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0CFA6"/>
              </a:buClr>
              <a:buSzPts val="1820"/>
              <a:buFont typeface="Lato"/>
              <a:buNone/>
            </a:pPr>
            <a:r>
              <a:rPr b="0" i="0" lang="en-US" sz="1820" u="none" cap="none" strike="noStrike">
                <a:solidFill>
                  <a:srgbClr val="B0CFA6"/>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51" name="Google Shape;351;g3655bb1373d_0_295"/>
          <p:cNvPicPr preferRelativeResize="0"/>
          <p:nvPr/>
        </p:nvPicPr>
        <p:blipFill rotWithShape="1">
          <a:blip r:embed="rId8">
            <a:alphaModFix/>
          </a:blip>
          <a:srcRect b="0" l="0" r="0" t="0"/>
          <a:stretch/>
        </p:blipFill>
        <p:spPr>
          <a:xfrm>
            <a:off x="3368465" y="3771900"/>
            <a:ext cx="8291592" cy="5514553"/>
          </a:xfrm>
          <a:prstGeom prst="rect">
            <a:avLst/>
          </a:prstGeom>
          <a:noFill/>
          <a:ln>
            <a:noFill/>
          </a:ln>
        </p:spPr>
      </p:pic>
      <p:pic>
        <p:nvPicPr>
          <p:cNvPr descr=" " id="352" name="Google Shape;352;g3655bb1373d_0_295"/>
          <p:cNvPicPr preferRelativeResize="0"/>
          <p:nvPr/>
        </p:nvPicPr>
        <p:blipFill rotWithShape="1">
          <a:blip r:embed="rId9">
            <a:alphaModFix/>
          </a:blip>
          <a:srcRect b="0" l="0" r="0" t="0"/>
          <a:stretch/>
        </p:blipFill>
        <p:spPr>
          <a:xfrm>
            <a:off x="4512765" y="4185717"/>
            <a:ext cx="11567" cy="5261843"/>
          </a:xfrm>
          <a:prstGeom prst="rect">
            <a:avLst/>
          </a:prstGeom>
          <a:noFill/>
          <a:ln>
            <a:noFill/>
          </a:ln>
        </p:spPr>
      </p:pic>
      <p:pic>
        <p:nvPicPr>
          <p:cNvPr descr=" " id="353" name="Google Shape;353;g3655bb1373d_0_295"/>
          <p:cNvPicPr preferRelativeResize="0"/>
          <p:nvPr/>
        </p:nvPicPr>
        <p:blipFill rotWithShape="1">
          <a:blip r:embed="rId10">
            <a:alphaModFix/>
          </a:blip>
          <a:srcRect b="0" l="0" r="0" t="0"/>
          <a:stretch/>
        </p:blipFill>
        <p:spPr>
          <a:xfrm>
            <a:off x="5651279" y="4185717"/>
            <a:ext cx="11567" cy="5261843"/>
          </a:xfrm>
          <a:prstGeom prst="rect">
            <a:avLst/>
          </a:prstGeom>
          <a:noFill/>
          <a:ln>
            <a:noFill/>
          </a:ln>
        </p:spPr>
      </p:pic>
      <p:pic>
        <p:nvPicPr>
          <p:cNvPr descr=" " id="354" name="Google Shape;354;g3655bb1373d_0_295"/>
          <p:cNvPicPr preferRelativeResize="0"/>
          <p:nvPr/>
        </p:nvPicPr>
        <p:blipFill rotWithShape="1">
          <a:blip r:embed="rId11">
            <a:alphaModFix/>
          </a:blip>
          <a:srcRect b="0" l="0" r="0" t="0"/>
          <a:stretch/>
        </p:blipFill>
        <p:spPr>
          <a:xfrm>
            <a:off x="6789794" y="4185717"/>
            <a:ext cx="11567" cy="5261843"/>
          </a:xfrm>
          <a:prstGeom prst="rect">
            <a:avLst/>
          </a:prstGeom>
          <a:noFill/>
          <a:ln>
            <a:noFill/>
          </a:ln>
        </p:spPr>
      </p:pic>
      <p:pic>
        <p:nvPicPr>
          <p:cNvPr descr=" " id="355" name="Google Shape;355;g3655bb1373d_0_295"/>
          <p:cNvPicPr preferRelativeResize="0"/>
          <p:nvPr/>
        </p:nvPicPr>
        <p:blipFill rotWithShape="1">
          <a:blip r:embed="rId12">
            <a:alphaModFix/>
          </a:blip>
          <a:srcRect b="0" l="0" r="0" t="0"/>
          <a:stretch/>
        </p:blipFill>
        <p:spPr>
          <a:xfrm>
            <a:off x="7928307" y="4185717"/>
            <a:ext cx="11567" cy="5261843"/>
          </a:xfrm>
          <a:prstGeom prst="rect">
            <a:avLst/>
          </a:prstGeom>
          <a:noFill/>
          <a:ln>
            <a:noFill/>
          </a:ln>
        </p:spPr>
      </p:pic>
      <p:pic>
        <p:nvPicPr>
          <p:cNvPr descr=" " id="356" name="Google Shape;356;g3655bb1373d_0_295"/>
          <p:cNvPicPr preferRelativeResize="0"/>
          <p:nvPr/>
        </p:nvPicPr>
        <p:blipFill rotWithShape="1">
          <a:blip r:embed="rId13">
            <a:alphaModFix/>
          </a:blip>
          <a:srcRect b="0" l="0" r="0" t="0"/>
          <a:stretch/>
        </p:blipFill>
        <p:spPr>
          <a:xfrm>
            <a:off x="9066825" y="4185717"/>
            <a:ext cx="11567" cy="5261843"/>
          </a:xfrm>
          <a:prstGeom prst="rect">
            <a:avLst/>
          </a:prstGeom>
          <a:noFill/>
          <a:ln>
            <a:noFill/>
          </a:ln>
        </p:spPr>
      </p:pic>
      <p:pic>
        <p:nvPicPr>
          <p:cNvPr descr=" " id="357" name="Google Shape;357;g3655bb1373d_0_295"/>
          <p:cNvPicPr preferRelativeResize="0"/>
          <p:nvPr/>
        </p:nvPicPr>
        <p:blipFill rotWithShape="1">
          <a:blip r:embed="rId14">
            <a:alphaModFix/>
          </a:blip>
          <a:srcRect b="0" l="0" r="0" t="0"/>
          <a:stretch/>
        </p:blipFill>
        <p:spPr>
          <a:xfrm>
            <a:off x="10205339" y="4185717"/>
            <a:ext cx="11567" cy="5261843"/>
          </a:xfrm>
          <a:prstGeom prst="rect">
            <a:avLst/>
          </a:prstGeom>
          <a:noFill/>
          <a:ln>
            <a:noFill/>
          </a:ln>
        </p:spPr>
      </p:pic>
      <p:pic>
        <p:nvPicPr>
          <p:cNvPr descr=" " id="358" name="Google Shape;358;g3655bb1373d_0_295"/>
          <p:cNvPicPr preferRelativeResize="0"/>
          <p:nvPr/>
        </p:nvPicPr>
        <p:blipFill rotWithShape="1">
          <a:blip r:embed="rId15">
            <a:alphaModFix/>
          </a:blip>
          <a:srcRect b="0" l="0" r="0" t="0"/>
          <a:stretch/>
        </p:blipFill>
        <p:spPr>
          <a:xfrm>
            <a:off x="11343854" y="4185717"/>
            <a:ext cx="11567" cy="5261843"/>
          </a:xfrm>
          <a:prstGeom prst="rect">
            <a:avLst/>
          </a:prstGeom>
          <a:noFill/>
          <a:ln>
            <a:noFill/>
          </a:ln>
        </p:spPr>
      </p:pic>
      <p:pic>
        <p:nvPicPr>
          <p:cNvPr descr=" " id="359" name="Google Shape;359;g3655bb1373d_0_295"/>
          <p:cNvPicPr preferRelativeResize="0"/>
          <p:nvPr/>
        </p:nvPicPr>
        <p:blipFill rotWithShape="1">
          <a:blip r:embed="rId16">
            <a:alphaModFix/>
          </a:blip>
          <a:srcRect b="0" l="0" r="0" t="0"/>
          <a:stretch/>
        </p:blipFill>
        <p:spPr>
          <a:xfrm>
            <a:off x="3355534" y="5484974"/>
            <a:ext cx="8050179" cy="2375086"/>
          </a:xfrm>
          <a:prstGeom prst="rect">
            <a:avLst/>
          </a:prstGeom>
          <a:noFill/>
          <a:ln>
            <a:noFill/>
          </a:ln>
        </p:spPr>
      </p:pic>
      <p:pic>
        <p:nvPicPr>
          <p:cNvPr descr=" " id="360" name="Google Shape;360;g3655bb1373d_0_295"/>
          <p:cNvPicPr preferRelativeResize="0"/>
          <p:nvPr/>
        </p:nvPicPr>
        <p:blipFill rotWithShape="1">
          <a:blip r:embed="rId17">
            <a:alphaModFix/>
          </a:blip>
          <a:srcRect b="0" l="0" r="0" t="0"/>
          <a:stretch/>
        </p:blipFill>
        <p:spPr>
          <a:xfrm>
            <a:off x="3369139" y="6361224"/>
            <a:ext cx="8044037" cy="2269964"/>
          </a:xfrm>
          <a:prstGeom prst="rect">
            <a:avLst/>
          </a:prstGeom>
          <a:noFill/>
          <a:ln>
            <a:noFill/>
          </a:ln>
        </p:spPr>
      </p:pic>
      <p:pic>
        <p:nvPicPr>
          <p:cNvPr descr=" " id="361" name="Google Shape;361;g3655bb1373d_0_295"/>
          <p:cNvPicPr preferRelativeResize="0"/>
          <p:nvPr/>
        </p:nvPicPr>
        <p:blipFill rotWithShape="1">
          <a:blip r:embed="rId18">
            <a:alphaModFix/>
          </a:blip>
          <a:srcRect b="0" l="0" r="0" t="0"/>
          <a:stretch/>
        </p:blipFill>
        <p:spPr>
          <a:xfrm>
            <a:off x="4441751" y="6057119"/>
            <a:ext cx="153591" cy="153665"/>
          </a:xfrm>
          <a:prstGeom prst="rect">
            <a:avLst/>
          </a:prstGeom>
          <a:noFill/>
          <a:ln>
            <a:noFill/>
          </a:ln>
        </p:spPr>
      </p:pic>
      <p:pic>
        <p:nvPicPr>
          <p:cNvPr descr=" " id="362" name="Google Shape;362;g3655bb1373d_0_295"/>
          <p:cNvPicPr preferRelativeResize="0"/>
          <p:nvPr/>
        </p:nvPicPr>
        <p:blipFill rotWithShape="1">
          <a:blip r:embed="rId19">
            <a:alphaModFix/>
          </a:blip>
          <a:srcRect b="0" l="0" r="0" t="0"/>
          <a:stretch/>
        </p:blipFill>
        <p:spPr>
          <a:xfrm>
            <a:off x="4441751" y="6983202"/>
            <a:ext cx="153591" cy="153677"/>
          </a:xfrm>
          <a:prstGeom prst="rect">
            <a:avLst/>
          </a:prstGeom>
          <a:noFill/>
          <a:ln>
            <a:noFill/>
          </a:ln>
        </p:spPr>
      </p:pic>
      <p:pic>
        <p:nvPicPr>
          <p:cNvPr descr=" " id="363" name="Google Shape;363;g3655bb1373d_0_295"/>
          <p:cNvPicPr preferRelativeResize="0"/>
          <p:nvPr/>
        </p:nvPicPr>
        <p:blipFill rotWithShape="1">
          <a:blip r:embed="rId20">
            <a:alphaModFix/>
          </a:blip>
          <a:srcRect b="0" l="0" r="0" t="0"/>
          <a:stretch/>
        </p:blipFill>
        <p:spPr>
          <a:xfrm>
            <a:off x="5580265" y="5652492"/>
            <a:ext cx="153591" cy="153677"/>
          </a:xfrm>
          <a:prstGeom prst="rect">
            <a:avLst/>
          </a:prstGeom>
          <a:noFill/>
          <a:ln>
            <a:noFill/>
          </a:ln>
        </p:spPr>
      </p:pic>
      <p:pic>
        <p:nvPicPr>
          <p:cNvPr descr=" " id="364" name="Google Shape;364;g3655bb1373d_0_295"/>
          <p:cNvPicPr preferRelativeResize="0"/>
          <p:nvPr/>
        </p:nvPicPr>
        <p:blipFill rotWithShape="1">
          <a:blip r:embed="rId21">
            <a:alphaModFix/>
          </a:blip>
          <a:srcRect b="0" l="0" r="0" t="0"/>
          <a:stretch/>
        </p:blipFill>
        <p:spPr>
          <a:xfrm>
            <a:off x="5580265" y="7417867"/>
            <a:ext cx="153591" cy="153677"/>
          </a:xfrm>
          <a:prstGeom prst="rect">
            <a:avLst/>
          </a:prstGeom>
          <a:noFill/>
          <a:ln>
            <a:noFill/>
          </a:ln>
        </p:spPr>
      </p:pic>
      <p:pic>
        <p:nvPicPr>
          <p:cNvPr descr=" " id="365" name="Google Shape;365;g3655bb1373d_0_295"/>
          <p:cNvPicPr preferRelativeResize="0"/>
          <p:nvPr/>
        </p:nvPicPr>
        <p:blipFill rotWithShape="1">
          <a:blip r:embed="rId22">
            <a:alphaModFix/>
          </a:blip>
          <a:srcRect b="0" l="0" r="0" t="0"/>
          <a:stretch/>
        </p:blipFill>
        <p:spPr>
          <a:xfrm>
            <a:off x="6718782" y="7735367"/>
            <a:ext cx="153591" cy="153677"/>
          </a:xfrm>
          <a:prstGeom prst="rect">
            <a:avLst/>
          </a:prstGeom>
          <a:noFill/>
          <a:ln>
            <a:noFill/>
          </a:ln>
        </p:spPr>
      </p:pic>
      <p:pic>
        <p:nvPicPr>
          <p:cNvPr descr=" " id="366" name="Google Shape;366;g3655bb1373d_0_295"/>
          <p:cNvPicPr preferRelativeResize="0"/>
          <p:nvPr/>
        </p:nvPicPr>
        <p:blipFill rotWithShape="1">
          <a:blip r:embed="rId23">
            <a:alphaModFix/>
          </a:blip>
          <a:srcRect b="0" l="0" r="0" t="0"/>
          <a:stretch/>
        </p:blipFill>
        <p:spPr>
          <a:xfrm>
            <a:off x="6718782" y="6313475"/>
            <a:ext cx="153591" cy="153677"/>
          </a:xfrm>
          <a:prstGeom prst="rect">
            <a:avLst/>
          </a:prstGeom>
          <a:noFill/>
          <a:ln>
            <a:noFill/>
          </a:ln>
        </p:spPr>
      </p:pic>
      <p:pic>
        <p:nvPicPr>
          <p:cNvPr descr=" " id="367" name="Google Shape;367;g3655bb1373d_0_295"/>
          <p:cNvPicPr preferRelativeResize="0"/>
          <p:nvPr/>
        </p:nvPicPr>
        <p:blipFill rotWithShape="1">
          <a:blip r:embed="rId24">
            <a:alphaModFix/>
          </a:blip>
          <a:srcRect b="0" l="0" r="0" t="0"/>
          <a:stretch/>
        </p:blipFill>
        <p:spPr>
          <a:xfrm>
            <a:off x="7861921" y="6735142"/>
            <a:ext cx="153591" cy="153677"/>
          </a:xfrm>
          <a:prstGeom prst="rect">
            <a:avLst/>
          </a:prstGeom>
          <a:noFill/>
          <a:ln>
            <a:noFill/>
          </a:ln>
        </p:spPr>
      </p:pic>
      <p:pic>
        <p:nvPicPr>
          <p:cNvPr descr=" " id="368" name="Google Shape;368;g3655bb1373d_0_295"/>
          <p:cNvPicPr preferRelativeResize="0"/>
          <p:nvPr/>
        </p:nvPicPr>
        <p:blipFill rotWithShape="1">
          <a:blip r:embed="rId25">
            <a:alphaModFix/>
          </a:blip>
          <a:srcRect b="0" l="0" r="0" t="0"/>
          <a:stretch/>
        </p:blipFill>
        <p:spPr>
          <a:xfrm>
            <a:off x="7861921" y="6422355"/>
            <a:ext cx="153591" cy="153677"/>
          </a:xfrm>
          <a:prstGeom prst="rect">
            <a:avLst/>
          </a:prstGeom>
          <a:noFill/>
          <a:ln>
            <a:noFill/>
          </a:ln>
        </p:spPr>
      </p:pic>
      <p:pic>
        <p:nvPicPr>
          <p:cNvPr descr=" " id="369" name="Google Shape;369;g3655bb1373d_0_295"/>
          <p:cNvPicPr preferRelativeResize="0"/>
          <p:nvPr/>
        </p:nvPicPr>
        <p:blipFill rotWithShape="1">
          <a:blip r:embed="rId26">
            <a:alphaModFix/>
          </a:blip>
          <a:srcRect b="0" l="0" r="0" t="0"/>
          <a:stretch/>
        </p:blipFill>
        <p:spPr>
          <a:xfrm>
            <a:off x="8995811" y="7670105"/>
            <a:ext cx="153591" cy="153665"/>
          </a:xfrm>
          <a:prstGeom prst="rect">
            <a:avLst/>
          </a:prstGeom>
          <a:noFill/>
          <a:ln>
            <a:noFill/>
          </a:ln>
        </p:spPr>
      </p:pic>
      <p:pic>
        <p:nvPicPr>
          <p:cNvPr descr=" " id="370" name="Google Shape;370;g3655bb1373d_0_295"/>
          <p:cNvPicPr preferRelativeResize="0"/>
          <p:nvPr/>
        </p:nvPicPr>
        <p:blipFill rotWithShape="1">
          <a:blip r:embed="rId27">
            <a:alphaModFix/>
          </a:blip>
          <a:srcRect b="0" l="0" r="0" t="0"/>
          <a:stretch/>
        </p:blipFill>
        <p:spPr>
          <a:xfrm>
            <a:off x="8995811" y="7079022"/>
            <a:ext cx="153591" cy="153665"/>
          </a:xfrm>
          <a:prstGeom prst="rect">
            <a:avLst/>
          </a:prstGeom>
          <a:noFill/>
          <a:ln>
            <a:noFill/>
          </a:ln>
        </p:spPr>
      </p:pic>
      <p:pic>
        <p:nvPicPr>
          <p:cNvPr descr=" " id="371" name="Google Shape;371;g3655bb1373d_0_295"/>
          <p:cNvPicPr preferRelativeResize="0"/>
          <p:nvPr/>
        </p:nvPicPr>
        <p:blipFill rotWithShape="1">
          <a:blip r:embed="rId28">
            <a:alphaModFix/>
          </a:blip>
          <a:srcRect b="0" l="0" r="0" t="0"/>
          <a:stretch/>
        </p:blipFill>
        <p:spPr>
          <a:xfrm>
            <a:off x="10138952" y="6974520"/>
            <a:ext cx="153591" cy="153677"/>
          </a:xfrm>
          <a:prstGeom prst="rect">
            <a:avLst/>
          </a:prstGeom>
          <a:noFill/>
          <a:ln>
            <a:noFill/>
          </a:ln>
        </p:spPr>
      </p:pic>
      <p:pic>
        <p:nvPicPr>
          <p:cNvPr descr=" " id="372" name="Google Shape;372;g3655bb1373d_0_295"/>
          <p:cNvPicPr preferRelativeResize="0"/>
          <p:nvPr/>
        </p:nvPicPr>
        <p:blipFill rotWithShape="1">
          <a:blip r:embed="rId29">
            <a:alphaModFix/>
          </a:blip>
          <a:srcRect b="0" l="0" r="0" t="0"/>
          <a:stretch/>
        </p:blipFill>
        <p:spPr>
          <a:xfrm>
            <a:off x="10138952" y="6574594"/>
            <a:ext cx="153591" cy="153677"/>
          </a:xfrm>
          <a:prstGeom prst="rect">
            <a:avLst/>
          </a:prstGeom>
          <a:noFill/>
          <a:ln>
            <a:noFill/>
          </a:ln>
        </p:spPr>
      </p:pic>
      <p:sp>
        <p:nvSpPr>
          <p:cNvPr id="373" name="Google Shape;373;g3655bb1373d_0_295"/>
          <p:cNvSpPr/>
          <p:nvPr/>
        </p:nvSpPr>
        <p:spPr>
          <a:xfrm>
            <a:off x="14403600" y="4191012"/>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3655bb1373d_0_295"/>
          <p:cNvSpPr/>
          <p:nvPr/>
        </p:nvSpPr>
        <p:spPr>
          <a:xfrm>
            <a:off x="14403600" y="4191012"/>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5" name="Google Shape;375;g3655bb1373d_0_295"/>
          <p:cNvPicPr preferRelativeResize="0"/>
          <p:nvPr/>
        </p:nvPicPr>
        <p:blipFill rotWithShape="1">
          <a:blip r:embed="rId30">
            <a:alphaModFix/>
          </a:blip>
          <a:srcRect b="0" l="0" r="0" t="0"/>
          <a:stretch/>
        </p:blipFill>
        <p:spPr>
          <a:xfrm>
            <a:off x="14403600" y="4191012"/>
            <a:ext cx="5575997" cy="5575300"/>
          </a:xfrm>
          <a:prstGeom prst="rect">
            <a:avLst/>
          </a:prstGeom>
          <a:noFill/>
          <a:ln>
            <a:noFill/>
          </a:ln>
        </p:spPr>
      </p:pic>
      <p:pic>
        <p:nvPicPr>
          <p:cNvPr descr=" " id="376" name="Google Shape;376;g3655bb1373d_0_295"/>
          <p:cNvPicPr preferRelativeResize="0"/>
          <p:nvPr/>
        </p:nvPicPr>
        <p:blipFill rotWithShape="1">
          <a:blip r:embed="rId31">
            <a:alphaModFix/>
          </a:blip>
          <a:srcRect b="0" l="0" r="0" t="0"/>
          <a:stretch/>
        </p:blipFill>
        <p:spPr>
          <a:xfrm>
            <a:off x="14403600" y="4191012"/>
            <a:ext cx="5575997" cy="5575300"/>
          </a:xfrm>
          <a:prstGeom prst="rect">
            <a:avLst/>
          </a:prstGeom>
          <a:noFill/>
          <a:ln>
            <a:noFill/>
          </a:ln>
        </p:spPr>
      </p:pic>
      <p:sp>
        <p:nvSpPr>
          <p:cNvPr id="377" name="Google Shape;377;g3655bb1373d_0_295"/>
          <p:cNvSpPr/>
          <p:nvPr/>
        </p:nvSpPr>
        <p:spPr>
          <a:xfrm>
            <a:off x="16505713" y="6365379"/>
            <a:ext cx="13845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3655bb1373d_0_295"/>
          <p:cNvSpPr/>
          <p:nvPr/>
        </p:nvSpPr>
        <p:spPr>
          <a:xfrm>
            <a:off x="16505713" y="6318262"/>
            <a:ext cx="15876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34.574</a:t>
            </a:r>
            <a:endParaRPr b="0" i="0" sz="4800" u="none" cap="none" strike="noStrike">
              <a:solidFill>
                <a:schemeClr val="dk1"/>
              </a:solidFill>
              <a:latin typeface="Calibri"/>
              <a:ea typeface="Calibri"/>
              <a:cs typeface="Calibri"/>
              <a:sym typeface="Calibri"/>
            </a:endParaRPr>
          </a:p>
        </p:txBody>
      </p:sp>
      <p:sp>
        <p:nvSpPr>
          <p:cNvPr id="379" name="Google Shape;379;g3655bb1373d_0_295"/>
          <p:cNvSpPr/>
          <p:nvPr/>
        </p:nvSpPr>
        <p:spPr>
          <a:xfrm>
            <a:off x="16696237" y="7029462"/>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80" name="Google Shape;380;g3655bb1373d_0_295"/>
          <p:cNvSpPr/>
          <p:nvPr/>
        </p:nvSpPr>
        <p:spPr>
          <a:xfrm>
            <a:off x="13260457" y="10515600"/>
            <a:ext cx="787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3655bb1373d_0_295"/>
          <p:cNvSpPr/>
          <p:nvPr/>
        </p:nvSpPr>
        <p:spPr>
          <a:xfrm>
            <a:off x="13260457" y="10515600"/>
            <a:ext cx="787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3655bb1373d_0_295"/>
          <p:cNvSpPr/>
          <p:nvPr/>
        </p:nvSpPr>
        <p:spPr>
          <a:xfrm>
            <a:off x="13158845" y="10515600"/>
            <a:ext cx="80781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Treasure Found</a:t>
            </a:r>
            <a:endParaRPr b="0" i="0" sz="4800" u="none" cap="none" strike="noStrike">
              <a:solidFill>
                <a:schemeClr val="dk1"/>
              </a:solidFill>
              <a:latin typeface="Calibri"/>
              <a:ea typeface="Calibri"/>
              <a:cs typeface="Calibri"/>
              <a:sym typeface="Calibri"/>
            </a:endParaRPr>
          </a:p>
        </p:txBody>
      </p:sp>
      <p:sp>
        <p:nvSpPr>
          <p:cNvPr id="383" name="Google Shape;383;g3655bb1373d_0_295"/>
          <p:cNvSpPr/>
          <p:nvPr/>
        </p:nvSpPr>
        <p:spPr>
          <a:xfrm>
            <a:off x="13192716" y="113284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84" name="Google Shape;384;g3655bb1373d_0_295"/>
          <p:cNvSpPr/>
          <p:nvPr/>
        </p:nvSpPr>
        <p:spPr>
          <a:xfrm>
            <a:off x="3251606" y="10515600"/>
            <a:ext cx="787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3655bb1373d_0_295"/>
          <p:cNvSpPr/>
          <p:nvPr/>
        </p:nvSpPr>
        <p:spPr>
          <a:xfrm>
            <a:off x="3251606" y="10515600"/>
            <a:ext cx="787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3655bb1373d_0_295"/>
          <p:cNvSpPr/>
          <p:nvPr/>
        </p:nvSpPr>
        <p:spPr>
          <a:xfrm>
            <a:off x="3149994" y="10515600"/>
            <a:ext cx="80781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Spellcasting Progress</a:t>
            </a:r>
            <a:endParaRPr b="0" i="0" sz="4800" u="none" cap="none" strike="noStrike">
              <a:solidFill>
                <a:schemeClr val="dk1"/>
              </a:solidFill>
              <a:latin typeface="Calibri"/>
              <a:ea typeface="Calibri"/>
              <a:cs typeface="Calibri"/>
              <a:sym typeface="Calibri"/>
            </a:endParaRPr>
          </a:p>
        </p:txBody>
      </p:sp>
      <p:sp>
        <p:nvSpPr>
          <p:cNvPr id="387" name="Google Shape;387;g3655bb1373d_0_295"/>
          <p:cNvSpPr/>
          <p:nvPr/>
        </p:nvSpPr>
        <p:spPr>
          <a:xfrm>
            <a:off x="3183865" y="113284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392" name="Shape 392"/>
        <p:cNvGrpSpPr/>
        <p:nvPr/>
      </p:nvGrpSpPr>
      <p:grpSpPr>
        <a:xfrm>
          <a:off x="0" y="0"/>
          <a:ext cx="0" cy="0"/>
          <a:chOff x="0" y="0"/>
          <a:chExt cx="0" cy="0"/>
        </a:xfrm>
      </p:grpSpPr>
      <p:pic>
        <p:nvPicPr>
          <p:cNvPr descr=" " id="393" name="Google Shape;393;g3655bb1373d_0_363"/>
          <p:cNvPicPr preferRelativeResize="0"/>
          <p:nvPr/>
        </p:nvPicPr>
        <p:blipFill rotWithShape="1">
          <a:blip r:embed="rId3">
            <a:alphaModFix/>
          </a:blip>
          <a:srcRect b="0" l="0" r="0" t="0"/>
          <a:stretch/>
        </p:blipFill>
        <p:spPr>
          <a:xfrm>
            <a:off x="0" y="0"/>
            <a:ext cx="24387048" cy="7213600"/>
          </a:xfrm>
          <a:prstGeom prst="rect">
            <a:avLst/>
          </a:prstGeom>
          <a:noFill/>
          <a:ln>
            <a:noFill/>
          </a:ln>
        </p:spPr>
      </p:pic>
      <p:sp>
        <p:nvSpPr>
          <p:cNvPr id="394" name="Google Shape;394;g3655bb1373d_0_3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5" name="Google Shape;395;g3655bb1373d_0_36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96" name="Google Shape;396;g3655bb1373d_0_363"/>
          <p:cNvSpPr/>
          <p:nvPr/>
        </p:nvSpPr>
        <p:spPr>
          <a:xfrm>
            <a:off x="13450981" y="5753100"/>
            <a:ext cx="8738700"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3655bb1373d_0_363"/>
          <p:cNvSpPr/>
          <p:nvPr/>
        </p:nvSpPr>
        <p:spPr>
          <a:xfrm>
            <a:off x="13450981" y="5753100"/>
            <a:ext cx="8738700"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3655bb1373d_0_363"/>
          <p:cNvSpPr/>
          <p:nvPr/>
        </p:nvSpPr>
        <p:spPr>
          <a:xfrm>
            <a:off x="13450981" y="5753100"/>
            <a:ext cx="89418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A web application</a:t>
            </a:r>
            <a:endParaRPr b="0" i="0" sz="4800" u="none" cap="none" strike="noStrike">
              <a:solidFill>
                <a:schemeClr val="dk1"/>
              </a:solidFill>
              <a:latin typeface="Calibri"/>
              <a:ea typeface="Calibri"/>
              <a:cs typeface="Calibri"/>
              <a:sym typeface="Calibri"/>
            </a:endParaRPr>
          </a:p>
        </p:txBody>
      </p:sp>
      <p:sp>
        <p:nvSpPr>
          <p:cNvPr id="399" name="Google Shape;399;g3655bb1373d_0_363"/>
          <p:cNvSpPr/>
          <p:nvPr/>
        </p:nvSpPr>
        <p:spPr>
          <a:xfrm>
            <a:off x="13450981" y="66675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00" name="Google Shape;400;g3655bb1373d_0_363"/>
          <p:cNvPicPr preferRelativeResize="0"/>
          <p:nvPr/>
        </p:nvPicPr>
        <p:blipFill rotWithShape="1">
          <a:blip r:embed="rId5">
            <a:alphaModFix/>
          </a:blip>
          <a:srcRect b="0" l="0" r="0" t="0"/>
          <a:stretch/>
        </p:blipFill>
        <p:spPr>
          <a:xfrm>
            <a:off x="254032" y="3251200"/>
            <a:ext cx="13768521" cy="8166100"/>
          </a:xfrm>
          <a:prstGeom prst="rect">
            <a:avLst/>
          </a:prstGeom>
          <a:noFill/>
          <a:ln>
            <a:noFill/>
          </a:ln>
        </p:spPr>
      </p:pic>
      <p:pic>
        <p:nvPicPr>
          <p:cNvPr descr=" " id="401" name="Google Shape;401;g3655bb1373d_0_363"/>
          <p:cNvPicPr preferRelativeResize="0"/>
          <p:nvPr/>
        </p:nvPicPr>
        <p:blipFill rotWithShape="1">
          <a:blip r:embed="rId6">
            <a:alphaModFix/>
          </a:blip>
          <a:srcRect b="0" l="0" r="0" t="0"/>
          <a:stretch/>
        </p:blipFill>
        <p:spPr>
          <a:xfrm>
            <a:off x="2184671" y="3594100"/>
            <a:ext cx="9894537" cy="6489700"/>
          </a:xfrm>
          <a:prstGeom prst="rect">
            <a:avLst/>
          </a:prstGeom>
          <a:noFill/>
          <a:ln>
            <a:noFill/>
          </a:ln>
        </p:spPr>
      </p:pic>
      <p:sp>
        <p:nvSpPr>
          <p:cNvPr id="402" name="Google Shape;402;g3655bb1373d_0_363"/>
          <p:cNvSpPr/>
          <p:nvPr/>
        </p:nvSpPr>
        <p:spPr>
          <a:xfrm>
            <a:off x="6841922" y="1219200"/>
            <a:ext cx="10690500" cy="153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407" name="Shape 407"/>
        <p:cNvGrpSpPr/>
        <p:nvPr/>
      </p:nvGrpSpPr>
      <p:grpSpPr>
        <a:xfrm>
          <a:off x="0" y="0"/>
          <a:ext cx="0" cy="0"/>
          <a:chOff x="0" y="0"/>
          <a:chExt cx="0" cy="0"/>
        </a:xfrm>
      </p:grpSpPr>
      <p:pic>
        <p:nvPicPr>
          <p:cNvPr descr=" " id="408" name="Google Shape;408;g3655bb1373d_0_377"/>
          <p:cNvPicPr preferRelativeResize="0"/>
          <p:nvPr/>
        </p:nvPicPr>
        <p:blipFill rotWithShape="1">
          <a:blip r:embed="rId3">
            <a:alphaModFix/>
          </a:blip>
          <a:srcRect b="0" l="0" r="0" t="0"/>
          <a:stretch/>
        </p:blipFill>
        <p:spPr>
          <a:xfrm>
            <a:off x="635079" y="4559300"/>
            <a:ext cx="6312689" cy="9156700"/>
          </a:xfrm>
          <a:prstGeom prst="rect">
            <a:avLst/>
          </a:prstGeom>
          <a:noFill/>
          <a:ln>
            <a:noFill/>
          </a:ln>
        </p:spPr>
      </p:pic>
      <p:pic>
        <p:nvPicPr>
          <p:cNvPr descr=" " id="409" name="Google Shape;409;g3655bb1373d_0_377"/>
          <p:cNvPicPr preferRelativeResize="0"/>
          <p:nvPr/>
        </p:nvPicPr>
        <p:blipFill rotWithShape="1">
          <a:blip r:embed="rId4">
            <a:alphaModFix/>
          </a:blip>
          <a:srcRect b="0" l="0" r="0" t="0"/>
          <a:stretch/>
        </p:blipFill>
        <p:spPr>
          <a:xfrm>
            <a:off x="15673759" y="3619500"/>
            <a:ext cx="7100187" cy="10096500"/>
          </a:xfrm>
          <a:prstGeom prst="rect">
            <a:avLst/>
          </a:prstGeom>
          <a:noFill/>
          <a:ln>
            <a:noFill/>
          </a:ln>
        </p:spPr>
      </p:pic>
      <p:sp>
        <p:nvSpPr>
          <p:cNvPr id="410" name="Google Shape;410;g3655bb1373d_0_3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1" name="Google Shape;411;g3655bb1373d_0_3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2" name="Google Shape;412;g3655bb1373d_0_377"/>
          <p:cNvSpPr/>
          <p:nvPr/>
        </p:nvSpPr>
        <p:spPr>
          <a:xfrm>
            <a:off x="2946770" y="4152900"/>
            <a:ext cx="87387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3655bb1373d_0_377"/>
          <p:cNvSpPr/>
          <p:nvPr/>
        </p:nvSpPr>
        <p:spPr>
          <a:xfrm>
            <a:off x="2946770" y="4152900"/>
            <a:ext cx="87387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3655bb1373d_0_377"/>
          <p:cNvSpPr/>
          <p:nvPr/>
        </p:nvSpPr>
        <p:spPr>
          <a:xfrm>
            <a:off x="2946770" y="4152900"/>
            <a:ext cx="89418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An mobile app</a:t>
            </a:r>
            <a:endParaRPr b="0" i="0" sz="4800" u="none" cap="none" strike="noStrike">
              <a:solidFill>
                <a:schemeClr val="dk1"/>
              </a:solidFill>
              <a:latin typeface="Calibri"/>
              <a:ea typeface="Calibri"/>
              <a:cs typeface="Calibri"/>
              <a:sym typeface="Calibri"/>
            </a:endParaRPr>
          </a:p>
        </p:txBody>
      </p:sp>
      <p:sp>
        <p:nvSpPr>
          <p:cNvPr id="415" name="Google Shape;415;g3655bb1373d_0_377"/>
          <p:cNvSpPr/>
          <p:nvPr/>
        </p:nvSpPr>
        <p:spPr>
          <a:xfrm>
            <a:off x="2946770" y="50673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16" name="Google Shape;416;g3655bb1373d_0_377"/>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17" name="Google Shape;417;g3655bb1373d_0_377"/>
          <p:cNvSpPr/>
          <p:nvPr/>
        </p:nvSpPr>
        <p:spPr>
          <a:xfrm>
            <a:off x="2895960" y="1854200"/>
            <a:ext cx="129006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The Future of Fantasy</a:t>
            </a:r>
            <a:endParaRPr b="0" i="0" sz="8000" u="none" cap="none" strike="noStrike">
              <a:solidFill>
                <a:schemeClr val="dk1"/>
              </a:solidFill>
              <a:latin typeface="Calibri"/>
              <a:ea typeface="Calibri"/>
              <a:cs typeface="Calibri"/>
              <a:sym typeface="Calibri"/>
            </a:endParaRPr>
          </a:p>
        </p:txBody>
      </p:sp>
      <p:pic>
        <p:nvPicPr>
          <p:cNvPr descr=" " id="418" name="Google Shape;418;g3655bb1373d_0_377"/>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19" name="Google Shape;419;g3655bb1373d_0_377"/>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424" name="Shape 424"/>
        <p:cNvGrpSpPr/>
        <p:nvPr/>
      </p:nvGrpSpPr>
      <p:grpSpPr>
        <a:xfrm>
          <a:off x="0" y="0"/>
          <a:ext cx="0" cy="0"/>
          <a:chOff x="0" y="0"/>
          <a:chExt cx="0" cy="0"/>
        </a:xfrm>
      </p:grpSpPr>
      <p:pic>
        <p:nvPicPr>
          <p:cNvPr descr=" " id="425" name="Google Shape;425;g3655bb1373d_0_393"/>
          <p:cNvPicPr preferRelativeResize="0"/>
          <p:nvPr/>
        </p:nvPicPr>
        <p:blipFill rotWithShape="1">
          <a:blip r:embed="rId3">
            <a:alphaModFix/>
          </a:blip>
          <a:srcRect b="0" l="0" r="0" t="0"/>
          <a:stretch/>
        </p:blipFill>
        <p:spPr>
          <a:xfrm>
            <a:off x="1130441" y="3390900"/>
            <a:ext cx="3619952" cy="9969500"/>
          </a:xfrm>
          <a:prstGeom prst="rect">
            <a:avLst/>
          </a:prstGeom>
          <a:noFill/>
          <a:ln>
            <a:noFill/>
          </a:ln>
        </p:spPr>
      </p:pic>
      <p:pic>
        <p:nvPicPr>
          <p:cNvPr descr=" " id="426" name="Google Shape;426;g3655bb1373d_0_393"/>
          <p:cNvPicPr preferRelativeResize="0"/>
          <p:nvPr/>
        </p:nvPicPr>
        <p:blipFill rotWithShape="1">
          <a:blip r:embed="rId4">
            <a:alphaModFix/>
          </a:blip>
          <a:srcRect b="0" l="0" r="0" t="0"/>
          <a:stretch/>
        </p:blipFill>
        <p:spPr>
          <a:xfrm>
            <a:off x="19014276" y="3390900"/>
            <a:ext cx="3619952" cy="9969500"/>
          </a:xfrm>
          <a:prstGeom prst="rect">
            <a:avLst/>
          </a:prstGeom>
          <a:noFill/>
          <a:ln>
            <a:noFill/>
          </a:ln>
        </p:spPr>
      </p:pic>
      <p:pic>
        <p:nvPicPr>
          <p:cNvPr descr=" " id="427" name="Google Shape;427;g3655bb1373d_0_393"/>
          <p:cNvPicPr preferRelativeResize="0"/>
          <p:nvPr/>
        </p:nvPicPr>
        <p:blipFill rotWithShape="1">
          <a:blip r:embed="rId5">
            <a:alphaModFix/>
          </a:blip>
          <a:srcRect b="0" l="0" r="0" t="0"/>
          <a:stretch/>
        </p:blipFill>
        <p:spPr>
          <a:xfrm>
            <a:off x="5664910" y="4292600"/>
            <a:ext cx="4280435" cy="9067800"/>
          </a:xfrm>
          <a:prstGeom prst="rect">
            <a:avLst/>
          </a:prstGeom>
          <a:noFill/>
          <a:ln>
            <a:noFill/>
          </a:ln>
        </p:spPr>
      </p:pic>
      <p:pic>
        <p:nvPicPr>
          <p:cNvPr descr=" " id="428" name="Google Shape;428;g3655bb1373d_0_393"/>
          <p:cNvPicPr preferRelativeResize="0"/>
          <p:nvPr/>
        </p:nvPicPr>
        <p:blipFill rotWithShape="1">
          <a:blip r:embed="rId6">
            <a:alphaModFix/>
          </a:blip>
          <a:srcRect b="0" l="0" r="0" t="0"/>
          <a:stretch/>
        </p:blipFill>
        <p:spPr>
          <a:xfrm>
            <a:off x="13438280" y="4292600"/>
            <a:ext cx="4280435" cy="9067800"/>
          </a:xfrm>
          <a:prstGeom prst="rect">
            <a:avLst/>
          </a:prstGeom>
          <a:noFill/>
          <a:ln>
            <a:noFill/>
          </a:ln>
        </p:spPr>
      </p:pic>
      <p:sp>
        <p:nvSpPr>
          <p:cNvPr id="429" name="Google Shape;429;g3655bb1373d_0_3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0" name="Google Shape;430;g3655bb1373d_0_39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31" name="Google Shape;431;g3655bb1373d_0_393"/>
          <p:cNvSpPr/>
          <p:nvPr/>
        </p:nvSpPr>
        <p:spPr>
          <a:xfrm>
            <a:off x="876410" y="8305800"/>
            <a:ext cx="5715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3655bb1373d_0_393"/>
          <p:cNvSpPr/>
          <p:nvPr/>
        </p:nvSpPr>
        <p:spPr>
          <a:xfrm>
            <a:off x="876410" y="8305800"/>
            <a:ext cx="5715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3655bb1373d_0_393"/>
          <p:cNvSpPr/>
          <p:nvPr/>
        </p:nvSpPr>
        <p:spPr>
          <a:xfrm>
            <a:off x="876410" y="8305800"/>
            <a:ext cx="59190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A web application</a:t>
            </a:r>
            <a:endParaRPr b="0" i="0" sz="4800" u="none" cap="none" strike="noStrike">
              <a:solidFill>
                <a:schemeClr val="dk1"/>
              </a:solidFill>
              <a:latin typeface="Calibri"/>
              <a:ea typeface="Calibri"/>
              <a:cs typeface="Calibri"/>
              <a:sym typeface="Calibri"/>
            </a:endParaRPr>
          </a:p>
        </p:txBody>
      </p:sp>
      <p:sp>
        <p:nvSpPr>
          <p:cNvPr id="434" name="Google Shape;434;g3655bb1373d_0_393"/>
          <p:cNvSpPr/>
          <p:nvPr/>
        </p:nvSpPr>
        <p:spPr>
          <a:xfrm>
            <a:off x="876410" y="92202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35" name="Google Shape;435;g3655bb1373d_0_393"/>
          <p:cNvSpPr/>
          <p:nvPr/>
        </p:nvSpPr>
        <p:spPr>
          <a:xfrm>
            <a:off x="825603" y="1231900"/>
            <a:ext cx="7007100" cy="5113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36" name="Google Shape;436;g3655bb1373d_0_393"/>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37" name="Google Shape;437;g3655bb1373d_0_393"/>
          <p:cNvPicPr preferRelativeResize="0"/>
          <p:nvPr/>
        </p:nvPicPr>
        <p:blipFill rotWithShape="1">
          <a:blip r:embed="rId8">
            <a:alphaModFix/>
          </a:blip>
          <a:srcRect b="0" l="0" r="0" t="0"/>
          <a:stretch/>
        </p:blipFill>
        <p:spPr>
          <a:xfrm>
            <a:off x="7900387" y="749300"/>
            <a:ext cx="8573572" cy="12331700"/>
          </a:xfrm>
          <a:prstGeom prst="rect">
            <a:avLst/>
          </a:prstGeom>
          <a:noFill/>
          <a:ln>
            <a:noFill/>
          </a:ln>
        </p:spPr>
      </p:pic>
      <p:pic>
        <p:nvPicPr>
          <p:cNvPr descr=" " id="438" name="Google Shape;438;g3655bb1373d_0_393"/>
          <p:cNvPicPr preferRelativeResize="0"/>
          <p:nvPr/>
        </p:nvPicPr>
        <p:blipFill rotWithShape="1">
          <a:blip r:embed="rId9">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443" name="Shape 443"/>
        <p:cNvGrpSpPr/>
        <p:nvPr/>
      </p:nvGrpSpPr>
      <p:grpSpPr>
        <a:xfrm>
          <a:off x="0" y="0"/>
          <a:ext cx="0" cy="0"/>
          <a:chOff x="0" y="0"/>
          <a:chExt cx="0" cy="0"/>
        </a:xfrm>
      </p:grpSpPr>
      <p:pic>
        <p:nvPicPr>
          <p:cNvPr descr=" " id="444" name="Google Shape;444;g3655bb1373d_0_41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45" name="Google Shape;445;g3655bb1373d_0_4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6" name="Google Shape;446;g3655bb1373d_0_4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47" name="Google Shape;447;g3655bb1373d_0_411"/>
          <p:cNvSpPr/>
          <p:nvPr/>
        </p:nvSpPr>
        <p:spPr>
          <a:xfrm>
            <a:off x="15690694" y="698500"/>
            <a:ext cx="7464300" cy="1532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452" name="Shape 452"/>
        <p:cNvGrpSpPr/>
        <p:nvPr/>
      </p:nvGrpSpPr>
      <p:grpSpPr>
        <a:xfrm>
          <a:off x="0" y="0"/>
          <a:ext cx="0" cy="0"/>
          <a:chOff x="0" y="0"/>
          <a:chExt cx="0" cy="0"/>
        </a:xfrm>
      </p:grpSpPr>
      <p:pic>
        <p:nvPicPr>
          <p:cNvPr descr=" " id="453" name="Google Shape;453;g3655bb1373d_0_419"/>
          <p:cNvPicPr preferRelativeResize="0"/>
          <p:nvPr/>
        </p:nvPicPr>
        <p:blipFill rotWithShape="1">
          <a:blip r:embed="rId3">
            <a:alphaModFix/>
          </a:blip>
          <a:srcRect b="0" l="0" r="0" t="0"/>
          <a:stretch/>
        </p:blipFill>
        <p:spPr>
          <a:xfrm>
            <a:off x="0" y="0"/>
            <a:ext cx="24387048" cy="7213600"/>
          </a:xfrm>
          <a:prstGeom prst="rect">
            <a:avLst/>
          </a:prstGeom>
          <a:noFill/>
          <a:ln>
            <a:noFill/>
          </a:ln>
        </p:spPr>
      </p:pic>
      <p:sp>
        <p:nvSpPr>
          <p:cNvPr id="454" name="Google Shape;454;g3655bb1373d_0_4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5" name="Google Shape;455;g3655bb1373d_0_4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456" name="Google Shape;456;g3655bb1373d_0_419"/>
          <p:cNvPicPr preferRelativeResize="0"/>
          <p:nvPr/>
        </p:nvPicPr>
        <p:blipFill rotWithShape="1">
          <a:blip r:embed="rId5">
            <a:alphaModFix/>
          </a:blip>
          <a:srcRect b="0" l="0" r="0" t="0"/>
          <a:stretch/>
        </p:blipFill>
        <p:spPr>
          <a:xfrm>
            <a:off x="0" y="0"/>
            <a:ext cx="7646356" cy="13716000"/>
          </a:xfrm>
          <a:prstGeom prst="rect">
            <a:avLst/>
          </a:prstGeom>
          <a:noFill/>
          <a:ln>
            <a:noFill/>
          </a:ln>
        </p:spPr>
      </p:pic>
      <p:sp>
        <p:nvSpPr>
          <p:cNvPr id="457" name="Google Shape;457;g3655bb1373d_0_419"/>
          <p:cNvSpPr/>
          <p:nvPr/>
        </p:nvSpPr>
        <p:spPr>
          <a:xfrm>
            <a:off x="8675184" y="2578100"/>
            <a:ext cx="66048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3655bb1373d_0_419"/>
          <p:cNvSpPr/>
          <p:nvPr/>
        </p:nvSpPr>
        <p:spPr>
          <a:xfrm>
            <a:off x="8675184" y="2946400"/>
            <a:ext cx="5082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3655bb1373d_0_419"/>
          <p:cNvSpPr/>
          <p:nvPr/>
        </p:nvSpPr>
        <p:spPr>
          <a:xfrm>
            <a:off x="8675184" y="2946400"/>
            <a:ext cx="10500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1</a:t>
            </a:r>
            <a:endParaRPr b="0" i="0" sz="12800" u="none" cap="none" strike="noStrike">
              <a:solidFill>
                <a:schemeClr val="dk1"/>
              </a:solidFill>
              <a:latin typeface="Calibri"/>
              <a:ea typeface="Calibri"/>
              <a:cs typeface="Calibri"/>
              <a:sym typeface="Calibri"/>
            </a:endParaRPr>
          </a:p>
        </p:txBody>
      </p:sp>
      <p:sp>
        <p:nvSpPr>
          <p:cNvPr id="460" name="Google Shape;460;g3655bb1373d_0_419"/>
          <p:cNvSpPr/>
          <p:nvPr/>
        </p:nvSpPr>
        <p:spPr>
          <a:xfrm>
            <a:off x="9386473" y="2578100"/>
            <a:ext cx="58935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3655bb1373d_0_419"/>
          <p:cNvSpPr/>
          <p:nvPr/>
        </p:nvSpPr>
        <p:spPr>
          <a:xfrm>
            <a:off x="9386473" y="2578100"/>
            <a:ext cx="60969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Discover the secrets</a:t>
            </a:r>
            <a:endParaRPr b="0" i="0" sz="4800" u="none" cap="none" strike="noStrike">
              <a:solidFill>
                <a:schemeClr val="dk1"/>
              </a:solidFill>
              <a:latin typeface="Calibri"/>
              <a:ea typeface="Calibri"/>
              <a:cs typeface="Calibri"/>
              <a:sym typeface="Calibri"/>
            </a:endParaRPr>
          </a:p>
        </p:txBody>
      </p:sp>
      <p:sp>
        <p:nvSpPr>
          <p:cNvPr id="462" name="Google Shape;462;g3655bb1373d_0_419"/>
          <p:cNvSpPr/>
          <p:nvPr/>
        </p:nvSpPr>
        <p:spPr>
          <a:xfrm>
            <a:off x="9386473" y="3390900"/>
            <a:ext cx="60291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63" name="Google Shape;463;g3655bb1373d_0_419"/>
          <p:cNvSpPr/>
          <p:nvPr/>
        </p:nvSpPr>
        <p:spPr>
          <a:xfrm>
            <a:off x="8675184" y="6997700"/>
            <a:ext cx="66048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3655bb1373d_0_419"/>
          <p:cNvSpPr/>
          <p:nvPr/>
        </p:nvSpPr>
        <p:spPr>
          <a:xfrm>
            <a:off x="8675184" y="7670800"/>
            <a:ext cx="69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3655bb1373d_0_419"/>
          <p:cNvSpPr/>
          <p:nvPr/>
        </p:nvSpPr>
        <p:spPr>
          <a:xfrm>
            <a:off x="8675184" y="7670800"/>
            <a:ext cx="12405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3</a:t>
            </a:r>
            <a:endParaRPr b="0" i="0" sz="12800" u="none" cap="none" strike="noStrike">
              <a:solidFill>
                <a:schemeClr val="dk1"/>
              </a:solidFill>
              <a:latin typeface="Calibri"/>
              <a:ea typeface="Calibri"/>
              <a:cs typeface="Calibri"/>
              <a:sym typeface="Calibri"/>
            </a:endParaRPr>
          </a:p>
        </p:txBody>
      </p:sp>
      <p:sp>
        <p:nvSpPr>
          <p:cNvPr id="466" name="Google Shape;466;g3655bb1373d_0_419"/>
          <p:cNvSpPr/>
          <p:nvPr/>
        </p:nvSpPr>
        <p:spPr>
          <a:xfrm>
            <a:off x="9576997" y="6997700"/>
            <a:ext cx="5703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3655bb1373d_0_419"/>
          <p:cNvSpPr/>
          <p:nvPr/>
        </p:nvSpPr>
        <p:spPr>
          <a:xfrm>
            <a:off x="9576997" y="6997700"/>
            <a:ext cx="59061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Meet the creatures</a:t>
            </a:r>
            <a:endParaRPr b="0" i="0" sz="4800" u="none" cap="none" strike="noStrike">
              <a:solidFill>
                <a:schemeClr val="dk1"/>
              </a:solidFill>
              <a:latin typeface="Calibri"/>
              <a:ea typeface="Calibri"/>
              <a:cs typeface="Calibri"/>
              <a:sym typeface="Calibri"/>
            </a:endParaRPr>
          </a:p>
        </p:txBody>
      </p:sp>
      <p:sp>
        <p:nvSpPr>
          <p:cNvPr id="468" name="Google Shape;468;g3655bb1373d_0_419"/>
          <p:cNvSpPr/>
          <p:nvPr/>
        </p:nvSpPr>
        <p:spPr>
          <a:xfrm>
            <a:off x="9576997" y="7810500"/>
            <a:ext cx="5838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69" name="Google Shape;469;g3655bb1373d_0_419"/>
          <p:cNvSpPr/>
          <p:nvPr/>
        </p:nvSpPr>
        <p:spPr>
          <a:xfrm>
            <a:off x="16181822" y="6997700"/>
            <a:ext cx="66048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655bb1373d_0_419"/>
          <p:cNvSpPr/>
          <p:nvPr/>
        </p:nvSpPr>
        <p:spPr>
          <a:xfrm>
            <a:off x="16181822" y="7670800"/>
            <a:ext cx="6858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3655bb1373d_0_419"/>
          <p:cNvSpPr/>
          <p:nvPr/>
        </p:nvSpPr>
        <p:spPr>
          <a:xfrm>
            <a:off x="16181822" y="7670800"/>
            <a:ext cx="12279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4</a:t>
            </a:r>
            <a:endParaRPr b="0" i="0" sz="12800" u="none" cap="none" strike="noStrike">
              <a:solidFill>
                <a:schemeClr val="dk1"/>
              </a:solidFill>
              <a:latin typeface="Calibri"/>
              <a:ea typeface="Calibri"/>
              <a:cs typeface="Calibri"/>
              <a:sym typeface="Calibri"/>
            </a:endParaRPr>
          </a:p>
        </p:txBody>
      </p:sp>
      <p:sp>
        <p:nvSpPr>
          <p:cNvPr id="472" name="Google Shape;472;g3655bb1373d_0_419"/>
          <p:cNvSpPr/>
          <p:nvPr/>
        </p:nvSpPr>
        <p:spPr>
          <a:xfrm>
            <a:off x="17070934" y="6997700"/>
            <a:ext cx="57156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3655bb1373d_0_419"/>
          <p:cNvSpPr/>
          <p:nvPr/>
        </p:nvSpPr>
        <p:spPr>
          <a:xfrm>
            <a:off x="17070934" y="6997700"/>
            <a:ext cx="59190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Uncover the magic</a:t>
            </a:r>
            <a:endParaRPr b="0" i="0" sz="4800" u="none" cap="none" strike="noStrike">
              <a:solidFill>
                <a:schemeClr val="dk1"/>
              </a:solidFill>
              <a:latin typeface="Calibri"/>
              <a:ea typeface="Calibri"/>
              <a:cs typeface="Calibri"/>
              <a:sym typeface="Calibri"/>
            </a:endParaRPr>
          </a:p>
        </p:txBody>
      </p:sp>
      <p:sp>
        <p:nvSpPr>
          <p:cNvPr id="474" name="Google Shape;474;g3655bb1373d_0_419"/>
          <p:cNvSpPr/>
          <p:nvPr/>
        </p:nvSpPr>
        <p:spPr>
          <a:xfrm>
            <a:off x="17070934" y="7810500"/>
            <a:ext cx="5851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75" name="Google Shape;475;g3655bb1373d_0_419"/>
          <p:cNvSpPr/>
          <p:nvPr/>
        </p:nvSpPr>
        <p:spPr>
          <a:xfrm>
            <a:off x="16181822" y="2578100"/>
            <a:ext cx="66048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655bb1373d_0_419"/>
          <p:cNvSpPr/>
          <p:nvPr/>
        </p:nvSpPr>
        <p:spPr>
          <a:xfrm>
            <a:off x="16181822" y="2946400"/>
            <a:ext cx="7113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3655bb1373d_0_419"/>
          <p:cNvSpPr/>
          <p:nvPr/>
        </p:nvSpPr>
        <p:spPr>
          <a:xfrm>
            <a:off x="16181822" y="2946400"/>
            <a:ext cx="12531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2</a:t>
            </a:r>
            <a:endParaRPr b="0" i="0" sz="12800" u="none" cap="none" strike="noStrike">
              <a:solidFill>
                <a:schemeClr val="dk1"/>
              </a:solidFill>
              <a:latin typeface="Calibri"/>
              <a:ea typeface="Calibri"/>
              <a:cs typeface="Calibri"/>
              <a:sym typeface="Calibri"/>
            </a:endParaRPr>
          </a:p>
        </p:txBody>
      </p:sp>
      <p:sp>
        <p:nvSpPr>
          <p:cNvPr id="478" name="Google Shape;478;g3655bb1373d_0_419"/>
          <p:cNvSpPr/>
          <p:nvPr/>
        </p:nvSpPr>
        <p:spPr>
          <a:xfrm>
            <a:off x="17096337" y="2578100"/>
            <a:ext cx="5690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3655bb1373d_0_419"/>
          <p:cNvSpPr/>
          <p:nvPr/>
        </p:nvSpPr>
        <p:spPr>
          <a:xfrm>
            <a:off x="17096337" y="2578100"/>
            <a:ext cx="58935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Find your own path</a:t>
            </a:r>
            <a:endParaRPr b="0" i="0" sz="4800" u="none" cap="none" strike="noStrike">
              <a:solidFill>
                <a:schemeClr val="dk1"/>
              </a:solidFill>
              <a:latin typeface="Calibri"/>
              <a:ea typeface="Calibri"/>
              <a:cs typeface="Calibri"/>
              <a:sym typeface="Calibri"/>
            </a:endParaRPr>
          </a:p>
        </p:txBody>
      </p:sp>
      <p:sp>
        <p:nvSpPr>
          <p:cNvPr id="480" name="Google Shape;480;g3655bb1373d_0_419"/>
          <p:cNvSpPr/>
          <p:nvPr/>
        </p:nvSpPr>
        <p:spPr>
          <a:xfrm>
            <a:off x="17096337" y="3390900"/>
            <a:ext cx="58257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26" name="Shape 26"/>
        <p:cNvGrpSpPr/>
        <p:nvPr/>
      </p:nvGrpSpPr>
      <p:grpSpPr>
        <a:xfrm>
          <a:off x="0" y="0"/>
          <a:ext cx="0" cy="0"/>
          <a:chOff x="0" y="0"/>
          <a:chExt cx="0" cy="0"/>
        </a:xfrm>
      </p:grpSpPr>
      <p:pic>
        <p:nvPicPr>
          <p:cNvPr descr=" " id="27" name="Google Shape;27;g3655bb1373d_0_10"/>
          <p:cNvPicPr preferRelativeResize="0"/>
          <p:nvPr/>
        </p:nvPicPr>
        <p:blipFill rotWithShape="1">
          <a:blip r:embed="rId3">
            <a:alphaModFix/>
          </a:blip>
          <a:srcRect b="0" l="0" r="0" t="0"/>
          <a:stretch/>
        </p:blipFill>
        <p:spPr>
          <a:xfrm>
            <a:off x="0" y="0"/>
            <a:ext cx="24387048" cy="9067800"/>
          </a:xfrm>
          <a:prstGeom prst="rect">
            <a:avLst/>
          </a:prstGeom>
          <a:noFill/>
          <a:ln>
            <a:noFill/>
          </a:ln>
        </p:spPr>
      </p:pic>
      <p:sp>
        <p:nvSpPr>
          <p:cNvPr id="28" name="Google Shape;28;g3655bb1373d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 name="Google Shape;29;g3655bb1373d_0_1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 name="Google Shape;30;g3655bb1373d_0_10"/>
          <p:cNvSpPr/>
          <p:nvPr/>
        </p:nvSpPr>
        <p:spPr>
          <a:xfrm rot="5411104">
            <a:off x="19969865" y="2163559"/>
            <a:ext cx="5851231" cy="24468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Welcome</a:t>
            </a:r>
            <a:endParaRPr b="0" i="0" sz="12800" u="none" cap="none" strike="noStrike">
              <a:solidFill>
                <a:schemeClr val="dk1"/>
              </a:solidFill>
              <a:latin typeface="Calibri"/>
              <a:ea typeface="Calibri"/>
              <a:cs typeface="Calibri"/>
              <a:sym typeface="Calibri"/>
            </a:endParaRPr>
          </a:p>
        </p:txBody>
      </p:sp>
      <p:sp>
        <p:nvSpPr>
          <p:cNvPr id="31" name="Google Shape;31;g3655bb1373d_0_10"/>
          <p:cNvSpPr/>
          <p:nvPr/>
        </p:nvSpPr>
        <p:spPr>
          <a:xfrm>
            <a:off x="1" y="11277600"/>
            <a:ext cx="14399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485" name="Shape 485"/>
        <p:cNvGrpSpPr/>
        <p:nvPr/>
      </p:nvGrpSpPr>
      <p:grpSpPr>
        <a:xfrm>
          <a:off x="0" y="0"/>
          <a:ext cx="0" cy="0"/>
          <a:chOff x="0" y="0"/>
          <a:chExt cx="0" cy="0"/>
        </a:xfrm>
      </p:grpSpPr>
      <p:pic>
        <p:nvPicPr>
          <p:cNvPr descr=" " id="486" name="Google Shape;486;g3655bb1373d_0_451"/>
          <p:cNvPicPr preferRelativeResize="0"/>
          <p:nvPr/>
        </p:nvPicPr>
        <p:blipFill rotWithShape="1">
          <a:blip r:embed="rId3">
            <a:alphaModFix/>
          </a:blip>
          <a:srcRect b="0" l="0" r="0" t="0"/>
          <a:stretch/>
        </p:blipFill>
        <p:spPr>
          <a:xfrm>
            <a:off x="635079" y="4559300"/>
            <a:ext cx="6312689" cy="9156700"/>
          </a:xfrm>
          <a:prstGeom prst="rect">
            <a:avLst/>
          </a:prstGeom>
          <a:noFill/>
          <a:ln>
            <a:noFill/>
          </a:ln>
        </p:spPr>
      </p:pic>
      <p:pic>
        <p:nvPicPr>
          <p:cNvPr descr=" " id="487" name="Google Shape;487;g3655bb1373d_0_451"/>
          <p:cNvPicPr preferRelativeResize="0"/>
          <p:nvPr/>
        </p:nvPicPr>
        <p:blipFill rotWithShape="1">
          <a:blip r:embed="rId4">
            <a:alphaModFix/>
          </a:blip>
          <a:srcRect b="0" l="0" r="0" t="0"/>
          <a:stretch/>
        </p:blipFill>
        <p:spPr>
          <a:xfrm>
            <a:off x="15673759" y="3619500"/>
            <a:ext cx="7100187" cy="10096500"/>
          </a:xfrm>
          <a:prstGeom prst="rect">
            <a:avLst/>
          </a:prstGeom>
          <a:noFill/>
          <a:ln>
            <a:noFill/>
          </a:ln>
        </p:spPr>
      </p:pic>
      <p:sp>
        <p:nvSpPr>
          <p:cNvPr id="488" name="Google Shape;488;g3655bb1373d_0_4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9" name="Google Shape;489;g3655bb1373d_0_45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90" name="Google Shape;490;g3655bb1373d_0_451"/>
          <p:cNvPicPr preferRelativeResize="0"/>
          <p:nvPr/>
        </p:nvPicPr>
        <p:blipFill rotWithShape="1">
          <a:blip r:embed="rId6">
            <a:alphaModFix/>
          </a:blip>
          <a:srcRect b="0" l="0" r="0" t="0"/>
          <a:stretch/>
        </p:blipFill>
        <p:spPr>
          <a:xfrm>
            <a:off x="508063" y="2933700"/>
            <a:ext cx="14479810" cy="7861300"/>
          </a:xfrm>
          <a:prstGeom prst="rect">
            <a:avLst/>
          </a:prstGeom>
          <a:noFill/>
          <a:ln>
            <a:noFill/>
          </a:ln>
        </p:spPr>
      </p:pic>
      <p:sp>
        <p:nvSpPr>
          <p:cNvPr id="491" name="Google Shape;491;g3655bb1373d_0_451"/>
          <p:cNvSpPr/>
          <p:nvPr/>
        </p:nvSpPr>
        <p:spPr>
          <a:xfrm>
            <a:off x="5012892" y="11696700"/>
            <a:ext cx="14348700" cy="153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Fantasy Realm at a Glance</a:t>
            </a:r>
            <a:endParaRPr b="0" i="0" sz="8000" u="none" cap="none" strike="noStrike">
              <a:solidFill>
                <a:schemeClr val="dk1"/>
              </a:solidFill>
              <a:latin typeface="Calibri"/>
              <a:ea typeface="Calibri"/>
              <a:cs typeface="Calibri"/>
              <a:sym typeface="Calibri"/>
            </a:endParaRPr>
          </a:p>
        </p:txBody>
      </p:sp>
      <p:sp>
        <p:nvSpPr>
          <p:cNvPr id="492" name="Google Shape;492;g3655bb1373d_0_451"/>
          <p:cNvSpPr/>
          <p:nvPr/>
        </p:nvSpPr>
        <p:spPr>
          <a:xfrm>
            <a:off x="15724565" y="1968500"/>
            <a:ext cx="6935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3655bb1373d_0_451"/>
          <p:cNvSpPr/>
          <p:nvPr/>
        </p:nvSpPr>
        <p:spPr>
          <a:xfrm>
            <a:off x="15724565" y="1968500"/>
            <a:ext cx="6935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3655bb1373d_0_451"/>
          <p:cNvSpPr/>
          <p:nvPr/>
        </p:nvSpPr>
        <p:spPr>
          <a:xfrm>
            <a:off x="15724565" y="1968500"/>
            <a:ext cx="7138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The Forest</a:t>
            </a:r>
            <a:endParaRPr b="0" i="0" sz="4800" u="none" cap="none" strike="noStrike">
              <a:solidFill>
                <a:schemeClr val="dk1"/>
              </a:solidFill>
              <a:latin typeface="Calibri"/>
              <a:ea typeface="Calibri"/>
              <a:cs typeface="Calibri"/>
              <a:sym typeface="Calibri"/>
            </a:endParaRPr>
          </a:p>
        </p:txBody>
      </p:sp>
      <p:sp>
        <p:nvSpPr>
          <p:cNvPr id="495" name="Google Shape;495;g3655bb1373d_0_451"/>
          <p:cNvSpPr/>
          <p:nvPr/>
        </p:nvSpPr>
        <p:spPr>
          <a:xfrm>
            <a:off x="15724565" y="27813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496" name="Google Shape;496;g3655bb1373d_0_451"/>
          <p:cNvSpPr/>
          <p:nvPr/>
        </p:nvSpPr>
        <p:spPr>
          <a:xfrm>
            <a:off x="15724565" y="5270500"/>
            <a:ext cx="6935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655bb1373d_0_451"/>
          <p:cNvSpPr/>
          <p:nvPr/>
        </p:nvSpPr>
        <p:spPr>
          <a:xfrm>
            <a:off x="15724565" y="5270500"/>
            <a:ext cx="6935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3655bb1373d_0_451"/>
          <p:cNvSpPr/>
          <p:nvPr/>
        </p:nvSpPr>
        <p:spPr>
          <a:xfrm>
            <a:off x="15724565" y="5270500"/>
            <a:ext cx="7138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The Caves</a:t>
            </a:r>
            <a:endParaRPr b="0" i="0" sz="4800" u="none" cap="none" strike="noStrike">
              <a:solidFill>
                <a:schemeClr val="dk1"/>
              </a:solidFill>
              <a:latin typeface="Calibri"/>
              <a:ea typeface="Calibri"/>
              <a:cs typeface="Calibri"/>
              <a:sym typeface="Calibri"/>
            </a:endParaRPr>
          </a:p>
        </p:txBody>
      </p:sp>
      <p:sp>
        <p:nvSpPr>
          <p:cNvPr id="499" name="Google Shape;499;g3655bb1373d_0_451"/>
          <p:cNvSpPr/>
          <p:nvPr/>
        </p:nvSpPr>
        <p:spPr>
          <a:xfrm>
            <a:off x="15724565" y="60833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500" name="Google Shape;500;g3655bb1373d_0_451"/>
          <p:cNvSpPr/>
          <p:nvPr/>
        </p:nvSpPr>
        <p:spPr>
          <a:xfrm>
            <a:off x="15724565" y="8293100"/>
            <a:ext cx="6935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3655bb1373d_0_451"/>
          <p:cNvSpPr/>
          <p:nvPr/>
        </p:nvSpPr>
        <p:spPr>
          <a:xfrm>
            <a:off x="15724565" y="8293100"/>
            <a:ext cx="6935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3655bb1373d_0_451"/>
          <p:cNvSpPr/>
          <p:nvPr/>
        </p:nvSpPr>
        <p:spPr>
          <a:xfrm>
            <a:off x="15724565" y="8293100"/>
            <a:ext cx="7138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The Lair</a:t>
            </a:r>
            <a:endParaRPr b="0" i="0" sz="4800" u="none" cap="none" strike="noStrike">
              <a:solidFill>
                <a:schemeClr val="dk1"/>
              </a:solidFill>
              <a:latin typeface="Calibri"/>
              <a:ea typeface="Calibri"/>
              <a:cs typeface="Calibri"/>
              <a:sym typeface="Calibri"/>
            </a:endParaRPr>
          </a:p>
        </p:txBody>
      </p:sp>
      <p:sp>
        <p:nvSpPr>
          <p:cNvPr id="503" name="Google Shape;503;g3655bb1373d_0_451"/>
          <p:cNvSpPr/>
          <p:nvPr/>
        </p:nvSpPr>
        <p:spPr>
          <a:xfrm>
            <a:off x="15724565" y="91059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508" name="Shape 508"/>
        <p:cNvGrpSpPr/>
        <p:nvPr/>
      </p:nvGrpSpPr>
      <p:grpSpPr>
        <a:xfrm>
          <a:off x="0" y="0"/>
          <a:ext cx="0" cy="0"/>
          <a:chOff x="0" y="0"/>
          <a:chExt cx="0" cy="0"/>
        </a:xfrm>
      </p:grpSpPr>
      <p:pic>
        <p:nvPicPr>
          <p:cNvPr descr=" " id="509" name="Google Shape;509;g3655bb1373d_0_473"/>
          <p:cNvPicPr preferRelativeResize="0"/>
          <p:nvPr/>
        </p:nvPicPr>
        <p:blipFill rotWithShape="1">
          <a:blip r:embed="rId3">
            <a:alphaModFix/>
          </a:blip>
          <a:srcRect b="0" l="0" r="0" t="0"/>
          <a:stretch/>
        </p:blipFill>
        <p:spPr>
          <a:xfrm>
            <a:off x="1130441" y="3390900"/>
            <a:ext cx="3619952" cy="9969500"/>
          </a:xfrm>
          <a:prstGeom prst="rect">
            <a:avLst/>
          </a:prstGeom>
          <a:noFill/>
          <a:ln>
            <a:noFill/>
          </a:ln>
        </p:spPr>
      </p:pic>
      <p:pic>
        <p:nvPicPr>
          <p:cNvPr descr=" " id="510" name="Google Shape;510;g3655bb1373d_0_473"/>
          <p:cNvPicPr preferRelativeResize="0"/>
          <p:nvPr/>
        </p:nvPicPr>
        <p:blipFill rotWithShape="1">
          <a:blip r:embed="rId4">
            <a:alphaModFix/>
          </a:blip>
          <a:srcRect b="0" l="0" r="0" t="0"/>
          <a:stretch/>
        </p:blipFill>
        <p:spPr>
          <a:xfrm>
            <a:off x="19014276" y="3390900"/>
            <a:ext cx="3619952" cy="9969500"/>
          </a:xfrm>
          <a:prstGeom prst="rect">
            <a:avLst/>
          </a:prstGeom>
          <a:noFill/>
          <a:ln>
            <a:noFill/>
          </a:ln>
        </p:spPr>
      </p:pic>
      <p:pic>
        <p:nvPicPr>
          <p:cNvPr descr=" " id="511" name="Google Shape;511;g3655bb1373d_0_473"/>
          <p:cNvPicPr preferRelativeResize="0"/>
          <p:nvPr/>
        </p:nvPicPr>
        <p:blipFill rotWithShape="1">
          <a:blip r:embed="rId5">
            <a:alphaModFix/>
          </a:blip>
          <a:srcRect b="0" l="0" r="0" t="0"/>
          <a:stretch/>
        </p:blipFill>
        <p:spPr>
          <a:xfrm>
            <a:off x="5664910" y="4292600"/>
            <a:ext cx="4280435" cy="9067800"/>
          </a:xfrm>
          <a:prstGeom prst="rect">
            <a:avLst/>
          </a:prstGeom>
          <a:noFill/>
          <a:ln>
            <a:noFill/>
          </a:ln>
        </p:spPr>
      </p:pic>
      <p:pic>
        <p:nvPicPr>
          <p:cNvPr descr=" " id="512" name="Google Shape;512;g3655bb1373d_0_473"/>
          <p:cNvPicPr preferRelativeResize="0"/>
          <p:nvPr/>
        </p:nvPicPr>
        <p:blipFill rotWithShape="1">
          <a:blip r:embed="rId6">
            <a:alphaModFix/>
          </a:blip>
          <a:srcRect b="0" l="0" r="0" t="0"/>
          <a:stretch/>
        </p:blipFill>
        <p:spPr>
          <a:xfrm>
            <a:off x="13438280" y="4292600"/>
            <a:ext cx="4280435" cy="9067800"/>
          </a:xfrm>
          <a:prstGeom prst="rect">
            <a:avLst/>
          </a:prstGeom>
          <a:noFill/>
          <a:ln>
            <a:noFill/>
          </a:ln>
        </p:spPr>
      </p:pic>
      <p:sp>
        <p:nvSpPr>
          <p:cNvPr id="513" name="Google Shape;513;g3655bb1373d_0_4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4" name="Google Shape;514;g3655bb1373d_0_47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15" name="Google Shape;515;g3655bb1373d_0_473"/>
          <p:cNvSpPr/>
          <p:nvPr/>
        </p:nvSpPr>
        <p:spPr>
          <a:xfrm>
            <a:off x="6054422" y="965200"/>
            <a:ext cx="12278100" cy="153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The Timeline</a:t>
            </a:r>
            <a:endParaRPr b="0" i="0" sz="8000" u="none" cap="none" strike="noStrike">
              <a:solidFill>
                <a:schemeClr val="dk1"/>
              </a:solidFill>
              <a:latin typeface="Calibri"/>
              <a:ea typeface="Calibri"/>
              <a:cs typeface="Calibri"/>
              <a:sym typeface="Calibri"/>
            </a:endParaRPr>
          </a:p>
        </p:txBody>
      </p:sp>
      <p:pic>
        <p:nvPicPr>
          <p:cNvPr descr=" " id="516" name="Google Shape;516;g3655bb1373d_0_473"/>
          <p:cNvPicPr preferRelativeResize="0"/>
          <p:nvPr/>
        </p:nvPicPr>
        <p:blipFill rotWithShape="1">
          <a:blip r:embed="rId8">
            <a:alphaModFix/>
          </a:blip>
          <a:srcRect b="0" l="0" r="0" t="0"/>
          <a:stretch/>
        </p:blipFill>
        <p:spPr>
          <a:xfrm>
            <a:off x="927216" y="4470400"/>
            <a:ext cx="22532616" cy="7251700"/>
          </a:xfrm>
          <a:prstGeom prst="rect">
            <a:avLst/>
          </a:prstGeom>
          <a:noFill/>
          <a:ln>
            <a:noFill/>
          </a:ln>
        </p:spPr>
      </p:pic>
      <p:sp>
        <p:nvSpPr>
          <p:cNvPr id="517" name="Google Shape;517;g3655bb1373d_0_473"/>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8" name="Google Shape;518;g3655bb1373d_0_473"/>
          <p:cNvPicPr preferRelativeResize="0"/>
          <p:nvPr/>
        </p:nvPicPr>
        <p:blipFill rotWithShape="1">
          <a:blip r:embed="rId9">
            <a:alphaModFix/>
          </a:blip>
          <a:srcRect b="0" l="0" r="0" t="0"/>
          <a:stretch/>
        </p:blipFill>
        <p:spPr>
          <a:xfrm>
            <a:off x="3035679" y="7200900"/>
            <a:ext cx="1625803" cy="1625600"/>
          </a:xfrm>
          <a:prstGeom prst="rect">
            <a:avLst/>
          </a:prstGeom>
          <a:noFill/>
          <a:ln>
            <a:noFill/>
          </a:ln>
        </p:spPr>
      </p:pic>
      <p:sp>
        <p:nvSpPr>
          <p:cNvPr id="519" name="Google Shape;519;g3655bb1373d_0_473"/>
          <p:cNvSpPr/>
          <p:nvPr/>
        </p:nvSpPr>
        <p:spPr>
          <a:xfrm>
            <a:off x="3035679" y="7200900"/>
            <a:ext cx="1625700" cy="1625700"/>
          </a:xfrm>
          <a:prstGeom prst="roundRect">
            <a:avLst>
              <a:gd fmla="val 781313" name="adj"/>
            </a:avLst>
          </a:prstGeom>
          <a:noFill/>
          <a:ln cap="flat" cmpd="sng" w="12700">
            <a:solidFill>
              <a:srgbClr val="B0CF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3655bb1373d_0_473"/>
          <p:cNvSpPr/>
          <p:nvPr/>
        </p:nvSpPr>
        <p:spPr>
          <a:xfrm>
            <a:off x="3207151" y="7556500"/>
            <a:ext cx="12828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2022</a:t>
            </a:r>
            <a:endParaRPr b="0" i="0" sz="4800" u="none" cap="none" strike="noStrike">
              <a:solidFill>
                <a:schemeClr val="dk1"/>
              </a:solidFill>
              <a:latin typeface="Calibri"/>
              <a:ea typeface="Calibri"/>
              <a:cs typeface="Calibri"/>
              <a:sym typeface="Calibri"/>
            </a:endParaRPr>
          </a:p>
        </p:txBody>
      </p:sp>
      <p:sp>
        <p:nvSpPr>
          <p:cNvPr id="521" name="Google Shape;521;g3655bb1373d_0_473"/>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2" name="Google Shape;522;g3655bb1373d_0_473"/>
          <p:cNvPicPr preferRelativeResize="0"/>
          <p:nvPr/>
        </p:nvPicPr>
        <p:blipFill rotWithShape="1">
          <a:blip r:embed="rId10">
            <a:alphaModFix/>
          </a:blip>
          <a:srcRect b="0" l="0" r="0" t="0"/>
          <a:stretch/>
        </p:blipFill>
        <p:spPr>
          <a:xfrm>
            <a:off x="4661483" y="7975600"/>
            <a:ext cx="3861283" cy="38100"/>
          </a:xfrm>
          <a:prstGeom prst="rect">
            <a:avLst/>
          </a:prstGeom>
          <a:noFill/>
          <a:ln>
            <a:noFill/>
          </a:ln>
        </p:spPr>
      </p:pic>
      <p:pic>
        <p:nvPicPr>
          <p:cNvPr descr=" " id="523" name="Google Shape;523;g3655bb1373d_0_473"/>
          <p:cNvPicPr preferRelativeResize="0"/>
          <p:nvPr/>
        </p:nvPicPr>
        <p:blipFill rotWithShape="1">
          <a:blip r:embed="rId9">
            <a:alphaModFix/>
          </a:blip>
          <a:srcRect b="0" l="0" r="0" t="0"/>
          <a:stretch/>
        </p:blipFill>
        <p:spPr>
          <a:xfrm>
            <a:off x="8522765" y="7200900"/>
            <a:ext cx="1625803" cy="1625600"/>
          </a:xfrm>
          <a:prstGeom prst="rect">
            <a:avLst/>
          </a:prstGeom>
          <a:noFill/>
          <a:ln>
            <a:noFill/>
          </a:ln>
        </p:spPr>
      </p:pic>
      <p:sp>
        <p:nvSpPr>
          <p:cNvPr id="524" name="Google Shape;524;g3655bb1373d_0_473"/>
          <p:cNvSpPr/>
          <p:nvPr/>
        </p:nvSpPr>
        <p:spPr>
          <a:xfrm>
            <a:off x="8522765" y="7200900"/>
            <a:ext cx="1625700" cy="1625700"/>
          </a:xfrm>
          <a:prstGeom prst="roundRect">
            <a:avLst>
              <a:gd fmla="val 781313" name="adj"/>
            </a:avLst>
          </a:prstGeom>
          <a:noFill/>
          <a:ln cap="flat" cmpd="sng" w="12700">
            <a:solidFill>
              <a:srgbClr val="B0CF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3655bb1373d_0_473"/>
          <p:cNvSpPr/>
          <p:nvPr/>
        </p:nvSpPr>
        <p:spPr>
          <a:xfrm>
            <a:off x="8694237" y="7556500"/>
            <a:ext cx="12828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2023</a:t>
            </a:r>
            <a:endParaRPr b="0" i="0" sz="4800" u="none" cap="none" strike="noStrike">
              <a:solidFill>
                <a:schemeClr val="dk1"/>
              </a:solidFill>
              <a:latin typeface="Calibri"/>
              <a:ea typeface="Calibri"/>
              <a:cs typeface="Calibri"/>
              <a:sym typeface="Calibri"/>
            </a:endParaRPr>
          </a:p>
        </p:txBody>
      </p:sp>
      <p:sp>
        <p:nvSpPr>
          <p:cNvPr id="526" name="Google Shape;526;g3655bb1373d_0_473"/>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7" name="Google Shape;527;g3655bb1373d_0_473"/>
          <p:cNvPicPr preferRelativeResize="0"/>
          <p:nvPr/>
        </p:nvPicPr>
        <p:blipFill rotWithShape="1">
          <a:blip r:embed="rId10">
            <a:alphaModFix/>
          </a:blip>
          <a:srcRect b="0" l="0" r="0" t="0"/>
          <a:stretch/>
        </p:blipFill>
        <p:spPr>
          <a:xfrm>
            <a:off x="10148568" y="7975600"/>
            <a:ext cx="3861283" cy="38100"/>
          </a:xfrm>
          <a:prstGeom prst="rect">
            <a:avLst/>
          </a:prstGeom>
          <a:noFill/>
          <a:ln>
            <a:noFill/>
          </a:ln>
        </p:spPr>
      </p:pic>
      <p:pic>
        <p:nvPicPr>
          <p:cNvPr descr=" " id="528" name="Google Shape;528;g3655bb1373d_0_473"/>
          <p:cNvPicPr preferRelativeResize="0"/>
          <p:nvPr/>
        </p:nvPicPr>
        <p:blipFill rotWithShape="1">
          <a:blip r:embed="rId9">
            <a:alphaModFix/>
          </a:blip>
          <a:srcRect b="0" l="0" r="0" t="0"/>
          <a:stretch/>
        </p:blipFill>
        <p:spPr>
          <a:xfrm>
            <a:off x="14009851" y="7200900"/>
            <a:ext cx="1625803" cy="1625600"/>
          </a:xfrm>
          <a:prstGeom prst="rect">
            <a:avLst/>
          </a:prstGeom>
          <a:noFill/>
          <a:ln>
            <a:noFill/>
          </a:ln>
        </p:spPr>
      </p:pic>
      <p:sp>
        <p:nvSpPr>
          <p:cNvPr id="529" name="Google Shape;529;g3655bb1373d_0_473"/>
          <p:cNvSpPr/>
          <p:nvPr/>
        </p:nvSpPr>
        <p:spPr>
          <a:xfrm>
            <a:off x="14009851" y="7200900"/>
            <a:ext cx="1625700" cy="1625700"/>
          </a:xfrm>
          <a:prstGeom prst="roundRect">
            <a:avLst>
              <a:gd fmla="val 781313" name="adj"/>
            </a:avLst>
          </a:prstGeom>
          <a:noFill/>
          <a:ln cap="flat" cmpd="sng" w="12700">
            <a:solidFill>
              <a:srgbClr val="B0CF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3655bb1373d_0_473"/>
          <p:cNvSpPr/>
          <p:nvPr/>
        </p:nvSpPr>
        <p:spPr>
          <a:xfrm>
            <a:off x="14187673" y="7556500"/>
            <a:ext cx="12702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2024</a:t>
            </a:r>
            <a:endParaRPr b="0" i="0" sz="4800" u="none" cap="none" strike="noStrike">
              <a:solidFill>
                <a:schemeClr val="dk1"/>
              </a:solidFill>
              <a:latin typeface="Calibri"/>
              <a:ea typeface="Calibri"/>
              <a:cs typeface="Calibri"/>
              <a:sym typeface="Calibri"/>
            </a:endParaRPr>
          </a:p>
        </p:txBody>
      </p:sp>
      <p:sp>
        <p:nvSpPr>
          <p:cNvPr id="531" name="Google Shape;531;g3655bb1373d_0_473"/>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2" name="Google Shape;532;g3655bb1373d_0_473"/>
          <p:cNvPicPr preferRelativeResize="0"/>
          <p:nvPr/>
        </p:nvPicPr>
        <p:blipFill rotWithShape="1">
          <a:blip r:embed="rId10">
            <a:alphaModFix/>
          </a:blip>
          <a:srcRect b="0" l="0" r="0" t="0"/>
          <a:stretch/>
        </p:blipFill>
        <p:spPr>
          <a:xfrm>
            <a:off x="15635654" y="7975600"/>
            <a:ext cx="3861283" cy="38100"/>
          </a:xfrm>
          <a:prstGeom prst="rect">
            <a:avLst/>
          </a:prstGeom>
          <a:noFill/>
          <a:ln>
            <a:noFill/>
          </a:ln>
        </p:spPr>
      </p:pic>
      <p:pic>
        <p:nvPicPr>
          <p:cNvPr descr=" " id="533" name="Google Shape;533;g3655bb1373d_0_473"/>
          <p:cNvPicPr preferRelativeResize="0"/>
          <p:nvPr/>
        </p:nvPicPr>
        <p:blipFill rotWithShape="1">
          <a:blip r:embed="rId9">
            <a:alphaModFix/>
          </a:blip>
          <a:srcRect b="0" l="0" r="0" t="0"/>
          <a:stretch/>
        </p:blipFill>
        <p:spPr>
          <a:xfrm>
            <a:off x="19496937" y="7200900"/>
            <a:ext cx="1625803" cy="1625600"/>
          </a:xfrm>
          <a:prstGeom prst="rect">
            <a:avLst/>
          </a:prstGeom>
          <a:noFill/>
          <a:ln>
            <a:noFill/>
          </a:ln>
        </p:spPr>
      </p:pic>
      <p:sp>
        <p:nvSpPr>
          <p:cNvPr id="534" name="Google Shape;534;g3655bb1373d_0_473"/>
          <p:cNvSpPr/>
          <p:nvPr/>
        </p:nvSpPr>
        <p:spPr>
          <a:xfrm>
            <a:off x="19496937" y="7200900"/>
            <a:ext cx="1625700" cy="1625700"/>
          </a:xfrm>
          <a:prstGeom prst="roundRect">
            <a:avLst>
              <a:gd fmla="val 781313" name="adj"/>
            </a:avLst>
          </a:prstGeom>
          <a:noFill/>
          <a:ln cap="flat" cmpd="sng" w="12700">
            <a:solidFill>
              <a:srgbClr val="B0CF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3655bb1373d_0_473"/>
          <p:cNvSpPr/>
          <p:nvPr/>
        </p:nvSpPr>
        <p:spPr>
          <a:xfrm>
            <a:off x="19668408" y="7556500"/>
            <a:ext cx="12828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2025</a:t>
            </a:r>
            <a:endParaRPr b="0" i="0" sz="4800" u="none" cap="none" strike="noStrike">
              <a:solidFill>
                <a:schemeClr val="dk1"/>
              </a:solidFill>
              <a:latin typeface="Calibri"/>
              <a:ea typeface="Calibri"/>
              <a:cs typeface="Calibri"/>
              <a:sym typeface="Calibri"/>
            </a:endParaRPr>
          </a:p>
        </p:txBody>
      </p:sp>
      <p:sp>
        <p:nvSpPr>
          <p:cNvPr id="536" name="Google Shape;536;g3655bb1373d_0_473"/>
          <p:cNvSpPr/>
          <p:nvPr/>
        </p:nvSpPr>
        <p:spPr>
          <a:xfrm>
            <a:off x="927216" y="4572000"/>
            <a:ext cx="609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3655bb1373d_0_473"/>
          <p:cNvSpPr/>
          <p:nvPr/>
        </p:nvSpPr>
        <p:spPr>
          <a:xfrm>
            <a:off x="927216" y="4572000"/>
            <a:ext cx="609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655bb1373d_0_473"/>
          <p:cNvSpPr/>
          <p:nvPr/>
        </p:nvSpPr>
        <p:spPr>
          <a:xfrm>
            <a:off x="825603" y="4572000"/>
            <a:ext cx="63000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Dragon Taming</a:t>
            </a:r>
            <a:endParaRPr b="0" i="0" sz="4800" u="none" cap="none" strike="noStrike">
              <a:solidFill>
                <a:schemeClr val="dk1"/>
              </a:solidFill>
              <a:latin typeface="Calibri"/>
              <a:ea typeface="Calibri"/>
              <a:cs typeface="Calibri"/>
              <a:sym typeface="Calibri"/>
            </a:endParaRPr>
          </a:p>
        </p:txBody>
      </p:sp>
      <p:sp>
        <p:nvSpPr>
          <p:cNvPr id="539" name="Google Shape;539;g3655bb1373d_0_473"/>
          <p:cNvSpPr/>
          <p:nvPr/>
        </p:nvSpPr>
        <p:spPr>
          <a:xfrm>
            <a:off x="859474" y="53848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40" name="Google Shape;540;g3655bb1373d_0_473"/>
          <p:cNvSpPr/>
          <p:nvPr/>
        </p:nvSpPr>
        <p:spPr>
          <a:xfrm>
            <a:off x="11926791" y="4572000"/>
            <a:ext cx="609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3655bb1373d_0_473"/>
          <p:cNvSpPr/>
          <p:nvPr/>
        </p:nvSpPr>
        <p:spPr>
          <a:xfrm>
            <a:off x="11926791" y="4572000"/>
            <a:ext cx="609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3655bb1373d_0_473"/>
          <p:cNvSpPr/>
          <p:nvPr/>
        </p:nvSpPr>
        <p:spPr>
          <a:xfrm>
            <a:off x="11825178" y="4572000"/>
            <a:ext cx="63000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Unicorn Migration</a:t>
            </a:r>
            <a:endParaRPr b="0" i="0" sz="4800" u="none" cap="none" strike="noStrike">
              <a:solidFill>
                <a:schemeClr val="dk1"/>
              </a:solidFill>
              <a:latin typeface="Calibri"/>
              <a:ea typeface="Calibri"/>
              <a:cs typeface="Calibri"/>
              <a:sym typeface="Calibri"/>
            </a:endParaRPr>
          </a:p>
        </p:txBody>
      </p:sp>
      <p:sp>
        <p:nvSpPr>
          <p:cNvPr id="543" name="Google Shape;543;g3655bb1373d_0_473"/>
          <p:cNvSpPr/>
          <p:nvPr/>
        </p:nvSpPr>
        <p:spPr>
          <a:xfrm>
            <a:off x="11859049" y="53848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44" name="Google Shape;544;g3655bb1373d_0_473"/>
          <p:cNvSpPr/>
          <p:nvPr/>
        </p:nvSpPr>
        <p:spPr>
          <a:xfrm>
            <a:off x="17363070" y="9588500"/>
            <a:ext cx="609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3655bb1373d_0_473"/>
          <p:cNvSpPr/>
          <p:nvPr/>
        </p:nvSpPr>
        <p:spPr>
          <a:xfrm>
            <a:off x="17363070" y="9588500"/>
            <a:ext cx="609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655bb1373d_0_473"/>
          <p:cNvSpPr/>
          <p:nvPr/>
        </p:nvSpPr>
        <p:spPr>
          <a:xfrm>
            <a:off x="17261457" y="9588500"/>
            <a:ext cx="63000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Rainbow Sightings</a:t>
            </a:r>
            <a:endParaRPr b="0" i="0" sz="4800" u="none" cap="none" strike="noStrike">
              <a:solidFill>
                <a:schemeClr val="dk1"/>
              </a:solidFill>
              <a:latin typeface="Calibri"/>
              <a:ea typeface="Calibri"/>
              <a:cs typeface="Calibri"/>
              <a:sym typeface="Calibri"/>
            </a:endParaRPr>
          </a:p>
        </p:txBody>
      </p:sp>
      <p:sp>
        <p:nvSpPr>
          <p:cNvPr id="547" name="Google Shape;547;g3655bb1373d_0_473"/>
          <p:cNvSpPr/>
          <p:nvPr/>
        </p:nvSpPr>
        <p:spPr>
          <a:xfrm>
            <a:off x="17295328" y="104013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48" name="Google Shape;548;g3655bb1373d_0_473"/>
          <p:cNvSpPr/>
          <p:nvPr/>
        </p:nvSpPr>
        <p:spPr>
          <a:xfrm>
            <a:off x="6490511" y="9588500"/>
            <a:ext cx="609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3655bb1373d_0_473"/>
          <p:cNvSpPr/>
          <p:nvPr/>
        </p:nvSpPr>
        <p:spPr>
          <a:xfrm>
            <a:off x="6490511" y="9588500"/>
            <a:ext cx="6096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3655bb1373d_0_473"/>
          <p:cNvSpPr/>
          <p:nvPr/>
        </p:nvSpPr>
        <p:spPr>
          <a:xfrm>
            <a:off x="6388899" y="9588500"/>
            <a:ext cx="63000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Enchanted Pool</a:t>
            </a:r>
            <a:endParaRPr b="0" i="0" sz="4800" u="none" cap="none" strike="noStrike">
              <a:solidFill>
                <a:schemeClr val="dk1"/>
              </a:solidFill>
              <a:latin typeface="Calibri"/>
              <a:ea typeface="Calibri"/>
              <a:cs typeface="Calibri"/>
              <a:sym typeface="Calibri"/>
            </a:endParaRPr>
          </a:p>
        </p:txBody>
      </p:sp>
      <p:sp>
        <p:nvSpPr>
          <p:cNvPr id="551" name="Google Shape;551;g3655bb1373d_0_473"/>
          <p:cNvSpPr/>
          <p:nvPr/>
        </p:nvSpPr>
        <p:spPr>
          <a:xfrm>
            <a:off x="6422769" y="104013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556" name="Shape 556"/>
        <p:cNvGrpSpPr/>
        <p:nvPr/>
      </p:nvGrpSpPr>
      <p:grpSpPr>
        <a:xfrm>
          <a:off x="0" y="0"/>
          <a:ext cx="0" cy="0"/>
          <a:chOff x="0" y="0"/>
          <a:chExt cx="0" cy="0"/>
        </a:xfrm>
      </p:grpSpPr>
      <p:pic>
        <p:nvPicPr>
          <p:cNvPr descr=" " id="557" name="Google Shape;557;g3655bb1373d_0_520"/>
          <p:cNvPicPr preferRelativeResize="0"/>
          <p:nvPr/>
        </p:nvPicPr>
        <p:blipFill rotWithShape="1">
          <a:blip r:embed="rId3">
            <a:alphaModFix/>
          </a:blip>
          <a:srcRect b="0" l="0" r="0" t="0"/>
          <a:stretch/>
        </p:blipFill>
        <p:spPr>
          <a:xfrm>
            <a:off x="0" y="0"/>
            <a:ext cx="24387048" cy="7213600"/>
          </a:xfrm>
          <a:prstGeom prst="rect">
            <a:avLst/>
          </a:prstGeom>
          <a:noFill/>
          <a:ln>
            <a:noFill/>
          </a:ln>
        </p:spPr>
      </p:pic>
      <p:sp>
        <p:nvSpPr>
          <p:cNvPr id="558" name="Google Shape;558;g3655bb1373d_0_5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9" name="Google Shape;559;g3655bb1373d_0_5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60" name="Google Shape;560;g3655bb1373d_0_520"/>
          <p:cNvSpPr/>
          <p:nvPr/>
        </p:nvSpPr>
        <p:spPr>
          <a:xfrm>
            <a:off x="3581848" y="711200"/>
            <a:ext cx="58512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Our Team</a:t>
            </a:r>
            <a:endParaRPr b="0" i="0" sz="8000" u="none" cap="none" strike="noStrike">
              <a:solidFill>
                <a:schemeClr val="dk1"/>
              </a:solidFill>
              <a:latin typeface="Calibri"/>
              <a:ea typeface="Calibri"/>
              <a:cs typeface="Calibri"/>
              <a:sym typeface="Calibri"/>
            </a:endParaRPr>
          </a:p>
        </p:txBody>
      </p:sp>
      <p:sp>
        <p:nvSpPr>
          <p:cNvPr id="561" name="Google Shape;561;g3655bb1373d_0_520"/>
          <p:cNvSpPr/>
          <p:nvPr/>
        </p:nvSpPr>
        <p:spPr>
          <a:xfrm>
            <a:off x="3556445" y="2857500"/>
            <a:ext cx="4788600" cy="990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2" name="Google Shape;562;g3655bb1373d_0_520"/>
          <p:cNvPicPr preferRelativeResize="0"/>
          <p:nvPr/>
        </p:nvPicPr>
        <p:blipFill rotWithShape="1">
          <a:blip r:embed="rId5">
            <a:alphaModFix/>
          </a:blip>
          <a:srcRect b="0" l="0" r="0" t="0"/>
          <a:stretch/>
        </p:blipFill>
        <p:spPr>
          <a:xfrm>
            <a:off x="3556445" y="2857500"/>
            <a:ext cx="4788498" cy="8229600"/>
          </a:xfrm>
          <a:prstGeom prst="rect">
            <a:avLst/>
          </a:prstGeom>
          <a:noFill/>
          <a:ln>
            <a:noFill/>
          </a:ln>
        </p:spPr>
      </p:pic>
      <p:sp>
        <p:nvSpPr>
          <p:cNvPr id="563" name="Google Shape;563;g3655bb1373d_0_520"/>
          <p:cNvSpPr/>
          <p:nvPr/>
        </p:nvSpPr>
        <p:spPr>
          <a:xfrm>
            <a:off x="3556445" y="11290300"/>
            <a:ext cx="4788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3655bb1373d_0_520"/>
          <p:cNvSpPr/>
          <p:nvPr/>
        </p:nvSpPr>
        <p:spPr>
          <a:xfrm>
            <a:off x="3556445" y="11290300"/>
            <a:ext cx="4788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3655bb1373d_0_520"/>
          <p:cNvSpPr/>
          <p:nvPr/>
        </p:nvSpPr>
        <p:spPr>
          <a:xfrm>
            <a:off x="3454832" y="11290300"/>
            <a:ext cx="49917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Eldruin</a:t>
            </a:r>
            <a:endParaRPr b="0" i="0" sz="4800" u="none" cap="none" strike="noStrike">
              <a:solidFill>
                <a:schemeClr val="dk1"/>
              </a:solidFill>
              <a:latin typeface="Calibri"/>
              <a:ea typeface="Calibri"/>
              <a:cs typeface="Calibri"/>
              <a:sym typeface="Calibri"/>
            </a:endParaRPr>
          </a:p>
        </p:txBody>
      </p:sp>
      <p:sp>
        <p:nvSpPr>
          <p:cNvPr id="566" name="Google Shape;566;g3655bb1373d_0_520"/>
          <p:cNvSpPr/>
          <p:nvPr/>
        </p:nvSpPr>
        <p:spPr>
          <a:xfrm>
            <a:off x="3488703" y="121539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67" name="Google Shape;567;g3655bb1373d_0_520"/>
          <p:cNvSpPr/>
          <p:nvPr/>
        </p:nvSpPr>
        <p:spPr>
          <a:xfrm>
            <a:off x="9157846" y="2857500"/>
            <a:ext cx="4788600" cy="990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8" name="Google Shape;568;g3655bb1373d_0_520"/>
          <p:cNvPicPr preferRelativeResize="0"/>
          <p:nvPr/>
        </p:nvPicPr>
        <p:blipFill rotWithShape="1">
          <a:blip r:embed="rId6">
            <a:alphaModFix/>
          </a:blip>
          <a:srcRect b="0" l="0" r="0" t="0"/>
          <a:stretch/>
        </p:blipFill>
        <p:spPr>
          <a:xfrm>
            <a:off x="9157846" y="2857500"/>
            <a:ext cx="4788497" cy="8229600"/>
          </a:xfrm>
          <a:prstGeom prst="rect">
            <a:avLst/>
          </a:prstGeom>
          <a:noFill/>
          <a:ln>
            <a:noFill/>
          </a:ln>
        </p:spPr>
      </p:pic>
      <p:sp>
        <p:nvSpPr>
          <p:cNvPr id="569" name="Google Shape;569;g3655bb1373d_0_520"/>
          <p:cNvSpPr/>
          <p:nvPr/>
        </p:nvSpPr>
        <p:spPr>
          <a:xfrm>
            <a:off x="9157846" y="11290300"/>
            <a:ext cx="4788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3655bb1373d_0_520"/>
          <p:cNvSpPr/>
          <p:nvPr/>
        </p:nvSpPr>
        <p:spPr>
          <a:xfrm>
            <a:off x="9157846" y="11290300"/>
            <a:ext cx="4788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3655bb1373d_0_520"/>
          <p:cNvSpPr/>
          <p:nvPr/>
        </p:nvSpPr>
        <p:spPr>
          <a:xfrm>
            <a:off x="9056233" y="11290300"/>
            <a:ext cx="49917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Elementalen</a:t>
            </a:r>
            <a:endParaRPr b="0" i="0" sz="4800" u="none" cap="none" strike="noStrike">
              <a:solidFill>
                <a:schemeClr val="dk1"/>
              </a:solidFill>
              <a:latin typeface="Calibri"/>
              <a:ea typeface="Calibri"/>
              <a:cs typeface="Calibri"/>
              <a:sym typeface="Calibri"/>
            </a:endParaRPr>
          </a:p>
        </p:txBody>
      </p:sp>
      <p:sp>
        <p:nvSpPr>
          <p:cNvPr id="572" name="Google Shape;572;g3655bb1373d_0_520"/>
          <p:cNvSpPr/>
          <p:nvPr/>
        </p:nvSpPr>
        <p:spPr>
          <a:xfrm>
            <a:off x="9090104" y="121539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73" name="Google Shape;573;g3655bb1373d_0_520"/>
          <p:cNvSpPr/>
          <p:nvPr/>
        </p:nvSpPr>
        <p:spPr>
          <a:xfrm>
            <a:off x="14759245" y="2857500"/>
            <a:ext cx="4788600" cy="990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4" name="Google Shape;574;g3655bb1373d_0_520"/>
          <p:cNvPicPr preferRelativeResize="0"/>
          <p:nvPr/>
        </p:nvPicPr>
        <p:blipFill rotWithShape="1">
          <a:blip r:embed="rId7">
            <a:alphaModFix/>
          </a:blip>
          <a:srcRect b="0" l="0" r="0" t="0"/>
          <a:stretch/>
        </p:blipFill>
        <p:spPr>
          <a:xfrm>
            <a:off x="14759245" y="2857500"/>
            <a:ext cx="4788498" cy="8229600"/>
          </a:xfrm>
          <a:prstGeom prst="rect">
            <a:avLst/>
          </a:prstGeom>
          <a:noFill/>
          <a:ln>
            <a:noFill/>
          </a:ln>
        </p:spPr>
      </p:pic>
      <p:sp>
        <p:nvSpPr>
          <p:cNvPr id="575" name="Google Shape;575;g3655bb1373d_0_520"/>
          <p:cNvSpPr/>
          <p:nvPr/>
        </p:nvSpPr>
        <p:spPr>
          <a:xfrm>
            <a:off x="14759245" y="11290300"/>
            <a:ext cx="4788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3655bb1373d_0_520"/>
          <p:cNvSpPr/>
          <p:nvPr/>
        </p:nvSpPr>
        <p:spPr>
          <a:xfrm>
            <a:off x="14759245" y="11290300"/>
            <a:ext cx="4788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3655bb1373d_0_520"/>
          <p:cNvSpPr/>
          <p:nvPr/>
        </p:nvSpPr>
        <p:spPr>
          <a:xfrm>
            <a:off x="14657632" y="11290300"/>
            <a:ext cx="49917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Lunaria</a:t>
            </a:r>
            <a:endParaRPr b="0" i="0" sz="4800" u="none" cap="none" strike="noStrike">
              <a:solidFill>
                <a:schemeClr val="dk1"/>
              </a:solidFill>
              <a:latin typeface="Calibri"/>
              <a:ea typeface="Calibri"/>
              <a:cs typeface="Calibri"/>
              <a:sym typeface="Calibri"/>
            </a:endParaRPr>
          </a:p>
        </p:txBody>
      </p:sp>
      <p:sp>
        <p:nvSpPr>
          <p:cNvPr id="578" name="Google Shape;578;g3655bb1373d_0_520"/>
          <p:cNvSpPr/>
          <p:nvPr/>
        </p:nvSpPr>
        <p:spPr>
          <a:xfrm>
            <a:off x="14691503" y="121539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583" name="Shape 583"/>
        <p:cNvGrpSpPr/>
        <p:nvPr/>
      </p:nvGrpSpPr>
      <p:grpSpPr>
        <a:xfrm>
          <a:off x="0" y="0"/>
          <a:ext cx="0" cy="0"/>
          <a:chOff x="0" y="0"/>
          <a:chExt cx="0" cy="0"/>
        </a:xfrm>
      </p:grpSpPr>
      <p:pic>
        <p:nvPicPr>
          <p:cNvPr descr=" " id="584" name="Google Shape;584;g3655bb1373d_0_546"/>
          <p:cNvPicPr preferRelativeResize="0"/>
          <p:nvPr/>
        </p:nvPicPr>
        <p:blipFill rotWithShape="1">
          <a:blip r:embed="rId3">
            <a:alphaModFix/>
          </a:blip>
          <a:srcRect b="0" l="0" r="0" t="0"/>
          <a:stretch/>
        </p:blipFill>
        <p:spPr>
          <a:xfrm>
            <a:off x="1130441" y="3390900"/>
            <a:ext cx="3619952" cy="9969500"/>
          </a:xfrm>
          <a:prstGeom prst="rect">
            <a:avLst/>
          </a:prstGeom>
          <a:noFill/>
          <a:ln>
            <a:noFill/>
          </a:ln>
        </p:spPr>
      </p:pic>
      <p:pic>
        <p:nvPicPr>
          <p:cNvPr descr=" " id="585" name="Google Shape;585;g3655bb1373d_0_546"/>
          <p:cNvPicPr preferRelativeResize="0"/>
          <p:nvPr/>
        </p:nvPicPr>
        <p:blipFill rotWithShape="1">
          <a:blip r:embed="rId4">
            <a:alphaModFix/>
          </a:blip>
          <a:srcRect b="0" l="0" r="0" t="0"/>
          <a:stretch/>
        </p:blipFill>
        <p:spPr>
          <a:xfrm>
            <a:off x="19014276" y="3390900"/>
            <a:ext cx="3619952" cy="9969500"/>
          </a:xfrm>
          <a:prstGeom prst="rect">
            <a:avLst/>
          </a:prstGeom>
          <a:noFill/>
          <a:ln>
            <a:noFill/>
          </a:ln>
        </p:spPr>
      </p:pic>
      <p:pic>
        <p:nvPicPr>
          <p:cNvPr descr=" " id="586" name="Google Shape;586;g3655bb1373d_0_546"/>
          <p:cNvPicPr preferRelativeResize="0"/>
          <p:nvPr/>
        </p:nvPicPr>
        <p:blipFill rotWithShape="1">
          <a:blip r:embed="rId5">
            <a:alphaModFix/>
          </a:blip>
          <a:srcRect b="0" l="0" r="0" t="0"/>
          <a:stretch/>
        </p:blipFill>
        <p:spPr>
          <a:xfrm>
            <a:off x="5664910" y="4292600"/>
            <a:ext cx="4280435" cy="9067800"/>
          </a:xfrm>
          <a:prstGeom prst="rect">
            <a:avLst/>
          </a:prstGeom>
          <a:noFill/>
          <a:ln>
            <a:noFill/>
          </a:ln>
        </p:spPr>
      </p:pic>
      <p:pic>
        <p:nvPicPr>
          <p:cNvPr descr=" " id="587" name="Google Shape;587;g3655bb1373d_0_546"/>
          <p:cNvPicPr preferRelativeResize="0"/>
          <p:nvPr/>
        </p:nvPicPr>
        <p:blipFill rotWithShape="1">
          <a:blip r:embed="rId6">
            <a:alphaModFix/>
          </a:blip>
          <a:srcRect b="0" l="0" r="0" t="0"/>
          <a:stretch/>
        </p:blipFill>
        <p:spPr>
          <a:xfrm>
            <a:off x="13438280" y="4292600"/>
            <a:ext cx="4280435" cy="9067800"/>
          </a:xfrm>
          <a:prstGeom prst="rect">
            <a:avLst/>
          </a:prstGeom>
          <a:noFill/>
          <a:ln>
            <a:noFill/>
          </a:ln>
        </p:spPr>
      </p:pic>
      <p:sp>
        <p:nvSpPr>
          <p:cNvPr id="588" name="Google Shape;588;g3655bb1373d_0_5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9" name="Google Shape;589;g3655bb1373d_0_54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90" name="Google Shape;590;g3655bb1373d_0_546"/>
          <p:cNvSpPr/>
          <p:nvPr/>
        </p:nvSpPr>
        <p:spPr>
          <a:xfrm>
            <a:off x="787498" y="3124200"/>
            <a:ext cx="23167800" cy="888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3655bb1373d_0_546"/>
          <p:cNvSpPr/>
          <p:nvPr/>
        </p:nvSpPr>
        <p:spPr>
          <a:xfrm>
            <a:off x="10173972" y="31242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2" name="Google Shape;592;g3655bb1373d_0_546"/>
          <p:cNvPicPr preferRelativeResize="0"/>
          <p:nvPr/>
        </p:nvPicPr>
        <p:blipFill rotWithShape="1">
          <a:blip r:embed="rId8">
            <a:alphaModFix/>
          </a:blip>
          <a:srcRect b="0" l="0" r="0" t="0"/>
          <a:stretch/>
        </p:blipFill>
        <p:spPr>
          <a:xfrm>
            <a:off x="10478810" y="3390900"/>
            <a:ext cx="1117740" cy="1117600"/>
          </a:xfrm>
          <a:prstGeom prst="rect">
            <a:avLst/>
          </a:prstGeom>
          <a:noFill/>
          <a:ln>
            <a:noFill/>
          </a:ln>
        </p:spPr>
      </p:pic>
      <p:sp>
        <p:nvSpPr>
          <p:cNvPr id="593" name="Google Shape;593;g3655bb1373d_0_546"/>
          <p:cNvSpPr/>
          <p:nvPr/>
        </p:nvSpPr>
        <p:spPr>
          <a:xfrm>
            <a:off x="11799775" y="33274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3655bb1373d_0_546"/>
          <p:cNvSpPr/>
          <p:nvPr/>
        </p:nvSpPr>
        <p:spPr>
          <a:xfrm>
            <a:off x="11799775" y="33274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Chloe Ng</a:t>
            </a:r>
            <a:endParaRPr b="0" i="0" sz="3600" u="none" cap="none" strike="noStrike">
              <a:solidFill>
                <a:schemeClr val="dk1"/>
              </a:solidFill>
              <a:latin typeface="Calibri"/>
              <a:ea typeface="Calibri"/>
              <a:cs typeface="Calibri"/>
              <a:sym typeface="Calibri"/>
            </a:endParaRPr>
          </a:p>
        </p:txBody>
      </p:sp>
      <p:sp>
        <p:nvSpPr>
          <p:cNvPr id="595" name="Google Shape;595;g3655bb1373d_0_546"/>
          <p:cNvSpPr/>
          <p:nvPr/>
        </p:nvSpPr>
        <p:spPr>
          <a:xfrm>
            <a:off x="11799775" y="3962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596" name="Google Shape;596;g3655bb1373d_0_546"/>
          <p:cNvSpPr/>
          <p:nvPr/>
        </p:nvSpPr>
        <p:spPr>
          <a:xfrm>
            <a:off x="787498" y="54864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7" name="Google Shape;597;g3655bb1373d_0_546"/>
          <p:cNvPicPr preferRelativeResize="0"/>
          <p:nvPr/>
        </p:nvPicPr>
        <p:blipFill rotWithShape="1">
          <a:blip r:embed="rId9">
            <a:alphaModFix/>
          </a:blip>
          <a:srcRect b="0" l="0" r="0" t="0"/>
          <a:stretch/>
        </p:blipFill>
        <p:spPr>
          <a:xfrm>
            <a:off x="1092337" y="5753100"/>
            <a:ext cx="1117740" cy="1117600"/>
          </a:xfrm>
          <a:prstGeom prst="rect">
            <a:avLst/>
          </a:prstGeom>
          <a:noFill/>
          <a:ln>
            <a:noFill/>
          </a:ln>
        </p:spPr>
      </p:pic>
      <p:sp>
        <p:nvSpPr>
          <p:cNvPr id="598" name="Google Shape;598;g3655bb1373d_0_546"/>
          <p:cNvSpPr/>
          <p:nvPr/>
        </p:nvSpPr>
        <p:spPr>
          <a:xfrm>
            <a:off x="2413302" y="56896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3655bb1373d_0_546"/>
          <p:cNvSpPr/>
          <p:nvPr/>
        </p:nvSpPr>
        <p:spPr>
          <a:xfrm>
            <a:off x="2413302" y="56896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Valtorin</a:t>
            </a:r>
            <a:endParaRPr b="0" i="0" sz="3600" u="none" cap="none" strike="noStrike">
              <a:solidFill>
                <a:schemeClr val="dk1"/>
              </a:solidFill>
              <a:latin typeface="Calibri"/>
              <a:ea typeface="Calibri"/>
              <a:cs typeface="Calibri"/>
              <a:sym typeface="Calibri"/>
            </a:endParaRPr>
          </a:p>
        </p:txBody>
      </p:sp>
      <p:sp>
        <p:nvSpPr>
          <p:cNvPr id="600" name="Google Shape;600;g3655bb1373d_0_546"/>
          <p:cNvSpPr/>
          <p:nvPr/>
        </p:nvSpPr>
        <p:spPr>
          <a:xfrm>
            <a:off x="2413302" y="63246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601" name="Google Shape;601;g3655bb1373d_0_546"/>
          <p:cNvSpPr/>
          <p:nvPr/>
        </p:nvSpPr>
        <p:spPr>
          <a:xfrm>
            <a:off x="3835879" y="78232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2" name="Google Shape;602;g3655bb1373d_0_546"/>
          <p:cNvPicPr preferRelativeResize="0"/>
          <p:nvPr/>
        </p:nvPicPr>
        <p:blipFill rotWithShape="1">
          <a:blip r:embed="rId10">
            <a:alphaModFix/>
          </a:blip>
          <a:srcRect b="0" l="0" r="0" t="0"/>
          <a:stretch/>
        </p:blipFill>
        <p:spPr>
          <a:xfrm>
            <a:off x="4140718" y="8089900"/>
            <a:ext cx="1117740" cy="1117600"/>
          </a:xfrm>
          <a:prstGeom prst="rect">
            <a:avLst/>
          </a:prstGeom>
          <a:noFill/>
          <a:ln>
            <a:noFill/>
          </a:ln>
        </p:spPr>
      </p:pic>
      <p:sp>
        <p:nvSpPr>
          <p:cNvPr id="603" name="Google Shape;603;g3655bb1373d_0_546"/>
          <p:cNvSpPr/>
          <p:nvPr/>
        </p:nvSpPr>
        <p:spPr>
          <a:xfrm>
            <a:off x="5461683" y="80264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3655bb1373d_0_546"/>
          <p:cNvSpPr/>
          <p:nvPr/>
        </p:nvSpPr>
        <p:spPr>
          <a:xfrm>
            <a:off x="5461683" y="80264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Lucian</a:t>
            </a:r>
            <a:endParaRPr b="0" i="0" sz="3600" u="none" cap="none" strike="noStrike">
              <a:solidFill>
                <a:schemeClr val="dk1"/>
              </a:solidFill>
              <a:latin typeface="Calibri"/>
              <a:ea typeface="Calibri"/>
              <a:cs typeface="Calibri"/>
              <a:sym typeface="Calibri"/>
            </a:endParaRPr>
          </a:p>
        </p:txBody>
      </p:sp>
      <p:sp>
        <p:nvSpPr>
          <p:cNvPr id="605" name="Google Shape;605;g3655bb1373d_0_546"/>
          <p:cNvSpPr/>
          <p:nvPr/>
        </p:nvSpPr>
        <p:spPr>
          <a:xfrm>
            <a:off x="5461683" y="8661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606" name="Google Shape;606;g3655bb1373d_0_546"/>
          <p:cNvSpPr/>
          <p:nvPr/>
        </p:nvSpPr>
        <p:spPr>
          <a:xfrm>
            <a:off x="3835879" y="102108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7" name="Google Shape;607;g3655bb1373d_0_546"/>
          <p:cNvPicPr preferRelativeResize="0"/>
          <p:nvPr/>
        </p:nvPicPr>
        <p:blipFill rotWithShape="1">
          <a:blip r:embed="rId11">
            <a:alphaModFix/>
          </a:blip>
          <a:srcRect b="0" l="0" r="0" t="0"/>
          <a:stretch/>
        </p:blipFill>
        <p:spPr>
          <a:xfrm>
            <a:off x="4140718" y="10477500"/>
            <a:ext cx="1117740" cy="1117600"/>
          </a:xfrm>
          <a:prstGeom prst="rect">
            <a:avLst/>
          </a:prstGeom>
          <a:noFill/>
          <a:ln>
            <a:noFill/>
          </a:ln>
        </p:spPr>
      </p:pic>
      <p:sp>
        <p:nvSpPr>
          <p:cNvPr id="608" name="Google Shape;608;g3655bb1373d_0_546"/>
          <p:cNvSpPr/>
          <p:nvPr/>
        </p:nvSpPr>
        <p:spPr>
          <a:xfrm>
            <a:off x="5461683" y="104140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3655bb1373d_0_546"/>
          <p:cNvSpPr/>
          <p:nvPr/>
        </p:nvSpPr>
        <p:spPr>
          <a:xfrm>
            <a:off x="5461683" y="104140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Cedric</a:t>
            </a:r>
            <a:endParaRPr b="0" i="0" sz="3600" u="none" cap="none" strike="noStrike">
              <a:solidFill>
                <a:schemeClr val="dk1"/>
              </a:solidFill>
              <a:latin typeface="Calibri"/>
              <a:ea typeface="Calibri"/>
              <a:cs typeface="Calibri"/>
              <a:sym typeface="Calibri"/>
            </a:endParaRPr>
          </a:p>
        </p:txBody>
      </p:sp>
      <p:sp>
        <p:nvSpPr>
          <p:cNvPr id="610" name="Google Shape;610;g3655bb1373d_0_546"/>
          <p:cNvSpPr/>
          <p:nvPr/>
        </p:nvSpPr>
        <p:spPr>
          <a:xfrm>
            <a:off x="5461683" y="11049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611" name="Google Shape;611;g3655bb1373d_0_546"/>
          <p:cNvSpPr/>
          <p:nvPr/>
        </p:nvSpPr>
        <p:spPr>
          <a:xfrm>
            <a:off x="15343518" y="78486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2" name="Google Shape;612;g3655bb1373d_0_546"/>
          <p:cNvPicPr preferRelativeResize="0"/>
          <p:nvPr/>
        </p:nvPicPr>
        <p:blipFill rotWithShape="1">
          <a:blip r:embed="rId12">
            <a:alphaModFix/>
          </a:blip>
          <a:srcRect b="0" l="0" r="0" t="0"/>
          <a:stretch/>
        </p:blipFill>
        <p:spPr>
          <a:xfrm>
            <a:off x="15648356" y="8115300"/>
            <a:ext cx="1117740" cy="1117600"/>
          </a:xfrm>
          <a:prstGeom prst="rect">
            <a:avLst/>
          </a:prstGeom>
          <a:noFill/>
          <a:ln>
            <a:noFill/>
          </a:ln>
        </p:spPr>
      </p:pic>
      <p:sp>
        <p:nvSpPr>
          <p:cNvPr id="613" name="Google Shape;613;g3655bb1373d_0_546"/>
          <p:cNvSpPr/>
          <p:nvPr/>
        </p:nvSpPr>
        <p:spPr>
          <a:xfrm>
            <a:off x="16969321" y="80518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3655bb1373d_0_546"/>
          <p:cNvSpPr/>
          <p:nvPr/>
        </p:nvSpPr>
        <p:spPr>
          <a:xfrm>
            <a:off x="16969321" y="80518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Elvina</a:t>
            </a:r>
            <a:endParaRPr b="0" i="0" sz="3600" u="none" cap="none" strike="noStrike">
              <a:solidFill>
                <a:schemeClr val="dk1"/>
              </a:solidFill>
              <a:latin typeface="Calibri"/>
              <a:ea typeface="Calibri"/>
              <a:cs typeface="Calibri"/>
              <a:sym typeface="Calibri"/>
            </a:endParaRPr>
          </a:p>
        </p:txBody>
      </p:sp>
      <p:sp>
        <p:nvSpPr>
          <p:cNvPr id="615" name="Google Shape;615;g3655bb1373d_0_546"/>
          <p:cNvSpPr/>
          <p:nvPr/>
        </p:nvSpPr>
        <p:spPr>
          <a:xfrm>
            <a:off x="16969321" y="86868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616" name="Google Shape;616;g3655bb1373d_0_546"/>
          <p:cNvSpPr/>
          <p:nvPr/>
        </p:nvSpPr>
        <p:spPr>
          <a:xfrm>
            <a:off x="15343518" y="102108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7" name="Google Shape;617;g3655bb1373d_0_546"/>
          <p:cNvPicPr preferRelativeResize="0"/>
          <p:nvPr/>
        </p:nvPicPr>
        <p:blipFill rotWithShape="1">
          <a:blip r:embed="rId13">
            <a:alphaModFix/>
          </a:blip>
          <a:srcRect b="0" l="0" r="0" t="0"/>
          <a:stretch/>
        </p:blipFill>
        <p:spPr>
          <a:xfrm>
            <a:off x="15648356" y="10477500"/>
            <a:ext cx="1117740" cy="1117600"/>
          </a:xfrm>
          <a:prstGeom prst="rect">
            <a:avLst/>
          </a:prstGeom>
          <a:noFill/>
          <a:ln>
            <a:noFill/>
          </a:ln>
        </p:spPr>
      </p:pic>
      <p:sp>
        <p:nvSpPr>
          <p:cNvPr id="618" name="Google Shape;618;g3655bb1373d_0_546"/>
          <p:cNvSpPr/>
          <p:nvPr/>
        </p:nvSpPr>
        <p:spPr>
          <a:xfrm>
            <a:off x="16969321" y="104140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3655bb1373d_0_546"/>
          <p:cNvSpPr/>
          <p:nvPr/>
        </p:nvSpPr>
        <p:spPr>
          <a:xfrm>
            <a:off x="16969321" y="104140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Seraphina</a:t>
            </a:r>
            <a:endParaRPr b="0" i="0" sz="3600" u="none" cap="none" strike="noStrike">
              <a:solidFill>
                <a:schemeClr val="dk1"/>
              </a:solidFill>
              <a:latin typeface="Calibri"/>
              <a:ea typeface="Calibri"/>
              <a:cs typeface="Calibri"/>
              <a:sym typeface="Calibri"/>
            </a:endParaRPr>
          </a:p>
        </p:txBody>
      </p:sp>
      <p:sp>
        <p:nvSpPr>
          <p:cNvPr id="620" name="Google Shape;620;g3655bb1373d_0_546"/>
          <p:cNvSpPr/>
          <p:nvPr/>
        </p:nvSpPr>
        <p:spPr>
          <a:xfrm>
            <a:off x="16969321" y="11049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621" name="Google Shape;621;g3655bb1373d_0_546"/>
          <p:cNvSpPr/>
          <p:nvPr/>
        </p:nvSpPr>
        <p:spPr>
          <a:xfrm>
            <a:off x="6681035" y="54864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2" name="Google Shape;622;g3655bb1373d_0_546"/>
          <p:cNvPicPr preferRelativeResize="0"/>
          <p:nvPr/>
        </p:nvPicPr>
        <p:blipFill rotWithShape="1">
          <a:blip r:embed="rId14">
            <a:alphaModFix/>
          </a:blip>
          <a:srcRect b="0" l="0" r="0" t="0"/>
          <a:stretch/>
        </p:blipFill>
        <p:spPr>
          <a:xfrm>
            <a:off x="6985873" y="5753100"/>
            <a:ext cx="1117740" cy="1117600"/>
          </a:xfrm>
          <a:prstGeom prst="rect">
            <a:avLst/>
          </a:prstGeom>
          <a:noFill/>
          <a:ln>
            <a:noFill/>
          </a:ln>
        </p:spPr>
      </p:pic>
      <p:sp>
        <p:nvSpPr>
          <p:cNvPr id="623" name="Google Shape;623;g3655bb1373d_0_546"/>
          <p:cNvSpPr/>
          <p:nvPr/>
        </p:nvSpPr>
        <p:spPr>
          <a:xfrm>
            <a:off x="8306838" y="56896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3655bb1373d_0_546"/>
          <p:cNvSpPr/>
          <p:nvPr/>
        </p:nvSpPr>
        <p:spPr>
          <a:xfrm>
            <a:off x="8306838" y="56896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Aurielle</a:t>
            </a:r>
            <a:endParaRPr b="0" i="0" sz="3600" u="none" cap="none" strike="noStrike">
              <a:solidFill>
                <a:schemeClr val="dk1"/>
              </a:solidFill>
              <a:latin typeface="Calibri"/>
              <a:ea typeface="Calibri"/>
              <a:cs typeface="Calibri"/>
              <a:sym typeface="Calibri"/>
            </a:endParaRPr>
          </a:p>
        </p:txBody>
      </p:sp>
      <p:sp>
        <p:nvSpPr>
          <p:cNvPr id="625" name="Google Shape;625;g3655bb1373d_0_546"/>
          <p:cNvSpPr/>
          <p:nvPr/>
        </p:nvSpPr>
        <p:spPr>
          <a:xfrm>
            <a:off x="8306838" y="63246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26" name="Google Shape;626;g3655bb1373d_0_546"/>
          <p:cNvSpPr/>
          <p:nvPr/>
        </p:nvSpPr>
        <p:spPr>
          <a:xfrm>
            <a:off x="18468108" y="54864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7" name="Google Shape;627;g3655bb1373d_0_546"/>
          <p:cNvPicPr preferRelativeResize="0"/>
          <p:nvPr/>
        </p:nvPicPr>
        <p:blipFill rotWithShape="1">
          <a:blip r:embed="rId15">
            <a:alphaModFix/>
          </a:blip>
          <a:srcRect b="0" l="0" r="0" t="0"/>
          <a:stretch/>
        </p:blipFill>
        <p:spPr>
          <a:xfrm>
            <a:off x="18772946" y="5753100"/>
            <a:ext cx="1117740" cy="1117600"/>
          </a:xfrm>
          <a:prstGeom prst="rect">
            <a:avLst/>
          </a:prstGeom>
          <a:noFill/>
          <a:ln>
            <a:noFill/>
          </a:ln>
        </p:spPr>
      </p:pic>
      <p:sp>
        <p:nvSpPr>
          <p:cNvPr id="628" name="Google Shape;628;g3655bb1373d_0_546"/>
          <p:cNvSpPr/>
          <p:nvPr/>
        </p:nvSpPr>
        <p:spPr>
          <a:xfrm>
            <a:off x="20093911" y="56896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3655bb1373d_0_546"/>
          <p:cNvSpPr/>
          <p:nvPr/>
        </p:nvSpPr>
        <p:spPr>
          <a:xfrm>
            <a:off x="20093911" y="56896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Dariana</a:t>
            </a:r>
            <a:endParaRPr b="0" i="0" sz="3600" u="none" cap="none" strike="noStrike">
              <a:solidFill>
                <a:schemeClr val="dk1"/>
              </a:solidFill>
              <a:latin typeface="Calibri"/>
              <a:ea typeface="Calibri"/>
              <a:cs typeface="Calibri"/>
              <a:sym typeface="Calibri"/>
            </a:endParaRPr>
          </a:p>
        </p:txBody>
      </p:sp>
      <p:sp>
        <p:nvSpPr>
          <p:cNvPr id="630" name="Google Shape;630;g3655bb1373d_0_546"/>
          <p:cNvSpPr/>
          <p:nvPr/>
        </p:nvSpPr>
        <p:spPr>
          <a:xfrm>
            <a:off x="20093911" y="63246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31" name="Google Shape;631;g3655bb1373d_0_546"/>
          <p:cNvSpPr/>
          <p:nvPr/>
        </p:nvSpPr>
        <p:spPr>
          <a:xfrm>
            <a:off x="12574572" y="5486400"/>
            <a:ext cx="5487000" cy="1650900"/>
          </a:xfrm>
          <a:prstGeom prst="roundRect">
            <a:avLst>
              <a:gd fmla="val 76985" name="adj"/>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2" name="Google Shape;632;g3655bb1373d_0_546"/>
          <p:cNvPicPr preferRelativeResize="0"/>
          <p:nvPr/>
        </p:nvPicPr>
        <p:blipFill rotWithShape="1">
          <a:blip r:embed="rId16">
            <a:alphaModFix/>
          </a:blip>
          <a:srcRect b="0" l="0" r="0" t="0"/>
          <a:stretch/>
        </p:blipFill>
        <p:spPr>
          <a:xfrm>
            <a:off x="12879410" y="5753100"/>
            <a:ext cx="1117740" cy="1117600"/>
          </a:xfrm>
          <a:prstGeom prst="rect">
            <a:avLst/>
          </a:prstGeom>
          <a:noFill/>
          <a:ln>
            <a:noFill/>
          </a:ln>
        </p:spPr>
      </p:pic>
      <p:sp>
        <p:nvSpPr>
          <p:cNvPr id="633" name="Google Shape;633;g3655bb1373d_0_546"/>
          <p:cNvSpPr/>
          <p:nvPr/>
        </p:nvSpPr>
        <p:spPr>
          <a:xfrm>
            <a:off x="14200375" y="5689600"/>
            <a:ext cx="3556500" cy="1244700"/>
          </a:xfrm>
          <a:prstGeom prst="roundRect">
            <a:avLst>
              <a:gd fmla="val 440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3655bb1373d_0_546"/>
          <p:cNvSpPr/>
          <p:nvPr/>
        </p:nvSpPr>
        <p:spPr>
          <a:xfrm>
            <a:off x="14200375" y="56896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Theronis</a:t>
            </a:r>
            <a:endParaRPr b="0" i="0" sz="3600" u="none" cap="none" strike="noStrike">
              <a:solidFill>
                <a:schemeClr val="dk1"/>
              </a:solidFill>
              <a:latin typeface="Calibri"/>
              <a:ea typeface="Calibri"/>
              <a:cs typeface="Calibri"/>
              <a:sym typeface="Calibri"/>
            </a:endParaRPr>
          </a:p>
        </p:txBody>
      </p:sp>
      <p:sp>
        <p:nvSpPr>
          <p:cNvPr id="635" name="Google Shape;635;g3655bb1373d_0_546"/>
          <p:cNvSpPr/>
          <p:nvPr/>
        </p:nvSpPr>
        <p:spPr>
          <a:xfrm>
            <a:off x="14200375" y="63246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36" name="Google Shape;636;g3655bb1373d_0_546"/>
          <p:cNvPicPr preferRelativeResize="0"/>
          <p:nvPr/>
        </p:nvPicPr>
        <p:blipFill rotWithShape="1">
          <a:blip r:embed="rId17">
            <a:alphaModFix/>
          </a:blip>
          <a:srcRect b="0" l="0" r="0" t="0"/>
          <a:stretch/>
        </p:blipFill>
        <p:spPr>
          <a:xfrm>
            <a:off x="3353219" y="5067300"/>
            <a:ext cx="17680610" cy="12700"/>
          </a:xfrm>
          <a:prstGeom prst="rect">
            <a:avLst/>
          </a:prstGeom>
          <a:noFill/>
          <a:ln>
            <a:noFill/>
          </a:ln>
        </p:spPr>
      </p:pic>
      <p:pic>
        <p:nvPicPr>
          <p:cNvPr descr=" " id="637" name="Google Shape;637;g3655bb1373d_0_546"/>
          <p:cNvPicPr preferRelativeResize="0"/>
          <p:nvPr/>
        </p:nvPicPr>
        <p:blipFill rotWithShape="1">
          <a:blip r:embed="rId18">
            <a:alphaModFix/>
          </a:blip>
          <a:srcRect b="0" l="0" r="0" t="0"/>
          <a:stretch/>
        </p:blipFill>
        <p:spPr>
          <a:xfrm>
            <a:off x="13006426" y="4673600"/>
            <a:ext cx="12702" cy="406400"/>
          </a:xfrm>
          <a:prstGeom prst="rect">
            <a:avLst/>
          </a:prstGeom>
          <a:noFill/>
          <a:ln>
            <a:noFill/>
          </a:ln>
        </p:spPr>
      </p:pic>
      <p:pic>
        <p:nvPicPr>
          <p:cNvPr descr=" " id="638" name="Google Shape;638;g3655bb1373d_0_546"/>
          <p:cNvPicPr preferRelativeResize="0"/>
          <p:nvPr/>
        </p:nvPicPr>
        <p:blipFill rotWithShape="1">
          <a:blip r:embed="rId19">
            <a:alphaModFix/>
          </a:blip>
          <a:srcRect b="0" l="0" r="0" t="0"/>
          <a:stretch/>
        </p:blipFill>
        <p:spPr>
          <a:xfrm>
            <a:off x="3353219" y="5080000"/>
            <a:ext cx="12702" cy="419100"/>
          </a:xfrm>
          <a:prstGeom prst="rect">
            <a:avLst/>
          </a:prstGeom>
          <a:noFill/>
          <a:ln>
            <a:noFill/>
          </a:ln>
        </p:spPr>
      </p:pic>
      <p:pic>
        <p:nvPicPr>
          <p:cNvPr descr=" " id="639" name="Google Shape;639;g3655bb1373d_0_546"/>
          <p:cNvPicPr preferRelativeResize="0"/>
          <p:nvPr/>
        </p:nvPicPr>
        <p:blipFill rotWithShape="1">
          <a:blip r:embed="rId19">
            <a:alphaModFix/>
          </a:blip>
          <a:srcRect b="0" l="0" r="0" t="0"/>
          <a:stretch/>
        </p:blipFill>
        <p:spPr>
          <a:xfrm>
            <a:off x="9513489" y="5080000"/>
            <a:ext cx="12702" cy="419100"/>
          </a:xfrm>
          <a:prstGeom prst="rect">
            <a:avLst/>
          </a:prstGeom>
          <a:noFill/>
          <a:ln>
            <a:noFill/>
          </a:ln>
        </p:spPr>
      </p:pic>
      <p:pic>
        <p:nvPicPr>
          <p:cNvPr descr=" " id="640" name="Google Shape;640;g3655bb1373d_0_546"/>
          <p:cNvPicPr preferRelativeResize="0"/>
          <p:nvPr/>
        </p:nvPicPr>
        <p:blipFill rotWithShape="1">
          <a:blip r:embed="rId19">
            <a:alphaModFix/>
          </a:blip>
          <a:srcRect b="0" l="0" r="0" t="0"/>
          <a:stretch/>
        </p:blipFill>
        <p:spPr>
          <a:xfrm>
            <a:off x="15407026" y="5080000"/>
            <a:ext cx="12702" cy="419100"/>
          </a:xfrm>
          <a:prstGeom prst="rect">
            <a:avLst/>
          </a:prstGeom>
          <a:noFill/>
          <a:ln>
            <a:noFill/>
          </a:ln>
        </p:spPr>
      </p:pic>
      <p:pic>
        <p:nvPicPr>
          <p:cNvPr descr=" " id="641" name="Google Shape;641;g3655bb1373d_0_546"/>
          <p:cNvPicPr preferRelativeResize="0"/>
          <p:nvPr/>
        </p:nvPicPr>
        <p:blipFill rotWithShape="1">
          <a:blip r:embed="rId19">
            <a:alphaModFix/>
          </a:blip>
          <a:srcRect b="0" l="0" r="0" t="0"/>
          <a:stretch/>
        </p:blipFill>
        <p:spPr>
          <a:xfrm>
            <a:off x="21021127" y="5080000"/>
            <a:ext cx="12702" cy="419100"/>
          </a:xfrm>
          <a:prstGeom prst="rect">
            <a:avLst/>
          </a:prstGeom>
          <a:noFill/>
          <a:ln>
            <a:noFill/>
          </a:ln>
        </p:spPr>
      </p:pic>
      <p:pic>
        <p:nvPicPr>
          <p:cNvPr descr=" " id="642" name="Google Shape;642;g3655bb1373d_0_546"/>
          <p:cNvPicPr preferRelativeResize="0"/>
          <p:nvPr/>
        </p:nvPicPr>
        <p:blipFill rotWithShape="1">
          <a:blip r:embed="rId20">
            <a:alphaModFix/>
          </a:blip>
          <a:srcRect b="0" l="0" r="0" t="0"/>
          <a:stretch/>
        </p:blipFill>
        <p:spPr>
          <a:xfrm>
            <a:off x="9513489" y="6896100"/>
            <a:ext cx="12702" cy="4165600"/>
          </a:xfrm>
          <a:prstGeom prst="rect">
            <a:avLst/>
          </a:prstGeom>
          <a:noFill/>
          <a:ln>
            <a:noFill/>
          </a:ln>
        </p:spPr>
      </p:pic>
      <p:pic>
        <p:nvPicPr>
          <p:cNvPr descr=" " id="643" name="Google Shape;643;g3655bb1373d_0_546"/>
          <p:cNvPicPr preferRelativeResize="0"/>
          <p:nvPr/>
        </p:nvPicPr>
        <p:blipFill rotWithShape="1">
          <a:blip r:embed="rId21">
            <a:alphaModFix/>
          </a:blip>
          <a:srcRect b="0" l="0" r="0" t="0"/>
          <a:stretch/>
        </p:blipFill>
        <p:spPr>
          <a:xfrm>
            <a:off x="9322965" y="8585200"/>
            <a:ext cx="203225" cy="12700"/>
          </a:xfrm>
          <a:prstGeom prst="rect">
            <a:avLst/>
          </a:prstGeom>
          <a:noFill/>
          <a:ln>
            <a:noFill/>
          </a:ln>
        </p:spPr>
      </p:pic>
      <p:pic>
        <p:nvPicPr>
          <p:cNvPr descr=" " id="644" name="Google Shape;644;g3655bb1373d_0_546"/>
          <p:cNvPicPr preferRelativeResize="0"/>
          <p:nvPr/>
        </p:nvPicPr>
        <p:blipFill rotWithShape="1">
          <a:blip r:embed="rId21">
            <a:alphaModFix/>
          </a:blip>
          <a:srcRect b="0" l="0" r="0" t="0"/>
          <a:stretch/>
        </p:blipFill>
        <p:spPr>
          <a:xfrm>
            <a:off x="20830603" y="8585200"/>
            <a:ext cx="203225" cy="12700"/>
          </a:xfrm>
          <a:prstGeom prst="rect">
            <a:avLst/>
          </a:prstGeom>
          <a:noFill/>
          <a:ln>
            <a:noFill/>
          </a:ln>
        </p:spPr>
      </p:pic>
      <p:pic>
        <p:nvPicPr>
          <p:cNvPr descr=" " id="645" name="Google Shape;645;g3655bb1373d_0_546"/>
          <p:cNvPicPr preferRelativeResize="0"/>
          <p:nvPr/>
        </p:nvPicPr>
        <p:blipFill rotWithShape="1">
          <a:blip r:embed="rId21">
            <a:alphaModFix/>
          </a:blip>
          <a:srcRect b="0" l="0" r="0" t="0"/>
          <a:stretch/>
        </p:blipFill>
        <p:spPr>
          <a:xfrm>
            <a:off x="9322965" y="11049000"/>
            <a:ext cx="203225" cy="12700"/>
          </a:xfrm>
          <a:prstGeom prst="rect">
            <a:avLst/>
          </a:prstGeom>
          <a:noFill/>
          <a:ln>
            <a:noFill/>
          </a:ln>
        </p:spPr>
      </p:pic>
      <p:pic>
        <p:nvPicPr>
          <p:cNvPr descr=" " id="646" name="Google Shape;646;g3655bb1373d_0_546"/>
          <p:cNvPicPr preferRelativeResize="0"/>
          <p:nvPr/>
        </p:nvPicPr>
        <p:blipFill rotWithShape="1">
          <a:blip r:embed="rId21">
            <a:alphaModFix/>
          </a:blip>
          <a:srcRect b="0" l="0" r="0" t="0"/>
          <a:stretch/>
        </p:blipFill>
        <p:spPr>
          <a:xfrm>
            <a:off x="20830603" y="11049000"/>
            <a:ext cx="203225" cy="12700"/>
          </a:xfrm>
          <a:prstGeom prst="rect">
            <a:avLst/>
          </a:prstGeom>
          <a:noFill/>
          <a:ln>
            <a:noFill/>
          </a:ln>
        </p:spPr>
      </p:pic>
      <p:pic>
        <p:nvPicPr>
          <p:cNvPr descr=" " id="647" name="Google Shape;647;g3655bb1373d_0_546"/>
          <p:cNvPicPr preferRelativeResize="0"/>
          <p:nvPr/>
        </p:nvPicPr>
        <p:blipFill rotWithShape="1">
          <a:blip r:embed="rId22">
            <a:alphaModFix/>
          </a:blip>
          <a:srcRect b="0" l="0" r="0" t="0"/>
          <a:stretch/>
        </p:blipFill>
        <p:spPr>
          <a:xfrm>
            <a:off x="21021127" y="7035800"/>
            <a:ext cx="12702" cy="4025900"/>
          </a:xfrm>
          <a:prstGeom prst="rect">
            <a:avLst/>
          </a:prstGeom>
          <a:noFill/>
          <a:ln>
            <a:noFill/>
          </a:ln>
        </p:spPr>
      </p:pic>
      <p:sp>
        <p:nvSpPr>
          <p:cNvPr id="648" name="Google Shape;648;g3655bb1373d_0_546"/>
          <p:cNvSpPr/>
          <p:nvPr/>
        </p:nvSpPr>
        <p:spPr>
          <a:xfrm>
            <a:off x="7747971"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 download more editable chart, </a:t>
            </a:r>
            <a:r>
              <a:rPr b="0" i="0" lang="en-US" sz="3200" u="sng" cap="none" strike="noStrike">
                <a:solidFill>
                  <a:srgbClr val="FFFFFF"/>
                </a:solidFill>
                <a:latin typeface="Poppins"/>
                <a:ea typeface="Poppins"/>
                <a:cs typeface="Poppins"/>
                <a:sym typeface="Poppins"/>
                <a:hlinkClick r:id="rId23">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49" name="Google Shape;649;g3655bb1373d_0_546"/>
          <p:cNvSpPr/>
          <p:nvPr/>
        </p:nvSpPr>
        <p:spPr>
          <a:xfrm>
            <a:off x="6985873" y="571500"/>
            <a:ext cx="107541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654" name="Shape 654"/>
        <p:cNvGrpSpPr/>
        <p:nvPr/>
      </p:nvGrpSpPr>
      <p:grpSpPr>
        <a:xfrm>
          <a:off x="0" y="0"/>
          <a:ext cx="0" cy="0"/>
          <a:chOff x="0" y="0"/>
          <a:chExt cx="0" cy="0"/>
        </a:xfrm>
      </p:grpSpPr>
      <p:pic>
        <p:nvPicPr>
          <p:cNvPr descr=" " id="655" name="Google Shape;655;g3655bb1373d_0_616"/>
          <p:cNvPicPr preferRelativeResize="0"/>
          <p:nvPr/>
        </p:nvPicPr>
        <p:blipFill rotWithShape="1">
          <a:blip r:embed="rId3">
            <a:alphaModFix/>
          </a:blip>
          <a:srcRect b="0" l="0" r="0" t="0"/>
          <a:stretch/>
        </p:blipFill>
        <p:spPr>
          <a:xfrm>
            <a:off x="0" y="0"/>
            <a:ext cx="24387048" cy="9067800"/>
          </a:xfrm>
          <a:prstGeom prst="rect">
            <a:avLst/>
          </a:prstGeom>
          <a:noFill/>
          <a:ln>
            <a:noFill/>
          </a:ln>
        </p:spPr>
      </p:pic>
      <p:sp>
        <p:nvSpPr>
          <p:cNvPr id="656" name="Google Shape;656;g3655bb1373d_0_61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7" name="Google Shape;657;g3655bb1373d_0_61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58" name="Google Shape;658;g3655bb1373d_0_616"/>
          <p:cNvSpPr/>
          <p:nvPr/>
        </p:nvSpPr>
        <p:spPr>
          <a:xfrm rot="-5400000">
            <a:off x="22204446" y="8326950"/>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
              <a:buFont typeface="Inter"/>
              <a:buNone/>
            </a:pPr>
            <a:r>
              <a:rPr b="0" i="0" lang="en-US" sz="2400" u="none" cap="none" strike="noStrike">
                <a:solidFill>
                  <a:srgbClr val="FFFFFF"/>
                </a:solidFill>
                <a:latin typeface="Inter"/>
                <a:ea typeface="Inter"/>
                <a:cs typeface="Inter"/>
                <a:sym typeface="Inter"/>
              </a:rPr>
              <a:t>Credit | Image: </a:t>
            </a:r>
            <a:r>
              <a:rPr b="0" i="0" lang="en-US" sz="2400" u="sng" cap="none" strike="noStrike">
                <a:solidFill>
                  <a:srgbClr val="FFFFFF"/>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FFFFFF"/>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59" name="Google Shape;659;g3655bb1373d_0_616"/>
          <p:cNvPicPr preferRelativeResize="0"/>
          <p:nvPr/>
        </p:nvPicPr>
        <p:blipFill rotWithShape="1">
          <a:blip r:embed="rId6">
            <a:alphaModFix/>
          </a:blip>
          <a:srcRect b="0" l="0" r="0" t="0"/>
          <a:stretch/>
        </p:blipFill>
        <p:spPr>
          <a:xfrm>
            <a:off x="0" y="1866900"/>
            <a:ext cx="12498362" cy="11188700"/>
          </a:xfrm>
          <a:prstGeom prst="rect">
            <a:avLst/>
          </a:prstGeom>
          <a:noFill/>
          <a:ln>
            <a:noFill/>
          </a:ln>
        </p:spPr>
      </p:pic>
      <p:sp>
        <p:nvSpPr>
          <p:cNvPr id="660" name="Google Shape;660;g3655bb1373d_0_616"/>
          <p:cNvSpPr/>
          <p:nvPr/>
        </p:nvSpPr>
        <p:spPr>
          <a:xfrm>
            <a:off x="12193524" y="2260600"/>
            <a:ext cx="10093500" cy="272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Thank you for choosing EaTemp</a:t>
            </a:r>
            <a:endParaRPr b="0" i="0" sz="8000" u="none" cap="none" strike="noStrike">
              <a:solidFill>
                <a:schemeClr val="dk1"/>
              </a:solidFill>
              <a:latin typeface="Calibri"/>
              <a:ea typeface="Calibri"/>
              <a:cs typeface="Calibri"/>
              <a:sym typeface="Calibri"/>
            </a:endParaRPr>
          </a:p>
        </p:txBody>
      </p:sp>
      <p:sp>
        <p:nvSpPr>
          <p:cNvPr id="661" name="Google Shape;661;g3655bb1373d_0_616"/>
          <p:cNvSpPr/>
          <p:nvPr/>
        </p:nvSpPr>
        <p:spPr>
          <a:xfrm>
            <a:off x="12193524" y="5918200"/>
            <a:ext cx="9890400" cy="592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36" name="Shape 36"/>
        <p:cNvGrpSpPr/>
        <p:nvPr/>
      </p:nvGrpSpPr>
      <p:grpSpPr>
        <a:xfrm>
          <a:off x="0" y="0"/>
          <a:ext cx="0" cy="0"/>
          <a:chOff x="0" y="0"/>
          <a:chExt cx="0" cy="0"/>
        </a:xfrm>
      </p:grpSpPr>
      <p:pic>
        <p:nvPicPr>
          <p:cNvPr descr=" " id="37" name="Google Shape;37;g3655bb1373d_0_19"/>
          <p:cNvPicPr preferRelativeResize="0"/>
          <p:nvPr/>
        </p:nvPicPr>
        <p:blipFill rotWithShape="1">
          <a:blip r:embed="rId3">
            <a:alphaModFix/>
          </a:blip>
          <a:srcRect b="0" l="0" r="0" t="0"/>
          <a:stretch/>
        </p:blipFill>
        <p:spPr>
          <a:xfrm>
            <a:off x="635079" y="4559300"/>
            <a:ext cx="6312689" cy="9156700"/>
          </a:xfrm>
          <a:prstGeom prst="rect">
            <a:avLst/>
          </a:prstGeom>
          <a:noFill/>
          <a:ln>
            <a:noFill/>
          </a:ln>
        </p:spPr>
      </p:pic>
      <p:pic>
        <p:nvPicPr>
          <p:cNvPr descr=" " id="38" name="Google Shape;38;g3655bb1373d_0_19"/>
          <p:cNvPicPr preferRelativeResize="0"/>
          <p:nvPr/>
        </p:nvPicPr>
        <p:blipFill rotWithShape="1">
          <a:blip r:embed="rId4">
            <a:alphaModFix/>
          </a:blip>
          <a:srcRect b="0" l="0" r="0" t="0"/>
          <a:stretch/>
        </p:blipFill>
        <p:spPr>
          <a:xfrm>
            <a:off x="15673759" y="3619500"/>
            <a:ext cx="7100187" cy="10096500"/>
          </a:xfrm>
          <a:prstGeom prst="rect">
            <a:avLst/>
          </a:prstGeom>
          <a:noFill/>
          <a:ln>
            <a:noFill/>
          </a:ln>
        </p:spPr>
      </p:pic>
      <p:sp>
        <p:nvSpPr>
          <p:cNvPr id="39" name="Google Shape;39;g3655bb1373d_0_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 name="Google Shape;40;g3655bb1373d_0_1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 name="Google Shape;41;g3655bb1373d_0_19"/>
          <p:cNvSpPr/>
          <p:nvPr/>
        </p:nvSpPr>
        <p:spPr>
          <a:xfrm>
            <a:off x="1049998" y="1257302"/>
            <a:ext cx="11871900" cy="2446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4E3AA"/>
              </a:buClr>
              <a:buSzPts val="12800"/>
              <a:buFont typeface="Creepster"/>
              <a:buNone/>
            </a:pPr>
            <a:r>
              <a:rPr b="0" i="0" lang="en-US" sz="12800" u="none" cap="none" strike="noStrike">
                <a:solidFill>
                  <a:srgbClr val="B4E3AA"/>
                </a:solidFill>
                <a:latin typeface="Creepster"/>
                <a:ea typeface="Creepster"/>
                <a:cs typeface="Creepster"/>
                <a:sym typeface="Creepster"/>
              </a:rPr>
              <a:t>Table of Contents</a:t>
            </a:r>
            <a:endParaRPr b="0" i="0" sz="12800" u="none" cap="none" strike="noStrike">
              <a:solidFill>
                <a:schemeClr val="dk1"/>
              </a:solidFill>
              <a:latin typeface="Calibri"/>
              <a:ea typeface="Calibri"/>
              <a:cs typeface="Calibri"/>
              <a:sym typeface="Calibri"/>
            </a:endParaRPr>
          </a:p>
        </p:txBody>
      </p:sp>
      <p:sp>
        <p:nvSpPr>
          <p:cNvPr id="42" name="Google Shape;42;g3655bb1373d_0_19"/>
          <p:cNvSpPr/>
          <p:nvPr/>
        </p:nvSpPr>
        <p:spPr>
          <a:xfrm>
            <a:off x="1320967" y="4114802"/>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g3655bb1373d_0_19"/>
          <p:cNvSpPr/>
          <p:nvPr/>
        </p:nvSpPr>
        <p:spPr>
          <a:xfrm>
            <a:off x="1320967" y="4114802"/>
            <a:ext cx="1625700" cy="1625700"/>
          </a:xfrm>
          <a:prstGeom prst="roundRect">
            <a:avLst>
              <a:gd fmla="val 781313" name="adj"/>
            </a:avLst>
          </a:prstGeom>
          <a:solidFill>
            <a:srgbClr val="B0CF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3655bb1373d_0_19"/>
          <p:cNvSpPr/>
          <p:nvPr/>
        </p:nvSpPr>
        <p:spPr>
          <a:xfrm>
            <a:off x="1797276" y="4470402"/>
            <a:ext cx="6732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32120"/>
              </a:buClr>
              <a:buSzPts val="4800"/>
              <a:buFont typeface="Creepster"/>
              <a:buNone/>
            </a:pPr>
            <a:r>
              <a:rPr b="0" i="0" lang="en-US" sz="4800" u="none" cap="none" strike="noStrike">
                <a:solidFill>
                  <a:srgbClr val="232120"/>
                </a:solidFill>
                <a:latin typeface="Creepster"/>
                <a:ea typeface="Creepster"/>
                <a:cs typeface="Creepster"/>
                <a:sym typeface="Creepster"/>
              </a:rPr>
              <a:t>01</a:t>
            </a:r>
            <a:endParaRPr b="0" i="0" sz="4800" u="none" cap="none" strike="noStrike">
              <a:solidFill>
                <a:schemeClr val="dk1"/>
              </a:solidFill>
              <a:latin typeface="Calibri"/>
              <a:ea typeface="Calibri"/>
              <a:cs typeface="Calibri"/>
              <a:sym typeface="Calibri"/>
            </a:endParaRPr>
          </a:p>
        </p:txBody>
      </p:sp>
      <p:sp>
        <p:nvSpPr>
          <p:cNvPr id="45" name="Google Shape;45;g3655bb1373d_0_19"/>
          <p:cNvSpPr/>
          <p:nvPr/>
        </p:nvSpPr>
        <p:spPr>
          <a:xfrm>
            <a:off x="3149995" y="4216402"/>
            <a:ext cx="54870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655bb1373d_0_19"/>
          <p:cNvSpPr/>
          <p:nvPr/>
        </p:nvSpPr>
        <p:spPr>
          <a:xfrm>
            <a:off x="3149995" y="4216402"/>
            <a:ext cx="56904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Introduction</a:t>
            </a:r>
            <a:endParaRPr b="0" i="0" sz="4800" u="none" cap="none" strike="noStrike">
              <a:solidFill>
                <a:schemeClr val="dk1"/>
              </a:solidFill>
              <a:latin typeface="Calibri"/>
              <a:ea typeface="Calibri"/>
              <a:cs typeface="Calibri"/>
              <a:sym typeface="Calibri"/>
            </a:endParaRPr>
          </a:p>
        </p:txBody>
      </p:sp>
      <p:sp>
        <p:nvSpPr>
          <p:cNvPr id="47" name="Google Shape;47;g3655bb1373d_0_19"/>
          <p:cNvSpPr/>
          <p:nvPr/>
        </p:nvSpPr>
        <p:spPr>
          <a:xfrm>
            <a:off x="3149995" y="5029202"/>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48" name="Google Shape;48;g3655bb1373d_0_19"/>
          <p:cNvSpPr/>
          <p:nvPr/>
        </p:nvSpPr>
        <p:spPr>
          <a:xfrm>
            <a:off x="8789500" y="4114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3655bb1373d_0_19"/>
          <p:cNvSpPr/>
          <p:nvPr/>
        </p:nvSpPr>
        <p:spPr>
          <a:xfrm>
            <a:off x="8789500" y="4114800"/>
            <a:ext cx="1625700" cy="1625700"/>
          </a:xfrm>
          <a:prstGeom prst="roundRect">
            <a:avLst>
              <a:gd fmla="val 781313" name="adj"/>
            </a:avLst>
          </a:prstGeom>
          <a:solidFill>
            <a:srgbClr val="B0CF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3655bb1373d_0_19"/>
          <p:cNvSpPr/>
          <p:nvPr/>
        </p:nvSpPr>
        <p:spPr>
          <a:xfrm>
            <a:off x="9227705" y="4470400"/>
            <a:ext cx="7494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32120"/>
              </a:buClr>
              <a:buSzPts val="4800"/>
              <a:buFont typeface="Creepster"/>
              <a:buNone/>
            </a:pPr>
            <a:r>
              <a:rPr b="0" i="0" lang="en-US" sz="4800" u="none" cap="none" strike="noStrike">
                <a:solidFill>
                  <a:srgbClr val="232120"/>
                </a:solidFill>
                <a:latin typeface="Creepster"/>
                <a:ea typeface="Creepster"/>
                <a:cs typeface="Creepster"/>
                <a:sym typeface="Creepster"/>
              </a:rPr>
              <a:t>02</a:t>
            </a:r>
            <a:endParaRPr b="0" i="0" sz="4800" u="none" cap="none" strike="noStrike">
              <a:solidFill>
                <a:schemeClr val="dk1"/>
              </a:solidFill>
              <a:latin typeface="Calibri"/>
              <a:ea typeface="Calibri"/>
              <a:cs typeface="Calibri"/>
              <a:sym typeface="Calibri"/>
            </a:endParaRPr>
          </a:p>
        </p:txBody>
      </p:sp>
      <p:sp>
        <p:nvSpPr>
          <p:cNvPr id="51" name="Google Shape;51;g3655bb1373d_0_19"/>
          <p:cNvSpPr/>
          <p:nvPr/>
        </p:nvSpPr>
        <p:spPr>
          <a:xfrm>
            <a:off x="10618529" y="4216400"/>
            <a:ext cx="54870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655bb1373d_0_19"/>
          <p:cNvSpPr/>
          <p:nvPr/>
        </p:nvSpPr>
        <p:spPr>
          <a:xfrm>
            <a:off x="10618529" y="4216400"/>
            <a:ext cx="56904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Encounters</a:t>
            </a:r>
            <a:endParaRPr b="0" i="0" sz="4800" u="none" cap="none" strike="noStrike">
              <a:solidFill>
                <a:schemeClr val="dk1"/>
              </a:solidFill>
              <a:latin typeface="Calibri"/>
              <a:ea typeface="Calibri"/>
              <a:cs typeface="Calibri"/>
              <a:sym typeface="Calibri"/>
            </a:endParaRPr>
          </a:p>
        </p:txBody>
      </p:sp>
      <p:sp>
        <p:nvSpPr>
          <p:cNvPr id="53" name="Google Shape;53;g3655bb1373d_0_19"/>
          <p:cNvSpPr/>
          <p:nvPr/>
        </p:nvSpPr>
        <p:spPr>
          <a:xfrm>
            <a:off x="10618529" y="50292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4" name="Google Shape;54;g3655bb1373d_0_19"/>
          <p:cNvSpPr/>
          <p:nvPr/>
        </p:nvSpPr>
        <p:spPr>
          <a:xfrm>
            <a:off x="1320967" y="7099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3655bb1373d_0_19"/>
          <p:cNvSpPr/>
          <p:nvPr/>
        </p:nvSpPr>
        <p:spPr>
          <a:xfrm>
            <a:off x="1320967" y="7099300"/>
            <a:ext cx="1625700" cy="1625700"/>
          </a:xfrm>
          <a:prstGeom prst="roundRect">
            <a:avLst>
              <a:gd fmla="val 781313" name="adj"/>
            </a:avLst>
          </a:prstGeom>
          <a:solidFill>
            <a:srgbClr val="B0CF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3655bb1373d_0_19"/>
          <p:cNvSpPr/>
          <p:nvPr/>
        </p:nvSpPr>
        <p:spPr>
          <a:xfrm>
            <a:off x="1759171" y="7454900"/>
            <a:ext cx="7494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32120"/>
              </a:buClr>
              <a:buSzPts val="4800"/>
              <a:buFont typeface="Creepster"/>
              <a:buNone/>
            </a:pPr>
            <a:r>
              <a:rPr b="0" i="0" lang="en-US" sz="4800" u="none" cap="none" strike="noStrike">
                <a:solidFill>
                  <a:srgbClr val="232120"/>
                </a:solidFill>
                <a:latin typeface="Creepster"/>
                <a:ea typeface="Creepster"/>
                <a:cs typeface="Creepster"/>
                <a:sym typeface="Creepster"/>
              </a:rPr>
              <a:t>03</a:t>
            </a:r>
            <a:endParaRPr b="0" i="0" sz="4800" u="none" cap="none" strike="noStrike">
              <a:solidFill>
                <a:schemeClr val="dk1"/>
              </a:solidFill>
              <a:latin typeface="Calibri"/>
              <a:ea typeface="Calibri"/>
              <a:cs typeface="Calibri"/>
              <a:sym typeface="Calibri"/>
            </a:endParaRPr>
          </a:p>
        </p:txBody>
      </p:sp>
      <p:sp>
        <p:nvSpPr>
          <p:cNvPr id="57" name="Google Shape;57;g3655bb1373d_0_19"/>
          <p:cNvSpPr/>
          <p:nvPr/>
        </p:nvSpPr>
        <p:spPr>
          <a:xfrm>
            <a:off x="3149995" y="7200900"/>
            <a:ext cx="54870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655bb1373d_0_19"/>
          <p:cNvSpPr/>
          <p:nvPr/>
        </p:nvSpPr>
        <p:spPr>
          <a:xfrm>
            <a:off x="3149995" y="7200900"/>
            <a:ext cx="56904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Wonders</a:t>
            </a:r>
            <a:endParaRPr b="0" i="0" sz="4800" u="none" cap="none" strike="noStrike">
              <a:solidFill>
                <a:schemeClr val="dk1"/>
              </a:solidFill>
              <a:latin typeface="Calibri"/>
              <a:ea typeface="Calibri"/>
              <a:cs typeface="Calibri"/>
              <a:sym typeface="Calibri"/>
            </a:endParaRPr>
          </a:p>
        </p:txBody>
      </p:sp>
      <p:sp>
        <p:nvSpPr>
          <p:cNvPr id="59" name="Google Shape;59;g3655bb1373d_0_19"/>
          <p:cNvSpPr/>
          <p:nvPr/>
        </p:nvSpPr>
        <p:spPr>
          <a:xfrm>
            <a:off x="3149995" y="80137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0" name="Google Shape;60;g3655bb1373d_0_19"/>
          <p:cNvSpPr/>
          <p:nvPr/>
        </p:nvSpPr>
        <p:spPr>
          <a:xfrm>
            <a:off x="8789500" y="7099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655bb1373d_0_19"/>
          <p:cNvSpPr/>
          <p:nvPr/>
        </p:nvSpPr>
        <p:spPr>
          <a:xfrm>
            <a:off x="8789500" y="7099300"/>
            <a:ext cx="1625700" cy="1625700"/>
          </a:xfrm>
          <a:prstGeom prst="roundRect">
            <a:avLst>
              <a:gd fmla="val 781313" name="adj"/>
            </a:avLst>
          </a:prstGeom>
          <a:solidFill>
            <a:srgbClr val="B0CF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655bb1373d_0_19"/>
          <p:cNvSpPr/>
          <p:nvPr/>
        </p:nvSpPr>
        <p:spPr>
          <a:xfrm>
            <a:off x="9227705" y="7454900"/>
            <a:ext cx="7494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32120"/>
              </a:buClr>
              <a:buSzPts val="4800"/>
              <a:buFont typeface="Creepster"/>
              <a:buNone/>
            </a:pPr>
            <a:r>
              <a:rPr b="0" i="0" lang="en-US" sz="4800" u="none" cap="none" strike="noStrike">
                <a:solidFill>
                  <a:srgbClr val="232120"/>
                </a:solidFill>
                <a:latin typeface="Creepster"/>
                <a:ea typeface="Creepster"/>
                <a:cs typeface="Creepster"/>
                <a:sym typeface="Creepster"/>
              </a:rPr>
              <a:t>04</a:t>
            </a:r>
            <a:endParaRPr b="0" i="0" sz="4800" u="none" cap="none" strike="noStrike">
              <a:solidFill>
                <a:schemeClr val="dk1"/>
              </a:solidFill>
              <a:latin typeface="Calibri"/>
              <a:ea typeface="Calibri"/>
              <a:cs typeface="Calibri"/>
              <a:sym typeface="Calibri"/>
            </a:endParaRPr>
          </a:p>
        </p:txBody>
      </p:sp>
      <p:sp>
        <p:nvSpPr>
          <p:cNvPr id="63" name="Google Shape;63;g3655bb1373d_0_19"/>
          <p:cNvSpPr/>
          <p:nvPr/>
        </p:nvSpPr>
        <p:spPr>
          <a:xfrm>
            <a:off x="10618529" y="7200900"/>
            <a:ext cx="54870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655bb1373d_0_19"/>
          <p:cNvSpPr/>
          <p:nvPr/>
        </p:nvSpPr>
        <p:spPr>
          <a:xfrm>
            <a:off x="10618529" y="7200900"/>
            <a:ext cx="56904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Magic</a:t>
            </a:r>
            <a:endParaRPr b="0" i="0" sz="4800" u="none" cap="none" strike="noStrike">
              <a:solidFill>
                <a:schemeClr val="dk1"/>
              </a:solidFill>
              <a:latin typeface="Calibri"/>
              <a:ea typeface="Calibri"/>
              <a:cs typeface="Calibri"/>
              <a:sym typeface="Calibri"/>
            </a:endParaRPr>
          </a:p>
        </p:txBody>
      </p:sp>
      <p:sp>
        <p:nvSpPr>
          <p:cNvPr id="65" name="Google Shape;65;g3655bb1373d_0_19"/>
          <p:cNvSpPr/>
          <p:nvPr/>
        </p:nvSpPr>
        <p:spPr>
          <a:xfrm>
            <a:off x="10618529" y="80137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6" name="Google Shape;66;g3655bb1373d_0_19"/>
          <p:cNvSpPr/>
          <p:nvPr/>
        </p:nvSpPr>
        <p:spPr>
          <a:xfrm>
            <a:off x="1320967" y="10083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655bb1373d_0_19"/>
          <p:cNvSpPr/>
          <p:nvPr/>
        </p:nvSpPr>
        <p:spPr>
          <a:xfrm>
            <a:off x="1320967" y="10083800"/>
            <a:ext cx="1625700" cy="1625700"/>
          </a:xfrm>
          <a:prstGeom prst="roundRect">
            <a:avLst>
              <a:gd fmla="val 781313" name="adj"/>
            </a:avLst>
          </a:prstGeom>
          <a:solidFill>
            <a:srgbClr val="B0CF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3655bb1373d_0_19"/>
          <p:cNvSpPr/>
          <p:nvPr/>
        </p:nvSpPr>
        <p:spPr>
          <a:xfrm>
            <a:off x="1759171" y="10439400"/>
            <a:ext cx="7494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32120"/>
              </a:buClr>
              <a:buSzPts val="4800"/>
              <a:buFont typeface="Creepster"/>
              <a:buNone/>
            </a:pPr>
            <a:r>
              <a:rPr b="0" i="0" lang="en-US" sz="4800" u="none" cap="none" strike="noStrike">
                <a:solidFill>
                  <a:srgbClr val="232120"/>
                </a:solidFill>
                <a:latin typeface="Creepster"/>
                <a:ea typeface="Creepster"/>
                <a:cs typeface="Creepster"/>
                <a:sym typeface="Creepster"/>
              </a:rPr>
              <a:t>05</a:t>
            </a:r>
            <a:endParaRPr b="0" i="0" sz="4800" u="none" cap="none" strike="noStrike">
              <a:solidFill>
                <a:schemeClr val="dk1"/>
              </a:solidFill>
              <a:latin typeface="Calibri"/>
              <a:ea typeface="Calibri"/>
              <a:cs typeface="Calibri"/>
              <a:sym typeface="Calibri"/>
            </a:endParaRPr>
          </a:p>
        </p:txBody>
      </p:sp>
      <p:sp>
        <p:nvSpPr>
          <p:cNvPr id="69" name="Google Shape;69;g3655bb1373d_0_19"/>
          <p:cNvSpPr/>
          <p:nvPr/>
        </p:nvSpPr>
        <p:spPr>
          <a:xfrm>
            <a:off x="3149995" y="10185400"/>
            <a:ext cx="54870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655bb1373d_0_19"/>
          <p:cNvSpPr/>
          <p:nvPr/>
        </p:nvSpPr>
        <p:spPr>
          <a:xfrm>
            <a:off x="3149995" y="10185400"/>
            <a:ext cx="56904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Adventure</a:t>
            </a:r>
            <a:endParaRPr b="0" i="0" sz="4800" u="none" cap="none" strike="noStrike">
              <a:solidFill>
                <a:schemeClr val="dk1"/>
              </a:solidFill>
              <a:latin typeface="Calibri"/>
              <a:ea typeface="Calibri"/>
              <a:cs typeface="Calibri"/>
              <a:sym typeface="Calibri"/>
            </a:endParaRPr>
          </a:p>
        </p:txBody>
      </p:sp>
      <p:sp>
        <p:nvSpPr>
          <p:cNvPr id="71" name="Google Shape;71;g3655bb1373d_0_19"/>
          <p:cNvSpPr/>
          <p:nvPr/>
        </p:nvSpPr>
        <p:spPr>
          <a:xfrm>
            <a:off x="3149995" y="109982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72" name="Google Shape;72;g3655bb1373d_0_19"/>
          <p:cNvSpPr/>
          <p:nvPr/>
        </p:nvSpPr>
        <p:spPr>
          <a:xfrm>
            <a:off x="8789500" y="10083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3655bb1373d_0_19"/>
          <p:cNvSpPr/>
          <p:nvPr/>
        </p:nvSpPr>
        <p:spPr>
          <a:xfrm>
            <a:off x="8789500" y="10083800"/>
            <a:ext cx="1625700" cy="1625700"/>
          </a:xfrm>
          <a:prstGeom prst="roundRect">
            <a:avLst>
              <a:gd fmla="val 781313" name="adj"/>
            </a:avLst>
          </a:prstGeom>
          <a:solidFill>
            <a:srgbClr val="B0CF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3655bb1373d_0_19"/>
          <p:cNvSpPr/>
          <p:nvPr/>
        </p:nvSpPr>
        <p:spPr>
          <a:xfrm>
            <a:off x="9234056" y="10439400"/>
            <a:ext cx="7368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32120"/>
              </a:buClr>
              <a:buSzPts val="4800"/>
              <a:buFont typeface="Creepster"/>
              <a:buNone/>
            </a:pPr>
            <a:r>
              <a:rPr b="0" i="0" lang="en-US" sz="4800" u="none" cap="none" strike="noStrike">
                <a:solidFill>
                  <a:srgbClr val="232120"/>
                </a:solidFill>
                <a:latin typeface="Creepster"/>
                <a:ea typeface="Creepster"/>
                <a:cs typeface="Creepster"/>
                <a:sym typeface="Creepster"/>
              </a:rPr>
              <a:t>06</a:t>
            </a:r>
            <a:endParaRPr b="0" i="0" sz="4800" u="none" cap="none" strike="noStrike">
              <a:solidFill>
                <a:schemeClr val="dk1"/>
              </a:solidFill>
              <a:latin typeface="Calibri"/>
              <a:ea typeface="Calibri"/>
              <a:cs typeface="Calibri"/>
              <a:sym typeface="Calibri"/>
            </a:endParaRPr>
          </a:p>
        </p:txBody>
      </p:sp>
      <p:sp>
        <p:nvSpPr>
          <p:cNvPr id="75" name="Google Shape;75;g3655bb1373d_0_19"/>
          <p:cNvSpPr/>
          <p:nvPr/>
        </p:nvSpPr>
        <p:spPr>
          <a:xfrm>
            <a:off x="10618529" y="10185400"/>
            <a:ext cx="54870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655bb1373d_0_19"/>
          <p:cNvSpPr/>
          <p:nvPr/>
        </p:nvSpPr>
        <p:spPr>
          <a:xfrm>
            <a:off x="10618529" y="10185400"/>
            <a:ext cx="56904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Conclusion</a:t>
            </a:r>
            <a:endParaRPr b="0" i="0" sz="4800" u="none" cap="none" strike="noStrike">
              <a:solidFill>
                <a:schemeClr val="dk1"/>
              </a:solidFill>
              <a:latin typeface="Calibri"/>
              <a:ea typeface="Calibri"/>
              <a:cs typeface="Calibri"/>
              <a:sym typeface="Calibri"/>
            </a:endParaRPr>
          </a:p>
        </p:txBody>
      </p:sp>
      <p:sp>
        <p:nvSpPr>
          <p:cNvPr id="77" name="Google Shape;77;g3655bb1373d_0_19"/>
          <p:cNvSpPr/>
          <p:nvPr/>
        </p:nvSpPr>
        <p:spPr>
          <a:xfrm>
            <a:off x="10618529" y="109982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pic>
        <p:nvPicPr>
          <p:cNvPr descr=" " id="78" name="Google Shape;78;g3655bb1373d_0_19"/>
          <p:cNvPicPr preferRelativeResize="0"/>
          <p:nvPr/>
        </p:nvPicPr>
        <p:blipFill rotWithShape="1">
          <a:blip r:embed="rId6">
            <a:alphaModFix/>
          </a:blip>
          <a:srcRect b="0" l="0" r="0" t="0"/>
          <a:stretch/>
        </p:blipFill>
        <p:spPr>
          <a:xfrm>
            <a:off x="15800775" y="762002"/>
            <a:ext cx="7125591" cy="122046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83" name="Shape 83"/>
        <p:cNvGrpSpPr/>
        <p:nvPr/>
      </p:nvGrpSpPr>
      <p:grpSpPr>
        <a:xfrm>
          <a:off x="0" y="0"/>
          <a:ext cx="0" cy="0"/>
          <a:chOff x="0" y="0"/>
          <a:chExt cx="0" cy="0"/>
        </a:xfrm>
      </p:grpSpPr>
      <p:pic>
        <p:nvPicPr>
          <p:cNvPr descr=" " id="84" name="Google Shape;84;g3655bb1373d_0_65"/>
          <p:cNvPicPr preferRelativeResize="0"/>
          <p:nvPr/>
        </p:nvPicPr>
        <p:blipFill rotWithShape="1">
          <a:blip r:embed="rId3">
            <a:alphaModFix/>
          </a:blip>
          <a:srcRect b="0" l="0" r="0" t="0"/>
          <a:stretch/>
        </p:blipFill>
        <p:spPr>
          <a:xfrm>
            <a:off x="1130441" y="3390900"/>
            <a:ext cx="3619952" cy="9969500"/>
          </a:xfrm>
          <a:prstGeom prst="rect">
            <a:avLst/>
          </a:prstGeom>
          <a:noFill/>
          <a:ln>
            <a:noFill/>
          </a:ln>
        </p:spPr>
      </p:pic>
      <p:pic>
        <p:nvPicPr>
          <p:cNvPr descr=" " id="85" name="Google Shape;85;g3655bb1373d_0_65"/>
          <p:cNvPicPr preferRelativeResize="0"/>
          <p:nvPr/>
        </p:nvPicPr>
        <p:blipFill rotWithShape="1">
          <a:blip r:embed="rId4">
            <a:alphaModFix/>
          </a:blip>
          <a:srcRect b="0" l="0" r="0" t="0"/>
          <a:stretch/>
        </p:blipFill>
        <p:spPr>
          <a:xfrm>
            <a:off x="19014276" y="3390900"/>
            <a:ext cx="3619952" cy="9969500"/>
          </a:xfrm>
          <a:prstGeom prst="rect">
            <a:avLst/>
          </a:prstGeom>
          <a:noFill/>
          <a:ln>
            <a:noFill/>
          </a:ln>
        </p:spPr>
      </p:pic>
      <p:pic>
        <p:nvPicPr>
          <p:cNvPr descr=" " id="86" name="Google Shape;86;g3655bb1373d_0_65"/>
          <p:cNvPicPr preferRelativeResize="0"/>
          <p:nvPr/>
        </p:nvPicPr>
        <p:blipFill rotWithShape="1">
          <a:blip r:embed="rId5">
            <a:alphaModFix/>
          </a:blip>
          <a:srcRect b="0" l="0" r="0" t="0"/>
          <a:stretch/>
        </p:blipFill>
        <p:spPr>
          <a:xfrm>
            <a:off x="5664910" y="4292600"/>
            <a:ext cx="4280435" cy="9067800"/>
          </a:xfrm>
          <a:prstGeom prst="rect">
            <a:avLst/>
          </a:prstGeom>
          <a:noFill/>
          <a:ln>
            <a:noFill/>
          </a:ln>
        </p:spPr>
      </p:pic>
      <p:pic>
        <p:nvPicPr>
          <p:cNvPr descr=" " id="87" name="Google Shape;87;g3655bb1373d_0_65"/>
          <p:cNvPicPr preferRelativeResize="0"/>
          <p:nvPr/>
        </p:nvPicPr>
        <p:blipFill rotWithShape="1">
          <a:blip r:embed="rId6">
            <a:alphaModFix/>
          </a:blip>
          <a:srcRect b="0" l="0" r="0" t="0"/>
          <a:stretch/>
        </p:blipFill>
        <p:spPr>
          <a:xfrm>
            <a:off x="13438280" y="4292600"/>
            <a:ext cx="4280435" cy="9067800"/>
          </a:xfrm>
          <a:prstGeom prst="rect">
            <a:avLst/>
          </a:prstGeom>
          <a:noFill/>
          <a:ln>
            <a:noFill/>
          </a:ln>
        </p:spPr>
      </p:pic>
      <p:sp>
        <p:nvSpPr>
          <p:cNvPr id="88" name="Google Shape;88;g3655bb1373d_0_6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9" name="Google Shape;89;g3655bb1373d_0_6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90" name="Google Shape;90;g3655bb1373d_0_65"/>
          <p:cNvSpPr/>
          <p:nvPr/>
        </p:nvSpPr>
        <p:spPr>
          <a:xfrm>
            <a:off x="2959468" y="2743200"/>
            <a:ext cx="130023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The Realm of the Extraordinary</a:t>
            </a:r>
            <a:endParaRPr b="0" i="0" sz="8000" u="none" cap="none" strike="noStrike">
              <a:solidFill>
                <a:schemeClr val="dk1"/>
              </a:solidFill>
              <a:latin typeface="Calibri"/>
              <a:ea typeface="Calibri"/>
              <a:cs typeface="Calibri"/>
              <a:sym typeface="Calibri"/>
            </a:endParaRPr>
          </a:p>
        </p:txBody>
      </p:sp>
      <p:sp>
        <p:nvSpPr>
          <p:cNvPr id="91" name="Google Shape;91;g3655bb1373d_0_65"/>
          <p:cNvSpPr/>
          <p:nvPr/>
        </p:nvSpPr>
        <p:spPr>
          <a:xfrm>
            <a:off x="2959471"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2" name="Google Shape;92;g3655bb1373d_0_65"/>
          <p:cNvSpPr/>
          <p:nvPr/>
        </p:nvSpPr>
        <p:spPr>
          <a:xfrm>
            <a:off x="12701589"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97" name="Shape 97"/>
        <p:cNvGrpSpPr/>
        <p:nvPr/>
      </p:nvGrpSpPr>
      <p:grpSpPr>
        <a:xfrm>
          <a:off x="0" y="0"/>
          <a:ext cx="0" cy="0"/>
          <a:chOff x="0" y="0"/>
          <a:chExt cx="0" cy="0"/>
        </a:xfrm>
      </p:grpSpPr>
      <p:pic>
        <p:nvPicPr>
          <p:cNvPr descr=" " id="98" name="Google Shape;98;g3655bb1373d_0_78"/>
          <p:cNvPicPr preferRelativeResize="0"/>
          <p:nvPr/>
        </p:nvPicPr>
        <p:blipFill rotWithShape="1">
          <a:blip r:embed="rId3">
            <a:alphaModFix/>
          </a:blip>
          <a:srcRect b="0" l="0" r="0" t="0"/>
          <a:stretch/>
        </p:blipFill>
        <p:spPr>
          <a:xfrm>
            <a:off x="0" y="0"/>
            <a:ext cx="24387048" cy="7213600"/>
          </a:xfrm>
          <a:prstGeom prst="rect">
            <a:avLst/>
          </a:prstGeom>
          <a:noFill/>
          <a:ln>
            <a:noFill/>
          </a:ln>
        </p:spPr>
      </p:pic>
      <p:sp>
        <p:nvSpPr>
          <p:cNvPr id="99" name="Google Shape;99;g3655bb1373d_0_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3655bb1373d_0_7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01" name="Google Shape;101;g3655bb1373d_0_78"/>
          <p:cNvPicPr preferRelativeResize="0"/>
          <p:nvPr/>
        </p:nvPicPr>
        <p:blipFill rotWithShape="1">
          <a:blip r:embed="rId5">
            <a:alphaModFix/>
          </a:blip>
          <a:srcRect b="0" l="0" r="0" t="0"/>
          <a:stretch/>
        </p:blipFill>
        <p:spPr>
          <a:xfrm>
            <a:off x="0" y="0"/>
            <a:ext cx="11685461" cy="13716000"/>
          </a:xfrm>
          <a:prstGeom prst="rect">
            <a:avLst/>
          </a:prstGeom>
          <a:noFill/>
          <a:ln>
            <a:noFill/>
          </a:ln>
        </p:spPr>
      </p:pic>
      <p:sp>
        <p:nvSpPr>
          <p:cNvPr id="102" name="Google Shape;102;g3655bb1373d_0_78"/>
          <p:cNvSpPr/>
          <p:nvPr/>
        </p:nvSpPr>
        <p:spPr>
          <a:xfrm>
            <a:off x="13057230" y="2705103"/>
            <a:ext cx="99072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g3655bb1373d_0_78"/>
          <p:cNvPicPr preferRelativeResize="0"/>
          <p:nvPr/>
        </p:nvPicPr>
        <p:blipFill rotWithShape="1">
          <a:blip r:embed="rId6">
            <a:alphaModFix/>
          </a:blip>
          <a:srcRect b="0" l="0" r="0" t="0"/>
          <a:stretch/>
        </p:blipFill>
        <p:spPr>
          <a:xfrm>
            <a:off x="13057230" y="3365500"/>
            <a:ext cx="1409878" cy="2032000"/>
          </a:xfrm>
          <a:prstGeom prst="rect">
            <a:avLst/>
          </a:prstGeom>
          <a:noFill/>
          <a:ln>
            <a:noFill/>
          </a:ln>
        </p:spPr>
      </p:pic>
      <p:sp>
        <p:nvSpPr>
          <p:cNvPr id="104" name="Google Shape;104;g3655bb1373d_0_78"/>
          <p:cNvSpPr/>
          <p:nvPr/>
        </p:nvSpPr>
        <p:spPr>
          <a:xfrm>
            <a:off x="14873559" y="2705103"/>
            <a:ext cx="8091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655bb1373d_0_78"/>
          <p:cNvSpPr/>
          <p:nvPr/>
        </p:nvSpPr>
        <p:spPr>
          <a:xfrm>
            <a:off x="14873559" y="2705103"/>
            <a:ext cx="82941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Unicorn Sightings</a:t>
            </a:r>
            <a:endParaRPr b="0" i="0" sz="4800" u="none" cap="none" strike="noStrike">
              <a:solidFill>
                <a:schemeClr val="dk1"/>
              </a:solidFill>
              <a:latin typeface="Calibri"/>
              <a:ea typeface="Calibri"/>
              <a:cs typeface="Calibri"/>
              <a:sym typeface="Calibri"/>
            </a:endParaRPr>
          </a:p>
        </p:txBody>
      </p:sp>
      <p:sp>
        <p:nvSpPr>
          <p:cNvPr id="106" name="Google Shape;106;g3655bb1373d_0_78"/>
          <p:cNvSpPr/>
          <p:nvPr/>
        </p:nvSpPr>
        <p:spPr>
          <a:xfrm>
            <a:off x="14873559" y="36195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7" name="Google Shape;107;g3655bb1373d_0_78"/>
          <p:cNvSpPr/>
          <p:nvPr/>
        </p:nvSpPr>
        <p:spPr>
          <a:xfrm>
            <a:off x="13057232" y="6858000"/>
            <a:ext cx="99072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3655bb1373d_0_78"/>
          <p:cNvPicPr preferRelativeResize="0"/>
          <p:nvPr/>
        </p:nvPicPr>
        <p:blipFill rotWithShape="1">
          <a:blip r:embed="rId7">
            <a:alphaModFix/>
          </a:blip>
          <a:srcRect b="0" l="0" r="0" t="0"/>
          <a:stretch/>
        </p:blipFill>
        <p:spPr>
          <a:xfrm>
            <a:off x="13057232" y="7613650"/>
            <a:ext cx="1409876" cy="1841500"/>
          </a:xfrm>
          <a:prstGeom prst="rect">
            <a:avLst/>
          </a:prstGeom>
          <a:noFill/>
          <a:ln>
            <a:noFill/>
          </a:ln>
        </p:spPr>
      </p:pic>
      <p:sp>
        <p:nvSpPr>
          <p:cNvPr id="109" name="Google Shape;109;g3655bb1373d_0_78"/>
          <p:cNvSpPr/>
          <p:nvPr/>
        </p:nvSpPr>
        <p:spPr>
          <a:xfrm>
            <a:off x="14873559" y="6858000"/>
            <a:ext cx="8091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655bb1373d_0_78"/>
          <p:cNvSpPr/>
          <p:nvPr/>
        </p:nvSpPr>
        <p:spPr>
          <a:xfrm>
            <a:off x="14873559" y="6858000"/>
            <a:ext cx="82941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Dragon Taming</a:t>
            </a:r>
            <a:endParaRPr b="0" i="0" sz="4800" u="none" cap="none" strike="noStrike">
              <a:solidFill>
                <a:schemeClr val="dk1"/>
              </a:solidFill>
              <a:latin typeface="Calibri"/>
              <a:ea typeface="Calibri"/>
              <a:cs typeface="Calibri"/>
              <a:sym typeface="Calibri"/>
            </a:endParaRPr>
          </a:p>
        </p:txBody>
      </p:sp>
      <p:sp>
        <p:nvSpPr>
          <p:cNvPr id="111" name="Google Shape;111;g3655bb1373d_0_78"/>
          <p:cNvSpPr/>
          <p:nvPr/>
        </p:nvSpPr>
        <p:spPr>
          <a:xfrm>
            <a:off x="14873559" y="77724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116" name="Shape 116"/>
        <p:cNvGrpSpPr/>
        <p:nvPr/>
      </p:nvGrpSpPr>
      <p:grpSpPr>
        <a:xfrm>
          <a:off x="0" y="0"/>
          <a:ext cx="0" cy="0"/>
          <a:chOff x="0" y="0"/>
          <a:chExt cx="0" cy="0"/>
        </a:xfrm>
      </p:grpSpPr>
      <p:pic>
        <p:nvPicPr>
          <p:cNvPr descr=" " id="117" name="Google Shape;117;g3655bb1373d_0_96"/>
          <p:cNvPicPr preferRelativeResize="0"/>
          <p:nvPr/>
        </p:nvPicPr>
        <p:blipFill rotWithShape="1">
          <a:blip r:embed="rId3">
            <a:alphaModFix/>
          </a:blip>
          <a:srcRect b="0" l="0" r="0" t="0"/>
          <a:stretch/>
        </p:blipFill>
        <p:spPr>
          <a:xfrm>
            <a:off x="0" y="0"/>
            <a:ext cx="24387048" cy="9067800"/>
          </a:xfrm>
          <a:prstGeom prst="rect">
            <a:avLst/>
          </a:prstGeom>
          <a:noFill/>
          <a:ln>
            <a:noFill/>
          </a:ln>
        </p:spPr>
      </p:pic>
      <p:sp>
        <p:nvSpPr>
          <p:cNvPr id="118" name="Google Shape;118;g3655bb1373d_0_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9" name="Google Shape;119;g3655bb1373d_0_9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20" name="Google Shape;120;g3655bb1373d_0_96"/>
          <p:cNvPicPr preferRelativeResize="0"/>
          <p:nvPr/>
        </p:nvPicPr>
        <p:blipFill rotWithShape="1">
          <a:blip r:embed="rId5">
            <a:alphaModFix/>
          </a:blip>
          <a:srcRect b="0" l="0" r="0" t="0"/>
          <a:stretch/>
        </p:blipFill>
        <p:spPr>
          <a:xfrm>
            <a:off x="0" y="1384300"/>
            <a:ext cx="5461683" cy="4432300"/>
          </a:xfrm>
          <a:prstGeom prst="rect">
            <a:avLst/>
          </a:prstGeom>
          <a:noFill/>
          <a:ln>
            <a:noFill/>
          </a:ln>
        </p:spPr>
      </p:pic>
      <p:sp>
        <p:nvSpPr>
          <p:cNvPr id="121" name="Google Shape;121;g3655bb1373d_0_96"/>
          <p:cNvSpPr/>
          <p:nvPr/>
        </p:nvSpPr>
        <p:spPr>
          <a:xfrm>
            <a:off x="5842730" y="4229100"/>
            <a:ext cx="136035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655bb1373d_0_96"/>
          <p:cNvSpPr/>
          <p:nvPr/>
        </p:nvSpPr>
        <p:spPr>
          <a:xfrm>
            <a:off x="5842730" y="4229100"/>
            <a:ext cx="13806600" cy="3759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23" name="Google Shape;123;g3655bb1373d_0_96"/>
          <p:cNvSpPr/>
          <p:nvPr/>
        </p:nvSpPr>
        <p:spPr>
          <a:xfrm>
            <a:off x="16283435" y="8089900"/>
            <a:ext cx="33150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Creepster"/>
              <a:buNone/>
            </a:pPr>
            <a:r>
              <a:rPr b="0" i="0" lang="en-US" sz="3600" u="none" cap="none" strike="noStrike">
                <a:solidFill>
                  <a:srgbClr val="FFFFFF"/>
                </a:solidFill>
                <a:latin typeface="Creepster"/>
                <a:ea typeface="Creepster"/>
                <a:cs typeface="Creepster"/>
                <a:sym typeface="Creepster"/>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128" name="Shape 128"/>
        <p:cNvGrpSpPr/>
        <p:nvPr/>
      </p:nvGrpSpPr>
      <p:grpSpPr>
        <a:xfrm>
          <a:off x="0" y="0"/>
          <a:ext cx="0" cy="0"/>
          <a:chOff x="0" y="0"/>
          <a:chExt cx="0" cy="0"/>
        </a:xfrm>
      </p:grpSpPr>
      <p:pic>
        <p:nvPicPr>
          <p:cNvPr descr=" " id="129" name="Google Shape;129;g3655bb1373d_0_107"/>
          <p:cNvPicPr preferRelativeResize="0"/>
          <p:nvPr/>
        </p:nvPicPr>
        <p:blipFill rotWithShape="1">
          <a:blip r:embed="rId3">
            <a:alphaModFix/>
          </a:blip>
          <a:srcRect b="0" l="0" r="0" t="0"/>
          <a:stretch/>
        </p:blipFill>
        <p:spPr>
          <a:xfrm>
            <a:off x="1130441" y="3390900"/>
            <a:ext cx="3619952" cy="9969500"/>
          </a:xfrm>
          <a:prstGeom prst="rect">
            <a:avLst/>
          </a:prstGeom>
          <a:noFill/>
          <a:ln>
            <a:noFill/>
          </a:ln>
        </p:spPr>
      </p:pic>
      <p:pic>
        <p:nvPicPr>
          <p:cNvPr descr=" " id="130" name="Google Shape;130;g3655bb1373d_0_107"/>
          <p:cNvPicPr preferRelativeResize="0"/>
          <p:nvPr/>
        </p:nvPicPr>
        <p:blipFill rotWithShape="1">
          <a:blip r:embed="rId4">
            <a:alphaModFix/>
          </a:blip>
          <a:srcRect b="0" l="0" r="0" t="0"/>
          <a:stretch/>
        </p:blipFill>
        <p:spPr>
          <a:xfrm>
            <a:off x="19014276" y="3390900"/>
            <a:ext cx="3619952" cy="9969500"/>
          </a:xfrm>
          <a:prstGeom prst="rect">
            <a:avLst/>
          </a:prstGeom>
          <a:noFill/>
          <a:ln>
            <a:noFill/>
          </a:ln>
        </p:spPr>
      </p:pic>
      <p:pic>
        <p:nvPicPr>
          <p:cNvPr descr=" " id="131" name="Google Shape;131;g3655bb1373d_0_107"/>
          <p:cNvPicPr preferRelativeResize="0"/>
          <p:nvPr/>
        </p:nvPicPr>
        <p:blipFill rotWithShape="1">
          <a:blip r:embed="rId5">
            <a:alphaModFix/>
          </a:blip>
          <a:srcRect b="0" l="0" r="0" t="0"/>
          <a:stretch/>
        </p:blipFill>
        <p:spPr>
          <a:xfrm>
            <a:off x="5664910" y="4292600"/>
            <a:ext cx="4280435" cy="9067800"/>
          </a:xfrm>
          <a:prstGeom prst="rect">
            <a:avLst/>
          </a:prstGeom>
          <a:noFill/>
          <a:ln>
            <a:noFill/>
          </a:ln>
        </p:spPr>
      </p:pic>
      <p:pic>
        <p:nvPicPr>
          <p:cNvPr descr=" " id="132" name="Google Shape;132;g3655bb1373d_0_107"/>
          <p:cNvPicPr preferRelativeResize="0"/>
          <p:nvPr/>
        </p:nvPicPr>
        <p:blipFill rotWithShape="1">
          <a:blip r:embed="rId6">
            <a:alphaModFix/>
          </a:blip>
          <a:srcRect b="0" l="0" r="0" t="0"/>
          <a:stretch/>
        </p:blipFill>
        <p:spPr>
          <a:xfrm>
            <a:off x="13438280" y="4292600"/>
            <a:ext cx="4280435" cy="9067800"/>
          </a:xfrm>
          <a:prstGeom prst="rect">
            <a:avLst/>
          </a:prstGeom>
          <a:noFill/>
          <a:ln>
            <a:noFill/>
          </a:ln>
        </p:spPr>
      </p:pic>
      <p:sp>
        <p:nvSpPr>
          <p:cNvPr id="133" name="Google Shape;133;g3655bb1373d_0_10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4" name="Google Shape;134;g3655bb1373d_0_10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35" name="Google Shape;135;g3655bb1373d_0_107"/>
          <p:cNvPicPr preferRelativeResize="0"/>
          <p:nvPr/>
        </p:nvPicPr>
        <p:blipFill rotWithShape="1">
          <a:blip r:embed="rId8">
            <a:alphaModFix/>
          </a:blip>
          <a:srcRect b="0" l="0" r="0" t="0"/>
          <a:stretch/>
        </p:blipFill>
        <p:spPr>
          <a:xfrm>
            <a:off x="10024771" y="1346200"/>
            <a:ext cx="5080635" cy="11023600"/>
          </a:xfrm>
          <a:prstGeom prst="rect">
            <a:avLst/>
          </a:prstGeom>
          <a:noFill/>
          <a:ln>
            <a:noFill/>
          </a:ln>
        </p:spPr>
      </p:pic>
      <p:sp>
        <p:nvSpPr>
          <p:cNvPr id="136" name="Google Shape;136;g3655bb1373d_0_107"/>
          <p:cNvSpPr/>
          <p:nvPr/>
        </p:nvSpPr>
        <p:spPr>
          <a:xfrm>
            <a:off x="3086486" y="1866900"/>
            <a:ext cx="43692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655bb1373d_0_107"/>
          <p:cNvSpPr/>
          <p:nvPr/>
        </p:nvSpPr>
        <p:spPr>
          <a:xfrm>
            <a:off x="3086486" y="1866900"/>
            <a:ext cx="4572600" cy="1625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Dragon Taming Technique</a:t>
            </a:r>
            <a:endParaRPr b="0" i="0" sz="4800" u="none" cap="none" strike="noStrike">
              <a:solidFill>
                <a:schemeClr val="dk1"/>
              </a:solidFill>
              <a:latin typeface="Calibri"/>
              <a:ea typeface="Calibri"/>
              <a:cs typeface="Calibri"/>
              <a:sym typeface="Calibri"/>
            </a:endParaRPr>
          </a:p>
        </p:txBody>
      </p:sp>
      <p:sp>
        <p:nvSpPr>
          <p:cNvPr id="138" name="Google Shape;138;g3655bb1373d_0_107"/>
          <p:cNvSpPr/>
          <p:nvPr/>
        </p:nvSpPr>
        <p:spPr>
          <a:xfrm>
            <a:off x="3086486" y="35941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39" name="Google Shape;139;g3655bb1373d_0_107"/>
          <p:cNvSpPr/>
          <p:nvPr/>
        </p:nvSpPr>
        <p:spPr>
          <a:xfrm>
            <a:off x="16931216" y="6527800"/>
            <a:ext cx="43692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655bb1373d_0_107"/>
          <p:cNvSpPr/>
          <p:nvPr/>
        </p:nvSpPr>
        <p:spPr>
          <a:xfrm>
            <a:off x="16931216" y="6527800"/>
            <a:ext cx="4572600" cy="1625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The Art of Unicorn Sighting</a:t>
            </a:r>
            <a:endParaRPr b="0" i="0" sz="4800" u="none" cap="none" strike="noStrike">
              <a:solidFill>
                <a:schemeClr val="dk1"/>
              </a:solidFill>
              <a:latin typeface="Calibri"/>
              <a:ea typeface="Calibri"/>
              <a:cs typeface="Calibri"/>
              <a:sym typeface="Calibri"/>
            </a:endParaRPr>
          </a:p>
        </p:txBody>
      </p:sp>
      <p:sp>
        <p:nvSpPr>
          <p:cNvPr id="141" name="Google Shape;141;g3655bb1373d_0_107"/>
          <p:cNvSpPr/>
          <p:nvPr/>
        </p:nvSpPr>
        <p:spPr>
          <a:xfrm>
            <a:off x="16931216" y="82550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146" name="Shape 146"/>
        <p:cNvGrpSpPr/>
        <p:nvPr/>
      </p:nvGrpSpPr>
      <p:grpSpPr>
        <a:xfrm>
          <a:off x="0" y="0"/>
          <a:ext cx="0" cy="0"/>
          <a:chOff x="0" y="0"/>
          <a:chExt cx="0" cy="0"/>
        </a:xfrm>
      </p:grpSpPr>
      <p:pic>
        <p:nvPicPr>
          <p:cNvPr descr=" " id="147" name="Google Shape;147;g3655bb1373d_0_124"/>
          <p:cNvPicPr preferRelativeResize="0"/>
          <p:nvPr/>
        </p:nvPicPr>
        <p:blipFill rotWithShape="1">
          <a:blip r:embed="rId3">
            <a:alphaModFix/>
          </a:blip>
          <a:srcRect b="0" l="0" r="0" t="0"/>
          <a:stretch/>
        </p:blipFill>
        <p:spPr>
          <a:xfrm>
            <a:off x="0" y="0"/>
            <a:ext cx="24387048" cy="7213600"/>
          </a:xfrm>
          <a:prstGeom prst="rect">
            <a:avLst/>
          </a:prstGeom>
          <a:noFill/>
          <a:ln>
            <a:noFill/>
          </a:ln>
        </p:spPr>
      </p:pic>
      <p:sp>
        <p:nvSpPr>
          <p:cNvPr id="148" name="Google Shape;148;g3655bb1373d_0_124"/>
          <p:cNvSpPr/>
          <p:nvPr/>
        </p:nvSpPr>
        <p:spPr>
          <a:xfrm>
            <a:off x="2091528" y="749300"/>
            <a:ext cx="20216700" cy="153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The Magic of Dragons: A Research</a:t>
            </a:r>
            <a:endParaRPr b="0" i="0" sz="8000" u="none" cap="none" strike="noStrike">
              <a:solidFill>
                <a:schemeClr val="dk1"/>
              </a:solidFill>
              <a:latin typeface="Calibri"/>
              <a:ea typeface="Calibri"/>
              <a:cs typeface="Calibri"/>
              <a:sym typeface="Calibri"/>
            </a:endParaRPr>
          </a:p>
        </p:txBody>
      </p:sp>
      <p:sp>
        <p:nvSpPr>
          <p:cNvPr id="149" name="Google Shape;149;g3655bb1373d_0_124"/>
          <p:cNvSpPr/>
          <p:nvPr/>
        </p:nvSpPr>
        <p:spPr>
          <a:xfrm>
            <a:off x="2146570"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655bb1373d_0_124"/>
          <p:cNvSpPr/>
          <p:nvPr/>
        </p:nvSpPr>
        <p:spPr>
          <a:xfrm>
            <a:off x="2146570" y="4025900"/>
            <a:ext cx="8205300" cy="8204100"/>
          </a:xfrm>
          <a:prstGeom prst="ellipse">
            <a:avLst/>
          </a:prstGeom>
          <a:solidFill>
            <a:srgbClr val="B0CF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655bb1373d_0_124"/>
          <p:cNvSpPr/>
          <p:nvPr/>
        </p:nvSpPr>
        <p:spPr>
          <a:xfrm>
            <a:off x="3175398" y="5918200"/>
            <a:ext cx="6160200" cy="6159600"/>
          </a:xfrm>
          <a:prstGeom prst="ellipse">
            <a:avLst/>
          </a:prstGeom>
          <a:solidFill>
            <a:srgbClr val="333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655bb1373d_0_124"/>
          <p:cNvSpPr/>
          <p:nvPr/>
        </p:nvSpPr>
        <p:spPr>
          <a:xfrm>
            <a:off x="4204227" y="7797800"/>
            <a:ext cx="4089900" cy="4089300"/>
          </a:xfrm>
          <a:prstGeom prst="ellipse">
            <a:avLst/>
          </a:prstGeom>
          <a:solidFill>
            <a:srgbClr val="232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655bb1373d_0_124"/>
          <p:cNvSpPr/>
          <p:nvPr/>
        </p:nvSpPr>
        <p:spPr>
          <a:xfrm>
            <a:off x="5639506" y="4572000"/>
            <a:ext cx="12066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6.7M</a:t>
            </a:r>
            <a:endParaRPr b="0" i="0" sz="4800" u="none" cap="none" strike="noStrike">
              <a:solidFill>
                <a:schemeClr val="dk1"/>
              </a:solidFill>
              <a:latin typeface="Calibri"/>
              <a:ea typeface="Calibri"/>
              <a:cs typeface="Calibri"/>
              <a:sym typeface="Calibri"/>
            </a:endParaRPr>
          </a:p>
        </p:txBody>
      </p:sp>
      <p:sp>
        <p:nvSpPr>
          <p:cNvPr id="154" name="Google Shape;154;g3655bb1373d_0_124"/>
          <p:cNvSpPr/>
          <p:nvPr/>
        </p:nvSpPr>
        <p:spPr>
          <a:xfrm>
            <a:off x="5639506" y="9385300"/>
            <a:ext cx="12321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2.3M</a:t>
            </a:r>
            <a:endParaRPr b="0" i="0" sz="4800" u="none" cap="none" strike="noStrike">
              <a:solidFill>
                <a:schemeClr val="dk1"/>
              </a:solidFill>
              <a:latin typeface="Calibri"/>
              <a:ea typeface="Calibri"/>
              <a:cs typeface="Calibri"/>
              <a:sym typeface="Calibri"/>
            </a:endParaRPr>
          </a:p>
        </p:txBody>
      </p:sp>
      <p:sp>
        <p:nvSpPr>
          <p:cNvPr id="155" name="Google Shape;155;g3655bb1373d_0_124"/>
          <p:cNvSpPr/>
          <p:nvPr/>
        </p:nvSpPr>
        <p:spPr>
          <a:xfrm>
            <a:off x="5639506" y="6451600"/>
            <a:ext cx="12195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4.4M</a:t>
            </a:r>
            <a:endParaRPr b="0" i="0" sz="4800" u="none" cap="none" strike="noStrike">
              <a:solidFill>
                <a:schemeClr val="dk1"/>
              </a:solidFill>
              <a:latin typeface="Calibri"/>
              <a:ea typeface="Calibri"/>
              <a:cs typeface="Calibri"/>
              <a:sym typeface="Calibri"/>
            </a:endParaRPr>
          </a:p>
        </p:txBody>
      </p:sp>
      <p:sp>
        <p:nvSpPr>
          <p:cNvPr id="156" name="Google Shape;156;g3655bb1373d_0_1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7" name="Google Shape;157;g3655bb1373d_0_12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58" name="Google Shape;158;g3655bb1373d_0_124"/>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9" name="Google Shape;159;g3655bb1373d_0_124"/>
          <p:cNvPicPr preferRelativeResize="0"/>
          <p:nvPr/>
        </p:nvPicPr>
        <p:blipFill rotWithShape="1">
          <a:blip r:embed="rId5">
            <a:alphaModFix/>
          </a:blip>
          <a:srcRect b="0" l="0" r="0" t="0"/>
          <a:stretch/>
        </p:blipFill>
        <p:spPr>
          <a:xfrm>
            <a:off x="12638080" y="3594100"/>
            <a:ext cx="635079" cy="1117600"/>
          </a:xfrm>
          <a:prstGeom prst="rect">
            <a:avLst/>
          </a:prstGeom>
          <a:noFill/>
          <a:ln>
            <a:noFill/>
          </a:ln>
        </p:spPr>
      </p:pic>
      <p:sp>
        <p:nvSpPr>
          <p:cNvPr id="160" name="Google Shape;160;g3655bb1373d_0_124"/>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3655bb1373d_0_124"/>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62" name="Google Shape;162;g3655bb1373d_0_124"/>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3" name="Google Shape;163;g3655bb1373d_0_124"/>
          <p:cNvPicPr preferRelativeResize="0"/>
          <p:nvPr/>
        </p:nvPicPr>
        <p:blipFill rotWithShape="1">
          <a:blip r:embed="rId6">
            <a:alphaModFix/>
          </a:blip>
          <a:srcRect b="0" l="0" r="0" t="0"/>
          <a:stretch/>
        </p:blipFill>
        <p:spPr>
          <a:xfrm>
            <a:off x="12638080" y="6946900"/>
            <a:ext cx="1016127" cy="1117600"/>
          </a:xfrm>
          <a:prstGeom prst="rect">
            <a:avLst/>
          </a:prstGeom>
          <a:noFill/>
          <a:ln>
            <a:noFill/>
          </a:ln>
        </p:spPr>
      </p:pic>
      <p:sp>
        <p:nvSpPr>
          <p:cNvPr id="164" name="Google Shape;164;g3655bb1373d_0_124"/>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3655bb1373d_0_124"/>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66" name="Google Shape;166;g3655bb1373d_0_124"/>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7" name="Google Shape;167;g3655bb1373d_0_124"/>
          <p:cNvPicPr preferRelativeResize="0"/>
          <p:nvPr/>
        </p:nvPicPr>
        <p:blipFill rotWithShape="1">
          <a:blip r:embed="rId7">
            <a:alphaModFix/>
          </a:blip>
          <a:srcRect b="0" l="0" r="0" t="0"/>
          <a:stretch/>
        </p:blipFill>
        <p:spPr>
          <a:xfrm>
            <a:off x="12638080" y="10299700"/>
            <a:ext cx="965321" cy="1117600"/>
          </a:xfrm>
          <a:prstGeom prst="rect">
            <a:avLst/>
          </a:prstGeom>
          <a:noFill/>
          <a:ln>
            <a:noFill/>
          </a:ln>
        </p:spPr>
      </p:pic>
      <p:sp>
        <p:nvSpPr>
          <p:cNvPr id="168" name="Google Shape;168;g3655bb1373d_0_124"/>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655bb1373d_0_124"/>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120"/>
        </a:solidFill>
      </p:bgPr>
    </p:bg>
    <p:spTree>
      <p:nvGrpSpPr>
        <p:cNvPr id="174" name="Shape 174"/>
        <p:cNvGrpSpPr/>
        <p:nvPr/>
      </p:nvGrpSpPr>
      <p:grpSpPr>
        <a:xfrm>
          <a:off x="0" y="0"/>
          <a:ext cx="0" cy="0"/>
          <a:chOff x="0" y="0"/>
          <a:chExt cx="0" cy="0"/>
        </a:xfrm>
      </p:grpSpPr>
      <p:pic>
        <p:nvPicPr>
          <p:cNvPr descr=" " id="175" name="Google Shape;175;g3655bb1373d_0_151"/>
          <p:cNvPicPr preferRelativeResize="0"/>
          <p:nvPr/>
        </p:nvPicPr>
        <p:blipFill rotWithShape="1">
          <a:blip r:embed="rId3">
            <a:alphaModFix/>
          </a:blip>
          <a:srcRect b="0" l="0" r="0" t="0"/>
          <a:stretch/>
        </p:blipFill>
        <p:spPr>
          <a:xfrm>
            <a:off x="1130441" y="3390900"/>
            <a:ext cx="3619952" cy="9969500"/>
          </a:xfrm>
          <a:prstGeom prst="rect">
            <a:avLst/>
          </a:prstGeom>
          <a:noFill/>
          <a:ln>
            <a:noFill/>
          </a:ln>
        </p:spPr>
      </p:pic>
      <p:pic>
        <p:nvPicPr>
          <p:cNvPr descr=" " id="176" name="Google Shape;176;g3655bb1373d_0_151"/>
          <p:cNvPicPr preferRelativeResize="0"/>
          <p:nvPr/>
        </p:nvPicPr>
        <p:blipFill rotWithShape="1">
          <a:blip r:embed="rId4">
            <a:alphaModFix/>
          </a:blip>
          <a:srcRect b="0" l="0" r="0" t="0"/>
          <a:stretch/>
        </p:blipFill>
        <p:spPr>
          <a:xfrm>
            <a:off x="19014276" y="3390900"/>
            <a:ext cx="3619952" cy="9969500"/>
          </a:xfrm>
          <a:prstGeom prst="rect">
            <a:avLst/>
          </a:prstGeom>
          <a:noFill/>
          <a:ln>
            <a:noFill/>
          </a:ln>
        </p:spPr>
      </p:pic>
      <p:pic>
        <p:nvPicPr>
          <p:cNvPr descr=" " id="177" name="Google Shape;177;g3655bb1373d_0_151"/>
          <p:cNvPicPr preferRelativeResize="0"/>
          <p:nvPr/>
        </p:nvPicPr>
        <p:blipFill rotWithShape="1">
          <a:blip r:embed="rId5">
            <a:alphaModFix/>
          </a:blip>
          <a:srcRect b="0" l="0" r="0" t="0"/>
          <a:stretch/>
        </p:blipFill>
        <p:spPr>
          <a:xfrm>
            <a:off x="5664910" y="4292600"/>
            <a:ext cx="4280435" cy="9067800"/>
          </a:xfrm>
          <a:prstGeom prst="rect">
            <a:avLst/>
          </a:prstGeom>
          <a:noFill/>
          <a:ln>
            <a:noFill/>
          </a:ln>
        </p:spPr>
      </p:pic>
      <p:pic>
        <p:nvPicPr>
          <p:cNvPr descr=" " id="178" name="Google Shape;178;g3655bb1373d_0_151"/>
          <p:cNvPicPr preferRelativeResize="0"/>
          <p:nvPr/>
        </p:nvPicPr>
        <p:blipFill rotWithShape="1">
          <a:blip r:embed="rId6">
            <a:alphaModFix/>
          </a:blip>
          <a:srcRect b="0" l="0" r="0" t="0"/>
          <a:stretch/>
        </p:blipFill>
        <p:spPr>
          <a:xfrm>
            <a:off x="13438280" y="4292600"/>
            <a:ext cx="4280435" cy="9067800"/>
          </a:xfrm>
          <a:prstGeom prst="rect">
            <a:avLst/>
          </a:prstGeom>
          <a:noFill/>
          <a:ln>
            <a:noFill/>
          </a:ln>
        </p:spPr>
      </p:pic>
      <p:sp>
        <p:nvSpPr>
          <p:cNvPr id="179" name="Google Shape;179;g3655bb1373d_0_1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g3655bb1373d_0_15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81" name="Google Shape;181;g3655bb1373d_0_151"/>
          <p:cNvSpPr/>
          <p:nvPr/>
        </p:nvSpPr>
        <p:spPr>
          <a:xfrm>
            <a:off x="9704011" y="469900"/>
            <a:ext cx="53304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4E3AA"/>
              </a:buClr>
              <a:buSzPts val="8000"/>
              <a:buFont typeface="Creepster"/>
              <a:buNone/>
            </a:pPr>
            <a:r>
              <a:rPr b="0" i="0" lang="en-US" sz="8000" u="none" cap="none" strike="noStrike">
                <a:solidFill>
                  <a:srgbClr val="B4E3AA"/>
                </a:solidFill>
                <a:latin typeface="Creepster"/>
                <a:ea typeface="Creepster"/>
                <a:cs typeface="Creepster"/>
                <a:sym typeface="Creepster"/>
              </a:rPr>
              <a:t>Pricing Plan</a:t>
            </a:r>
            <a:endParaRPr b="0" i="0" sz="8000" u="none" cap="none" strike="noStrike">
              <a:solidFill>
                <a:schemeClr val="dk1"/>
              </a:solidFill>
              <a:latin typeface="Calibri"/>
              <a:ea typeface="Calibri"/>
              <a:cs typeface="Calibri"/>
              <a:sym typeface="Calibri"/>
            </a:endParaRPr>
          </a:p>
        </p:txBody>
      </p:sp>
      <p:sp>
        <p:nvSpPr>
          <p:cNvPr id="182" name="Google Shape;182;g3655bb1373d_0_151"/>
          <p:cNvSpPr/>
          <p:nvPr/>
        </p:nvSpPr>
        <p:spPr>
          <a:xfrm>
            <a:off x="1778221" y="2489200"/>
            <a:ext cx="20843400" cy="1016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655bb1373d_0_151"/>
          <p:cNvSpPr/>
          <p:nvPr/>
        </p:nvSpPr>
        <p:spPr>
          <a:xfrm>
            <a:off x="1778221" y="2489200"/>
            <a:ext cx="6439800" cy="10160100"/>
          </a:xfrm>
          <a:prstGeom prst="roundRect">
            <a:avLst>
              <a:gd fmla="val 3124" name="adj"/>
            </a:avLst>
          </a:prstGeom>
          <a:noFill/>
          <a:ln cap="flat" cmpd="sng" w="12700">
            <a:solidFill>
              <a:srgbClr val="B0CF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4" name="Google Shape;184;g3655bb1373d_0_151"/>
          <p:cNvPicPr preferRelativeResize="0"/>
          <p:nvPr/>
        </p:nvPicPr>
        <p:blipFill rotWithShape="1">
          <a:blip r:embed="rId8">
            <a:alphaModFix/>
          </a:blip>
          <a:srcRect b="0" l="0" r="0" t="0"/>
          <a:stretch/>
        </p:blipFill>
        <p:spPr>
          <a:xfrm>
            <a:off x="4035697" y="2946400"/>
            <a:ext cx="1924753" cy="1625612"/>
          </a:xfrm>
          <a:prstGeom prst="rect">
            <a:avLst/>
          </a:prstGeom>
          <a:noFill/>
          <a:ln>
            <a:noFill/>
          </a:ln>
        </p:spPr>
      </p:pic>
      <p:sp>
        <p:nvSpPr>
          <p:cNvPr id="185" name="Google Shape;185;g3655bb1373d_0_151"/>
          <p:cNvSpPr/>
          <p:nvPr/>
        </p:nvSpPr>
        <p:spPr>
          <a:xfrm>
            <a:off x="4267732" y="4876812"/>
            <a:ext cx="14607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Basic</a:t>
            </a:r>
            <a:endParaRPr b="0" i="0" sz="4800" u="none" cap="none" strike="noStrike">
              <a:solidFill>
                <a:schemeClr val="dk1"/>
              </a:solidFill>
              <a:latin typeface="Calibri"/>
              <a:ea typeface="Calibri"/>
              <a:cs typeface="Calibri"/>
              <a:sym typeface="Calibri"/>
            </a:endParaRPr>
          </a:p>
        </p:txBody>
      </p:sp>
      <p:sp>
        <p:nvSpPr>
          <p:cNvPr id="186" name="Google Shape;186;g3655bb1373d_0_151"/>
          <p:cNvSpPr/>
          <p:nvPr/>
        </p:nvSpPr>
        <p:spPr>
          <a:xfrm>
            <a:off x="2235478" y="58928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87" name="Google Shape;187;g3655bb1373d_0_151"/>
          <p:cNvSpPr/>
          <p:nvPr/>
        </p:nvSpPr>
        <p:spPr>
          <a:xfrm>
            <a:off x="3664406" y="11480812"/>
            <a:ext cx="26673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$10/month</a:t>
            </a:r>
            <a:endParaRPr b="0" i="0" sz="4800" u="none" cap="none" strike="noStrike">
              <a:solidFill>
                <a:schemeClr val="dk1"/>
              </a:solidFill>
              <a:latin typeface="Calibri"/>
              <a:ea typeface="Calibri"/>
              <a:cs typeface="Calibri"/>
              <a:sym typeface="Calibri"/>
            </a:endParaRPr>
          </a:p>
        </p:txBody>
      </p:sp>
      <p:sp>
        <p:nvSpPr>
          <p:cNvPr id="188" name="Google Shape;188;g3655bb1373d_0_151"/>
          <p:cNvSpPr/>
          <p:nvPr/>
        </p:nvSpPr>
        <p:spPr>
          <a:xfrm>
            <a:off x="8980021" y="2489200"/>
            <a:ext cx="6439800" cy="10160100"/>
          </a:xfrm>
          <a:prstGeom prst="roundRect">
            <a:avLst>
              <a:gd fmla="val 3124" name="adj"/>
            </a:avLst>
          </a:prstGeom>
          <a:noFill/>
          <a:ln cap="flat" cmpd="sng" w="12700">
            <a:solidFill>
              <a:srgbClr val="B0CF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9" name="Google Shape;189;g3655bb1373d_0_151"/>
          <p:cNvPicPr preferRelativeResize="0"/>
          <p:nvPr/>
        </p:nvPicPr>
        <p:blipFill rotWithShape="1">
          <a:blip r:embed="rId9">
            <a:alphaModFix/>
          </a:blip>
          <a:srcRect b="0" l="0" r="0" t="0"/>
          <a:stretch/>
        </p:blipFill>
        <p:spPr>
          <a:xfrm>
            <a:off x="11454207" y="2946400"/>
            <a:ext cx="1491333" cy="1625600"/>
          </a:xfrm>
          <a:prstGeom prst="rect">
            <a:avLst/>
          </a:prstGeom>
          <a:noFill/>
          <a:ln>
            <a:noFill/>
          </a:ln>
        </p:spPr>
      </p:pic>
      <p:sp>
        <p:nvSpPr>
          <p:cNvPr id="190" name="Google Shape;190;g3655bb1373d_0_151"/>
          <p:cNvSpPr/>
          <p:nvPr/>
        </p:nvSpPr>
        <p:spPr>
          <a:xfrm>
            <a:off x="11507637" y="4876800"/>
            <a:ext cx="13845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Elite</a:t>
            </a:r>
            <a:endParaRPr b="0" i="0" sz="4800" u="none" cap="none" strike="noStrike">
              <a:solidFill>
                <a:schemeClr val="dk1"/>
              </a:solidFill>
              <a:latin typeface="Calibri"/>
              <a:ea typeface="Calibri"/>
              <a:cs typeface="Calibri"/>
              <a:sym typeface="Calibri"/>
            </a:endParaRPr>
          </a:p>
        </p:txBody>
      </p:sp>
      <p:sp>
        <p:nvSpPr>
          <p:cNvPr id="191" name="Google Shape;191;g3655bb1373d_0_151"/>
          <p:cNvSpPr/>
          <p:nvPr/>
        </p:nvSpPr>
        <p:spPr>
          <a:xfrm>
            <a:off x="9437278" y="58928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192" name="Google Shape;192;g3655bb1373d_0_151"/>
          <p:cNvSpPr/>
          <p:nvPr/>
        </p:nvSpPr>
        <p:spPr>
          <a:xfrm>
            <a:off x="10828102" y="11480800"/>
            <a:ext cx="27435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$50/month</a:t>
            </a:r>
            <a:endParaRPr b="0" i="0" sz="4800" u="none" cap="none" strike="noStrike">
              <a:solidFill>
                <a:schemeClr val="dk1"/>
              </a:solidFill>
              <a:latin typeface="Calibri"/>
              <a:ea typeface="Calibri"/>
              <a:cs typeface="Calibri"/>
              <a:sym typeface="Calibri"/>
            </a:endParaRPr>
          </a:p>
        </p:txBody>
      </p:sp>
      <p:sp>
        <p:nvSpPr>
          <p:cNvPr id="193" name="Google Shape;193;g3655bb1373d_0_151"/>
          <p:cNvSpPr/>
          <p:nvPr/>
        </p:nvSpPr>
        <p:spPr>
          <a:xfrm>
            <a:off x="16181822" y="2489200"/>
            <a:ext cx="6439800" cy="10160100"/>
          </a:xfrm>
          <a:prstGeom prst="roundRect">
            <a:avLst>
              <a:gd fmla="val 3124" name="adj"/>
            </a:avLst>
          </a:prstGeom>
          <a:noFill/>
          <a:ln cap="flat" cmpd="sng" w="12700">
            <a:solidFill>
              <a:srgbClr val="B0CF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4" name="Google Shape;194;g3655bb1373d_0_151"/>
          <p:cNvPicPr preferRelativeResize="0"/>
          <p:nvPr/>
        </p:nvPicPr>
        <p:blipFill rotWithShape="1">
          <a:blip r:embed="rId10">
            <a:alphaModFix/>
          </a:blip>
          <a:srcRect b="0" l="0" r="0" t="0"/>
          <a:stretch/>
        </p:blipFill>
        <p:spPr>
          <a:xfrm>
            <a:off x="18521771" y="2946400"/>
            <a:ext cx="1759809" cy="1625600"/>
          </a:xfrm>
          <a:prstGeom prst="rect">
            <a:avLst/>
          </a:prstGeom>
          <a:noFill/>
          <a:ln>
            <a:noFill/>
          </a:ln>
        </p:spPr>
      </p:pic>
      <p:sp>
        <p:nvSpPr>
          <p:cNvPr id="195" name="Google Shape;195;g3655bb1373d_0_151"/>
          <p:cNvSpPr/>
          <p:nvPr/>
        </p:nvSpPr>
        <p:spPr>
          <a:xfrm>
            <a:off x="18125165" y="4876800"/>
            <a:ext cx="25530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0CFA6"/>
              </a:buClr>
              <a:buSzPts val="4800"/>
              <a:buFont typeface="Creepster"/>
              <a:buNone/>
            </a:pPr>
            <a:r>
              <a:rPr b="0" i="0" lang="en-US" sz="4800" u="none" cap="none" strike="noStrike">
                <a:solidFill>
                  <a:srgbClr val="B0CFA6"/>
                </a:solidFill>
                <a:latin typeface="Creepster"/>
                <a:ea typeface="Creepster"/>
                <a:cs typeface="Creepster"/>
                <a:sym typeface="Creepster"/>
              </a:rPr>
              <a:t>Legendary</a:t>
            </a:r>
            <a:endParaRPr b="0" i="0" sz="4800" u="none" cap="none" strike="noStrike">
              <a:solidFill>
                <a:schemeClr val="dk1"/>
              </a:solidFill>
              <a:latin typeface="Calibri"/>
              <a:ea typeface="Calibri"/>
              <a:cs typeface="Calibri"/>
              <a:sym typeface="Calibri"/>
            </a:endParaRPr>
          </a:p>
        </p:txBody>
      </p:sp>
      <p:sp>
        <p:nvSpPr>
          <p:cNvPr id="196" name="Google Shape;196;g3655bb1373d_0_151"/>
          <p:cNvSpPr/>
          <p:nvPr/>
        </p:nvSpPr>
        <p:spPr>
          <a:xfrm>
            <a:off x="16639080" y="58928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197" name="Google Shape;197;g3655bb1373d_0_151"/>
          <p:cNvSpPr/>
          <p:nvPr/>
        </p:nvSpPr>
        <p:spPr>
          <a:xfrm>
            <a:off x="17928291" y="11480800"/>
            <a:ext cx="29469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Creepster"/>
              <a:buNone/>
            </a:pPr>
            <a:r>
              <a:rPr b="0" i="0" lang="en-US" sz="4800" u="none" cap="none" strike="noStrike">
                <a:solidFill>
                  <a:srgbClr val="FFFFFF"/>
                </a:solidFill>
                <a:latin typeface="Creepster"/>
                <a:ea typeface="Creepster"/>
                <a:cs typeface="Creepster"/>
                <a:sym typeface="Creepster"/>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2025-09-08T07:08:50Z</dcterms:created>
  <dc:creator>PptxGenJS</dc:creator>
</cp:coreProperties>
</file>