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8" r:id="rId4"/>
    <p:sldId id="267" r:id="rId5"/>
    <p:sldId id="278" r:id="rId6"/>
    <p:sldId id="277" r:id="rId7"/>
    <p:sldId id="27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10/03/2025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10/03/2025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10/03/2025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10/03/2025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10/03/2025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10/03/2025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10/03/2025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10/03/2025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10/03/2025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10/03/2025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10/03/2025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10/03/2025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XIN TRI ÂN 1</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254080"/>
            <a:ext cx="11526982" cy="5940088"/>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5000" b="1" dirty="0"/>
              <a:t>Lời tạ ơn con dâng lên chúa khi nắng hồng vừa mới lên khi hoàng hôn đang xuống dần, xuống dần.  Vì ngàn hồng ân như muôn lớp sóng Chúa thương đổ xuống trên con tháng năm hoài vẫn miên man.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a:t>Xin tri </a:t>
            </a:r>
            <a:r>
              <a:rPr lang="en-US" sz="6600" b="1" dirty="0" err="1"/>
              <a:t>ân</a:t>
            </a:r>
            <a:r>
              <a:rPr lang="en-US" sz="6600" b="1" dirty="0"/>
              <a:t> </a:t>
            </a:r>
            <a:r>
              <a:rPr lang="en-US" sz="6600" b="1" dirty="0" err="1"/>
              <a:t>Ngài</a:t>
            </a:r>
            <a:r>
              <a:rPr lang="en-US" sz="6600" b="1" dirty="0"/>
              <a:t> </a:t>
            </a:r>
            <a:r>
              <a:rPr lang="en-US" sz="6600" b="1" dirty="0" err="1"/>
              <a:t>bằng</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trong</a:t>
            </a:r>
            <a:r>
              <a:rPr lang="en-US" sz="6600" b="1" dirty="0"/>
              <a:t> </a:t>
            </a:r>
            <a:r>
              <a:rPr lang="en-US" sz="6600" b="1" dirty="0" err="1"/>
              <a:t>không</a:t>
            </a:r>
            <a:r>
              <a:rPr lang="en-US" sz="6600" b="1" dirty="0"/>
              <a:t> </a:t>
            </a:r>
            <a:r>
              <a:rPr lang="en-US" sz="6600" b="1" dirty="0" err="1"/>
              <a:t>gian</a:t>
            </a:r>
            <a:r>
              <a:rPr lang="en-US" sz="6600" b="1" dirty="0"/>
              <a:t> </a:t>
            </a:r>
            <a:r>
              <a:rPr lang="en-US" sz="6600" b="1" dirty="0" err="1"/>
              <a:t>theo</a:t>
            </a:r>
            <a:r>
              <a:rPr lang="en-US" sz="6600" b="1" dirty="0"/>
              <a:t> </a:t>
            </a:r>
            <a:r>
              <a:rPr lang="en-US" sz="6600" b="1" dirty="0" err="1"/>
              <a:t>thời</a:t>
            </a:r>
            <a:r>
              <a:rPr lang="en-US" sz="6600" b="1" dirty="0"/>
              <a:t> </a:t>
            </a:r>
            <a:r>
              <a:rPr lang="en-US" sz="6600" b="1" dirty="0" err="1"/>
              <a:t>gian</a:t>
            </a:r>
            <a:r>
              <a:rPr lang="en-US" sz="6600" b="1" dirty="0"/>
              <a:t> </a:t>
            </a:r>
            <a:r>
              <a:rPr lang="en-US" sz="6600" b="1" dirty="0" err="1"/>
              <a:t>vang</a:t>
            </a:r>
            <a:r>
              <a:rPr lang="en-US" sz="6600" b="1" dirty="0"/>
              <a:t> </a:t>
            </a:r>
            <a:r>
              <a:rPr lang="en-US" sz="6600" b="1" dirty="0" err="1"/>
              <a:t>mãi</a:t>
            </a:r>
            <a:r>
              <a:rPr lang="en-US" sz="6600" b="1" dirty="0"/>
              <a:t>.  </a:t>
            </a:r>
            <a:r>
              <a:rPr lang="en-US" sz="6600" b="1" dirty="0" err="1"/>
              <a:t>Bao</a:t>
            </a:r>
            <a:r>
              <a:rPr lang="en-US" sz="6600" b="1" dirty="0"/>
              <a:t> </a:t>
            </a:r>
            <a:r>
              <a:rPr lang="en-US" sz="6600" b="1" dirty="0" err="1"/>
              <a:t>nhiêu</a:t>
            </a:r>
            <a:r>
              <a:rPr lang="en-US" sz="6600" b="1" dirty="0"/>
              <a:t> </a:t>
            </a:r>
            <a:r>
              <a:rPr lang="en-US" sz="6600" b="1" dirty="0" err="1"/>
              <a:t>tâm</a:t>
            </a:r>
            <a:r>
              <a:rPr lang="en-US" sz="6600" b="1" dirty="0"/>
              <a:t> </a:t>
            </a:r>
            <a:r>
              <a:rPr lang="en-US" sz="6600" b="1" dirty="0" err="1"/>
              <a:t>tình</a:t>
            </a:r>
            <a:r>
              <a:rPr lang="en-US" sz="6600" b="1" dirty="0"/>
              <a:t> </a:t>
            </a:r>
            <a:r>
              <a:rPr lang="en-US" sz="6600" b="1" dirty="0" err="1"/>
              <a:t>dệt</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xin</a:t>
            </a:r>
            <a:r>
              <a:rPr lang="en-US" sz="6600" b="1" dirty="0"/>
              <a:t> </a:t>
            </a:r>
            <a:r>
              <a:rPr lang="en-US" sz="6600" b="1" dirty="0" err="1"/>
              <a:t>dâng</a:t>
            </a:r>
            <a:r>
              <a:rPr lang="en-US" sz="6600" b="1" dirty="0"/>
              <a:t> </a:t>
            </a:r>
            <a:r>
              <a:rPr lang="en-US" sz="6600" b="1" dirty="0" err="1"/>
              <a:t>lên</a:t>
            </a:r>
            <a:r>
              <a:rPr lang="en-US" sz="6600" b="1" dirty="0"/>
              <a:t> </a:t>
            </a:r>
            <a:r>
              <a:rPr lang="en-US" sz="6600" b="1" dirty="0" err="1"/>
              <a:t>Ngài</a:t>
            </a:r>
            <a:r>
              <a:rPr lang="en-US" sz="6600" b="1" dirty="0"/>
              <a:t>, </a:t>
            </a:r>
            <a:r>
              <a:rPr lang="en-US" sz="6600" b="1" dirty="0" err="1"/>
              <a:t>xin</a:t>
            </a:r>
            <a:r>
              <a:rPr lang="en-US" sz="6600" b="1" dirty="0"/>
              <a:t> tri </a:t>
            </a:r>
            <a:r>
              <a:rPr lang="en-US" sz="6600" b="1" dirty="0" err="1"/>
              <a:t>ân</a:t>
            </a:r>
            <a:r>
              <a:rPr lang="en-US" sz="6600" b="1" dirty="0"/>
              <a:t> </a:t>
            </a:r>
            <a:r>
              <a:rPr lang="en-US" sz="6600" b="1" dirty="0" err="1"/>
              <a:t>Ngài</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322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93183"/>
            <a:ext cx="11284236" cy="5940088"/>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5000" b="1" dirty="0"/>
              <a:t>Là giọt sương long lanh trong nắng ôi rất đẹp và rất xinh nhưng chẳng lâu tan biến dần, biến dần. Là một làn mây bay bay theo gió chút tơ trời Chúa đâu quên thế nên Ngài vẫn ngay bên. </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431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a:t>Xin tri </a:t>
            </a:r>
            <a:r>
              <a:rPr lang="en-US" sz="6600" b="1" dirty="0" err="1"/>
              <a:t>ân</a:t>
            </a:r>
            <a:r>
              <a:rPr lang="en-US" sz="6600" b="1" dirty="0"/>
              <a:t> </a:t>
            </a:r>
            <a:r>
              <a:rPr lang="en-US" sz="6600" b="1" dirty="0" err="1"/>
              <a:t>Ngài</a:t>
            </a:r>
            <a:r>
              <a:rPr lang="en-US" sz="6600" b="1" dirty="0"/>
              <a:t> </a:t>
            </a:r>
            <a:r>
              <a:rPr lang="en-US" sz="6600" b="1" dirty="0" err="1"/>
              <a:t>bằng</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trong</a:t>
            </a:r>
            <a:r>
              <a:rPr lang="en-US" sz="6600" b="1" dirty="0"/>
              <a:t> </a:t>
            </a:r>
            <a:r>
              <a:rPr lang="en-US" sz="6600" b="1" dirty="0" err="1"/>
              <a:t>không</a:t>
            </a:r>
            <a:r>
              <a:rPr lang="en-US" sz="6600" b="1" dirty="0"/>
              <a:t> </a:t>
            </a:r>
            <a:r>
              <a:rPr lang="en-US" sz="6600" b="1" dirty="0" err="1"/>
              <a:t>gian</a:t>
            </a:r>
            <a:r>
              <a:rPr lang="en-US" sz="6600" b="1" dirty="0"/>
              <a:t> </a:t>
            </a:r>
            <a:r>
              <a:rPr lang="en-US" sz="6600" b="1" dirty="0" err="1"/>
              <a:t>theo</a:t>
            </a:r>
            <a:r>
              <a:rPr lang="en-US" sz="6600" b="1" dirty="0"/>
              <a:t> </a:t>
            </a:r>
            <a:r>
              <a:rPr lang="en-US" sz="6600" b="1" dirty="0" err="1"/>
              <a:t>thời</a:t>
            </a:r>
            <a:r>
              <a:rPr lang="en-US" sz="6600" b="1" dirty="0"/>
              <a:t> </a:t>
            </a:r>
            <a:r>
              <a:rPr lang="en-US" sz="6600" b="1" dirty="0" err="1"/>
              <a:t>gian</a:t>
            </a:r>
            <a:r>
              <a:rPr lang="en-US" sz="6600" b="1" dirty="0"/>
              <a:t> </a:t>
            </a:r>
            <a:r>
              <a:rPr lang="en-US" sz="6600" b="1" dirty="0" err="1"/>
              <a:t>vang</a:t>
            </a:r>
            <a:r>
              <a:rPr lang="en-US" sz="6600" b="1" dirty="0"/>
              <a:t> </a:t>
            </a:r>
            <a:r>
              <a:rPr lang="en-US" sz="6600" b="1" dirty="0" err="1"/>
              <a:t>mãi</a:t>
            </a:r>
            <a:r>
              <a:rPr lang="en-US" sz="6600" b="1" dirty="0"/>
              <a:t>.  </a:t>
            </a:r>
            <a:r>
              <a:rPr lang="en-US" sz="6600" b="1" dirty="0" err="1"/>
              <a:t>Bao</a:t>
            </a:r>
            <a:r>
              <a:rPr lang="en-US" sz="6600" b="1" dirty="0"/>
              <a:t> </a:t>
            </a:r>
            <a:r>
              <a:rPr lang="en-US" sz="6600" b="1" dirty="0" err="1"/>
              <a:t>nhiêu</a:t>
            </a:r>
            <a:r>
              <a:rPr lang="en-US" sz="6600" b="1" dirty="0"/>
              <a:t> </a:t>
            </a:r>
            <a:r>
              <a:rPr lang="en-US" sz="6600" b="1" dirty="0" err="1"/>
              <a:t>tâm</a:t>
            </a:r>
            <a:r>
              <a:rPr lang="en-US" sz="6600" b="1" dirty="0"/>
              <a:t> </a:t>
            </a:r>
            <a:r>
              <a:rPr lang="en-US" sz="6600" b="1" dirty="0" err="1"/>
              <a:t>tình</a:t>
            </a:r>
            <a:r>
              <a:rPr lang="en-US" sz="6600" b="1" dirty="0"/>
              <a:t> </a:t>
            </a:r>
            <a:r>
              <a:rPr lang="en-US" sz="6600" b="1" dirty="0" err="1"/>
              <a:t>dệt</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xin</a:t>
            </a:r>
            <a:r>
              <a:rPr lang="en-US" sz="6600" b="1" dirty="0"/>
              <a:t> </a:t>
            </a:r>
            <a:r>
              <a:rPr lang="en-US" sz="6600" b="1" dirty="0" err="1"/>
              <a:t>dâng</a:t>
            </a:r>
            <a:r>
              <a:rPr lang="en-US" sz="6600" b="1" dirty="0"/>
              <a:t> </a:t>
            </a:r>
            <a:r>
              <a:rPr lang="en-US" sz="6600" b="1" dirty="0" err="1"/>
              <a:t>lên</a:t>
            </a:r>
            <a:r>
              <a:rPr lang="en-US" sz="6600" b="1" dirty="0"/>
              <a:t> </a:t>
            </a:r>
            <a:r>
              <a:rPr lang="en-US" sz="6600" b="1" dirty="0" err="1"/>
              <a:t>Ngài</a:t>
            </a:r>
            <a:r>
              <a:rPr lang="en-US" sz="6600" b="1" dirty="0"/>
              <a:t>, </a:t>
            </a:r>
            <a:r>
              <a:rPr lang="en-US" sz="6600" b="1" dirty="0" err="1"/>
              <a:t>xin</a:t>
            </a:r>
            <a:r>
              <a:rPr lang="en-US" sz="6600" b="1" dirty="0"/>
              <a:t> tri </a:t>
            </a:r>
            <a:r>
              <a:rPr lang="en-US" sz="6600" b="1" dirty="0" err="1"/>
              <a:t>ân</a:t>
            </a:r>
            <a:r>
              <a:rPr lang="en-US" sz="6600" b="1" dirty="0"/>
              <a:t> </a:t>
            </a:r>
            <a:r>
              <a:rPr lang="en-US" sz="6600" b="1" dirty="0" err="1"/>
              <a:t>Ngài</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87219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18630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Đường trần gian say sưa con bước quên lối về lạc bến mê quê nhà yêu xa mất rồi, mất rồi.  Ngài đã dủ thương ban ơn soi lối cánh tay Ngài đỡ nâng con dẫn đưa về bến an vui. </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3341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a:t>Xin tri </a:t>
            </a:r>
            <a:r>
              <a:rPr lang="en-US" sz="6600" b="1" dirty="0" err="1"/>
              <a:t>ân</a:t>
            </a:r>
            <a:r>
              <a:rPr lang="en-US" sz="6600" b="1" dirty="0"/>
              <a:t> </a:t>
            </a:r>
            <a:r>
              <a:rPr lang="en-US" sz="6600" b="1" dirty="0" err="1"/>
              <a:t>Ngài</a:t>
            </a:r>
            <a:r>
              <a:rPr lang="en-US" sz="6600" b="1" dirty="0"/>
              <a:t> </a:t>
            </a:r>
            <a:r>
              <a:rPr lang="en-US" sz="6600" b="1" dirty="0" err="1"/>
              <a:t>bằng</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trong</a:t>
            </a:r>
            <a:r>
              <a:rPr lang="en-US" sz="6600" b="1" dirty="0"/>
              <a:t> </a:t>
            </a:r>
            <a:r>
              <a:rPr lang="en-US" sz="6600" b="1" dirty="0" err="1"/>
              <a:t>không</a:t>
            </a:r>
            <a:r>
              <a:rPr lang="en-US" sz="6600" b="1" dirty="0"/>
              <a:t> </a:t>
            </a:r>
            <a:r>
              <a:rPr lang="en-US" sz="6600" b="1" dirty="0" err="1"/>
              <a:t>gian</a:t>
            </a:r>
            <a:r>
              <a:rPr lang="en-US" sz="6600" b="1" dirty="0"/>
              <a:t> </a:t>
            </a:r>
            <a:r>
              <a:rPr lang="en-US" sz="6600" b="1" dirty="0" err="1"/>
              <a:t>theo</a:t>
            </a:r>
            <a:r>
              <a:rPr lang="en-US" sz="6600" b="1" dirty="0"/>
              <a:t> </a:t>
            </a:r>
            <a:r>
              <a:rPr lang="en-US" sz="6600" b="1" dirty="0" err="1"/>
              <a:t>thời</a:t>
            </a:r>
            <a:r>
              <a:rPr lang="en-US" sz="6600" b="1" dirty="0"/>
              <a:t> </a:t>
            </a:r>
            <a:r>
              <a:rPr lang="en-US" sz="6600" b="1" dirty="0" err="1"/>
              <a:t>gian</a:t>
            </a:r>
            <a:r>
              <a:rPr lang="en-US" sz="6600" b="1" dirty="0"/>
              <a:t> </a:t>
            </a:r>
            <a:r>
              <a:rPr lang="en-US" sz="6600" b="1" dirty="0" err="1"/>
              <a:t>vang</a:t>
            </a:r>
            <a:r>
              <a:rPr lang="en-US" sz="6600" b="1" dirty="0"/>
              <a:t> </a:t>
            </a:r>
            <a:r>
              <a:rPr lang="en-US" sz="6600" b="1" dirty="0" err="1"/>
              <a:t>mãi</a:t>
            </a:r>
            <a:r>
              <a:rPr lang="en-US" sz="6600" b="1" dirty="0"/>
              <a:t>.  </a:t>
            </a:r>
            <a:r>
              <a:rPr lang="en-US" sz="6600" b="1" dirty="0" err="1"/>
              <a:t>Bao</a:t>
            </a:r>
            <a:r>
              <a:rPr lang="en-US" sz="6600" b="1" dirty="0"/>
              <a:t> </a:t>
            </a:r>
            <a:r>
              <a:rPr lang="en-US" sz="6600" b="1" dirty="0" err="1"/>
              <a:t>nhiêu</a:t>
            </a:r>
            <a:r>
              <a:rPr lang="en-US" sz="6600" b="1" dirty="0"/>
              <a:t> </a:t>
            </a:r>
            <a:r>
              <a:rPr lang="en-US" sz="6600" b="1" dirty="0" err="1"/>
              <a:t>tâm</a:t>
            </a:r>
            <a:r>
              <a:rPr lang="en-US" sz="6600" b="1" dirty="0"/>
              <a:t> </a:t>
            </a:r>
            <a:r>
              <a:rPr lang="en-US" sz="6600" b="1" dirty="0" err="1"/>
              <a:t>tình</a:t>
            </a:r>
            <a:r>
              <a:rPr lang="en-US" sz="6600" b="1" dirty="0"/>
              <a:t> </a:t>
            </a:r>
            <a:r>
              <a:rPr lang="en-US" sz="6600" b="1" dirty="0" err="1"/>
              <a:t>dệt</a:t>
            </a:r>
            <a:r>
              <a:rPr lang="en-US" sz="6600" b="1" dirty="0"/>
              <a:t> </a:t>
            </a:r>
            <a:r>
              <a:rPr lang="en-US" sz="6600" b="1" dirty="0" err="1"/>
              <a:t>khúc</a:t>
            </a:r>
            <a:r>
              <a:rPr lang="en-US" sz="6600" b="1" dirty="0"/>
              <a:t> </a:t>
            </a:r>
            <a:r>
              <a:rPr lang="en-US" sz="6600" b="1" dirty="0" err="1"/>
              <a:t>hoan</a:t>
            </a:r>
            <a:r>
              <a:rPr lang="en-US" sz="6600" b="1" dirty="0"/>
              <a:t> ca </a:t>
            </a:r>
            <a:r>
              <a:rPr lang="en-US" sz="6600" b="1" dirty="0" err="1"/>
              <a:t>xin</a:t>
            </a:r>
            <a:r>
              <a:rPr lang="en-US" sz="6600" b="1" dirty="0"/>
              <a:t> </a:t>
            </a:r>
            <a:r>
              <a:rPr lang="en-US" sz="6600" b="1" dirty="0" err="1"/>
              <a:t>dâng</a:t>
            </a:r>
            <a:r>
              <a:rPr lang="en-US" sz="6600" b="1" dirty="0"/>
              <a:t> </a:t>
            </a:r>
            <a:r>
              <a:rPr lang="en-US" sz="6600" b="1" dirty="0" err="1"/>
              <a:t>lên</a:t>
            </a:r>
            <a:r>
              <a:rPr lang="en-US" sz="6600" b="1" dirty="0"/>
              <a:t> </a:t>
            </a:r>
            <a:r>
              <a:rPr lang="en-US" sz="6600" b="1" dirty="0" err="1"/>
              <a:t>Ngài</a:t>
            </a:r>
            <a:r>
              <a:rPr lang="en-US" sz="6600" b="1" dirty="0"/>
              <a:t>, </a:t>
            </a:r>
            <a:r>
              <a:rPr lang="en-US" sz="6600" b="1" dirty="0" err="1"/>
              <a:t>xin</a:t>
            </a:r>
            <a:r>
              <a:rPr lang="en-US" sz="6600" b="1" dirty="0"/>
              <a:t> tri </a:t>
            </a:r>
            <a:r>
              <a:rPr lang="en-US" sz="6600" b="1" dirty="0" err="1"/>
              <a:t>ân</a:t>
            </a:r>
            <a:r>
              <a:rPr lang="en-US" sz="6600" b="1" dirty="0"/>
              <a:t> </a:t>
            </a:r>
            <a:r>
              <a:rPr lang="en-US" sz="6600" b="1" dirty="0" err="1"/>
              <a:t>Ngài</a:t>
            </a:r>
            <a:r>
              <a:rPr lang="en-US" sz="6600" b="1" dirty="0"/>
              <a:t>.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70705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98</TotalTime>
  <Words>134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XIN TRI ÂN 1</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37</cp:revision>
  <dcterms:created xsi:type="dcterms:W3CDTF">2024-12-09T09:33:29Z</dcterms:created>
  <dcterms:modified xsi:type="dcterms:W3CDTF">2025-03-10T03:33:01Z</dcterms:modified>
</cp:coreProperties>
</file>