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notesMasterIdLst>
    <p:notesMasterId r:id="rId23"/>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slideLayout" Target="../slideLayouts/slideLayout1.xml"/><Relationship Id="rId5"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slideLayout" Target="../slideLayouts/slideLayout1.xml"/><Relationship Id="rId7"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slideLayout" Target="../slideLayouts/slideLayout1.xml"/><Relationship Id="rId7"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image" Target="../media/image-12-7.png"/><Relationship Id="rId8" Type="http://schemas.openxmlformats.org/officeDocument/2006/relationships/image" Target="../media/image-12-8.png"/><Relationship Id="rId9" Type="http://schemas.openxmlformats.org/officeDocument/2006/relationships/slideLayout" Target="../slideLayouts/slideLayout1.xml"/><Relationship Id="rId10"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slideLayout" Target="../slideLayouts/slideLayout1.xml"/><Relationship Id="rId6"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slideLayout" Target="../slideLayouts/slideLayout1.xml"/><Relationship Id="rId6"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slideLayout" Target="../slideLayouts/slideLayout1.xml"/><Relationship Id="rId5"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slideLayout" Target="../slideLayouts/slideLayout1.xml"/><Relationship Id="rId8"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image" Target="../media/image-17-6.png"/><Relationship Id="rId7" Type="http://schemas.openxmlformats.org/officeDocument/2006/relationships/slideLayout" Target="../slideLayouts/slideLayout1.xml"/><Relationship Id="rId8"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slideLayout" Target="../slideLayouts/slideLayout1.xml"/><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image" Target="../media/image-19-5.png"/><Relationship Id="rId6" Type="http://schemas.openxmlformats.org/officeDocument/2006/relationships/slideLayout" Target="../slideLayouts/slideLayout1.xml"/><Relationship Id="rId7"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slideLayout" Target="../slideLayouts/slideLayout1.xml"/><Relationship Id="rId6"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slideLayout" Target="../slideLayouts/slideLayout1.xml"/><Relationship Id="rId6"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4" Type="http://schemas.openxmlformats.org/officeDocument/2006/relationships/hyperlink" Target="https://unsplash.com/" TargetMode="External"/><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5" Type="http://schemas.openxmlformats.org/officeDocument/2006/relationships/slideLayout" Target="../slideLayouts/slideLayout1.xml"/><Relationship Id="rId6"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image" Target="../media/image-3-9.png"/><Relationship Id="rId10" Type="http://schemas.openxmlformats.org/officeDocument/2006/relationships/image" Target="../media/image-3-10.png"/><Relationship Id="rId11" Type="http://schemas.openxmlformats.org/officeDocument/2006/relationships/slideLayout" Target="../slideLayouts/slideLayout1.xml"/><Relationship Id="rId1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slideLayout" Target="../slideLayouts/slideLayout1.xml"/><Relationship Id="rId6"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slideLayout" Target="../slideLayouts/slideLayout1.xml"/><Relationship Id="rId6"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slideLayout" Target="../slideLayouts/slideLayout1.xml"/><Relationship Id="rId7"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slideLayout" Target="../slideLayouts/slideLayout1.xml"/><Relationship Id="rId7"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slideLayout" Target="../slideLayouts/slideLayout1.xml"/><Relationship Id="rId6"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slideLayout" Target="../slideLayouts/slideLayout1.xml"/><Relationship Id="rId8"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ECE9E6"/>
        </a:solidFill>
      </p:bgPr>
    </p:bg>
    <p:spTree>
      <p:nvGrpSpPr>
        <p:cNvPr id="1" name=""/>
        <p:cNvGrpSpPr/>
        <p:nvPr/>
      </p:nvGrpSpPr>
      <p:grpSpPr>
        <a:xfrm>
          <a:off x="0" y="0"/>
          <a:ext cx="0" cy="0"/>
          <a:chOff x="0" y="0"/>
          <a:chExt cx="0" cy="0"/>
        </a:xfrm>
      </p:grpSpPr>
      <p:sp>
        <p:nvSpPr>
          <p:cNvPr id="2" name="Shape 0"/>
          <p:cNvSpPr/>
          <p:nvPr/>
        </p:nvSpPr>
        <p:spPr>
          <a:xfrm>
            <a:off x="3810476" y="2260600"/>
            <a:ext cx="19560445" cy="7531100"/>
          </a:xfrm>
          <a:prstGeom prst="rect">
            <a:avLst/>
          </a:prstGeom>
          <a:solidFill>
            <a:srgbClr val="C3D1D3">
              <a:alpha val="100000"/>
            </a:srgbClr>
          </a:solidFill>
          <a:ln/>
        </p:spPr>
      </p:sp>
      <p:sp>
        <p:nvSpPr>
          <p:cNvPr id="3" name="Text 1"/>
          <p:cNvSpPr/>
          <p:nvPr/>
        </p:nvSpPr>
        <p:spPr>
          <a:xfrm>
            <a:off x="7646356" y="4394200"/>
            <a:ext cx="13307030" cy="2738967"/>
          </a:xfrm>
          <a:prstGeom prst="rect">
            <a:avLst/>
          </a:prstGeom>
          <a:noFill/>
          <a:ln/>
        </p:spPr>
        <p:txBody>
          <a:bodyPr wrap="square" lIns="0" tIns="0" rIns="0" bIns="0" rtlCol="0" anchor="t"/>
          <a:lstStyle/>
          <a:p>
            <a:pPr algn="l"/>
            <a:r>
              <a:rPr lang="en-US" sz="12800" dirty="0">
                <a:solidFill>
                  <a:srgbClr val="272727">
                    <a:alpha val="100000"/>
                  </a:srgbClr>
                </a:solidFill>
                <a:latin typeface="Cinzel Bold" pitchFamily="34" charset="0"/>
                <a:ea typeface="Cinzel Bold" pitchFamily="34" charset="-122"/>
                <a:cs typeface="Cinzel Bold" pitchFamily="34" charset="-120"/>
              </a:rPr>
              <a:t>Greek History</a:t>
            </a:r>
            <a:endParaRPr lang="en-US" sz="12800" dirty="0"/>
          </a:p>
        </p:txBody>
      </p:sp>
      <p:sp>
        <p:nvSpPr>
          <p:cNvPr id="4" name="Text 2"/>
          <p:cNvSpPr/>
          <p:nvPr/>
        </p:nvSpPr>
        <p:spPr>
          <a:xfrm>
            <a:off x="7646356" y="6858000"/>
            <a:ext cx="14801583" cy="1261533"/>
          </a:xfrm>
          <a:prstGeom prst="rect">
            <a:avLst/>
          </a:prstGeom>
          <a:noFill/>
          <a:ln/>
        </p:spPr>
        <p:txBody>
          <a:bodyPr wrap="square" lIns="0" tIns="0" rIns="0" bIns="0" rtlCol="0" anchor="t"/>
          <a:lstStyle/>
          <a:p>
            <a:pPr algn="l"/>
            <a:r>
              <a:rPr lang="en-US" sz="6400" spc="256" kern="0" dirty="0">
                <a:solidFill>
                  <a:srgbClr val="0E0E0E">
                    <a:alpha val="100000"/>
                  </a:srgbClr>
                </a:solidFill>
                <a:latin typeface="Montserrat SemiBold" pitchFamily="34" charset="0"/>
                <a:ea typeface="Montserrat SemiBold" pitchFamily="34" charset="-122"/>
                <a:cs typeface="Montserrat SemiBold" pitchFamily="34" charset="-120"/>
              </a:rPr>
              <a:t>FREE PRESENTATION TEMPLATE</a:t>
            </a:r>
            <a:endParaRPr lang="en-US" sz="6400" dirty="0"/>
          </a:p>
        </p:txBody>
      </p:sp>
      <p:sp>
        <p:nvSpPr>
          <p:cNvPr id="5" name="Shape 3"/>
          <p:cNvSpPr/>
          <p:nvPr/>
        </p:nvSpPr>
        <p:spPr>
          <a:xfrm>
            <a:off x="23370921" y="10515600"/>
            <a:ext cx="1016127" cy="3200400"/>
          </a:xfrm>
          <a:prstGeom prst="rect">
            <a:avLst/>
          </a:prstGeom>
          <a:noFill/>
          <a:ln/>
        </p:spPr>
      </p:sp>
      <p:pic>
        <p:nvPicPr>
          <p:cNvPr id="6"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pic>
        <p:nvPicPr>
          <p:cNvPr id="7" name="Image 1" descr="preencoded.png">    </p:cNvPr>
          <p:cNvPicPr>
            <a:picLocks noChangeAspect="1"/>
          </p:cNvPicPr>
          <p:nvPr/>
        </p:nvPicPr>
        <p:blipFill>
          <a:blip r:embed="rId2"/>
          <a:stretch>
            <a:fillRect/>
          </a:stretch>
        </p:blipFill>
        <p:spPr>
          <a:xfrm>
            <a:off x="0" y="279400"/>
            <a:ext cx="11774372" cy="13436600"/>
          </a:xfrm>
          <a:prstGeom prst="rect">
            <a:avLst/>
          </a:prstGeom>
        </p:spPr>
      </p:pic>
      <p:pic>
        <p:nvPicPr>
          <p:cNvPr id="8" name="Image 2" descr="preencoded.png">    </p:cNvPr>
          <p:cNvPicPr>
            <a:picLocks noChangeAspect="1"/>
          </p:cNvPicPr>
          <p:nvPr/>
        </p:nvPicPr>
        <p:blipFill>
          <a:blip r:embed="rId3"/>
          <a:stretch>
            <a:fillRect/>
          </a:stretch>
        </p:blipFill>
        <p:spPr>
          <a:xfrm>
            <a:off x="20132016" y="0"/>
            <a:ext cx="4255032" cy="63373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ECE9E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Text 0"/>
          <p:cNvSpPr/>
          <p:nvPr/>
        </p:nvSpPr>
        <p:spPr>
          <a:xfrm>
            <a:off x="1621569" y="1930400"/>
            <a:ext cx="20216693" cy="1710267"/>
          </a:xfrm>
          <a:prstGeom prst="rect">
            <a:avLst/>
          </a:prstGeom>
          <a:noFill/>
          <a:ln/>
        </p:spPr>
        <p:txBody>
          <a:bodyPr wrap="square" lIns="0" tIns="0" rIns="0" bIns="0" rtlCol="0" anchor="t"/>
          <a:lstStyle/>
          <a:p>
            <a:pPr algn="ctr"/>
            <a:r>
              <a:rPr lang="en-US" sz="8000" dirty="0">
                <a:solidFill>
                  <a:srgbClr val="272727">
                    <a:alpha val="100000"/>
                  </a:srgbClr>
                </a:solidFill>
                <a:latin typeface="Cinzel Bold" pitchFamily="34" charset="0"/>
                <a:ea typeface="Cinzel Bold" pitchFamily="34" charset="-122"/>
                <a:cs typeface="Cinzel Bold" pitchFamily="34" charset="-120"/>
              </a:rPr>
              <a:t>The Magic of Dragons: A Research</a:t>
            </a:r>
            <a:endParaRPr lang="en-US" sz="8000" dirty="0"/>
          </a:p>
        </p:txBody>
      </p:sp>
      <p:sp>
        <p:nvSpPr>
          <p:cNvPr id="4" name="Shape 1"/>
          <p:cNvSpPr/>
          <p:nvPr/>
        </p:nvSpPr>
        <p:spPr>
          <a:xfrm>
            <a:off x="1371771" y="3695700"/>
            <a:ext cx="6096762" cy="6096000"/>
          </a:xfrm>
          <a:prstGeom prst="roundRect">
            <a:avLst>
              <a:gd name="adj" fmla="val 2083350"/>
            </a:avLst>
          </a:prstGeom>
          <a:solidFill>
            <a:srgbClr val="ECE9E6">
              <a:alpha val="100000"/>
            </a:srgbClr>
          </a:solidFill>
          <a:ln/>
        </p:spPr>
      </p:sp>
      <p:pic>
        <p:nvPicPr>
          <p:cNvPr id="5" name="Image 1" descr="preencoded.png">    </p:cNvPr>
          <p:cNvPicPr>
            <a:picLocks noChangeAspect="1"/>
          </p:cNvPicPr>
          <p:nvPr/>
        </p:nvPicPr>
        <p:blipFill>
          <a:blip r:embed="rId2"/>
          <a:stretch>
            <a:fillRect/>
          </a:stretch>
        </p:blipFill>
        <p:spPr>
          <a:xfrm>
            <a:off x="3896420" y="5365750"/>
            <a:ext cx="1047465" cy="1625612"/>
          </a:xfrm>
          <a:prstGeom prst="rect">
            <a:avLst/>
          </a:prstGeom>
        </p:spPr>
      </p:pic>
      <p:sp>
        <p:nvSpPr>
          <p:cNvPr id="6" name="Shape 2"/>
          <p:cNvSpPr/>
          <p:nvPr/>
        </p:nvSpPr>
        <p:spPr>
          <a:xfrm>
            <a:off x="1524191" y="7296150"/>
            <a:ext cx="5791924" cy="825500"/>
          </a:xfrm>
          <a:prstGeom prst="rect">
            <a:avLst/>
          </a:prstGeom>
          <a:noFill/>
          <a:ln/>
        </p:spPr>
      </p:sp>
      <p:sp>
        <p:nvSpPr>
          <p:cNvPr id="7" name="Text 3"/>
          <p:cNvSpPr/>
          <p:nvPr/>
        </p:nvSpPr>
        <p:spPr>
          <a:xfrm>
            <a:off x="1422578" y="7296150"/>
            <a:ext cx="5995149" cy="1028700"/>
          </a:xfrm>
          <a:prstGeom prst="rect">
            <a:avLst/>
          </a:prstGeom>
          <a:noFill/>
          <a:ln/>
        </p:spPr>
        <p:txBody>
          <a:bodyPr wrap="square" lIns="0" tIns="0" rIns="0" bIns="0" rtlCol="0" anchor="t"/>
          <a:lstStyle/>
          <a:p>
            <a:pPr algn="ctr"/>
            <a:r>
              <a:rPr lang="en-US" sz="4800" dirty="0">
                <a:solidFill>
                  <a:srgbClr val="0E0E0E">
                    <a:alpha val="100000"/>
                  </a:srgbClr>
                </a:solidFill>
                <a:latin typeface="Cinzel Bold" pitchFamily="34" charset="0"/>
                <a:ea typeface="Cinzel Bold" pitchFamily="34" charset="-122"/>
                <a:cs typeface="Cinzel Bold" pitchFamily="34" charset="-120"/>
              </a:rPr>
              <a:t>Unicorn </a:t>
            </a:r>
            <a:endParaRPr lang="en-US" sz="4800" dirty="0"/>
          </a:p>
        </p:txBody>
      </p:sp>
      <p:sp>
        <p:nvSpPr>
          <p:cNvPr id="8" name="Shape 4"/>
          <p:cNvSpPr/>
          <p:nvPr/>
        </p:nvSpPr>
        <p:spPr>
          <a:xfrm>
            <a:off x="8395749" y="3695700"/>
            <a:ext cx="6096762" cy="6096000"/>
          </a:xfrm>
          <a:prstGeom prst="roundRect">
            <a:avLst>
              <a:gd name="adj" fmla="val 2083350"/>
            </a:avLst>
          </a:prstGeom>
          <a:solidFill>
            <a:srgbClr val="ECE9E6">
              <a:alpha val="100000"/>
            </a:srgbClr>
          </a:solidFill>
          <a:ln/>
        </p:spPr>
      </p:sp>
      <p:pic>
        <p:nvPicPr>
          <p:cNvPr id="9" name="Image 2" descr="preencoded.png">    </p:cNvPr>
          <p:cNvPicPr>
            <a:picLocks noChangeAspect="1"/>
          </p:cNvPicPr>
          <p:nvPr/>
        </p:nvPicPr>
        <p:blipFill>
          <a:blip r:embed="rId3"/>
          <a:stretch>
            <a:fillRect/>
          </a:stretch>
        </p:blipFill>
        <p:spPr>
          <a:xfrm>
            <a:off x="10732829" y="5365750"/>
            <a:ext cx="1422603" cy="1625600"/>
          </a:xfrm>
          <a:prstGeom prst="rect">
            <a:avLst/>
          </a:prstGeom>
        </p:spPr>
      </p:pic>
      <p:sp>
        <p:nvSpPr>
          <p:cNvPr id="10" name="Shape 5"/>
          <p:cNvSpPr/>
          <p:nvPr/>
        </p:nvSpPr>
        <p:spPr>
          <a:xfrm>
            <a:off x="8548168" y="7296150"/>
            <a:ext cx="5791924" cy="825500"/>
          </a:xfrm>
          <a:prstGeom prst="rect">
            <a:avLst/>
          </a:prstGeom>
          <a:noFill/>
          <a:ln/>
        </p:spPr>
      </p:sp>
      <p:sp>
        <p:nvSpPr>
          <p:cNvPr id="11" name="Text 6"/>
          <p:cNvSpPr/>
          <p:nvPr/>
        </p:nvSpPr>
        <p:spPr>
          <a:xfrm>
            <a:off x="8446556" y="7296150"/>
            <a:ext cx="5995149" cy="1028700"/>
          </a:xfrm>
          <a:prstGeom prst="rect">
            <a:avLst/>
          </a:prstGeom>
          <a:noFill/>
          <a:ln/>
        </p:spPr>
        <p:txBody>
          <a:bodyPr wrap="square" lIns="0" tIns="0" rIns="0" bIns="0" rtlCol="0" anchor="t"/>
          <a:lstStyle/>
          <a:p>
            <a:pPr algn="ctr"/>
            <a:r>
              <a:rPr lang="en-US" sz="4800" dirty="0">
                <a:solidFill>
                  <a:srgbClr val="0E0E0E">
                    <a:alpha val="100000"/>
                  </a:srgbClr>
                </a:solidFill>
                <a:latin typeface="Cinzel Bold" pitchFamily="34" charset="0"/>
                <a:ea typeface="Cinzel Bold" pitchFamily="34" charset="-122"/>
                <a:cs typeface="Cinzel Bold" pitchFamily="34" charset="-120"/>
              </a:rPr>
              <a:t>Dragon taming</a:t>
            </a:r>
            <a:endParaRPr lang="en-US" sz="4800" dirty="0"/>
          </a:p>
        </p:txBody>
      </p:sp>
      <p:sp>
        <p:nvSpPr>
          <p:cNvPr id="12" name="Shape 7"/>
          <p:cNvSpPr/>
          <p:nvPr/>
        </p:nvSpPr>
        <p:spPr>
          <a:xfrm>
            <a:off x="15419727" y="3695700"/>
            <a:ext cx="6096762" cy="6096000"/>
          </a:xfrm>
          <a:prstGeom prst="roundRect">
            <a:avLst>
              <a:gd name="adj" fmla="val 2083350"/>
            </a:avLst>
          </a:prstGeom>
          <a:solidFill>
            <a:srgbClr val="ECE9E6">
              <a:alpha val="100000"/>
            </a:srgbClr>
          </a:solidFill>
          <a:ln/>
        </p:spPr>
      </p:sp>
      <p:pic>
        <p:nvPicPr>
          <p:cNvPr id="13" name="Image 3" descr="preencoded.png">    </p:cNvPr>
          <p:cNvPicPr>
            <a:picLocks noChangeAspect="1"/>
          </p:cNvPicPr>
          <p:nvPr/>
        </p:nvPicPr>
        <p:blipFill>
          <a:blip r:embed="rId4"/>
          <a:stretch>
            <a:fillRect/>
          </a:stretch>
        </p:blipFill>
        <p:spPr>
          <a:xfrm>
            <a:off x="17673626" y="5365750"/>
            <a:ext cx="1588964" cy="1625588"/>
          </a:xfrm>
          <a:prstGeom prst="rect">
            <a:avLst/>
          </a:prstGeom>
        </p:spPr>
      </p:pic>
      <p:sp>
        <p:nvSpPr>
          <p:cNvPr id="14" name="Shape 8"/>
          <p:cNvSpPr/>
          <p:nvPr/>
        </p:nvSpPr>
        <p:spPr>
          <a:xfrm>
            <a:off x="15572146" y="7296150"/>
            <a:ext cx="5791924" cy="825500"/>
          </a:xfrm>
          <a:prstGeom prst="rect">
            <a:avLst/>
          </a:prstGeom>
          <a:noFill/>
          <a:ln/>
        </p:spPr>
      </p:sp>
      <p:sp>
        <p:nvSpPr>
          <p:cNvPr id="15" name="Text 9"/>
          <p:cNvSpPr/>
          <p:nvPr/>
        </p:nvSpPr>
        <p:spPr>
          <a:xfrm>
            <a:off x="15470534" y="7296150"/>
            <a:ext cx="5995149" cy="1028700"/>
          </a:xfrm>
          <a:prstGeom prst="rect">
            <a:avLst/>
          </a:prstGeom>
          <a:noFill/>
          <a:ln/>
        </p:spPr>
        <p:txBody>
          <a:bodyPr wrap="square" lIns="0" tIns="0" rIns="0" bIns="0" rtlCol="0" anchor="t"/>
          <a:lstStyle/>
          <a:p>
            <a:pPr algn="ctr"/>
            <a:r>
              <a:rPr lang="en-US" sz="4800" dirty="0">
                <a:solidFill>
                  <a:srgbClr val="0E0E0E">
                    <a:alpha val="100000"/>
                  </a:srgbClr>
                </a:solidFill>
                <a:latin typeface="Cinzel Bold" pitchFamily="34" charset="0"/>
                <a:ea typeface="Cinzel Bold" pitchFamily="34" charset="-122"/>
                <a:cs typeface="Cinzel Bold" pitchFamily="34" charset="-120"/>
              </a:rPr>
              <a:t>rainbow seeing</a:t>
            </a:r>
            <a:endParaRPr lang="en-US" sz="4800" dirty="0"/>
          </a:p>
        </p:txBody>
      </p:sp>
      <p:sp>
        <p:nvSpPr>
          <p:cNvPr id="16" name="Shape 10"/>
          <p:cNvSpPr/>
          <p:nvPr/>
        </p:nvSpPr>
        <p:spPr>
          <a:xfrm>
            <a:off x="23370921" y="10515600"/>
            <a:ext cx="1016127" cy="3200400"/>
          </a:xfrm>
          <a:prstGeom prst="rect">
            <a:avLst/>
          </a:prstGeom>
          <a:noFill/>
          <a:ln/>
        </p:spPr>
      </p:sp>
      <p:pic>
        <p:nvPicPr>
          <p:cNvPr id="1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18" name="Shape 11"/>
          <p:cNvSpPr/>
          <p:nvPr/>
        </p:nvSpPr>
        <p:spPr>
          <a:xfrm>
            <a:off x="1397175" y="10401300"/>
            <a:ext cx="6096762" cy="1485900"/>
          </a:xfrm>
          <a:prstGeom prst="rect">
            <a:avLst/>
          </a:prstGeom>
          <a:noFill/>
          <a:ln/>
        </p:spPr>
      </p:sp>
      <p:sp>
        <p:nvSpPr>
          <p:cNvPr id="19" name="Shape 12"/>
          <p:cNvSpPr/>
          <p:nvPr/>
        </p:nvSpPr>
        <p:spPr>
          <a:xfrm>
            <a:off x="1397175" y="10401300"/>
            <a:ext cx="6096762" cy="1485900"/>
          </a:xfrm>
          <a:prstGeom prst="rect">
            <a:avLst/>
          </a:prstGeom>
          <a:noFill/>
          <a:ln/>
        </p:spPr>
      </p:sp>
      <p:sp>
        <p:nvSpPr>
          <p:cNvPr id="20" name="Text 13"/>
          <p:cNvSpPr/>
          <p:nvPr/>
        </p:nvSpPr>
        <p:spPr>
          <a:xfrm>
            <a:off x="1397175" y="10401300"/>
            <a:ext cx="6232246" cy="16213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Art of Archery": Discover the intricacies of the Art of Archery .</a:t>
            </a:r>
            <a:endParaRPr lang="en-US" sz="3200" dirty="0"/>
          </a:p>
        </p:txBody>
      </p:sp>
      <p:sp>
        <p:nvSpPr>
          <p:cNvPr id="21" name="Shape 14"/>
          <p:cNvSpPr/>
          <p:nvPr/>
        </p:nvSpPr>
        <p:spPr>
          <a:xfrm>
            <a:off x="8395749" y="10401300"/>
            <a:ext cx="6096762" cy="1485900"/>
          </a:xfrm>
          <a:prstGeom prst="rect">
            <a:avLst/>
          </a:prstGeom>
          <a:noFill/>
          <a:ln/>
        </p:spPr>
      </p:sp>
      <p:sp>
        <p:nvSpPr>
          <p:cNvPr id="22" name="Shape 15"/>
          <p:cNvSpPr/>
          <p:nvPr/>
        </p:nvSpPr>
        <p:spPr>
          <a:xfrm>
            <a:off x="8395749" y="10401300"/>
            <a:ext cx="6096762" cy="1485900"/>
          </a:xfrm>
          <a:prstGeom prst="rect">
            <a:avLst/>
          </a:prstGeom>
          <a:noFill/>
          <a:ln/>
        </p:spPr>
      </p:sp>
      <p:sp>
        <p:nvSpPr>
          <p:cNvPr id="23" name="Text 16"/>
          <p:cNvSpPr/>
          <p:nvPr/>
        </p:nvSpPr>
        <p:spPr>
          <a:xfrm>
            <a:off x="8395749" y="10401300"/>
            <a:ext cx="6232246" cy="16213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Music of the Elves": Immerse yourself in the enchanting music.</a:t>
            </a:r>
            <a:endParaRPr lang="en-US" sz="3200" dirty="0"/>
          </a:p>
        </p:txBody>
      </p:sp>
      <p:sp>
        <p:nvSpPr>
          <p:cNvPr id="24" name="Shape 17"/>
          <p:cNvSpPr/>
          <p:nvPr/>
        </p:nvSpPr>
        <p:spPr>
          <a:xfrm>
            <a:off x="15419727" y="10401300"/>
            <a:ext cx="6096762" cy="1485900"/>
          </a:xfrm>
          <a:prstGeom prst="rect">
            <a:avLst/>
          </a:prstGeom>
          <a:noFill/>
          <a:ln/>
        </p:spPr>
      </p:sp>
      <p:sp>
        <p:nvSpPr>
          <p:cNvPr id="25" name="Shape 18"/>
          <p:cNvSpPr/>
          <p:nvPr/>
        </p:nvSpPr>
        <p:spPr>
          <a:xfrm>
            <a:off x="15419727" y="10401300"/>
            <a:ext cx="6096762" cy="1485900"/>
          </a:xfrm>
          <a:prstGeom prst="rect">
            <a:avLst/>
          </a:prstGeom>
          <a:noFill/>
          <a:ln/>
        </p:spPr>
      </p:sp>
      <p:sp>
        <p:nvSpPr>
          <p:cNvPr id="26" name="Text 19"/>
          <p:cNvSpPr/>
          <p:nvPr/>
        </p:nvSpPr>
        <p:spPr>
          <a:xfrm>
            <a:off x="15419727" y="10401300"/>
            <a:ext cx="6232246" cy="16213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Life of an Elf": Learn about the customs and daily life of the elves.</a:t>
            </a:r>
            <a:endParaRPr lang="en-US"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ECE9E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1778222" y="1308100"/>
            <a:ext cx="7540509" cy="1710267"/>
          </a:xfrm>
          <a:prstGeom prst="rect">
            <a:avLst/>
          </a:prstGeom>
          <a:noFill/>
          <a:ln/>
        </p:spPr>
        <p:txBody>
          <a:bodyPr wrap="square" lIns="0" tIns="0" rIns="0" bIns="0" rtlCol="0" anchor="t"/>
          <a:lstStyle/>
          <a:p>
            <a:pPr algn="l"/>
            <a:r>
              <a:rPr lang="en-US" sz="8000" dirty="0">
                <a:solidFill>
                  <a:srgbClr val="272727">
                    <a:alpha val="100000"/>
                  </a:srgbClr>
                </a:solidFill>
                <a:latin typeface="Cinzel Bold" pitchFamily="34" charset="0"/>
                <a:ea typeface="Cinzel Bold" pitchFamily="34" charset="-122"/>
                <a:cs typeface="Cinzel Bold" pitchFamily="34" charset="-120"/>
              </a:rPr>
              <a:t>Pricing Plan</a:t>
            </a:r>
            <a:endParaRPr lang="en-US" sz="8000" dirty="0"/>
          </a:p>
        </p:txBody>
      </p:sp>
      <p:sp>
        <p:nvSpPr>
          <p:cNvPr id="6" name="Shape 2"/>
          <p:cNvSpPr/>
          <p:nvPr/>
        </p:nvSpPr>
        <p:spPr>
          <a:xfrm>
            <a:off x="1740117" y="3581400"/>
            <a:ext cx="20843305" cy="9474200"/>
          </a:xfrm>
          <a:prstGeom prst="rect">
            <a:avLst/>
          </a:prstGeom>
          <a:noFill/>
          <a:ln/>
        </p:spPr>
      </p:sp>
      <p:sp>
        <p:nvSpPr>
          <p:cNvPr id="7" name="Shape 3"/>
          <p:cNvSpPr/>
          <p:nvPr/>
        </p:nvSpPr>
        <p:spPr>
          <a:xfrm>
            <a:off x="1740117" y="3581400"/>
            <a:ext cx="6439705" cy="9474200"/>
          </a:xfrm>
          <a:prstGeom prst="rect">
            <a:avLst/>
          </a:prstGeom>
          <a:noFill/>
          <a:ln w="25400">
            <a:solidFill>
              <a:srgbClr val="000000"/>
            </a:solidFill>
            <a:prstDash val="solid"/>
          </a:ln>
        </p:spPr>
      </p:sp>
      <p:pic>
        <p:nvPicPr>
          <p:cNvPr id="8" name="Image 2" descr="preencoded.png">    </p:cNvPr>
          <p:cNvPicPr>
            <a:picLocks noChangeAspect="1"/>
          </p:cNvPicPr>
          <p:nvPr/>
        </p:nvPicPr>
        <p:blipFill>
          <a:blip r:embed="rId3"/>
          <a:stretch>
            <a:fillRect/>
          </a:stretch>
        </p:blipFill>
        <p:spPr>
          <a:xfrm>
            <a:off x="4409259" y="4038600"/>
            <a:ext cx="1101425" cy="1625600"/>
          </a:xfrm>
          <a:prstGeom prst="rect">
            <a:avLst/>
          </a:prstGeom>
        </p:spPr>
      </p:pic>
      <p:sp>
        <p:nvSpPr>
          <p:cNvPr id="9" name="Text 4"/>
          <p:cNvSpPr/>
          <p:nvPr/>
        </p:nvSpPr>
        <p:spPr>
          <a:xfrm>
            <a:off x="3981948" y="5969000"/>
            <a:ext cx="1956044" cy="1028700"/>
          </a:xfrm>
          <a:prstGeom prst="rect">
            <a:avLst/>
          </a:prstGeom>
          <a:noFill/>
          <a:ln/>
        </p:spPr>
        <p:txBody>
          <a:bodyPr wrap="square" lIns="0" tIns="0" rIns="0" bIns="0" rtlCol="0" anchor="t"/>
          <a:lstStyle/>
          <a:p>
            <a:pPr algn="ctr"/>
            <a:r>
              <a:rPr lang="en-US" sz="4800" dirty="0">
                <a:solidFill>
                  <a:srgbClr val="678393">
                    <a:alpha val="100000"/>
                  </a:srgbClr>
                </a:solidFill>
                <a:latin typeface="Cinzel Bold" pitchFamily="34" charset="0"/>
                <a:ea typeface="Cinzel Bold" pitchFamily="34" charset="-122"/>
                <a:cs typeface="Cinzel Bold" pitchFamily="34" charset="-120"/>
              </a:rPr>
              <a:t>Basic</a:t>
            </a:r>
            <a:endParaRPr lang="en-US" sz="4800" dirty="0"/>
          </a:p>
        </p:txBody>
      </p:sp>
      <p:sp>
        <p:nvSpPr>
          <p:cNvPr id="10" name="Text 5"/>
          <p:cNvSpPr/>
          <p:nvPr/>
        </p:nvSpPr>
        <p:spPr>
          <a:xfrm>
            <a:off x="2197375" y="7099300"/>
            <a:ext cx="5660674" cy="4504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Ability to form a small party with fellow adventurers.</a:t>
            </a:r>
            <a:endParaRPr lang="en-US" sz="3200" dirty="0"/>
          </a:p>
        </p:txBody>
      </p:sp>
      <p:sp>
        <p:nvSpPr>
          <p:cNvPr id="11" name="Text 6"/>
          <p:cNvSpPr/>
          <p:nvPr/>
        </p:nvSpPr>
        <p:spPr>
          <a:xfrm>
            <a:off x="3086486" y="11772900"/>
            <a:ext cx="3746968" cy="1028700"/>
          </a:xfrm>
          <a:prstGeom prst="rect">
            <a:avLst/>
          </a:prstGeom>
          <a:noFill/>
          <a:ln/>
        </p:spPr>
        <p:txBody>
          <a:bodyPr wrap="square" lIns="0" tIns="0" rIns="0" bIns="0" rtlCol="0" anchor="t"/>
          <a:lstStyle/>
          <a:p>
            <a:pPr algn="ctr"/>
            <a:r>
              <a:rPr lang="en-US" sz="4800" dirty="0">
                <a:solidFill>
                  <a:srgbClr val="0E0E0E">
                    <a:alpha val="100000"/>
                  </a:srgbClr>
                </a:solidFill>
                <a:latin typeface="Cinzel Bold" pitchFamily="34" charset="0"/>
                <a:ea typeface="Cinzel Bold" pitchFamily="34" charset="-122"/>
                <a:cs typeface="Cinzel Bold" pitchFamily="34" charset="-120"/>
              </a:rPr>
              <a:t>$10/month</a:t>
            </a:r>
            <a:endParaRPr lang="en-US" sz="4800" dirty="0"/>
          </a:p>
        </p:txBody>
      </p:sp>
      <p:sp>
        <p:nvSpPr>
          <p:cNvPr id="12" name="Shape 7"/>
          <p:cNvSpPr/>
          <p:nvPr/>
        </p:nvSpPr>
        <p:spPr>
          <a:xfrm>
            <a:off x="8941918" y="3581400"/>
            <a:ext cx="6439705" cy="9474200"/>
          </a:xfrm>
          <a:prstGeom prst="rect">
            <a:avLst/>
          </a:prstGeom>
          <a:noFill/>
          <a:ln w="25400">
            <a:solidFill>
              <a:srgbClr val="000000"/>
            </a:solidFill>
            <a:prstDash val="solid"/>
          </a:ln>
        </p:spPr>
      </p:sp>
      <p:pic>
        <p:nvPicPr>
          <p:cNvPr id="13" name="Image 3" descr="preencoded.png">    </p:cNvPr>
          <p:cNvPicPr>
            <a:picLocks noChangeAspect="1"/>
          </p:cNvPicPr>
          <p:nvPr/>
        </p:nvPicPr>
        <p:blipFill>
          <a:blip r:embed="rId4"/>
          <a:stretch>
            <a:fillRect/>
          </a:stretch>
        </p:blipFill>
        <p:spPr>
          <a:xfrm>
            <a:off x="11549954" y="4038600"/>
            <a:ext cx="1223635" cy="1625600"/>
          </a:xfrm>
          <a:prstGeom prst="rect">
            <a:avLst/>
          </a:prstGeom>
        </p:spPr>
      </p:pic>
      <p:sp>
        <p:nvSpPr>
          <p:cNvPr id="14" name="Text 8"/>
          <p:cNvSpPr/>
          <p:nvPr/>
        </p:nvSpPr>
        <p:spPr>
          <a:xfrm>
            <a:off x="11234554" y="5969000"/>
            <a:ext cx="1854432" cy="1028700"/>
          </a:xfrm>
          <a:prstGeom prst="rect">
            <a:avLst/>
          </a:prstGeom>
          <a:noFill/>
          <a:ln/>
        </p:spPr>
        <p:txBody>
          <a:bodyPr wrap="square" lIns="0" tIns="0" rIns="0" bIns="0" rtlCol="0" anchor="t"/>
          <a:lstStyle/>
          <a:p>
            <a:pPr algn="ctr"/>
            <a:r>
              <a:rPr lang="en-US" sz="4800" dirty="0">
                <a:solidFill>
                  <a:srgbClr val="678393">
                    <a:alpha val="100000"/>
                  </a:srgbClr>
                </a:solidFill>
                <a:latin typeface="Cinzel Bold" pitchFamily="34" charset="0"/>
                <a:ea typeface="Cinzel Bold" pitchFamily="34" charset="-122"/>
                <a:cs typeface="Cinzel Bold" pitchFamily="34" charset="-120"/>
              </a:rPr>
              <a:t>Elite</a:t>
            </a:r>
            <a:endParaRPr lang="en-US" sz="4800" dirty="0"/>
          </a:p>
        </p:txBody>
      </p:sp>
      <p:sp>
        <p:nvSpPr>
          <p:cNvPr id="15" name="Text 9"/>
          <p:cNvSpPr/>
          <p:nvPr/>
        </p:nvSpPr>
        <p:spPr>
          <a:xfrm>
            <a:off x="9399175" y="7099300"/>
            <a:ext cx="5660674" cy="4504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Ability to form larger parties with fellow adventurers.</a:t>
            </a:r>
            <a:endParaRPr lang="en-US" sz="3200" dirty="0"/>
          </a:p>
        </p:txBody>
      </p:sp>
      <p:sp>
        <p:nvSpPr>
          <p:cNvPr id="16" name="Text 10"/>
          <p:cNvSpPr/>
          <p:nvPr/>
        </p:nvSpPr>
        <p:spPr>
          <a:xfrm>
            <a:off x="10243830" y="11772900"/>
            <a:ext cx="3835879" cy="1028700"/>
          </a:xfrm>
          <a:prstGeom prst="rect">
            <a:avLst/>
          </a:prstGeom>
          <a:noFill/>
          <a:ln/>
        </p:spPr>
        <p:txBody>
          <a:bodyPr wrap="square" lIns="0" tIns="0" rIns="0" bIns="0" rtlCol="0" anchor="t"/>
          <a:lstStyle/>
          <a:p>
            <a:pPr algn="ctr"/>
            <a:r>
              <a:rPr lang="en-US" sz="4800" dirty="0">
                <a:solidFill>
                  <a:srgbClr val="0E0E0E">
                    <a:alpha val="100000"/>
                  </a:srgbClr>
                </a:solidFill>
                <a:latin typeface="Cinzel Bold" pitchFamily="34" charset="0"/>
                <a:ea typeface="Cinzel Bold" pitchFamily="34" charset="-122"/>
                <a:cs typeface="Cinzel Bold" pitchFamily="34" charset="-120"/>
              </a:rPr>
              <a:t>$50/month</a:t>
            </a:r>
            <a:endParaRPr lang="en-US" sz="4800" dirty="0"/>
          </a:p>
        </p:txBody>
      </p:sp>
      <p:sp>
        <p:nvSpPr>
          <p:cNvPr id="17" name="Shape 11"/>
          <p:cNvSpPr/>
          <p:nvPr/>
        </p:nvSpPr>
        <p:spPr>
          <a:xfrm>
            <a:off x="16143718" y="3581400"/>
            <a:ext cx="6439705" cy="9474200"/>
          </a:xfrm>
          <a:prstGeom prst="rect">
            <a:avLst/>
          </a:prstGeom>
          <a:noFill/>
          <a:ln w="25400">
            <a:solidFill>
              <a:srgbClr val="000000"/>
            </a:solidFill>
            <a:prstDash val="solid"/>
          </a:ln>
        </p:spPr>
      </p:sp>
      <p:pic>
        <p:nvPicPr>
          <p:cNvPr id="18" name="Image 4" descr="preencoded.png">    </p:cNvPr>
          <p:cNvPicPr>
            <a:picLocks noChangeAspect="1"/>
          </p:cNvPicPr>
          <p:nvPr/>
        </p:nvPicPr>
        <p:blipFill>
          <a:blip r:embed="rId5"/>
          <a:stretch>
            <a:fillRect/>
          </a:stretch>
        </p:blipFill>
        <p:spPr>
          <a:xfrm>
            <a:off x="18963185" y="4038600"/>
            <a:ext cx="800774" cy="1625600"/>
          </a:xfrm>
          <a:prstGeom prst="rect">
            <a:avLst/>
          </a:prstGeom>
        </p:spPr>
      </p:pic>
      <p:sp>
        <p:nvSpPr>
          <p:cNvPr id="19" name="Text 12"/>
          <p:cNvSpPr/>
          <p:nvPr/>
        </p:nvSpPr>
        <p:spPr>
          <a:xfrm>
            <a:off x="17464683" y="5969000"/>
            <a:ext cx="3797775" cy="1028700"/>
          </a:xfrm>
          <a:prstGeom prst="rect">
            <a:avLst/>
          </a:prstGeom>
          <a:noFill/>
          <a:ln/>
        </p:spPr>
        <p:txBody>
          <a:bodyPr wrap="square" lIns="0" tIns="0" rIns="0" bIns="0" rtlCol="0" anchor="t"/>
          <a:lstStyle/>
          <a:p>
            <a:pPr algn="ctr"/>
            <a:r>
              <a:rPr lang="en-US" sz="4800" dirty="0">
                <a:solidFill>
                  <a:srgbClr val="678393">
                    <a:alpha val="100000"/>
                  </a:srgbClr>
                </a:solidFill>
                <a:latin typeface="Cinzel Bold" pitchFamily="34" charset="0"/>
                <a:ea typeface="Cinzel Bold" pitchFamily="34" charset="-122"/>
                <a:cs typeface="Cinzel Bold" pitchFamily="34" charset="-120"/>
              </a:rPr>
              <a:t>Legendary</a:t>
            </a:r>
            <a:endParaRPr lang="en-US" sz="4800" dirty="0"/>
          </a:p>
        </p:txBody>
      </p:sp>
      <p:sp>
        <p:nvSpPr>
          <p:cNvPr id="20" name="Text 13"/>
          <p:cNvSpPr/>
          <p:nvPr/>
        </p:nvSpPr>
        <p:spPr>
          <a:xfrm>
            <a:off x="16600975" y="7099300"/>
            <a:ext cx="5660674" cy="4504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ability to form the largest parties with fellow adventurers.</a:t>
            </a:r>
            <a:endParaRPr lang="en-US" sz="3200" dirty="0"/>
          </a:p>
        </p:txBody>
      </p:sp>
      <p:sp>
        <p:nvSpPr>
          <p:cNvPr id="21" name="Text 14"/>
          <p:cNvSpPr/>
          <p:nvPr/>
        </p:nvSpPr>
        <p:spPr>
          <a:xfrm>
            <a:off x="17293211" y="11772900"/>
            <a:ext cx="4140718" cy="1028700"/>
          </a:xfrm>
          <a:prstGeom prst="rect">
            <a:avLst/>
          </a:prstGeom>
          <a:noFill/>
          <a:ln/>
        </p:spPr>
        <p:txBody>
          <a:bodyPr wrap="square" lIns="0" tIns="0" rIns="0" bIns="0" rtlCol="0" anchor="t"/>
          <a:lstStyle/>
          <a:p>
            <a:pPr algn="ctr"/>
            <a:r>
              <a:rPr lang="en-US" sz="4800" dirty="0">
                <a:solidFill>
                  <a:srgbClr val="0E0E0E">
                    <a:alpha val="100000"/>
                  </a:srgbClr>
                </a:solidFill>
                <a:latin typeface="Cinzel Bold" pitchFamily="34" charset="0"/>
                <a:ea typeface="Cinzel Bold" pitchFamily="34" charset="-122"/>
                <a:cs typeface="Cinzel Bold" pitchFamily="34" charset="-120"/>
              </a:rPr>
              <a:t>$100/month</a:t>
            </a:r>
            <a:endParaRPr lang="en-US" sz="4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ECE9E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952619" y="1219200"/>
            <a:ext cx="22481810" cy="112903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6" name="Image 3" descr="preencoded.png">    </p:cNvPr>
          <p:cNvPicPr>
            <a:picLocks noChangeAspect="1"/>
          </p:cNvPicPr>
          <p:nvPr/>
        </p:nvPicPr>
        <p:blipFill>
          <a:blip r:embed="rId4"/>
          <a:stretch>
            <a:fillRect/>
          </a:stretch>
        </p:blipFill>
        <p:spPr>
          <a:xfrm>
            <a:off x="1752819" y="1346200"/>
            <a:ext cx="20881410" cy="11010900"/>
          </a:xfrm>
          <a:prstGeom prst="rect">
            <a:avLst/>
          </a:prstGeom>
        </p:spPr>
      </p:pic>
      <p:pic>
        <p:nvPicPr>
          <p:cNvPr id="7" name="Image 4" descr="preencoded.png">    </p:cNvPr>
          <p:cNvPicPr>
            <a:picLocks noChangeAspect="1"/>
          </p:cNvPicPr>
          <p:nvPr/>
        </p:nvPicPr>
        <p:blipFill>
          <a:blip r:embed="rId5"/>
          <a:stretch>
            <a:fillRect/>
          </a:stretch>
        </p:blipFill>
        <p:spPr>
          <a:xfrm>
            <a:off x="1752819" y="1346200"/>
            <a:ext cx="5639505" cy="11010900"/>
          </a:xfrm>
          <a:prstGeom prst="rect">
            <a:avLst/>
          </a:prstGeom>
        </p:spPr>
      </p:pic>
      <p:sp>
        <p:nvSpPr>
          <p:cNvPr id="8" name="Shape 1"/>
          <p:cNvSpPr/>
          <p:nvPr/>
        </p:nvSpPr>
        <p:spPr>
          <a:xfrm>
            <a:off x="1752819" y="1346200"/>
            <a:ext cx="5639505" cy="5638800"/>
          </a:xfrm>
          <a:prstGeom prst="roundRect">
            <a:avLst>
              <a:gd name="adj" fmla="val 75081"/>
            </a:avLst>
          </a:prstGeom>
          <a:solidFill>
            <a:srgbClr val="ECE9E6">
              <a:alpha val="100000"/>
            </a:srgbClr>
          </a:solidFill>
          <a:ln/>
        </p:spPr>
      </p:sp>
      <p:sp>
        <p:nvSpPr>
          <p:cNvPr id="9" name="Text 2"/>
          <p:cNvSpPr/>
          <p:nvPr/>
        </p:nvSpPr>
        <p:spPr>
          <a:xfrm>
            <a:off x="3588198" y="2108200"/>
            <a:ext cx="2984873" cy="5130800"/>
          </a:xfrm>
          <a:prstGeom prst="rect">
            <a:avLst/>
          </a:prstGeom>
          <a:noFill/>
          <a:ln/>
        </p:spPr>
        <p:txBody>
          <a:bodyPr wrap="square" lIns="0" tIns="0" rIns="0" bIns="0" rtlCol="0" anchor="t"/>
          <a:lstStyle/>
          <a:p>
            <a:pPr algn="l"/>
            <a:r>
              <a:rPr lang="en-US" sz="24000" dirty="0">
                <a:solidFill>
                  <a:srgbClr val="000000">
                    <a:alpha val="100000"/>
                  </a:srgbClr>
                </a:solidFill>
                <a:latin typeface="Cinzel Black" pitchFamily="34" charset="0"/>
                <a:ea typeface="Cinzel Black" pitchFamily="34" charset="-122"/>
                <a:cs typeface="Cinzel Black" pitchFamily="34" charset="-120"/>
              </a:rPr>
              <a:t>S</a:t>
            </a:r>
            <a:endParaRPr lang="en-US" sz="24000" dirty="0"/>
          </a:p>
        </p:txBody>
      </p:sp>
      <p:sp>
        <p:nvSpPr>
          <p:cNvPr id="10" name="Shape 3"/>
          <p:cNvSpPr/>
          <p:nvPr/>
        </p:nvSpPr>
        <p:spPr>
          <a:xfrm>
            <a:off x="2286286" y="8026400"/>
            <a:ext cx="4572572" cy="4038600"/>
          </a:xfrm>
          <a:prstGeom prst="rect">
            <a:avLst/>
          </a:prstGeom>
          <a:noFill/>
          <a:ln/>
        </p:spPr>
      </p:sp>
      <p:sp>
        <p:nvSpPr>
          <p:cNvPr id="11" name="Shape 4"/>
          <p:cNvSpPr/>
          <p:nvPr/>
        </p:nvSpPr>
        <p:spPr>
          <a:xfrm>
            <a:off x="2286286" y="8026400"/>
            <a:ext cx="4572572" cy="1816100"/>
          </a:xfrm>
          <a:prstGeom prst="rect">
            <a:avLst/>
          </a:prstGeom>
          <a:noFill/>
          <a:ln/>
        </p:spPr>
      </p:sp>
      <p:sp>
        <p:nvSpPr>
          <p:cNvPr id="12" name="Shape 5"/>
          <p:cNvSpPr/>
          <p:nvPr/>
        </p:nvSpPr>
        <p:spPr>
          <a:xfrm>
            <a:off x="2286286" y="8026400"/>
            <a:ext cx="4572572" cy="1816100"/>
          </a:xfrm>
          <a:prstGeom prst="rect">
            <a:avLst/>
          </a:prstGeom>
          <a:noFill/>
          <a:ln/>
        </p:spPr>
      </p:sp>
      <p:sp>
        <p:nvSpPr>
          <p:cNvPr id="13" name="Text 6"/>
          <p:cNvSpPr/>
          <p:nvPr/>
        </p:nvSpPr>
        <p:spPr>
          <a:xfrm>
            <a:off x="2286286" y="8026400"/>
            <a:ext cx="4724991"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Eclipse</a:t>
            </a:r>
            <a:endParaRPr lang="en-US" sz="3600" dirty="0"/>
          </a:p>
        </p:txBody>
      </p:sp>
      <p:sp>
        <p:nvSpPr>
          <p:cNvPr id="14" name="Text 7"/>
          <p:cNvSpPr/>
          <p:nvPr/>
        </p:nvSpPr>
        <p:spPr>
          <a:xfrm>
            <a:off x="2286286" y="8851900"/>
            <a:ext cx="4708055"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Rare event causes unpredictable magic.</a:t>
            </a:r>
            <a:endParaRPr lang="en-US" sz="3200" dirty="0"/>
          </a:p>
        </p:txBody>
      </p:sp>
      <p:sp>
        <p:nvSpPr>
          <p:cNvPr id="15" name="Shape 8"/>
          <p:cNvSpPr/>
          <p:nvPr/>
        </p:nvSpPr>
        <p:spPr>
          <a:xfrm>
            <a:off x="2286286" y="10248900"/>
            <a:ext cx="4572572" cy="1816100"/>
          </a:xfrm>
          <a:prstGeom prst="rect">
            <a:avLst/>
          </a:prstGeom>
          <a:noFill/>
          <a:ln/>
        </p:spPr>
      </p:sp>
      <p:sp>
        <p:nvSpPr>
          <p:cNvPr id="16" name="Shape 9"/>
          <p:cNvSpPr/>
          <p:nvPr/>
        </p:nvSpPr>
        <p:spPr>
          <a:xfrm>
            <a:off x="2286286" y="10248900"/>
            <a:ext cx="4572572" cy="1816100"/>
          </a:xfrm>
          <a:prstGeom prst="rect">
            <a:avLst/>
          </a:prstGeom>
          <a:noFill/>
          <a:ln/>
        </p:spPr>
      </p:sp>
      <p:sp>
        <p:nvSpPr>
          <p:cNvPr id="17" name="Text 10"/>
          <p:cNvSpPr/>
          <p:nvPr/>
        </p:nvSpPr>
        <p:spPr>
          <a:xfrm>
            <a:off x="2286286" y="10248900"/>
            <a:ext cx="4724991"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Quest</a:t>
            </a:r>
            <a:endParaRPr lang="en-US" sz="3600" dirty="0"/>
          </a:p>
        </p:txBody>
      </p:sp>
      <p:sp>
        <p:nvSpPr>
          <p:cNvPr id="18" name="Text 11"/>
          <p:cNvSpPr/>
          <p:nvPr/>
        </p:nvSpPr>
        <p:spPr>
          <a:xfrm>
            <a:off x="2286286" y="11074400"/>
            <a:ext cx="4708055"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Adventurers seek immortal artifact.</a:t>
            </a:r>
            <a:endParaRPr lang="en-US" sz="3200" dirty="0"/>
          </a:p>
        </p:txBody>
      </p:sp>
      <p:pic>
        <p:nvPicPr>
          <p:cNvPr id="19" name="Image 5" descr="preencoded.png">    </p:cNvPr>
          <p:cNvPicPr>
            <a:picLocks noChangeAspect="1"/>
          </p:cNvPicPr>
          <p:nvPr/>
        </p:nvPicPr>
        <p:blipFill>
          <a:blip r:embed="rId6"/>
          <a:stretch>
            <a:fillRect/>
          </a:stretch>
        </p:blipFill>
        <p:spPr>
          <a:xfrm>
            <a:off x="6833454" y="1346200"/>
            <a:ext cx="5639505" cy="11010900"/>
          </a:xfrm>
          <a:prstGeom prst="rect">
            <a:avLst/>
          </a:prstGeom>
        </p:spPr>
      </p:pic>
      <p:sp>
        <p:nvSpPr>
          <p:cNvPr id="20" name="Shape 12"/>
          <p:cNvSpPr/>
          <p:nvPr/>
        </p:nvSpPr>
        <p:spPr>
          <a:xfrm>
            <a:off x="6833454" y="1346200"/>
            <a:ext cx="5639505" cy="5638800"/>
          </a:xfrm>
          <a:prstGeom prst="roundRect">
            <a:avLst>
              <a:gd name="adj" fmla="val 75081"/>
            </a:avLst>
          </a:prstGeom>
          <a:solidFill>
            <a:srgbClr val="678393">
              <a:alpha val="100000"/>
            </a:srgbClr>
          </a:solidFill>
          <a:ln/>
        </p:spPr>
      </p:sp>
      <p:sp>
        <p:nvSpPr>
          <p:cNvPr id="21" name="Text 13"/>
          <p:cNvSpPr/>
          <p:nvPr/>
        </p:nvSpPr>
        <p:spPr>
          <a:xfrm>
            <a:off x="8179822" y="2108200"/>
            <a:ext cx="3962895" cy="5130800"/>
          </a:xfrm>
          <a:prstGeom prst="rect">
            <a:avLst/>
          </a:prstGeom>
          <a:noFill/>
          <a:ln/>
        </p:spPr>
        <p:txBody>
          <a:bodyPr wrap="square" lIns="0" tIns="0" rIns="0" bIns="0" rtlCol="0" anchor="t"/>
          <a:lstStyle/>
          <a:p>
            <a:pPr algn="l"/>
            <a:r>
              <a:rPr lang="en-US" sz="24000" dirty="0">
                <a:solidFill>
                  <a:srgbClr val="FFFFFF">
                    <a:alpha val="100000"/>
                  </a:srgbClr>
                </a:solidFill>
                <a:latin typeface="Cinzel Black" pitchFamily="34" charset="0"/>
                <a:ea typeface="Cinzel Black" pitchFamily="34" charset="-122"/>
                <a:cs typeface="Cinzel Black" pitchFamily="34" charset="-120"/>
              </a:rPr>
              <a:t>W</a:t>
            </a:r>
            <a:endParaRPr lang="en-US" sz="24000" dirty="0"/>
          </a:p>
        </p:txBody>
      </p:sp>
      <p:sp>
        <p:nvSpPr>
          <p:cNvPr id="22" name="Shape 14"/>
          <p:cNvSpPr/>
          <p:nvPr/>
        </p:nvSpPr>
        <p:spPr>
          <a:xfrm>
            <a:off x="7366921" y="8026400"/>
            <a:ext cx="4572572" cy="4038600"/>
          </a:xfrm>
          <a:prstGeom prst="rect">
            <a:avLst/>
          </a:prstGeom>
          <a:noFill/>
          <a:ln/>
        </p:spPr>
      </p:sp>
      <p:sp>
        <p:nvSpPr>
          <p:cNvPr id="23" name="Shape 15"/>
          <p:cNvSpPr/>
          <p:nvPr/>
        </p:nvSpPr>
        <p:spPr>
          <a:xfrm>
            <a:off x="7366921" y="8026400"/>
            <a:ext cx="4572572" cy="1816100"/>
          </a:xfrm>
          <a:prstGeom prst="rect">
            <a:avLst/>
          </a:prstGeom>
          <a:noFill/>
          <a:ln/>
        </p:spPr>
      </p:sp>
      <p:sp>
        <p:nvSpPr>
          <p:cNvPr id="24" name="Shape 16"/>
          <p:cNvSpPr/>
          <p:nvPr/>
        </p:nvSpPr>
        <p:spPr>
          <a:xfrm>
            <a:off x="7366921" y="8026400"/>
            <a:ext cx="4572572" cy="1816100"/>
          </a:xfrm>
          <a:prstGeom prst="rect">
            <a:avLst/>
          </a:prstGeom>
          <a:noFill/>
          <a:ln/>
        </p:spPr>
      </p:sp>
      <p:sp>
        <p:nvSpPr>
          <p:cNvPr id="25" name="Text 17"/>
          <p:cNvSpPr/>
          <p:nvPr/>
        </p:nvSpPr>
        <p:spPr>
          <a:xfrm>
            <a:off x="7366921" y="8026400"/>
            <a:ext cx="4724991"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Obtain</a:t>
            </a:r>
            <a:endParaRPr lang="en-US" sz="3600" dirty="0"/>
          </a:p>
        </p:txBody>
      </p:sp>
      <p:sp>
        <p:nvSpPr>
          <p:cNvPr id="26" name="Text 18"/>
          <p:cNvSpPr/>
          <p:nvPr/>
        </p:nvSpPr>
        <p:spPr>
          <a:xfrm>
            <a:off x="7366921" y="8851900"/>
            <a:ext cx="4708055"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Humans acquire Crystal </a:t>
            </a:r>
            <a:endParaRPr lang="en-US" sz="3200" dirty="0"/>
          </a:p>
        </p:txBody>
      </p:sp>
      <p:sp>
        <p:nvSpPr>
          <p:cNvPr id="27" name="Shape 19"/>
          <p:cNvSpPr/>
          <p:nvPr/>
        </p:nvSpPr>
        <p:spPr>
          <a:xfrm>
            <a:off x="7366921" y="10248900"/>
            <a:ext cx="4572572" cy="1816100"/>
          </a:xfrm>
          <a:prstGeom prst="rect">
            <a:avLst/>
          </a:prstGeom>
          <a:noFill/>
          <a:ln/>
        </p:spPr>
      </p:sp>
      <p:sp>
        <p:nvSpPr>
          <p:cNvPr id="28" name="Shape 20"/>
          <p:cNvSpPr/>
          <p:nvPr/>
        </p:nvSpPr>
        <p:spPr>
          <a:xfrm>
            <a:off x="7366921" y="10248900"/>
            <a:ext cx="4572572" cy="1816100"/>
          </a:xfrm>
          <a:prstGeom prst="rect">
            <a:avLst/>
          </a:prstGeom>
          <a:noFill/>
          <a:ln/>
        </p:spPr>
      </p:sp>
      <p:sp>
        <p:nvSpPr>
          <p:cNvPr id="29" name="Text 21"/>
          <p:cNvSpPr/>
          <p:nvPr/>
        </p:nvSpPr>
        <p:spPr>
          <a:xfrm>
            <a:off x="7366921" y="10248900"/>
            <a:ext cx="4724991"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Foundation</a:t>
            </a:r>
            <a:endParaRPr lang="en-US" sz="3600" dirty="0"/>
          </a:p>
        </p:txBody>
      </p:sp>
      <p:sp>
        <p:nvSpPr>
          <p:cNvPr id="30" name="Text 22"/>
          <p:cNvSpPr/>
          <p:nvPr/>
        </p:nvSpPr>
        <p:spPr>
          <a:xfrm>
            <a:off x="7366921" y="11074400"/>
            <a:ext cx="4708055"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Shimmering City established</a:t>
            </a:r>
            <a:endParaRPr lang="en-US" sz="3200" dirty="0"/>
          </a:p>
        </p:txBody>
      </p:sp>
      <p:pic>
        <p:nvPicPr>
          <p:cNvPr id="31" name="Image 6" descr="preencoded.png">    </p:cNvPr>
          <p:cNvPicPr>
            <a:picLocks noChangeAspect="1"/>
          </p:cNvPicPr>
          <p:nvPr/>
        </p:nvPicPr>
        <p:blipFill>
          <a:blip r:embed="rId7"/>
          <a:stretch>
            <a:fillRect/>
          </a:stretch>
        </p:blipFill>
        <p:spPr>
          <a:xfrm>
            <a:off x="11914089" y="1346200"/>
            <a:ext cx="5639505" cy="11010900"/>
          </a:xfrm>
          <a:prstGeom prst="rect">
            <a:avLst/>
          </a:prstGeom>
        </p:spPr>
      </p:pic>
      <p:sp>
        <p:nvSpPr>
          <p:cNvPr id="32" name="Shape 23"/>
          <p:cNvSpPr/>
          <p:nvPr/>
        </p:nvSpPr>
        <p:spPr>
          <a:xfrm>
            <a:off x="11914089" y="1346200"/>
            <a:ext cx="5639505" cy="5638800"/>
          </a:xfrm>
          <a:prstGeom prst="roundRect">
            <a:avLst>
              <a:gd name="adj" fmla="val 75081"/>
            </a:avLst>
          </a:prstGeom>
          <a:solidFill>
            <a:srgbClr val="ECE9E6">
              <a:alpha val="100000"/>
            </a:srgbClr>
          </a:solidFill>
          <a:ln/>
        </p:spPr>
      </p:sp>
      <p:sp>
        <p:nvSpPr>
          <p:cNvPr id="33" name="Text 24"/>
          <p:cNvSpPr/>
          <p:nvPr/>
        </p:nvSpPr>
        <p:spPr>
          <a:xfrm>
            <a:off x="13349368" y="2108200"/>
            <a:ext cx="3785073" cy="5130800"/>
          </a:xfrm>
          <a:prstGeom prst="rect">
            <a:avLst/>
          </a:prstGeom>
          <a:noFill/>
          <a:ln/>
        </p:spPr>
        <p:txBody>
          <a:bodyPr wrap="square" lIns="0" tIns="0" rIns="0" bIns="0" rtlCol="0" anchor="t"/>
          <a:lstStyle/>
          <a:p>
            <a:pPr algn="l"/>
            <a:r>
              <a:rPr lang="en-US" sz="24000" dirty="0">
                <a:solidFill>
                  <a:srgbClr val="000000">
                    <a:alpha val="100000"/>
                  </a:srgbClr>
                </a:solidFill>
                <a:latin typeface="Cinzel Black" pitchFamily="34" charset="0"/>
                <a:ea typeface="Cinzel Black" pitchFamily="34" charset="-122"/>
                <a:cs typeface="Cinzel Black" pitchFamily="34" charset="-120"/>
              </a:rPr>
              <a:t>O</a:t>
            </a:r>
            <a:endParaRPr lang="en-US" sz="24000" dirty="0"/>
          </a:p>
        </p:txBody>
      </p:sp>
      <p:sp>
        <p:nvSpPr>
          <p:cNvPr id="34" name="Shape 25"/>
          <p:cNvSpPr/>
          <p:nvPr/>
        </p:nvSpPr>
        <p:spPr>
          <a:xfrm>
            <a:off x="12447556" y="8026400"/>
            <a:ext cx="4572572" cy="4038600"/>
          </a:xfrm>
          <a:prstGeom prst="rect">
            <a:avLst/>
          </a:prstGeom>
          <a:noFill/>
          <a:ln/>
        </p:spPr>
      </p:sp>
      <p:sp>
        <p:nvSpPr>
          <p:cNvPr id="35" name="Shape 26"/>
          <p:cNvSpPr/>
          <p:nvPr/>
        </p:nvSpPr>
        <p:spPr>
          <a:xfrm>
            <a:off x="12447556" y="8026400"/>
            <a:ext cx="4572572" cy="1816100"/>
          </a:xfrm>
          <a:prstGeom prst="rect">
            <a:avLst/>
          </a:prstGeom>
          <a:noFill/>
          <a:ln/>
        </p:spPr>
      </p:sp>
      <p:sp>
        <p:nvSpPr>
          <p:cNvPr id="36" name="Shape 27"/>
          <p:cNvSpPr/>
          <p:nvPr/>
        </p:nvSpPr>
        <p:spPr>
          <a:xfrm>
            <a:off x="12447556" y="8026400"/>
            <a:ext cx="4572572" cy="1816100"/>
          </a:xfrm>
          <a:prstGeom prst="rect">
            <a:avLst/>
          </a:prstGeom>
          <a:noFill/>
          <a:ln/>
        </p:spPr>
      </p:sp>
      <p:sp>
        <p:nvSpPr>
          <p:cNvPr id="37" name="Text 28"/>
          <p:cNvSpPr/>
          <p:nvPr/>
        </p:nvSpPr>
        <p:spPr>
          <a:xfrm>
            <a:off x="12447556" y="8026400"/>
            <a:ext cx="4724991"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War</a:t>
            </a:r>
            <a:endParaRPr lang="en-US" sz="3600" dirty="0"/>
          </a:p>
        </p:txBody>
      </p:sp>
      <p:sp>
        <p:nvSpPr>
          <p:cNvPr id="38" name="Text 29"/>
          <p:cNvSpPr/>
          <p:nvPr/>
        </p:nvSpPr>
        <p:spPr>
          <a:xfrm>
            <a:off x="12447556" y="8851900"/>
            <a:ext cx="4708055"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Kingdoms clash in conflict.</a:t>
            </a:r>
            <a:endParaRPr lang="en-US" sz="3200" dirty="0"/>
          </a:p>
        </p:txBody>
      </p:sp>
      <p:sp>
        <p:nvSpPr>
          <p:cNvPr id="39" name="Shape 30"/>
          <p:cNvSpPr/>
          <p:nvPr/>
        </p:nvSpPr>
        <p:spPr>
          <a:xfrm>
            <a:off x="12447556" y="10248900"/>
            <a:ext cx="4572572" cy="1816100"/>
          </a:xfrm>
          <a:prstGeom prst="rect">
            <a:avLst/>
          </a:prstGeom>
          <a:noFill/>
          <a:ln/>
        </p:spPr>
      </p:sp>
      <p:sp>
        <p:nvSpPr>
          <p:cNvPr id="40" name="Shape 31"/>
          <p:cNvSpPr/>
          <p:nvPr/>
        </p:nvSpPr>
        <p:spPr>
          <a:xfrm>
            <a:off x="12447556" y="10248900"/>
            <a:ext cx="4572572" cy="1816100"/>
          </a:xfrm>
          <a:prstGeom prst="rect">
            <a:avLst/>
          </a:prstGeom>
          <a:noFill/>
          <a:ln/>
        </p:spPr>
      </p:sp>
      <p:sp>
        <p:nvSpPr>
          <p:cNvPr id="41" name="Text 32"/>
          <p:cNvSpPr/>
          <p:nvPr/>
        </p:nvSpPr>
        <p:spPr>
          <a:xfrm>
            <a:off x="12447556" y="10248900"/>
            <a:ext cx="4724991"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Transformation</a:t>
            </a:r>
            <a:endParaRPr lang="en-US" sz="3600" dirty="0"/>
          </a:p>
        </p:txBody>
      </p:sp>
      <p:sp>
        <p:nvSpPr>
          <p:cNvPr id="42" name="Text 33"/>
          <p:cNvSpPr/>
          <p:nvPr/>
        </p:nvSpPr>
        <p:spPr>
          <a:xfrm>
            <a:off x="12447556" y="11074400"/>
            <a:ext cx="4708055"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Peasant discovers magical powers.</a:t>
            </a:r>
            <a:endParaRPr lang="en-US" sz="3200" dirty="0"/>
          </a:p>
        </p:txBody>
      </p:sp>
      <p:pic>
        <p:nvPicPr>
          <p:cNvPr id="43" name="Image 7" descr="preencoded.png">    </p:cNvPr>
          <p:cNvPicPr>
            <a:picLocks noChangeAspect="1"/>
          </p:cNvPicPr>
          <p:nvPr/>
        </p:nvPicPr>
        <p:blipFill>
          <a:blip r:embed="rId8"/>
          <a:stretch>
            <a:fillRect/>
          </a:stretch>
        </p:blipFill>
        <p:spPr>
          <a:xfrm>
            <a:off x="16994724" y="1346200"/>
            <a:ext cx="5639505" cy="11010900"/>
          </a:xfrm>
          <a:prstGeom prst="rect">
            <a:avLst/>
          </a:prstGeom>
        </p:spPr>
      </p:pic>
      <p:sp>
        <p:nvSpPr>
          <p:cNvPr id="44" name="Shape 34"/>
          <p:cNvSpPr/>
          <p:nvPr/>
        </p:nvSpPr>
        <p:spPr>
          <a:xfrm>
            <a:off x="16994724" y="1346200"/>
            <a:ext cx="5639505" cy="5638800"/>
          </a:xfrm>
          <a:prstGeom prst="roundRect">
            <a:avLst>
              <a:gd name="adj" fmla="val 75081"/>
            </a:avLst>
          </a:prstGeom>
          <a:solidFill>
            <a:srgbClr val="678393">
              <a:alpha val="100000"/>
            </a:srgbClr>
          </a:solidFill>
          <a:ln/>
        </p:spPr>
      </p:sp>
      <p:sp>
        <p:nvSpPr>
          <p:cNvPr id="45" name="Text 35"/>
          <p:cNvSpPr/>
          <p:nvPr/>
        </p:nvSpPr>
        <p:spPr>
          <a:xfrm>
            <a:off x="18747543" y="2108200"/>
            <a:ext cx="3149994" cy="5130800"/>
          </a:xfrm>
          <a:prstGeom prst="rect">
            <a:avLst/>
          </a:prstGeom>
          <a:noFill/>
          <a:ln/>
        </p:spPr>
        <p:txBody>
          <a:bodyPr wrap="square" lIns="0" tIns="0" rIns="0" bIns="0" rtlCol="0" anchor="t"/>
          <a:lstStyle/>
          <a:p>
            <a:pPr algn="l"/>
            <a:r>
              <a:rPr lang="en-US" sz="24000" dirty="0">
                <a:solidFill>
                  <a:srgbClr val="FFFFFF">
                    <a:alpha val="100000"/>
                  </a:srgbClr>
                </a:solidFill>
                <a:latin typeface="Cinzel Black" pitchFamily="34" charset="0"/>
                <a:ea typeface="Cinzel Black" pitchFamily="34" charset="-122"/>
                <a:cs typeface="Cinzel Black" pitchFamily="34" charset="-120"/>
              </a:rPr>
              <a:t>T</a:t>
            </a:r>
            <a:endParaRPr lang="en-US" sz="24000" dirty="0"/>
          </a:p>
        </p:txBody>
      </p:sp>
      <p:sp>
        <p:nvSpPr>
          <p:cNvPr id="46" name="Shape 36"/>
          <p:cNvSpPr/>
          <p:nvPr/>
        </p:nvSpPr>
        <p:spPr>
          <a:xfrm>
            <a:off x="17528191" y="8026400"/>
            <a:ext cx="4572572" cy="4038600"/>
          </a:xfrm>
          <a:prstGeom prst="rect">
            <a:avLst/>
          </a:prstGeom>
          <a:noFill/>
          <a:ln/>
        </p:spPr>
      </p:sp>
      <p:sp>
        <p:nvSpPr>
          <p:cNvPr id="47" name="Shape 37"/>
          <p:cNvSpPr/>
          <p:nvPr/>
        </p:nvSpPr>
        <p:spPr>
          <a:xfrm>
            <a:off x="17528191" y="8026400"/>
            <a:ext cx="4572572" cy="1816100"/>
          </a:xfrm>
          <a:prstGeom prst="rect">
            <a:avLst/>
          </a:prstGeom>
          <a:noFill/>
          <a:ln/>
        </p:spPr>
      </p:sp>
      <p:sp>
        <p:nvSpPr>
          <p:cNvPr id="48" name="Shape 38"/>
          <p:cNvSpPr/>
          <p:nvPr/>
        </p:nvSpPr>
        <p:spPr>
          <a:xfrm>
            <a:off x="17528191" y="8026400"/>
            <a:ext cx="4572572" cy="1816100"/>
          </a:xfrm>
          <a:prstGeom prst="rect">
            <a:avLst/>
          </a:prstGeom>
          <a:noFill/>
          <a:ln/>
        </p:spPr>
      </p:sp>
      <p:sp>
        <p:nvSpPr>
          <p:cNvPr id="49" name="Text 39"/>
          <p:cNvSpPr/>
          <p:nvPr/>
        </p:nvSpPr>
        <p:spPr>
          <a:xfrm>
            <a:off x="17528191" y="8026400"/>
            <a:ext cx="4724991"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Invasion</a:t>
            </a:r>
            <a:endParaRPr lang="en-US" sz="3600" dirty="0"/>
          </a:p>
        </p:txBody>
      </p:sp>
      <p:sp>
        <p:nvSpPr>
          <p:cNvPr id="50" name="Text 40"/>
          <p:cNvSpPr/>
          <p:nvPr/>
        </p:nvSpPr>
        <p:spPr>
          <a:xfrm>
            <a:off x="17528191" y="8851900"/>
            <a:ext cx="4708055"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Kingdom attacked by monsters.</a:t>
            </a:r>
            <a:endParaRPr lang="en-US" sz="3200" dirty="0"/>
          </a:p>
        </p:txBody>
      </p:sp>
      <p:sp>
        <p:nvSpPr>
          <p:cNvPr id="51" name="Shape 41"/>
          <p:cNvSpPr/>
          <p:nvPr/>
        </p:nvSpPr>
        <p:spPr>
          <a:xfrm>
            <a:off x="17528191" y="10248900"/>
            <a:ext cx="4572572" cy="1816100"/>
          </a:xfrm>
          <a:prstGeom prst="rect">
            <a:avLst/>
          </a:prstGeom>
          <a:noFill/>
          <a:ln/>
        </p:spPr>
      </p:sp>
      <p:sp>
        <p:nvSpPr>
          <p:cNvPr id="52" name="Shape 42"/>
          <p:cNvSpPr/>
          <p:nvPr/>
        </p:nvSpPr>
        <p:spPr>
          <a:xfrm>
            <a:off x="17528191" y="10248900"/>
            <a:ext cx="4572572" cy="1816100"/>
          </a:xfrm>
          <a:prstGeom prst="rect">
            <a:avLst/>
          </a:prstGeom>
          <a:noFill/>
          <a:ln/>
        </p:spPr>
      </p:sp>
      <p:sp>
        <p:nvSpPr>
          <p:cNvPr id="53" name="Text 43"/>
          <p:cNvSpPr/>
          <p:nvPr/>
        </p:nvSpPr>
        <p:spPr>
          <a:xfrm>
            <a:off x="17528191" y="10248900"/>
            <a:ext cx="4724991"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Betrayal</a:t>
            </a:r>
            <a:endParaRPr lang="en-US" sz="3600" dirty="0"/>
          </a:p>
        </p:txBody>
      </p:sp>
      <p:sp>
        <p:nvSpPr>
          <p:cNvPr id="54" name="Text 44"/>
          <p:cNvSpPr/>
          <p:nvPr/>
        </p:nvSpPr>
        <p:spPr>
          <a:xfrm>
            <a:off x="17528191" y="11074400"/>
            <a:ext cx="4708055"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Queen's advisor revealed as spy.</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ECE9E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6490511" y="1257300"/>
            <a:ext cx="6084060" cy="12369800"/>
          </a:xfrm>
          <a:prstGeom prst="rect">
            <a:avLst/>
          </a:prstGeom>
        </p:spPr>
      </p:pic>
      <p:pic>
        <p:nvPicPr>
          <p:cNvPr id="6" name="Image 3" descr="preencoded.png">    </p:cNvPr>
          <p:cNvPicPr>
            <a:picLocks noChangeAspect="1"/>
          </p:cNvPicPr>
          <p:nvPr/>
        </p:nvPicPr>
        <p:blipFill>
          <a:blip r:embed="rId4"/>
          <a:stretch>
            <a:fillRect/>
          </a:stretch>
        </p:blipFill>
        <p:spPr>
          <a:xfrm>
            <a:off x="0" y="1257300"/>
            <a:ext cx="6084060" cy="12369800"/>
          </a:xfrm>
          <a:prstGeom prst="rect">
            <a:avLst/>
          </a:prstGeom>
        </p:spPr>
      </p:pic>
      <p:sp>
        <p:nvSpPr>
          <p:cNvPr id="7" name="Text 1"/>
          <p:cNvSpPr/>
          <p:nvPr/>
        </p:nvSpPr>
        <p:spPr>
          <a:xfrm>
            <a:off x="13882835" y="3238500"/>
            <a:ext cx="10690503" cy="1710267"/>
          </a:xfrm>
          <a:prstGeom prst="rect">
            <a:avLst/>
          </a:prstGeom>
          <a:noFill/>
          <a:ln/>
        </p:spPr>
        <p:txBody>
          <a:bodyPr wrap="square" lIns="0" tIns="0" rIns="0" bIns="0" rtlCol="0" anchor="t"/>
          <a:lstStyle/>
          <a:p>
            <a:pPr algn="l"/>
            <a:r>
              <a:rPr lang="en-US" sz="8000" dirty="0">
                <a:solidFill>
                  <a:srgbClr val="0E0E0E">
                    <a:alpha val="100000"/>
                  </a:srgbClr>
                </a:solidFill>
                <a:latin typeface="Cinzel Bold" pitchFamily="34" charset="0"/>
                <a:ea typeface="Cinzel Bold" pitchFamily="34" charset="-122"/>
                <a:cs typeface="Cinzel Bold" pitchFamily="34" charset="-120"/>
              </a:rPr>
              <a:t>Some Data</a:t>
            </a:r>
            <a:endParaRPr lang="en-US" sz="8000" dirty="0"/>
          </a:p>
        </p:txBody>
      </p:sp>
      <p:sp>
        <p:nvSpPr>
          <p:cNvPr id="8" name="Shape 2"/>
          <p:cNvSpPr/>
          <p:nvPr/>
        </p:nvSpPr>
        <p:spPr>
          <a:xfrm>
            <a:off x="13730416" y="6121400"/>
            <a:ext cx="8573572" cy="6146800"/>
          </a:xfrm>
          <a:prstGeom prst="rect">
            <a:avLst/>
          </a:prstGeom>
          <a:noFill/>
          <a:ln/>
        </p:spPr>
      </p:sp>
      <p:sp>
        <p:nvSpPr>
          <p:cNvPr id="9" name="Shape 3"/>
          <p:cNvSpPr/>
          <p:nvPr/>
        </p:nvSpPr>
        <p:spPr>
          <a:xfrm>
            <a:off x="13730416" y="6121400"/>
            <a:ext cx="8573572" cy="1371600"/>
          </a:xfrm>
          <a:prstGeom prst="rect">
            <a:avLst/>
          </a:prstGeom>
          <a:noFill/>
          <a:ln/>
        </p:spPr>
      </p:sp>
      <p:sp>
        <p:nvSpPr>
          <p:cNvPr id="10" name="Shape 4"/>
          <p:cNvSpPr/>
          <p:nvPr/>
        </p:nvSpPr>
        <p:spPr>
          <a:xfrm>
            <a:off x="13730416" y="6121400"/>
            <a:ext cx="1854432" cy="1371600"/>
          </a:xfrm>
          <a:prstGeom prst="rect">
            <a:avLst/>
          </a:prstGeom>
          <a:noFill/>
          <a:ln/>
        </p:spPr>
      </p:sp>
      <p:sp>
        <p:nvSpPr>
          <p:cNvPr id="11" name="Text 5"/>
          <p:cNvSpPr/>
          <p:nvPr/>
        </p:nvSpPr>
        <p:spPr>
          <a:xfrm>
            <a:off x="13730416" y="6121400"/>
            <a:ext cx="2193141" cy="1710267"/>
          </a:xfrm>
          <a:prstGeom prst="rect">
            <a:avLst/>
          </a:prstGeom>
          <a:noFill/>
          <a:ln/>
        </p:spPr>
        <p:txBody>
          <a:bodyPr wrap="square" lIns="0" tIns="0" rIns="0" bIns="0" rtlCol="0" anchor="t"/>
          <a:lstStyle/>
          <a:p>
            <a:pPr algn="l"/>
            <a:r>
              <a:rPr lang="en-US" sz="8000" dirty="0">
                <a:solidFill>
                  <a:srgbClr val="272727">
                    <a:alpha val="100000"/>
                  </a:srgbClr>
                </a:solidFill>
                <a:latin typeface="Cinzel Bold" pitchFamily="34" charset="0"/>
                <a:ea typeface="Cinzel Bold" pitchFamily="34" charset="-122"/>
                <a:cs typeface="Cinzel Bold" pitchFamily="34" charset="-120"/>
              </a:rPr>
              <a:t>75%</a:t>
            </a:r>
            <a:endParaRPr lang="en-US" sz="8000" dirty="0"/>
          </a:p>
        </p:txBody>
      </p:sp>
      <p:sp>
        <p:nvSpPr>
          <p:cNvPr id="12" name="Shape 6"/>
          <p:cNvSpPr/>
          <p:nvPr/>
        </p:nvSpPr>
        <p:spPr>
          <a:xfrm>
            <a:off x="15788073" y="6197600"/>
            <a:ext cx="6515914" cy="1219200"/>
          </a:xfrm>
          <a:prstGeom prst="rect">
            <a:avLst/>
          </a:prstGeom>
          <a:noFill/>
          <a:ln/>
        </p:spPr>
      </p:sp>
      <p:sp>
        <p:nvSpPr>
          <p:cNvPr id="13" name="Text 7"/>
          <p:cNvSpPr/>
          <p:nvPr/>
        </p:nvSpPr>
        <p:spPr>
          <a:xfrm>
            <a:off x="15788073" y="6197600"/>
            <a:ext cx="6668333"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Enchanted Creatures</a:t>
            </a:r>
            <a:endParaRPr lang="en-US" sz="3600" dirty="0"/>
          </a:p>
        </p:txBody>
      </p:sp>
      <p:sp>
        <p:nvSpPr>
          <p:cNvPr id="14" name="Text 8"/>
          <p:cNvSpPr/>
          <p:nvPr/>
        </p:nvSpPr>
        <p:spPr>
          <a:xfrm>
            <a:off x="15788073" y="6921500"/>
            <a:ext cx="6651398"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possess the ability to cast spells.</a:t>
            </a:r>
            <a:endParaRPr lang="en-US" sz="3200" dirty="0"/>
          </a:p>
        </p:txBody>
      </p:sp>
      <p:sp>
        <p:nvSpPr>
          <p:cNvPr id="15" name="Shape 9"/>
          <p:cNvSpPr/>
          <p:nvPr/>
        </p:nvSpPr>
        <p:spPr>
          <a:xfrm>
            <a:off x="13730416" y="8102600"/>
            <a:ext cx="8573572" cy="1841500"/>
          </a:xfrm>
          <a:prstGeom prst="rect">
            <a:avLst/>
          </a:prstGeom>
          <a:noFill/>
          <a:ln/>
        </p:spPr>
      </p:sp>
      <p:sp>
        <p:nvSpPr>
          <p:cNvPr id="16" name="Shape 10"/>
          <p:cNvSpPr/>
          <p:nvPr/>
        </p:nvSpPr>
        <p:spPr>
          <a:xfrm>
            <a:off x="13730416" y="8337550"/>
            <a:ext cx="2057657" cy="1371600"/>
          </a:xfrm>
          <a:prstGeom prst="rect">
            <a:avLst/>
          </a:prstGeom>
          <a:noFill/>
          <a:ln/>
        </p:spPr>
      </p:sp>
      <p:sp>
        <p:nvSpPr>
          <p:cNvPr id="17" name="Text 11"/>
          <p:cNvSpPr/>
          <p:nvPr/>
        </p:nvSpPr>
        <p:spPr>
          <a:xfrm>
            <a:off x="13730416" y="8337550"/>
            <a:ext cx="2396366" cy="1710267"/>
          </a:xfrm>
          <a:prstGeom prst="rect">
            <a:avLst/>
          </a:prstGeom>
          <a:noFill/>
          <a:ln/>
        </p:spPr>
        <p:txBody>
          <a:bodyPr wrap="square" lIns="0" tIns="0" rIns="0" bIns="0" rtlCol="0" anchor="t"/>
          <a:lstStyle/>
          <a:p>
            <a:pPr algn="l"/>
            <a:r>
              <a:rPr lang="en-US" sz="8000" dirty="0">
                <a:solidFill>
                  <a:srgbClr val="272727">
                    <a:alpha val="100000"/>
                  </a:srgbClr>
                </a:solidFill>
                <a:latin typeface="Cinzel Bold" pitchFamily="34" charset="0"/>
                <a:ea typeface="Cinzel Bold" pitchFamily="34" charset="-122"/>
                <a:cs typeface="Cinzel Bold" pitchFamily="34" charset="-120"/>
              </a:rPr>
              <a:t>60%</a:t>
            </a:r>
            <a:endParaRPr lang="en-US" sz="8000" dirty="0"/>
          </a:p>
        </p:txBody>
      </p:sp>
      <p:sp>
        <p:nvSpPr>
          <p:cNvPr id="18" name="Shape 12"/>
          <p:cNvSpPr/>
          <p:nvPr/>
        </p:nvSpPr>
        <p:spPr>
          <a:xfrm>
            <a:off x="15991299" y="8102600"/>
            <a:ext cx="6312689" cy="1841500"/>
          </a:xfrm>
          <a:prstGeom prst="rect">
            <a:avLst/>
          </a:prstGeom>
          <a:noFill/>
          <a:ln/>
        </p:spPr>
      </p:sp>
      <p:sp>
        <p:nvSpPr>
          <p:cNvPr id="19" name="Text 13"/>
          <p:cNvSpPr/>
          <p:nvPr/>
        </p:nvSpPr>
        <p:spPr>
          <a:xfrm>
            <a:off x="15991299" y="8102600"/>
            <a:ext cx="6465108" cy="13970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Magic-Wielding Individuals</a:t>
            </a:r>
            <a:endParaRPr lang="en-US" sz="3600" dirty="0"/>
          </a:p>
        </p:txBody>
      </p:sp>
      <p:sp>
        <p:nvSpPr>
          <p:cNvPr id="20" name="Text 14"/>
          <p:cNvSpPr/>
          <p:nvPr/>
        </p:nvSpPr>
        <p:spPr>
          <a:xfrm>
            <a:off x="15991299" y="9448800"/>
            <a:ext cx="6448173"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practice the art of illusions.</a:t>
            </a:r>
            <a:endParaRPr lang="en-US" sz="3200" dirty="0"/>
          </a:p>
        </p:txBody>
      </p:sp>
      <p:sp>
        <p:nvSpPr>
          <p:cNvPr id="21" name="Shape 15"/>
          <p:cNvSpPr/>
          <p:nvPr/>
        </p:nvSpPr>
        <p:spPr>
          <a:xfrm>
            <a:off x="13730416" y="10553700"/>
            <a:ext cx="8573572" cy="1714500"/>
          </a:xfrm>
          <a:prstGeom prst="rect">
            <a:avLst/>
          </a:prstGeom>
          <a:noFill/>
          <a:ln/>
        </p:spPr>
      </p:sp>
      <p:sp>
        <p:nvSpPr>
          <p:cNvPr id="22" name="Shape 16"/>
          <p:cNvSpPr/>
          <p:nvPr/>
        </p:nvSpPr>
        <p:spPr>
          <a:xfrm>
            <a:off x="13730416" y="10725150"/>
            <a:ext cx="2070359" cy="1371600"/>
          </a:xfrm>
          <a:prstGeom prst="rect">
            <a:avLst/>
          </a:prstGeom>
          <a:noFill/>
          <a:ln/>
        </p:spPr>
      </p:sp>
      <p:sp>
        <p:nvSpPr>
          <p:cNvPr id="23" name="Text 17"/>
          <p:cNvSpPr/>
          <p:nvPr/>
        </p:nvSpPr>
        <p:spPr>
          <a:xfrm>
            <a:off x="13730416" y="10725150"/>
            <a:ext cx="2409068" cy="1710267"/>
          </a:xfrm>
          <a:prstGeom prst="rect">
            <a:avLst/>
          </a:prstGeom>
          <a:noFill/>
          <a:ln/>
        </p:spPr>
        <p:txBody>
          <a:bodyPr wrap="square" lIns="0" tIns="0" rIns="0" bIns="0" rtlCol="0" anchor="t"/>
          <a:lstStyle/>
          <a:p>
            <a:pPr algn="l"/>
            <a:r>
              <a:rPr lang="en-US" sz="8000" dirty="0">
                <a:solidFill>
                  <a:srgbClr val="272727">
                    <a:alpha val="100000"/>
                  </a:srgbClr>
                </a:solidFill>
                <a:latin typeface="Cinzel Bold" pitchFamily="34" charset="0"/>
                <a:ea typeface="Cinzel Bold" pitchFamily="34" charset="-122"/>
                <a:cs typeface="Cinzel Bold" pitchFamily="34" charset="-120"/>
              </a:rPr>
              <a:t>90%</a:t>
            </a:r>
            <a:endParaRPr lang="en-US" sz="8000" dirty="0"/>
          </a:p>
        </p:txBody>
      </p:sp>
      <p:sp>
        <p:nvSpPr>
          <p:cNvPr id="24" name="Shape 18"/>
          <p:cNvSpPr/>
          <p:nvPr/>
        </p:nvSpPr>
        <p:spPr>
          <a:xfrm>
            <a:off x="16004000" y="10553700"/>
            <a:ext cx="6299987" cy="1714500"/>
          </a:xfrm>
          <a:prstGeom prst="rect">
            <a:avLst/>
          </a:prstGeom>
          <a:noFill/>
          <a:ln/>
        </p:spPr>
      </p:sp>
      <p:sp>
        <p:nvSpPr>
          <p:cNvPr id="25" name="Text 19"/>
          <p:cNvSpPr/>
          <p:nvPr/>
        </p:nvSpPr>
        <p:spPr>
          <a:xfrm>
            <a:off x="16004000" y="10553700"/>
            <a:ext cx="6452406"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Spells Cast</a:t>
            </a:r>
            <a:endParaRPr lang="en-US" sz="3600" dirty="0"/>
          </a:p>
        </p:txBody>
      </p:sp>
      <p:sp>
        <p:nvSpPr>
          <p:cNvPr id="26" name="Text 20"/>
          <p:cNvSpPr/>
          <p:nvPr/>
        </p:nvSpPr>
        <p:spPr>
          <a:xfrm>
            <a:off x="16004000" y="11277600"/>
            <a:ext cx="6435471"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are dark magic, foretelling danger.</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ECE9E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270159" y="3314700"/>
            <a:ext cx="16194524" cy="87630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851006" y="4445000"/>
            <a:ext cx="15762670" cy="6705600"/>
          </a:xfrm>
          <a:prstGeom prst="rect">
            <a:avLst/>
          </a:prstGeom>
          <a:noFill/>
          <a:ln/>
        </p:spPr>
      </p:sp>
      <p:sp>
        <p:nvSpPr>
          <p:cNvPr id="7" name="Shape 2"/>
          <p:cNvSpPr/>
          <p:nvPr/>
        </p:nvSpPr>
        <p:spPr>
          <a:xfrm>
            <a:off x="851006" y="4445000"/>
            <a:ext cx="15762670" cy="5308600"/>
          </a:xfrm>
          <a:prstGeom prst="rect">
            <a:avLst/>
          </a:prstGeom>
          <a:noFill/>
          <a:ln/>
        </p:spPr>
      </p:sp>
      <p:sp>
        <p:nvSpPr>
          <p:cNvPr id="8" name="Text 3"/>
          <p:cNvSpPr/>
          <p:nvPr/>
        </p:nvSpPr>
        <p:spPr>
          <a:xfrm>
            <a:off x="2171971" y="4445000"/>
            <a:ext cx="13120740" cy="5130800"/>
          </a:xfrm>
          <a:prstGeom prst="rect">
            <a:avLst/>
          </a:prstGeom>
          <a:noFill/>
          <a:ln/>
        </p:spPr>
        <p:txBody>
          <a:bodyPr wrap="square" lIns="0" tIns="0" rIns="0" bIns="0" rtlCol="0" anchor="t"/>
          <a:lstStyle/>
          <a:p>
            <a:pPr algn="ctr"/>
            <a:r>
              <a:rPr lang="en-US" sz="24000" dirty="0">
                <a:solidFill>
                  <a:srgbClr val="272727">
                    <a:alpha val="100000"/>
                  </a:srgbClr>
                </a:solidFill>
                <a:latin typeface="Cinzel Black" pitchFamily="34" charset="0"/>
                <a:ea typeface="Cinzel Black" pitchFamily="34" charset="-122"/>
                <a:cs typeface="Cinzel Black" pitchFamily="34" charset="-120"/>
              </a:rPr>
              <a:t>234,567</a:t>
            </a:r>
            <a:endParaRPr lang="en-US" sz="24000" dirty="0"/>
          </a:p>
        </p:txBody>
      </p:sp>
      <p:sp>
        <p:nvSpPr>
          <p:cNvPr id="9" name="Text 4"/>
          <p:cNvSpPr/>
          <p:nvPr/>
        </p:nvSpPr>
        <p:spPr>
          <a:xfrm>
            <a:off x="715523" y="8763000"/>
            <a:ext cx="16033637" cy="1261533"/>
          </a:xfrm>
          <a:prstGeom prst="rect">
            <a:avLst/>
          </a:prstGeom>
          <a:noFill/>
          <a:ln/>
        </p:spPr>
        <p:txBody>
          <a:bodyPr wrap="square" lIns="0" tIns="0" rIns="0" bIns="0" rtlCol="0" anchor="t"/>
          <a:lstStyle/>
          <a:p>
            <a:pPr algn="ctr"/>
            <a:r>
              <a:rPr lang="en-US" sz="6400" spc="256" kern="0" dirty="0">
                <a:solidFill>
                  <a:srgbClr val="0E0E0E">
                    <a:alpha val="100000"/>
                  </a:srgbClr>
                </a:solidFill>
                <a:latin typeface="Montserrat SemiBold" pitchFamily="34" charset="0"/>
                <a:ea typeface="Montserrat SemiBold" pitchFamily="34" charset="-122"/>
                <a:cs typeface="Montserrat SemiBold" pitchFamily="34" charset="-120"/>
              </a:rPr>
              <a:t>UNICORN SIGHTINGS</a:t>
            </a:r>
            <a:endParaRPr lang="en-US" sz="6400" dirty="0"/>
          </a:p>
        </p:txBody>
      </p:sp>
      <p:sp>
        <p:nvSpPr>
          <p:cNvPr id="10" name="Text 5"/>
          <p:cNvSpPr/>
          <p:nvPr/>
        </p:nvSpPr>
        <p:spPr>
          <a:xfrm>
            <a:off x="4028520" y="10160000"/>
            <a:ext cx="9407642" cy="1126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tally of the number of unicorns spotted in the fantasy realm.</a:t>
            </a:r>
            <a:endParaRPr lang="en-US" sz="3200" dirty="0"/>
          </a:p>
        </p:txBody>
      </p:sp>
      <p:pic>
        <p:nvPicPr>
          <p:cNvPr id="11" name="Image 3" descr="preencoded.png">    </p:cNvPr>
          <p:cNvPicPr>
            <a:picLocks noChangeAspect="1"/>
          </p:cNvPicPr>
          <p:nvPr/>
        </p:nvPicPr>
        <p:blipFill>
          <a:blip r:embed="rId4"/>
          <a:stretch>
            <a:fillRect/>
          </a:stretch>
        </p:blipFill>
        <p:spPr>
          <a:xfrm>
            <a:off x="14784648" y="2273300"/>
            <a:ext cx="8959333" cy="114427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ECE9E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7493937" y="3263900"/>
            <a:ext cx="7874984" cy="2692400"/>
          </a:xfrm>
          <a:prstGeom prst="rect">
            <a:avLst/>
          </a:prstGeom>
          <a:noFill/>
          <a:ln/>
        </p:spPr>
      </p:sp>
      <p:sp>
        <p:nvSpPr>
          <p:cNvPr id="6" name="Shape 2"/>
          <p:cNvSpPr/>
          <p:nvPr/>
        </p:nvSpPr>
        <p:spPr>
          <a:xfrm>
            <a:off x="7227203" y="3263900"/>
            <a:ext cx="8408451" cy="2197100"/>
          </a:xfrm>
          <a:prstGeom prst="rect">
            <a:avLst/>
          </a:prstGeom>
          <a:noFill/>
          <a:ln/>
        </p:spPr>
      </p:sp>
      <p:sp>
        <p:nvSpPr>
          <p:cNvPr id="7" name="Text 3"/>
          <p:cNvSpPr/>
          <p:nvPr/>
        </p:nvSpPr>
        <p:spPr>
          <a:xfrm>
            <a:off x="7227203" y="3263900"/>
            <a:ext cx="8950385" cy="2738967"/>
          </a:xfrm>
          <a:prstGeom prst="rect">
            <a:avLst/>
          </a:prstGeom>
          <a:noFill/>
          <a:ln/>
        </p:spPr>
        <p:txBody>
          <a:bodyPr wrap="square" lIns="0" tIns="0" rIns="0" bIns="0" rtlCol="0" anchor="t"/>
          <a:lstStyle/>
          <a:p>
            <a:pPr algn="l"/>
            <a:r>
              <a:rPr lang="en-US" sz="12800" dirty="0">
                <a:solidFill>
                  <a:srgbClr val="272727">
                    <a:alpha val="100000"/>
                  </a:srgbClr>
                </a:solidFill>
                <a:latin typeface="Cinzel Bold" pitchFamily="34" charset="0"/>
                <a:ea typeface="Cinzel Bold" pitchFamily="34" charset="-122"/>
                <a:cs typeface="Cinzel Bold" pitchFamily="34" charset="-120"/>
              </a:rPr>
              <a:t>233 Coins</a:t>
            </a:r>
            <a:endParaRPr lang="en-US" sz="12800" dirty="0"/>
          </a:p>
        </p:txBody>
      </p:sp>
      <p:sp>
        <p:nvSpPr>
          <p:cNvPr id="8" name="Shape 4"/>
          <p:cNvSpPr/>
          <p:nvPr/>
        </p:nvSpPr>
        <p:spPr>
          <a:xfrm>
            <a:off x="7493937" y="5461000"/>
            <a:ext cx="7874984" cy="495300"/>
          </a:xfrm>
          <a:prstGeom prst="rect">
            <a:avLst/>
          </a:prstGeom>
          <a:noFill/>
          <a:ln/>
        </p:spPr>
      </p:sp>
      <p:sp>
        <p:nvSpPr>
          <p:cNvPr id="9" name="Text 5"/>
          <p:cNvSpPr/>
          <p:nvPr/>
        </p:nvSpPr>
        <p:spPr>
          <a:xfrm>
            <a:off x="7426195" y="5461000"/>
            <a:ext cx="8010468" cy="6307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Treasure Found</a:t>
            </a:r>
            <a:endParaRPr lang="en-US" sz="3200" dirty="0"/>
          </a:p>
        </p:txBody>
      </p:sp>
      <p:sp>
        <p:nvSpPr>
          <p:cNvPr id="10" name="Shape 6"/>
          <p:cNvSpPr/>
          <p:nvPr/>
        </p:nvSpPr>
        <p:spPr>
          <a:xfrm>
            <a:off x="7493937" y="6985000"/>
            <a:ext cx="7874984" cy="2692400"/>
          </a:xfrm>
          <a:prstGeom prst="rect">
            <a:avLst/>
          </a:prstGeom>
          <a:noFill/>
          <a:ln/>
        </p:spPr>
      </p:sp>
      <p:sp>
        <p:nvSpPr>
          <p:cNvPr id="11" name="Shape 7"/>
          <p:cNvSpPr/>
          <p:nvPr/>
        </p:nvSpPr>
        <p:spPr>
          <a:xfrm>
            <a:off x="6909664" y="6985000"/>
            <a:ext cx="9043530" cy="2197100"/>
          </a:xfrm>
          <a:prstGeom prst="rect">
            <a:avLst/>
          </a:prstGeom>
          <a:noFill/>
          <a:ln/>
        </p:spPr>
      </p:sp>
      <p:sp>
        <p:nvSpPr>
          <p:cNvPr id="12" name="Text 8"/>
          <p:cNvSpPr/>
          <p:nvPr/>
        </p:nvSpPr>
        <p:spPr>
          <a:xfrm>
            <a:off x="6909664" y="6985000"/>
            <a:ext cx="9585465" cy="2738967"/>
          </a:xfrm>
          <a:prstGeom prst="rect">
            <a:avLst/>
          </a:prstGeom>
          <a:noFill/>
          <a:ln/>
        </p:spPr>
        <p:txBody>
          <a:bodyPr wrap="square" lIns="0" tIns="0" rIns="0" bIns="0" rtlCol="0" anchor="t"/>
          <a:lstStyle/>
          <a:p>
            <a:pPr algn="l"/>
            <a:r>
              <a:rPr lang="en-US" sz="12800" dirty="0">
                <a:solidFill>
                  <a:srgbClr val="272727">
                    <a:alpha val="100000"/>
                  </a:srgbClr>
                </a:solidFill>
                <a:latin typeface="Cinzel Bold" pitchFamily="34" charset="0"/>
                <a:ea typeface="Cinzel Bold" pitchFamily="34" charset="-122"/>
                <a:cs typeface="Cinzel Bold" pitchFamily="34" charset="-120"/>
              </a:rPr>
              <a:t>456 Hours</a:t>
            </a:r>
            <a:endParaRPr lang="en-US" sz="12800" dirty="0"/>
          </a:p>
        </p:txBody>
      </p:sp>
      <p:sp>
        <p:nvSpPr>
          <p:cNvPr id="13" name="Shape 9"/>
          <p:cNvSpPr/>
          <p:nvPr/>
        </p:nvSpPr>
        <p:spPr>
          <a:xfrm>
            <a:off x="7493937" y="9182100"/>
            <a:ext cx="7874984" cy="495300"/>
          </a:xfrm>
          <a:prstGeom prst="rect">
            <a:avLst/>
          </a:prstGeom>
          <a:noFill/>
          <a:ln/>
        </p:spPr>
      </p:sp>
      <p:sp>
        <p:nvSpPr>
          <p:cNvPr id="14" name="Text 10"/>
          <p:cNvSpPr/>
          <p:nvPr/>
        </p:nvSpPr>
        <p:spPr>
          <a:xfrm>
            <a:off x="7426195" y="9182100"/>
            <a:ext cx="8010468" cy="6307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Duration of Spell Casting</a:t>
            </a:r>
            <a:endParaRPr lang="en-US" sz="3200" dirty="0"/>
          </a:p>
        </p:txBody>
      </p:sp>
      <p:sp>
        <p:nvSpPr>
          <p:cNvPr id="15" name="Shape 11"/>
          <p:cNvSpPr/>
          <p:nvPr/>
        </p:nvSpPr>
        <p:spPr>
          <a:xfrm>
            <a:off x="15368921" y="3263900"/>
            <a:ext cx="7874984" cy="2692400"/>
          </a:xfrm>
          <a:prstGeom prst="rect">
            <a:avLst/>
          </a:prstGeom>
          <a:noFill/>
          <a:ln/>
        </p:spPr>
      </p:sp>
      <p:sp>
        <p:nvSpPr>
          <p:cNvPr id="16" name="Shape 12"/>
          <p:cNvSpPr/>
          <p:nvPr/>
        </p:nvSpPr>
        <p:spPr>
          <a:xfrm>
            <a:off x="17763170" y="3263900"/>
            <a:ext cx="3086486" cy="2197100"/>
          </a:xfrm>
          <a:prstGeom prst="rect">
            <a:avLst/>
          </a:prstGeom>
          <a:noFill/>
          <a:ln/>
        </p:spPr>
      </p:sp>
      <p:sp>
        <p:nvSpPr>
          <p:cNvPr id="17" name="Text 13"/>
          <p:cNvSpPr/>
          <p:nvPr/>
        </p:nvSpPr>
        <p:spPr>
          <a:xfrm>
            <a:off x="17763170" y="3263900"/>
            <a:ext cx="3628420" cy="2738967"/>
          </a:xfrm>
          <a:prstGeom prst="rect">
            <a:avLst/>
          </a:prstGeom>
          <a:noFill/>
          <a:ln/>
        </p:spPr>
        <p:txBody>
          <a:bodyPr wrap="square" lIns="0" tIns="0" rIns="0" bIns="0" rtlCol="0" anchor="t"/>
          <a:lstStyle/>
          <a:p>
            <a:pPr algn="l"/>
            <a:r>
              <a:rPr lang="en-US" sz="12800" dirty="0">
                <a:solidFill>
                  <a:srgbClr val="272727">
                    <a:alpha val="100000"/>
                  </a:srgbClr>
                </a:solidFill>
                <a:latin typeface="Cinzel Bold" pitchFamily="34" charset="0"/>
                <a:ea typeface="Cinzel Bold" pitchFamily="34" charset="-122"/>
                <a:cs typeface="Cinzel Bold" pitchFamily="34" charset="-120"/>
              </a:rPr>
              <a:t>85%</a:t>
            </a:r>
            <a:endParaRPr lang="en-US" sz="12800" dirty="0"/>
          </a:p>
        </p:txBody>
      </p:sp>
      <p:sp>
        <p:nvSpPr>
          <p:cNvPr id="18" name="Shape 14"/>
          <p:cNvSpPr/>
          <p:nvPr/>
        </p:nvSpPr>
        <p:spPr>
          <a:xfrm>
            <a:off x="15368921" y="5461000"/>
            <a:ext cx="7874984" cy="495300"/>
          </a:xfrm>
          <a:prstGeom prst="rect">
            <a:avLst/>
          </a:prstGeom>
          <a:noFill/>
          <a:ln/>
        </p:spPr>
      </p:sp>
      <p:sp>
        <p:nvSpPr>
          <p:cNvPr id="19" name="Text 15"/>
          <p:cNvSpPr/>
          <p:nvPr/>
        </p:nvSpPr>
        <p:spPr>
          <a:xfrm>
            <a:off x="15301179" y="5461000"/>
            <a:ext cx="8010468" cy="6307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Wished Granted</a:t>
            </a:r>
            <a:endParaRPr lang="en-US" sz="3200" dirty="0"/>
          </a:p>
        </p:txBody>
      </p:sp>
      <p:sp>
        <p:nvSpPr>
          <p:cNvPr id="20" name="Shape 16"/>
          <p:cNvSpPr/>
          <p:nvPr/>
        </p:nvSpPr>
        <p:spPr>
          <a:xfrm>
            <a:off x="15368921" y="6985000"/>
            <a:ext cx="7874984" cy="2692400"/>
          </a:xfrm>
          <a:prstGeom prst="rect">
            <a:avLst/>
          </a:prstGeom>
          <a:noFill/>
          <a:ln/>
        </p:spPr>
      </p:sp>
      <p:sp>
        <p:nvSpPr>
          <p:cNvPr id="21" name="Shape 17"/>
          <p:cNvSpPr/>
          <p:nvPr/>
        </p:nvSpPr>
        <p:spPr>
          <a:xfrm>
            <a:off x="16435854" y="6985000"/>
            <a:ext cx="5741118" cy="2197100"/>
          </a:xfrm>
          <a:prstGeom prst="rect">
            <a:avLst/>
          </a:prstGeom>
          <a:noFill/>
          <a:ln/>
        </p:spPr>
      </p:sp>
      <p:sp>
        <p:nvSpPr>
          <p:cNvPr id="22" name="Text 18"/>
          <p:cNvSpPr/>
          <p:nvPr/>
        </p:nvSpPr>
        <p:spPr>
          <a:xfrm>
            <a:off x="16435854" y="6985000"/>
            <a:ext cx="6283052" cy="2738967"/>
          </a:xfrm>
          <a:prstGeom prst="rect">
            <a:avLst/>
          </a:prstGeom>
          <a:noFill/>
          <a:ln/>
        </p:spPr>
        <p:txBody>
          <a:bodyPr wrap="square" lIns="0" tIns="0" rIns="0" bIns="0" rtlCol="0" anchor="t"/>
          <a:lstStyle/>
          <a:p>
            <a:pPr algn="l"/>
            <a:r>
              <a:rPr lang="en-US" sz="12800" dirty="0">
                <a:solidFill>
                  <a:srgbClr val="272727">
                    <a:alpha val="100000"/>
                  </a:srgbClr>
                </a:solidFill>
                <a:latin typeface="Cinzel Bold" pitchFamily="34" charset="0"/>
                <a:ea typeface="Cinzel Bold" pitchFamily="34" charset="-122"/>
                <a:cs typeface="Cinzel Bold" pitchFamily="34" charset="-120"/>
              </a:rPr>
              <a:t>535 Km</a:t>
            </a:r>
            <a:endParaRPr lang="en-US" sz="12800" dirty="0"/>
          </a:p>
        </p:txBody>
      </p:sp>
      <p:sp>
        <p:nvSpPr>
          <p:cNvPr id="23" name="Shape 19"/>
          <p:cNvSpPr/>
          <p:nvPr/>
        </p:nvSpPr>
        <p:spPr>
          <a:xfrm>
            <a:off x="15368921" y="9182100"/>
            <a:ext cx="7874984" cy="495300"/>
          </a:xfrm>
          <a:prstGeom prst="rect">
            <a:avLst/>
          </a:prstGeom>
          <a:noFill/>
          <a:ln/>
        </p:spPr>
      </p:sp>
      <p:sp>
        <p:nvSpPr>
          <p:cNvPr id="24" name="Text 20"/>
          <p:cNvSpPr/>
          <p:nvPr/>
        </p:nvSpPr>
        <p:spPr>
          <a:xfrm>
            <a:off x="15301179" y="9182100"/>
            <a:ext cx="8010468" cy="6307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Journey Distance</a:t>
            </a:r>
            <a:endParaRPr lang="en-US" sz="3200" dirty="0"/>
          </a:p>
        </p:txBody>
      </p:sp>
      <p:pic>
        <p:nvPicPr>
          <p:cNvPr id="25" name="Image 2" descr="preencoded.png">    </p:cNvPr>
          <p:cNvPicPr>
            <a:picLocks noChangeAspect="1"/>
          </p:cNvPicPr>
          <p:nvPr/>
        </p:nvPicPr>
        <p:blipFill>
          <a:blip r:embed="rId3"/>
          <a:stretch>
            <a:fillRect/>
          </a:stretch>
        </p:blipFill>
        <p:spPr>
          <a:xfrm>
            <a:off x="0" y="2159000"/>
            <a:ext cx="7224050" cy="10447958"/>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ECE9E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270159" y="3314700"/>
            <a:ext cx="16194524" cy="87630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18226778" y="4940300"/>
            <a:ext cx="4712289" cy="3835400"/>
          </a:xfrm>
          <a:prstGeom prst="rect">
            <a:avLst/>
          </a:prstGeom>
          <a:noFill/>
          <a:ln/>
        </p:spPr>
      </p:sp>
      <p:sp>
        <p:nvSpPr>
          <p:cNvPr id="7" name="Shape 2"/>
          <p:cNvSpPr/>
          <p:nvPr/>
        </p:nvSpPr>
        <p:spPr>
          <a:xfrm>
            <a:off x="18226778" y="4940300"/>
            <a:ext cx="4712289" cy="3835400"/>
          </a:xfrm>
          <a:prstGeom prst="rect">
            <a:avLst/>
          </a:prstGeom>
          <a:noFill/>
          <a:ln/>
        </p:spPr>
      </p:sp>
      <p:sp>
        <p:nvSpPr>
          <p:cNvPr id="8" name="Text 3"/>
          <p:cNvSpPr/>
          <p:nvPr/>
        </p:nvSpPr>
        <p:spPr>
          <a:xfrm>
            <a:off x="18226778" y="4940300"/>
            <a:ext cx="4915514" cy="18542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A web application</a:t>
            </a:r>
            <a:endParaRPr lang="en-US" sz="4800" dirty="0"/>
          </a:p>
        </p:txBody>
      </p:sp>
      <p:sp>
        <p:nvSpPr>
          <p:cNvPr id="9" name="Text 4"/>
          <p:cNvSpPr/>
          <p:nvPr/>
        </p:nvSpPr>
        <p:spPr>
          <a:xfrm>
            <a:off x="18226778" y="6794500"/>
            <a:ext cx="4847773" cy="2116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web application designed for discovering the world of fantasy</a:t>
            </a:r>
            <a:endParaRPr lang="en-US" sz="3200" dirty="0"/>
          </a:p>
        </p:txBody>
      </p:sp>
      <p:pic>
        <p:nvPicPr>
          <p:cNvPr id="10" name="Image 3" descr="preencoded.png">    </p:cNvPr>
          <p:cNvPicPr>
            <a:picLocks noChangeAspect="1"/>
          </p:cNvPicPr>
          <p:nvPr/>
        </p:nvPicPr>
        <p:blipFill>
          <a:blip r:embed="rId4"/>
          <a:stretch>
            <a:fillRect/>
          </a:stretch>
        </p:blipFill>
        <p:spPr>
          <a:xfrm>
            <a:off x="1270159" y="4114800"/>
            <a:ext cx="13768521" cy="8166100"/>
          </a:xfrm>
          <a:prstGeom prst="rect">
            <a:avLst/>
          </a:prstGeom>
        </p:spPr>
      </p:pic>
      <p:pic>
        <p:nvPicPr>
          <p:cNvPr id="11" name="Image 4" descr="preencoded.png">    </p:cNvPr>
          <p:cNvPicPr>
            <a:picLocks noChangeAspect="1"/>
          </p:cNvPicPr>
          <p:nvPr/>
        </p:nvPicPr>
        <p:blipFill>
          <a:blip r:embed="rId5"/>
          <a:stretch>
            <a:fillRect/>
          </a:stretch>
        </p:blipFill>
        <p:spPr>
          <a:xfrm>
            <a:off x="3200800" y="4457700"/>
            <a:ext cx="9894537" cy="6489700"/>
          </a:xfrm>
          <a:prstGeom prst="rect">
            <a:avLst/>
          </a:prstGeom>
        </p:spPr>
      </p:pic>
      <p:sp>
        <p:nvSpPr>
          <p:cNvPr id="12" name="Text 5"/>
          <p:cNvSpPr/>
          <p:nvPr/>
        </p:nvSpPr>
        <p:spPr>
          <a:xfrm>
            <a:off x="3641122" y="1219200"/>
            <a:ext cx="17104805" cy="1710267"/>
          </a:xfrm>
          <a:prstGeom prst="rect">
            <a:avLst/>
          </a:prstGeom>
          <a:noFill/>
          <a:ln/>
        </p:spPr>
        <p:txBody>
          <a:bodyPr wrap="square" lIns="0" tIns="0" rIns="0" bIns="0" rtlCol="0" anchor="t"/>
          <a:lstStyle/>
          <a:p>
            <a:pPr algn="ctr"/>
            <a:r>
              <a:rPr lang="en-US" sz="8000" dirty="0">
                <a:solidFill>
                  <a:srgbClr val="272727">
                    <a:alpha val="100000"/>
                  </a:srgbClr>
                </a:solidFill>
                <a:latin typeface="Cinzel Bold" pitchFamily="34" charset="0"/>
                <a:ea typeface="Cinzel Bold" pitchFamily="34" charset="-122"/>
                <a:cs typeface="Cinzel Bold" pitchFamily="34" charset="-120"/>
              </a:rPr>
              <a:t>Portal to Adventure</a:t>
            </a:r>
            <a:endParaRPr lang="en-US" sz="8000" dirty="0"/>
          </a:p>
        </p:txBody>
      </p:sp>
      <p:pic>
        <p:nvPicPr>
          <p:cNvPr id="13" name="Image 5" descr="preencoded.png">    </p:cNvPr>
          <p:cNvPicPr>
            <a:picLocks noChangeAspect="1"/>
          </p:cNvPicPr>
          <p:nvPr/>
        </p:nvPicPr>
        <p:blipFill>
          <a:blip r:embed="rId6"/>
          <a:stretch>
            <a:fillRect/>
          </a:stretch>
        </p:blipFill>
        <p:spPr>
          <a:xfrm>
            <a:off x="12688886" y="7785100"/>
            <a:ext cx="5495316" cy="59309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ECE9E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952619" y="1219200"/>
            <a:ext cx="22481810" cy="11290300"/>
          </a:xfrm>
          <a:prstGeom prst="rect">
            <a:avLst/>
          </a:prstGeom>
        </p:spPr>
      </p:pic>
      <p:sp>
        <p:nvSpPr>
          <p:cNvPr id="4" name="Shape 0"/>
          <p:cNvSpPr/>
          <p:nvPr/>
        </p:nvSpPr>
        <p:spPr>
          <a:xfrm>
            <a:off x="23370921" y="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304800"/>
            <a:ext cx="711289" cy="2590800"/>
          </a:xfrm>
          <a:prstGeom prst="rect">
            <a:avLst/>
          </a:prstGeom>
        </p:spPr>
      </p:pic>
      <p:sp>
        <p:nvSpPr>
          <p:cNvPr id="6" name="Shape 1"/>
          <p:cNvSpPr/>
          <p:nvPr/>
        </p:nvSpPr>
        <p:spPr>
          <a:xfrm>
            <a:off x="1409876" y="8407400"/>
            <a:ext cx="5715714" cy="3340100"/>
          </a:xfrm>
          <a:prstGeom prst="rect">
            <a:avLst/>
          </a:prstGeom>
          <a:noFill/>
          <a:ln/>
        </p:spPr>
      </p:sp>
      <p:sp>
        <p:nvSpPr>
          <p:cNvPr id="7" name="Shape 2"/>
          <p:cNvSpPr/>
          <p:nvPr/>
        </p:nvSpPr>
        <p:spPr>
          <a:xfrm>
            <a:off x="1409876" y="8407400"/>
            <a:ext cx="5715714" cy="3340100"/>
          </a:xfrm>
          <a:prstGeom prst="rect">
            <a:avLst/>
          </a:prstGeom>
          <a:noFill/>
          <a:ln/>
        </p:spPr>
      </p:sp>
      <p:sp>
        <p:nvSpPr>
          <p:cNvPr id="8" name="Text 3"/>
          <p:cNvSpPr/>
          <p:nvPr/>
        </p:nvSpPr>
        <p:spPr>
          <a:xfrm>
            <a:off x="1409876" y="8407400"/>
            <a:ext cx="5918940" cy="18542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A web application</a:t>
            </a:r>
            <a:endParaRPr lang="en-US" sz="4800" dirty="0"/>
          </a:p>
        </p:txBody>
      </p:sp>
      <p:sp>
        <p:nvSpPr>
          <p:cNvPr id="9" name="Text 4"/>
          <p:cNvSpPr/>
          <p:nvPr/>
        </p:nvSpPr>
        <p:spPr>
          <a:xfrm>
            <a:off x="1409876" y="10261600"/>
            <a:ext cx="5851198" cy="16213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web application designed for discovering the world of fantasy</a:t>
            </a:r>
            <a:endParaRPr lang="en-US" sz="3200" dirty="0"/>
          </a:p>
        </p:txBody>
      </p:sp>
      <p:sp>
        <p:nvSpPr>
          <p:cNvPr id="10" name="Text 5"/>
          <p:cNvSpPr/>
          <p:nvPr/>
        </p:nvSpPr>
        <p:spPr>
          <a:xfrm>
            <a:off x="1232054" y="1549400"/>
            <a:ext cx="7007042" cy="7196667"/>
          </a:xfrm>
          <a:prstGeom prst="rect">
            <a:avLst/>
          </a:prstGeom>
          <a:noFill/>
          <a:ln/>
        </p:spPr>
        <p:txBody>
          <a:bodyPr wrap="square" lIns="0" tIns="0" rIns="0" bIns="0" rtlCol="0" anchor="t"/>
          <a:lstStyle/>
          <a:p>
            <a:pPr algn="l"/>
            <a:r>
              <a:rPr lang="en-US" sz="8000" dirty="0">
                <a:solidFill>
                  <a:srgbClr val="272727">
                    <a:alpha val="100000"/>
                  </a:srgbClr>
                </a:solidFill>
                <a:latin typeface="Cinzel Bold" pitchFamily="34" charset="0"/>
                <a:ea typeface="Cinzel Bold" pitchFamily="34" charset="-122"/>
                <a:cs typeface="Cinzel Bold" pitchFamily="34" charset="-120"/>
              </a:rPr>
              <a:t>A Gateway to a World of Fantasy and Wonder</a:t>
            </a:r>
            <a:endParaRPr lang="en-US" sz="8000" dirty="0"/>
          </a:p>
        </p:txBody>
      </p:sp>
      <p:sp>
        <p:nvSpPr>
          <p:cNvPr id="11" name="Text 6"/>
          <p:cNvSpPr/>
          <p:nvPr/>
        </p:nvSpPr>
        <p:spPr>
          <a:xfrm>
            <a:off x="16575572" y="7175500"/>
            <a:ext cx="6994341" cy="47074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Uncover hidden treasures and secret treasures</a:t>
            </a:r>
            <a:endParaRPr lang="en-US" sz="3200" dirty="0"/>
          </a:p>
        </p:txBody>
      </p:sp>
      <p:pic>
        <p:nvPicPr>
          <p:cNvPr id="12" name="Image 3" descr="preencoded.png">    </p:cNvPr>
          <p:cNvPicPr>
            <a:picLocks noChangeAspect="1"/>
          </p:cNvPicPr>
          <p:nvPr/>
        </p:nvPicPr>
        <p:blipFill>
          <a:blip r:embed="rId4"/>
          <a:stretch>
            <a:fillRect/>
          </a:stretch>
        </p:blipFill>
        <p:spPr>
          <a:xfrm>
            <a:off x="17718715" y="0"/>
            <a:ext cx="5258457" cy="6847929"/>
          </a:xfrm>
          <a:prstGeom prst="rect">
            <a:avLst/>
          </a:prstGeom>
        </p:spPr>
      </p:pic>
      <p:pic>
        <p:nvPicPr>
          <p:cNvPr id="13" name="Image 4" descr="preencoded.png">    </p:cNvPr>
          <p:cNvPicPr>
            <a:picLocks noChangeAspect="1"/>
          </p:cNvPicPr>
          <p:nvPr/>
        </p:nvPicPr>
        <p:blipFill>
          <a:blip r:embed="rId5"/>
          <a:stretch>
            <a:fillRect/>
          </a:stretch>
        </p:blipFill>
        <p:spPr>
          <a:xfrm>
            <a:off x="7900387" y="749300"/>
            <a:ext cx="8573572" cy="12331700"/>
          </a:xfrm>
          <a:prstGeom prst="rect">
            <a:avLst/>
          </a:prstGeom>
        </p:spPr>
      </p:pic>
      <p:pic>
        <p:nvPicPr>
          <p:cNvPr id="14" name="Image 5" descr="preencoded.png">    </p:cNvPr>
          <p:cNvPicPr>
            <a:picLocks noChangeAspect="1"/>
          </p:cNvPicPr>
          <p:nvPr/>
        </p:nvPicPr>
        <p:blipFill>
          <a:blip r:embed="rId6"/>
          <a:stretch>
            <a:fillRect/>
          </a:stretch>
        </p:blipFill>
        <p:spPr>
          <a:xfrm>
            <a:off x="8395749" y="1803400"/>
            <a:ext cx="7582848" cy="102362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ECE9E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8467725" y="698500"/>
            <a:ext cx="7464300" cy="3081867"/>
          </a:xfrm>
          <a:prstGeom prst="rect">
            <a:avLst/>
          </a:prstGeom>
          <a:noFill/>
          <a:ln/>
        </p:spPr>
        <p:txBody>
          <a:bodyPr wrap="square" lIns="0" tIns="0" rIns="0" bIns="0" rtlCol="0" anchor="t"/>
          <a:lstStyle/>
          <a:p>
            <a:pPr algn="ctr"/>
            <a:r>
              <a:rPr lang="en-US" sz="8000" dirty="0">
                <a:solidFill>
                  <a:srgbClr val="272727">
                    <a:alpha val="100000"/>
                  </a:srgbClr>
                </a:solidFill>
                <a:latin typeface="Cinzel Bold" pitchFamily="34" charset="0"/>
                <a:ea typeface="Cinzel Bold" pitchFamily="34" charset="-122"/>
                <a:cs typeface="Cinzel Bold" pitchFamily="34" charset="-120"/>
              </a:rPr>
              <a:t>A Magic Picture</a:t>
            </a:r>
            <a:endParaRPr lang="en-US" sz="8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ECE9E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15419727" y="50800"/>
            <a:ext cx="7646356" cy="4597400"/>
          </a:xfrm>
          <a:prstGeom prst="rect">
            <a:avLst/>
          </a:prstGeom>
        </p:spPr>
      </p:pic>
      <p:pic>
        <p:nvPicPr>
          <p:cNvPr id="6" name="Image 3" descr="preencoded.png">    </p:cNvPr>
          <p:cNvPicPr>
            <a:picLocks noChangeAspect="1"/>
          </p:cNvPicPr>
          <p:nvPr/>
        </p:nvPicPr>
        <p:blipFill>
          <a:blip r:embed="rId4"/>
          <a:stretch>
            <a:fillRect/>
          </a:stretch>
        </p:blipFill>
        <p:spPr>
          <a:xfrm>
            <a:off x="15419727" y="4914900"/>
            <a:ext cx="7646356" cy="8801100"/>
          </a:xfrm>
          <a:prstGeom prst="rect">
            <a:avLst/>
          </a:prstGeom>
        </p:spPr>
      </p:pic>
      <p:sp>
        <p:nvSpPr>
          <p:cNvPr id="7" name="Shape 1"/>
          <p:cNvSpPr/>
          <p:nvPr/>
        </p:nvSpPr>
        <p:spPr>
          <a:xfrm>
            <a:off x="609676" y="3759200"/>
            <a:ext cx="6604826" cy="3238500"/>
          </a:xfrm>
          <a:prstGeom prst="rect">
            <a:avLst/>
          </a:prstGeom>
          <a:noFill/>
          <a:ln/>
        </p:spPr>
      </p:sp>
      <p:sp>
        <p:nvSpPr>
          <p:cNvPr id="8" name="Shape 2"/>
          <p:cNvSpPr/>
          <p:nvPr/>
        </p:nvSpPr>
        <p:spPr>
          <a:xfrm>
            <a:off x="609676" y="4279900"/>
            <a:ext cx="647781" cy="2197100"/>
          </a:xfrm>
          <a:prstGeom prst="rect">
            <a:avLst/>
          </a:prstGeom>
          <a:noFill/>
          <a:ln/>
        </p:spPr>
      </p:sp>
      <p:sp>
        <p:nvSpPr>
          <p:cNvPr id="9" name="Text 3"/>
          <p:cNvSpPr/>
          <p:nvPr/>
        </p:nvSpPr>
        <p:spPr>
          <a:xfrm>
            <a:off x="609676" y="4279900"/>
            <a:ext cx="1189715" cy="2738967"/>
          </a:xfrm>
          <a:prstGeom prst="rect">
            <a:avLst/>
          </a:prstGeom>
          <a:noFill/>
          <a:ln/>
        </p:spPr>
        <p:txBody>
          <a:bodyPr wrap="square" lIns="0" tIns="0" rIns="0" bIns="0" rtlCol="0" anchor="t"/>
          <a:lstStyle/>
          <a:p>
            <a:pPr algn="l"/>
            <a:r>
              <a:rPr lang="en-US" sz="12800" dirty="0">
                <a:solidFill>
                  <a:srgbClr val="272727">
                    <a:alpha val="100000"/>
                  </a:srgbClr>
                </a:solidFill>
                <a:latin typeface="Cinzel Bold" pitchFamily="34" charset="0"/>
                <a:ea typeface="Cinzel Bold" pitchFamily="34" charset="-122"/>
                <a:cs typeface="Cinzel Bold" pitchFamily="34" charset="-120"/>
              </a:rPr>
              <a:t>1</a:t>
            </a:r>
            <a:endParaRPr lang="en-US" sz="12800" dirty="0"/>
          </a:p>
        </p:txBody>
      </p:sp>
      <p:sp>
        <p:nvSpPr>
          <p:cNvPr id="10" name="Shape 4"/>
          <p:cNvSpPr/>
          <p:nvPr/>
        </p:nvSpPr>
        <p:spPr>
          <a:xfrm>
            <a:off x="1460683" y="3759200"/>
            <a:ext cx="5753819" cy="3238500"/>
          </a:xfrm>
          <a:prstGeom prst="rect">
            <a:avLst/>
          </a:prstGeom>
          <a:noFill/>
          <a:ln/>
        </p:spPr>
      </p:sp>
      <p:sp>
        <p:nvSpPr>
          <p:cNvPr id="11" name="Text 5"/>
          <p:cNvSpPr/>
          <p:nvPr/>
        </p:nvSpPr>
        <p:spPr>
          <a:xfrm>
            <a:off x="1460683" y="3759200"/>
            <a:ext cx="5957045" cy="18542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Discover the secrets</a:t>
            </a:r>
            <a:endParaRPr lang="en-US" sz="4800" dirty="0"/>
          </a:p>
        </p:txBody>
      </p:sp>
      <p:sp>
        <p:nvSpPr>
          <p:cNvPr id="12" name="Text 6"/>
          <p:cNvSpPr/>
          <p:nvPr/>
        </p:nvSpPr>
        <p:spPr>
          <a:xfrm>
            <a:off x="1460683" y="5511800"/>
            <a:ext cx="5889303" cy="16213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Explore the lush, vibrant forest and uncover the mysteries that lie within.</a:t>
            </a:r>
            <a:endParaRPr lang="en-US" sz="3200" dirty="0"/>
          </a:p>
        </p:txBody>
      </p:sp>
      <p:sp>
        <p:nvSpPr>
          <p:cNvPr id="13" name="Shape 7"/>
          <p:cNvSpPr/>
          <p:nvPr/>
        </p:nvSpPr>
        <p:spPr>
          <a:xfrm>
            <a:off x="609676" y="8178800"/>
            <a:ext cx="6604826" cy="3733800"/>
          </a:xfrm>
          <a:prstGeom prst="rect">
            <a:avLst/>
          </a:prstGeom>
          <a:noFill/>
          <a:ln/>
        </p:spPr>
      </p:sp>
      <p:sp>
        <p:nvSpPr>
          <p:cNvPr id="14" name="Shape 8"/>
          <p:cNvSpPr/>
          <p:nvPr/>
        </p:nvSpPr>
        <p:spPr>
          <a:xfrm>
            <a:off x="609676" y="8947150"/>
            <a:ext cx="927216" cy="2197100"/>
          </a:xfrm>
          <a:prstGeom prst="rect">
            <a:avLst/>
          </a:prstGeom>
          <a:noFill/>
          <a:ln/>
        </p:spPr>
      </p:sp>
      <p:sp>
        <p:nvSpPr>
          <p:cNvPr id="15" name="Text 9"/>
          <p:cNvSpPr/>
          <p:nvPr/>
        </p:nvSpPr>
        <p:spPr>
          <a:xfrm>
            <a:off x="609676" y="8947150"/>
            <a:ext cx="1469150" cy="2738967"/>
          </a:xfrm>
          <a:prstGeom prst="rect">
            <a:avLst/>
          </a:prstGeom>
          <a:noFill/>
          <a:ln/>
        </p:spPr>
        <p:txBody>
          <a:bodyPr wrap="square" lIns="0" tIns="0" rIns="0" bIns="0" rtlCol="0" anchor="t"/>
          <a:lstStyle/>
          <a:p>
            <a:pPr algn="l"/>
            <a:r>
              <a:rPr lang="en-US" sz="12800" dirty="0">
                <a:solidFill>
                  <a:srgbClr val="272727">
                    <a:alpha val="100000"/>
                  </a:srgbClr>
                </a:solidFill>
                <a:latin typeface="Cinzel Bold" pitchFamily="34" charset="0"/>
                <a:ea typeface="Cinzel Bold" pitchFamily="34" charset="-122"/>
                <a:cs typeface="Cinzel Bold" pitchFamily="34" charset="-120"/>
              </a:rPr>
              <a:t>3</a:t>
            </a:r>
            <a:endParaRPr lang="en-US" sz="12800" dirty="0"/>
          </a:p>
        </p:txBody>
      </p:sp>
      <p:sp>
        <p:nvSpPr>
          <p:cNvPr id="16" name="Shape 10"/>
          <p:cNvSpPr/>
          <p:nvPr/>
        </p:nvSpPr>
        <p:spPr>
          <a:xfrm>
            <a:off x="1740117" y="8178800"/>
            <a:ext cx="5474384" cy="3733800"/>
          </a:xfrm>
          <a:prstGeom prst="rect">
            <a:avLst/>
          </a:prstGeom>
          <a:noFill/>
          <a:ln/>
        </p:spPr>
      </p:sp>
      <p:sp>
        <p:nvSpPr>
          <p:cNvPr id="17" name="Text 11"/>
          <p:cNvSpPr/>
          <p:nvPr/>
        </p:nvSpPr>
        <p:spPr>
          <a:xfrm>
            <a:off x="1740117" y="8178800"/>
            <a:ext cx="5677610" cy="18542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Meet the creatures</a:t>
            </a:r>
            <a:endParaRPr lang="en-US" sz="4800" dirty="0"/>
          </a:p>
        </p:txBody>
      </p:sp>
      <p:sp>
        <p:nvSpPr>
          <p:cNvPr id="18" name="Text 12"/>
          <p:cNvSpPr/>
          <p:nvPr/>
        </p:nvSpPr>
        <p:spPr>
          <a:xfrm>
            <a:off x="1740117" y="9931400"/>
            <a:ext cx="5609868" cy="2116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Encounter the mythical creatures that call the forest home, from talking animals to fairies.</a:t>
            </a:r>
            <a:endParaRPr lang="en-US" sz="3200" dirty="0"/>
          </a:p>
        </p:txBody>
      </p:sp>
      <p:sp>
        <p:nvSpPr>
          <p:cNvPr id="19" name="Shape 13"/>
          <p:cNvSpPr/>
          <p:nvPr/>
        </p:nvSpPr>
        <p:spPr>
          <a:xfrm>
            <a:off x="8116314" y="8178800"/>
            <a:ext cx="6604826" cy="3733800"/>
          </a:xfrm>
          <a:prstGeom prst="rect">
            <a:avLst/>
          </a:prstGeom>
          <a:noFill/>
          <a:ln/>
        </p:spPr>
      </p:sp>
      <p:sp>
        <p:nvSpPr>
          <p:cNvPr id="20" name="Shape 14"/>
          <p:cNvSpPr/>
          <p:nvPr/>
        </p:nvSpPr>
        <p:spPr>
          <a:xfrm>
            <a:off x="8116314" y="8947150"/>
            <a:ext cx="1016127" cy="2197100"/>
          </a:xfrm>
          <a:prstGeom prst="rect">
            <a:avLst/>
          </a:prstGeom>
          <a:noFill/>
          <a:ln/>
        </p:spPr>
      </p:sp>
      <p:sp>
        <p:nvSpPr>
          <p:cNvPr id="21" name="Text 15"/>
          <p:cNvSpPr/>
          <p:nvPr/>
        </p:nvSpPr>
        <p:spPr>
          <a:xfrm>
            <a:off x="8116314" y="8947150"/>
            <a:ext cx="1558061" cy="2738967"/>
          </a:xfrm>
          <a:prstGeom prst="rect">
            <a:avLst/>
          </a:prstGeom>
          <a:noFill/>
          <a:ln/>
        </p:spPr>
        <p:txBody>
          <a:bodyPr wrap="square" lIns="0" tIns="0" rIns="0" bIns="0" rtlCol="0" anchor="t"/>
          <a:lstStyle/>
          <a:p>
            <a:pPr algn="l"/>
            <a:r>
              <a:rPr lang="en-US" sz="12800" dirty="0">
                <a:solidFill>
                  <a:srgbClr val="272727">
                    <a:alpha val="100000"/>
                  </a:srgbClr>
                </a:solidFill>
                <a:latin typeface="Cinzel Bold" pitchFamily="34" charset="0"/>
                <a:ea typeface="Cinzel Bold" pitchFamily="34" charset="-122"/>
                <a:cs typeface="Cinzel Bold" pitchFamily="34" charset="-120"/>
              </a:rPr>
              <a:t>4</a:t>
            </a:r>
            <a:endParaRPr lang="en-US" sz="12800" dirty="0"/>
          </a:p>
        </p:txBody>
      </p:sp>
      <p:sp>
        <p:nvSpPr>
          <p:cNvPr id="22" name="Shape 16"/>
          <p:cNvSpPr/>
          <p:nvPr/>
        </p:nvSpPr>
        <p:spPr>
          <a:xfrm>
            <a:off x="9335667" y="8178800"/>
            <a:ext cx="5385473" cy="3733800"/>
          </a:xfrm>
          <a:prstGeom prst="rect">
            <a:avLst/>
          </a:prstGeom>
          <a:noFill/>
          <a:ln/>
        </p:spPr>
      </p:sp>
      <p:sp>
        <p:nvSpPr>
          <p:cNvPr id="23" name="Text 17"/>
          <p:cNvSpPr/>
          <p:nvPr/>
        </p:nvSpPr>
        <p:spPr>
          <a:xfrm>
            <a:off x="9335667" y="8178800"/>
            <a:ext cx="5588698" cy="18542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Uncover the magic</a:t>
            </a:r>
            <a:endParaRPr lang="en-US" sz="4800" dirty="0"/>
          </a:p>
        </p:txBody>
      </p:sp>
      <p:sp>
        <p:nvSpPr>
          <p:cNvPr id="24" name="Text 18"/>
          <p:cNvSpPr/>
          <p:nvPr/>
        </p:nvSpPr>
        <p:spPr>
          <a:xfrm>
            <a:off x="9335667" y="9931400"/>
            <a:ext cx="5520957" cy="2116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Learn about the powerful magic that pervades the forest and how it affects all who enter.</a:t>
            </a:r>
            <a:endParaRPr lang="en-US" sz="3200" dirty="0"/>
          </a:p>
        </p:txBody>
      </p:sp>
      <p:sp>
        <p:nvSpPr>
          <p:cNvPr id="25" name="Shape 19"/>
          <p:cNvSpPr/>
          <p:nvPr/>
        </p:nvSpPr>
        <p:spPr>
          <a:xfrm>
            <a:off x="8116314" y="3759200"/>
            <a:ext cx="6604826" cy="3238500"/>
          </a:xfrm>
          <a:prstGeom prst="rect">
            <a:avLst/>
          </a:prstGeom>
          <a:noFill/>
          <a:ln/>
        </p:spPr>
      </p:sp>
      <p:sp>
        <p:nvSpPr>
          <p:cNvPr id="26" name="Shape 20"/>
          <p:cNvSpPr/>
          <p:nvPr/>
        </p:nvSpPr>
        <p:spPr>
          <a:xfrm>
            <a:off x="8116314" y="4279900"/>
            <a:ext cx="1003425" cy="2197100"/>
          </a:xfrm>
          <a:prstGeom prst="rect">
            <a:avLst/>
          </a:prstGeom>
          <a:noFill/>
          <a:ln/>
        </p:spPr>
      </p:sp>
      <p:sp>
        <p:nvSpPr>
          <p:cNvPr id="27" name="Text 21"/>
          <p:cNvSpPr/>
          <p:nvPr/>
        </p:nvSpPr>
        <p:spPr>
          <a:xfrm>
            <a:off x="8116314" y="4279900"/>
            <a:ext cx="1545360" cy="2738967"/>
          </a:xfrm>
          <a:prstGeom prst="rect">
            <a:avLst/>
          </a:prstGeom>
          <a:noFill/>
          <a:ln/>
        </p:spPr>
        <p:txBody>
          <a:bodyPr wrap="square" lIns="0" tIns="0" rIns="0" bIns="0" rtlCol="0" anchor="t"/>
          <a:lstStyle/>
          <a:p>
            <a:pPr algn="l"/>
            <a:r>
              <a:rPr lang="en-US" sz="12800" dirty="0">
                <a:solidFill>
                  <a:srgbClr val="272727">
                    <a:alpha val="100000"/>
                  </a:srgbClr>
                </a:solidFill>
                <a:latin typeface="Cinzel Bold" pitchFamily="34" charset="0"/>
                <a:ea typeface="Cinzel Bold" pitchFamily="34" charset="-122"/>
                <a:cs typeface="Cinzel Bold" pitchFamily="34" charset="-120"/>
              </a:rPr>
              <a:t>2</a:t>
            </a:r>
            <a:endParaRPr lang="en-US" sz="12800" dirty="0"/>
          </a:p>
        </p:txBody>
      </p:sp>
      <p:sp>
        <p:nvSpPr>
          <p:cNvPr id="28" name="Shape 22"/>
          <p:cNvSpPr/>
          <p:nvPr/>
        </p:nvSpPr>
        <p:spPr>
          <a:xfrm>
            <a:off x="9322965" y="3759200"/>
            <a:ext cx="5398175" cy="3238500"/>
          </a:xfrm>
          <a:prstGeom prst="rect">
            <a:avLst/>
          </a:prstGeom>
          <a:noFill/>
          <a:ln/>
        </p:spPr>
      </p:sp>
      <p:sp>
        <p:nvSpPr>
          <p:cNvPr id="29" name="Text 23"/>
          <p:cNvSpPr/>
          <p:nvPr/>
        </p:nvSpPr>
        <p:spPr>
          <a:xfrm>
            <a:off x="9322965" y="3759200"/>
            <a:ext cx="5601400" cy="18542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Find your own path</a:t>
            </a:r>
            <a:endParaRPr lang="en-US" sz="4800" dirty="0"/>
          </a:p>
        </p:txBody>
      </p:sp>
      <p:sp>
        <p:nvSpPr>
          <p:cNvPr id="30" name="Text 24"/>
          <p:cNvSpPr/>
          <p:nvPr/>
        </p:nvSpPr>
        <p:spPr>
          <a:xfrm>
            <a:off x="9322965" y="5511800"/>
            <a:ext cx="5533658" cy="16213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Choose your own path through the forest, and see where it takes you.</a:t>
            </a:r>
            <a:endParaRPr lang="en-US" sz="3200" dirty="0"/>
          </a:p>
        </p:txBody>
      </p:sp>
      <p:pic>
        <p:nvPicPr>
          <p:cNvPr id="31" name="Image 4" descr="preencoded.png">    </p:cNvPr>
          <p:cNvPicPr>
            <a:picLocks noChangeAspect="1"/>
          </p:cNvPicPr>
          <p:nvPr/>
        </p:nvPicPr>
        <p:blipFill>
          <a:blip r:embed="rId5"/>
          <a:stretch>
            <a:fillRect/>
          </a:stretch>
        </p:blipFill>
        <p:spPr>
          <a:xfrm>
            <a:off x="6007851" y="0"/>
            <a:ext cx="3111455" cy="4696867"/>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ECE9E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270159" y="3314700"/>
            <a:ext cx="16194524" cy="87630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2066125" y="4381500"/>
            <a:ext cx="8632846" cy="2738967"/>
          </a:xfrm>
          <a:prstGeom prst="rect">
            <a:avLst/>
          </a:prstGeom>
          <a:noFill/>
          <a:ln/>
        </p:spPr>
        <p:txBody>
          <a:bodyPr wrap="square" lIns="0" tIns="0" rIns="0" bIns="0" rtlCol="0" anchor="t"/>
          <a:lstStyle/>
          <a:p>
            <a:pPr algn="ctr"/>
            <a:r>
              <a:rPr lang="en-US" sz="12800" dirty="0">
                <a:solidFill>
                  <a:srgbClr val="272727">
                    <a:alpha val="100000"/>
                  </a:srgbClr>
                </a:solidFill>
                <a:latin typeface="Cinzel Bold" pitchFamily="34" charset="0"/>
                <a:ea typeface="Cinzel Bold" pitchFamily="34" charset="-122"/>
                <a:cs typeface="Cinzel Bold" pitchFamily="34" charset="-120"/>
              </a:rPr>
              <a:t>Welcome</a:t>
            </a:r>
            <a:endParaRPr lang="en-US" sz="12800" dirty="0"/>
          </a:p>
        </p:txBody>
      </p:sp>
      <p:sp>
        <p:nvSpPr>
          <p:cNvPr id="7" name="Text 2"/>
          <p:cNvSpPr/>
          <p:nvPr/>
        </p:nvSpPr>
        <p:spPr>
          <a:xfrm>
            <a:off x="2337092" y="7302500"/>
            <a:ext cx="10182439" cy="3107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pic>
        <p:nvPicPr>
          <p:cNvPr id="8" name="Image 3" descr="preencoded.png">    </p:cNvPr>
          <p:cNvPicPr>
            <a:picLocks noChangeAspect="1"/>
          </p:cNvPicPr>
          <p:nvPr/>
        </p:nvPicPr>
        <p:blipFill>
          <a:blip r:embed="rId4"/>
          <a:stretch>
            <a:fillRect/>
          </a:stretch>
        </p:blipFill>
        <p:spPr>
          <a:xfrm>
            <a:off x="11723565" y="0"/>
            <a:ext cx="12663483" cy="137160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ECE9E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1186248" y="12700000"/>
            <a:ext cx="3200800" cy="1016000"/>
          </a:xfrm>
          <a:prstGeom prst="rect">
            <a:avLst/>
          </a:prstGeom>
        </p:spPr>
      </p:pic>
      <p:pic>
        <p:nvPicPr>
          <p:cNvPr id="4" name="Image 2" descr="preencoded.png">    </p:cNvPr>
          <p:cNvPicPr>
            <a:picLocks noChangeAspect="1"/>
          </p:cNvPicPr>
          <p:nvPr/>
        </p:nvPicPr>
        <p:blipFill>
          <a:blip r:embed="rId3"/>
          <a:stretch>
            <a:fillRect/>
          </a:stretch>
        </p:blipFill>
        <p:spPr>
          <a:xfrm>
            <a:off x="8332241" y="3390900"/>
            <a:ext cx="14479810" cy="7861300"/>
          </a:xfrm>
          <a:prstGeom prst="rect">
            <a:avLst/>
          </a:prstGeom>
        </p:spPr>
      </p:pic>
      <p:sp>
        <p:nvSpPr>
          <p:cNvPr id="5" name="Text 0"/>
          <p:cNvSpPr/>
          <p:nvPr/>
        </p:nvSpPr>
        <p:spPr>
          <a:xfrm>
            <a:off x="3755436" y="1016000"/>
            <a:ext cx="16888878" cy="1710267"/>
          </a:xfrm>
          <a:prstGeom prst="rect">
            <a:avLst/>
          </a:prstGeom>
          <a:noFill/>
          <a:ln/>
        </p:spPr>
        <p:txBody>
          <a:bodyPr wrap="square" lIns="0" tIns="0" rIns="0" bIns="0" rtlCol="0" anchor="t"/>
          <a:lstStyle/>
          <a:p>
            <a:pPr algn="ctr"/>
            <a:r>
              <a:rPr lang="en-US" sz="8000" dirty="0">
                <a:solidFill>
                  <a:srgbClr val="272727">
                    <a:alpha val="100000"/>
                  </a:srgbClr>
                </a:solidFill>
                <a:latin typeface="Cinzel Bold" pitchFamily="34" charset="0"/>
                <a:ea typeface="Cinzel Bold" pitchFamily="34" charset="-122"/>
                <a:cs typeface="Cinzel Bold" pitchFamily="34" charset="-120"/>
              </a:rPr>
              <a:t>Fantasy Realm at a Glance</a:t>
            </a:r>
            <a:endParaRPr lang="en-US" sz="8000" dirty="0"/>
          </a:p>
        </p:txBody>
      </p:sp>
      <p:sp>
        <p:nvSpPr>
          <p:cNvPr id="6" name="Shape 1"/>
          <p:cNvSpPr/>
          <p:nvPr/>
        </p:nvSpPr>
        <p:spPr>
          <a:xfrm>
            <a:off x="1714714" y="3898900"/>
            <a:ext cx="5779222" cy="3238500"/>
          </a:xfrm>
          <a:prstGeom prst="rect">
            <a:avLst/>
          </a:prstGeom>
          <a:noFill/>
          <a:ln/>
        </p:spPr>
      </p:sp>
      <p:sp>
        <p:nvSpPr>
          <p:cNvPr id="7" name="Shape 2"/>
          <p:cNvSpPr/>
          <p:nvPr/>
        </p:nvSpPr>
        <p:spPr>
          <a:xfrm>
            <a:off x="1714714" y="3898900"/>
            <a:ext cx="5779222" cy="3238500"/>
          </a:xfrm>
          <a:prstGeom prst="rect">
            <a:avLst/>
          </a:prstGeom>
          <a:noFill/>
          <a:ln/>
        </p:spPr>
      </p:sp>
      <p:sp>
        <p:nvSpPr>
          <p:cNvPr id="8" name="Text 3"/>
          <p:cNvSpPr/>
          <p:nvPr/>
        </p:nvSpPr>
        <p:spPr>
          <a:xfrm>
            <a:off x="1714714" y="3898900"/>
            <a:ext cx="5982448" cy="18542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The Enchanted Forest</a:t>
            </a:r>
            <a:endParaRPr lang="en-US" sz="4800" dirty="0"/>
          </a:p>
        </p:txBody>
      </p:sp>
      <p:sp>
        <p:nvSpPr>
          <p:cNvPr id="9" name="Text 4"/>
          <p:cNvSpPr/>
          <p:nvPr/>
        </p:nvSpPr>
        <p:spPr>
          <a:xfrm>
            <a:off x="1714714" y="5651500"/>
            <a:ext cx="5914706" cy="16213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magical forest filled with talking animals and enchanted creatures.</a:t>
            </a:r>
            <a:endParaRPr lang="en-US" sz="3200" dirty="0"/>
          </a:p>
        </p:txBody>
      </p:sp>
      <p:sp>
        <p:nvSpPr>
          <p:cNvPr id="10" name="Shape 5"/>
          <p:cNvSpPr/>
          <p:nvPr/>
        </p:nvSpPr>
        <p:spPr>
          <a:xfrm>
            <a:off x="1714714" y="7505700"/>
            <a:ext cx="5779222" cy="3238500"/>
          </a:xfrm>
          <a:prstGeom prst="rect">
            <a:avLst/>
          </a:prstGeom>
          <a:noFill/>
          <a:ln/>
        </p:spPr>
      </p:sp>
      <p:sp>
        <p:nvSpPr>
          <p:cNvPr id="11" name="Shape 6"/>
          <p:cNvSpPr/>
          <p:nvPr/>
        </p:nvSpPr>
        <p:spPr>
          <a:xfrm>
            <a:off x="1714714" y="7505700"/>
            <a:ext cx="5779222" cy="3238500"/>
          </a:xfrm>
          <a:prstGeom prst="rect">
            <a:avLst/>
          </a:prstGeom>
          <a:noFill/>
          <a:ln/>
        </p:spPr>
      </p:sp>
      <p:sp>
        <p:nvSpPr>
          <p:cNvPr id="12" name="Text 7"/>
          <p:cNvSpPr/>
          <p:nvPr/>
        </p:nvSpPr>
        <p:spPr>
          <a:xfrm>
            <a:off x="1714714" y="7505700"/>
            <a:ext cx="5982448" cy="18542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The Crystal Caves</a:t>
            </a:r>
            <a:endParaRPr lang="en-US" sz="4800" dirty="0"/>
          </a:p>
        </p:txBody>
      </p:sp>
      <p:sp>
        <p:nvSpPr>
          <p:cNvPr id="13" name="Text 8"/>
          <p:cNvSpPr/>
          <p:nvPr/>
        </p:nvSpPr>
        <p:spPr>
          <a:xfrm>
            <a:off x="1714714" y="9258300"/>
            <a:ext cx="5914706" cy="16213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network of underground caves filled with precious gems and crystals.</a:t>
            </a:r>
            <a:endParaRPr lang="en-US" sz="3200" dirty="0"/>
          </a:p>
        </p:txBody>
      </p:sp>
      <p:pic>
        <p:nvPicPr>
          <p:cNvPr id="14" name="Image 3" descr="preencoded.png">    </p:cNvPr>
          <p:cNvPicPr>
            <a:picLocks noChangeAspect="1"/>
          </p:cNvPicPr>
          <p:nvPr/>
        </p:nvPicPr>
        <p:blipFill>
          <a:blip r:embed="rId4"/>
          <a:stretch>
            <a:fillRect/>
          </a:stretch>
        </p:blipFill>
        <p:spPr>
          <a:xfrm>
            <a:off x="6401600" y="10452100"/>
            <a:ext cx="4630975" cy="32639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ECE9E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0" y="0"/>
            <a:ext cx="14289286" cy="13716000"/>
          </a:xfrm>
          <a:prstGeom prst="rect">
            <a:avLst/>
          </a:prstGeom>
        </p:spPr>
      </p:pic>
      <p:sp>
        <p:nvSpPr>
          <p:cNvPr id="4" name="Shape 0"/>
          <p:cNvSpPr/>
          <p:nvPr/>
        </p:nvSpPr>
        <p:spPr>
          <a:xfrm>
            <a:off x="23370921" y="8483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8788400"/>
            <a:ext cx="711289" cy="2590800"/>
          </a:xfrm>
          <a:prstGeom prst="rect">
            <a:avLst/>
          </a:prstGeom>
        </p:spPr>
      </p:pic>
      <p:sp>
        <p:nvSpPr>
          <p:cNvPr id="6" name="Text 1"/>
          <p:cNvSpPr/>
          <p:nvPr/>
        </p:nvSpPr>
        <p:spPr>
          <a:xfrm>
            <a:off x="15191099" y="4914900"/>
            <a:ext cx="6333858" cy="5596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As a new website, we rely on your support to grow, so please help us by sharing our site with your friends and colleagues. </a:t>
            </a:r>
            <a:endParaRPr lang="en-US" sz="3200" dirty="0"/>
          </a:p>
        </p:txBody>
      </p:sp>
      <p:sp>
        <p:nvSpPr>
          <p:cNvPr id="7" name="Text 2"/>
          <p:cNvSpPr/>
          <p:nvPr/>
        </p:nvSpPr>
        <p:spPr>
          <a:xfrm>
            <a:off x="6490511" y="2019300"/>
            <a:ext cx="7604017" cy="5825067"/>
          </a:xfrm>
          <a:prstGeom prst="rect">
            <a:avLst/>
          </a:prstGeom>
          <a:noFill/>
          <a:ln/>
        </p:spPr>
        <p:txBody>
          <a:bodyPr wrap="square" lIns="0" tIns="0" rIns="0" bIns="0" rtlCol="0" anchor="t"/>
          <a:lstStyle/>
          <a:p>
            <a:pPr algn="l"/>
            <a:r>
              <a:rPr lang="en-US" sz="8000" dirty="0">
                <a:solidFill>
                  <a:srgbClr val="272727">
                    <a:alpha val="100000"/>
                  </a:srgbClr>
                </a:solidFill>
                <a:latin typeface="Cinzel Bold" pitchFamily="34" charset="0"/>
                <a:ea typeface="Cinzel Bold" pitchFamily="34" charset="-122"/>
                <a:cs typeface="Cinzel Bold" pitchFamily="34" charset="-120"/>
              </a:rPr>
              <a:t>Thank you for choosing EaTemp</a:t>
            </a:r>
            <a:endParaRPr lang="en-US" sz="8000" dirty="0"/>
          </a:p>
        </p:txBody>
      </p:sp>
      <p:sp>
        <p:nvSpPr>
          <p:cNvPr id="8" name="Text 3"/>
          <p:cNvSpPr/>
          <p:nvPr/>
        </p:nvSpPr>
        <p:spPr>
          <a:xfrm rot="16200000">
            <a:off x="22199488" y="6306542"/>
            <a:ext cx="3645356" cy="469900"/>
          </a:xfrm>
          <a:prstGeom prst="rect">
            <a:avLst/>
          </a:prstGeom>
          <a:noFill/>
          <a:ln/>
        </p:spPr>
        <p:txBody>
          <a:bodyPr wrap="square" lIns="0" tIns="0" rIns="0" bIns="0" rtlCol="0" anchor="t"/>
          <a:lstStyle/>
          <a:p>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a:spcAft>
                <a:spcPts val="4000"/>
              </a:spcAft>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4" invalidUrl="" action="" tgtFrame="" tooltip="Open https://unsplash.com/" history="1" highlightClick="0" endSnd="0">
                  <a:extLst>
                    <a:ext uri="{A12FA001-AC4F-418D-AE19-62706E023703}">
                      <ahyp:hlinkClr xmlns:ahyp="http://schemas.microsoft.com/office/drawing/2018/hyperlinkcolor" val="tx"/>
                    </a:ext>
                  </a:extLst>
                </a:hlinkClick>
              </a:rPr>
              <a:t>Unsplash</a:t>
            </a:r>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ECE9E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0" y="0"/>
            <a:ext cx="15330816" cy="13716000"/>
          </a:xfrm>
          <a:prstGeom prst="rect">
            <a:avLst/>
          </a:prstGeom>
        </p:spPr>
      </p:pic>
      <p:pic>
        <p:nvPicPr>
          <p:cNvPr id="4" name="Image 2" descr="preencoded.png">    </p:cNvPr>
          <p:cNvPicPr>
            <a:picLocks noChangeAspect="1"/>
          </p:cNvPicPr>
          <p:nvPr/>
        </p:nvPicPr>
        <p:blipFill>
          <a:blip r:embed="rId3"/>
          <a:stretch>
            <a:fillRect/>
          </a:stretch>
        </p:blipFill>
        <p:spPr>
          <a:xfrm>
            <a:off x="21186248" y="12674600"/>
            <a:ext cx="3200800" cy="1016000"/>
          </a:xfrm>
          <a:prstGeom prst="rect">
            <a:avLst/>
          </a:prstGeom>
        </p:spPr>
      </p:pic>
      <p:sp>
        <p:nvSpPr>
          <p:cNvPr id="5" name="Text 0"/>
          <p:cNvSpPr/>
          <p:nvPr/>
        </p:nvSpPr>
        <p:spPr>
          <a:xfrm rot="16200000">
            <a:off x="4094738" y="7219632"/>
            <a:ext cx="11846347" cy="4936067"/>
          </a:xfrm>
          <a:prstGeom prst="rect">
            <a:avLst/>
          </a:prstGeom>
          <a:noFill/>
          <a:ln/>
        </p:spPr>
        <p:txBody>
          <a:bodyPr wrap="square" lIns="0" tIns="0" rIns="0" bIns="0" rtlCol="0" anchor="t"/>
          <a:lstStyle/>
          <a:p>
            <a:pPr algn="l"/>
            <a:r>
              <a:rPr lang="en-US" sz="12800" dirty="0">
                <a:solidFill>
                  <a:srgbClr val="272727">
                    <a:alpha val="100000"/>
                  </a:srgbClr>
                </a:solidFill>
                <a:latin typeface="Cinzel Bold" pitchFamily="34" charset="0"/>
                <a:ea typeface="Cinzel Bold" pitchFamily="34" charset="-122"/>
                <a:cs typeface="Cinzel Bold" pitchFamily="34" charset="-120"/>
              </a:rPr>
              <a:t>Table of Contents</a:t>
            </a:r>
            <a:endParaRPr lang="en-US" sz="12800" dirty="0"/>
          </a:p>
        </p:txBody>
      </p:sp>
      <p:sp>
        <p:nvSpPr>
          <p:cNvPr id="6" name="Shape 1"/>
          <p:cNvSpPr/>
          <p:nvPr/>
        </p:nvSpPr>
        <p:spPr>
          <a:xfrm>
            <a:off x="10199375" y="1638300"/>
            <a:ext cx="7760670" cy="1625600"/>
          </a:xfrm>
          <a:prstGeom prst="rect">
            <a:avLst/>
          </a:prstGeom>
          <a:noFill/>
          <a:ln/>
        </p:spPr>
      </p:sp>
      <p:pic>
        <p:nvPicPr>
          <p:cNvPr id="7" name="Image 3" descr="preencoded.png">    </p:cNvPr>
          <p:cNvPicPr>
            <a:picLocks noChangeAspect="1"/>
          </p:cNvPicPr>
          <p:nvPr/>
        </p:nvPicPr>
        <p:blipFill>
          <a:blip r:embed="rId4"/>
          <a:stretch>
            <a:fillRect/>
          </a:stretch>
        </p:blipFill>
        <p:spPr>
          <a:xfrm>
            <a:off x="10199375" y="1638300"/>
            <a:ext cx="1625803" cy="1625600"/>
          </a:xfrm>
          <a:prstGeom prst="rect">
            <a:avLst/>
          </a:prstGeom>
        </p:spPr>
      </p:pic>
      <p:sp>
        <p:nvSpPr>
          <p:cNvPr id="8" name="Shape 2"/>
          <p:cNvSpPr/>
          <p:nvPr/>
        </p:nvSpPr>
        <p:spPr>
          <a:xfrm>
            <a:off x="10199375" y="1638300"/>
            <a:ext cx="1625803" cy="1625600"/>
          </a:xfrm>
          <a:prstGeom prst="roundRect">
            <a:avLst>
              <a:gd name="adj" fmla="val 781313"/>
            </a:avLst>
          </a:prstGeom>
          <a:noFill/>
          <a:ln w="12700">
            <a:solidFill>
              <a:srgbClr val="000000"/>
            </a:solidFill>
            <a:prstDash val="solid"/>
          </a:ln>
        </p:spPr>
      </p:sp>
      <p:sp>
        <p:nvSpPr>
          <p:cNvPr id="9" name="Text 3"/>
          <p:cNvSpPr/>
          <p:nvPr/>
        </p:nvSpPr>
        <p:spPr>
          <a:xfrm>
            <a:off x="10586773" y="1936750"/>
            <a:ext cx="851006" cy="1028700"/>
          </a:xfrm>
          <a:prstGeom prst="rect">
            <a:avLst/>
          </a:prstGeom>
          <a:noFill/>
          <a:ln/>
        </p:spPr>
        <p:txBody>
          <a:bodyPr wrap="square" lIns="0" tIns="0" rIns="0" bIns="0" rtlCol="0" anchor="ctr"/>
          <a:lstStyle/>
          <a:p>
            <a:pPr algn="ctr"/>
            <a:r>
              <a:rPr lang="en-US" sz="4800" dirty="0">
                <a:solidFill>
                  <a:srgbClr val="000000">
                    <a:alpha val="100000"/>
                  </a:srgbClr>
                </a:solidFill>
                <a:latin typeface="Cinzel Bold" pitchFamily="34" charset="0"/>
                <a:ea typeface="Cinzel Bold" pitchFamily="34" charset="-122"/>
                <a:cs typeface="Cinzel Bold" pitchFamily="34" charset="-120"/>
              </a:rPr>
              <a:t>01</a:t>
            </a:r>
            <a:endParaRPr lang="en-US" sz="4800" dirty="0"/>
          </a:p>
        </p:txBody>
      </p:sp>
      <p:sp>
        <p:nvSpPr>
          <p:cNvPr id="10" name="Shape 4"/>
          <p:cNvSpPr/>
          <p:nvPr/>
        </p:nvSpPr>
        <p:spPr>
          <a:xfrm>
            <a:off x="12028403" y="1739900"/>
            <a:ext cx="5931641" cy="1422400"/>
          </a:xfrm>
          <a:prstGeom prst="rect">
            <a:avLst/>
          </a:prstGeom>
          <a:noFill/>
          <a:ln/>
        </p:spPr>
      </p:sp>
      <p:sp>
        <p:nvSpPr>
          <p:cNvPr id="11" name="Text 5"/>
          <p:cNvSpPr/>
          <p:nvPr/>
        </p:nvSpPr>
        <p:spPr>
          <a:xfrm>
            <a:off x="12028403" y="1739900"/>
            <a:ext cx="6134867"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Introduction</a:t>
            </a:r>
            <a:endParaRPr lang="en-US" sz="4800" dirty="0"/>
          </a:p>
        </p:txBody>
      </p:sp>
      <p:sp>
        <p:nvSpPr>
          <p:cNvPr id="12" name="Text 6"/>
          <p:cNvSpPr/>
          <p:nvPr/>
        </p:nvSpPr>
        <p:spPr>
          <a:xfrm>
            <a:off x="12028403" y="2667000"/>
            <a:ext cx="6067125"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Extraordinary Realm</a:t>
            </a:r>
            <a:endParaRPr lang="en-US" sz="3200" dirty="0"/>
          </a:p>
        </p:txBody>
      </p:sp>
      <p:sp>
        <p:nvSpPr>
          <p:cNvPr id="13" name="Shape 7"/>
          <p:cNvSpPr/>
          <p:nvPr/>
        </p:nvSpPr>
        <p:spPr>
          <a:xfrm>
            <a:off x="12028403" y="4356100"/>
            <a:ext cx="7760670" cy="1625600"/>
          </a:xfrm>
          <a:prstGeom prst="rect">
            <a:avLst/>
          </a:prstGeom>
          <a:noFill/>
          <a:ln/>
        </p:spPr>
      </p:sp>
      <p:pic>
        <p:nvPicPr>
          <p:cNvPr id="14" name="Image 4" descr="preencoded.png">    </p:cNvPr>
          <p:cNvPicPr>
            <a:picLocks noChangeAspect="1"/>
          </p:cNvPicPr>
          <p:nvPr/>
        </p:nvPicPr>
        <p:blipFill>
          <a:blip r:embed="rId5"/>
          <a:stretch>
            <a:fillRect/>
          </a:stretch>
        </p:blipFill>
        <p:spPr>
          <a:xfrm>
            <a:off x="12028403" y="4356100"/>
            <a:ext cx="1625803" cy="1625600"/>
          </a:xfrm>
          <a:prstGeom prst="rect">
            <a:avLst/>
          </a:prstGeom>
        </p:spPr>
      </p:pic>
      <p:sp>
        <p:nvSpPr>
          <p:cNvPr id="15" name="Shape 8"/>
          <p:cNvSpPr/>
          <p:nvPr/>
        </p:nvSpPr>
        <p:spPr>
          <a:xfrm>
            <a:off x="12028403" y="4356100"/>
            <a:ext cx="1625803" cy="1625600"/>
          </a:xfrm>
          <a:prstGeom prst="roundRect">
            <a:avLst>
              <a:gd name="adj" fmla="val 781313"/>
            </a:avLst>
          </a:prstGeom>
          <a:noFill/>
          <a:ln w="12700">
            <a:solidFill>
              <a:srgbClr val="000000"/>
            </a:solidFill>
            <a:prstDash val="solid"/>
          </a:ln>
        </p:spPr>
      </p:sp>
      <p:sp>
        <p:nvSpPr>
          <p:cNvPr id="16" name="Text 9"/>
          <p:cNvSpPr/>
          <p:nvPr/>
        </p:nvSpPr>
        <p:spPr>
          <a:xfrm>
            <a:off x="12358645" y="4654550"/>
            <a:ext cx="965321" cy="1028700"/>
          </a:xfrm>
          <a:prstGeom prst="rect">
            <a:avLst/>
          </a:prstGeom>
          <a:noFill/>
          <a:ln/>
        </p:spPr>
        <p:txBody>
          <a:bodyPr wrap="square" lIns="0" tIns="0" rIns="0" bIns="0" rtlCol="0" anchor="ctr"/>
          <a:lstStyle/>
          <a:p>
            <a:pPr algn="ctr"/>
            <a:r>
              <a:rPr lang="en-US" sz="4800" dirty="0">
                <a:solidFill>
                  <a:srgbClr val="000000">
                    <a:alpha val="100000"/>
                  </a:srgbClr>
                </a:solidFill>
                <a:latin typeface="Cinzel Bold" pitchFamily="34" charset="0"/>
                <a:ea typeface="Cinzel Bold" pitchFamily="34" charset="-122"/>
                <a:cs typeface="Cinzel Bold" pitchFamily="34" charset="-120"/>
              </a:rPr>
              <a:t>02</a:t>
            </a:r>
            <a:endParaRPr lang="en-US" sz="4800" dirty="0"/>
          </a:p>
        </p:txBody>
      </p:sp>
      <p:sp>
        <p:nvSpPr>
          <p:cNvPr id="17" name="Shape 10"/>
          <p:cNvSpPr/>
          <p:nvPr/>
        </p:nvSpPr>
        <p:spPr>
          <a:xfrm>
            <a:off x="13857432" y="4457700"/>
            <a:ext cx="5931641" cy="1422400"/>
          </a:xfrm>
          <a:prstGeom prst="rect">
            <a:avLst/>
          </a:prstGeom>
          <a:noFill/>
          <a:ln/>
        </p:spPr>
      </p:sp>
      <p:sp>
        <p:nvSpPr>
          <p:cNvPr id="18" name="Text 11"/>
          <p:cNvSpPr/>
          <p:nvPr/>
        </p:nvSpPr>
        <p:spPr>
          <a:xfrm>
            <a:off x="13857432" y="4457700"/>
            <a:ext cx="6134867"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Encounters</a:t>
            </a:r>
            <a:endParaRPr lang="en-US" sz="4800" dirty="0"/>
          </a:p>
        </p:txBody>
      </p:sp>
      <p:sp>
        <p:nvSpPr>
          <p:cNvPr id="19" name="Text 12"/>
          <p:cNvSpPr/>
          <p:nvPr/>
        </p:nvSpPr>
        <p:spPr>
          <a:xfrm>
            <a:off x="13857432" y="5384800"/>
            <a:ext cx="6067125"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Unicorn Sightings</a:t>
            </a:r>
            <a:endParaRPr lang="en-US" sz="3200" dirty="0"/>
          </a:p>
        </p:txBody>
      </p:sp>
      <p:sp>
        <p:nvSpPr>
          <p:cNvPr id="20" name="Shape 13"/>
          <p:cNvSpPr/>
          <p:nvPr/>
        </p:nvSpPr>
        <p:spPr>
          <a:xfrm>
            <a:off x="13857432" y="7073900"/>
            <a:ext cx="7760670" cy="1625600"/>
          </a:xfrm>
          <a:prstGeom prst="rect">
            <a:avLst/>
          </a:prstGeom>
          <a:noFill/>
          <a:ln/>
        </p:spPr>
      </p:sp>
      <p:pic>
        <p:nvPicPr>
          <p:cNvPr id="21" name="Image 5" descr="preencoded.png">    </p:cNvPr>
          <p:cNvPicPr>
            <a:picLocks noChangeAspect="1"/>
          </p:cNvPicPr>
          <p:nvPr/>
        </p:nvPicPr>
        <p:blipFill>
          <a:blip r:embed="rId6"/>
          <a:stretch>
            <a:fillRect/>
          </a:stretch>
        </p:blipFill>
        <p:spPr>
          <a:xfrm>
            <a:off x="13857432" y="7073900"/>
            <a:ext cx="1625803" cy="1625600"/>
          </a:xfrm>
          <a:prstGeom prst="rect">
            <a:avLst/>
          </a:prstGeom>
        </p:spPr>
      </p:pic>
      <p:sp>
        <p:nvSpPr>
          <p:cNvPr id="22" name="Shape 14"/>
          <p:cNvSpPr/>
          <p:nvPr/>
        </p:nvSpPr>
        <p:spPr>
          <a:xfrm>
            <a:off x="13857432" y="7073900"/>
            <a:ext cx="1625803" cy="1625600"/>
          </a:xfrm>
          <a:prstGeom prst="roundRect">
            <a:avLst>
              <a:gd name="adj" fmla="val 781313"/>
            </a:avLst>
          </a:prstGeom>
          <a:noFill/>
          <a:ln w="12700">
            <a:solidFill>
              <a:srgbClr val="000000"/>
            </a:solidFill>
            <a:prstDash val="solid"/>
          </a:ln>
        </p:spPr>
      </p:sp>
      <p:sp>
        <p:nvSpPr>
          <p:cNvPr id="23" name="Text 15"/>
          <p:cNvSpPr/>
          <p:nvPr/>
        </p:nvSpPr>
        <p:spPr>
          <a:xfrm>
            <a:off x="14200375" y="7372350"/>
            <a:ext cx="939917" cy="1028700"/>
          </a:xfrm>
          <a:prstGeom prst="rect">
            <a:avLst/>
          </a:prstGeom>
          <a:noFill/>
          <a:ln/>
        </p:spPr>
        <p:txBody>
          <a:bodyPr wrap="square" lIns="0" tIns="0" rIns="0" bIns="0" rtlCol="0" anchor="ctr"/>
          <a:lstStyle/>
          <a:p>
            <a:pPr algn="ctr"/>
            <a:r>
              <a:rPr lang="en-US" sz="4800" dirty="0">
                <a:solidFill>
                  <a:srgbClr val="000000">
                    <a:alpha val="100000"/>
                  </a:srgbClr>
                </a:solidFill>
                <a:latin typeface="Cinzel Bold" pitchFamily="34" charset="0"/>
                <a:ea typeface="Cinzel Bold" pitchFamily="34" charset="-122"/>
                <a:cs typeface="Cinzel Bold" pitchFamily="34" charset="-120"/>
              </a:rPr>
              <a:t>03</a:t>
            </a:r>
            <a:endParaRPr lang="en-US" sz="4800" dirty="0"/>
          </a:p>
        </p:txBody>
      </p:sp>
      <p:sp>
        <p:nvSpPr>
          <p:cNvPr id="24" name="Shape 16"/>
          <p:cNvSpPr/>
          <p:nvPr/>
        </p:nvSpPr>
        <p:spPr>
          <a:xfrm>
            <a:off x="15686461" y="7175500"/>
            <a:ext cx="5931641" cy="1422400"/>
          </a:xfrm>
          <a:prstGeom prst="rect">
            <a:avLst/>
          </a:prstGeom>
          <a:noFill/>
          <a:ln/>
        </p:spPr>
      </p:sp>
      <p:sp>
        <p:nvSpPr>
          <p:cNvPr id="25" name="Text 17"/>
          <p:cNvSpPr/>
          <p:nvPr/>
        </p:nvSpPr>
        <p:spPr>
          <a:xfrm>
            <a:off x="15686461" y="7175500"/>
            <a:ext cx="6134867"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Wonders</a:t>
            </a:r>
            <a:endParaRPr lang="en-US" sz="4800" dirty="0"/>
          </a:p>
        </p:txBody>
      </p:sp>
      <p:sp>
        <p:nvSpPr>
          <p:cNvPr id="26" name="Text 18"/>
          <p:cNvSpPr/>
          <p:nvPr/>
        </p:nvSpPr>
        <p:spPr>
          <a:xfrm>
            <a:off x="15686461" y="8102600"/>
            <a:ext cx="6067125"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Wishes Granted</a:t>
            </a:r>
            <a:endParaRPr lang="en-US" sz="3200" dirty="0"/>
          </a:p>
        </p:txBody>
      </p:sp>
      <p:sp>
        <p:nvSpPr>
          <p:cNvPr id="27" name="Shape 19"/>
          <p:cNvSpPr/>
          <p:nvPr/>
        </p:nvSpPr>
        <p:spPr>
          <a:xfrm>
            <a:off x="15686461" y="9791700"/>
            <a:ext cx="7760670" cy="1625600"/>
          </a:xfrm>
          <a:prstGeom prst="rect">
            <a:avLst/>
          </a:prstGeom>
          <a:noFill/>
          <a:ln/>
        </p:spPr>
      </p:sp>
      <p:pic>
        <p:nvPicPr>
          <p:cNvPr id="28" name="Image 6" descr="preencoded.png">    </p:cNvPr>
          <p:cNvPicPr>
            <a:picLocks noChangeAspect="1"/>
          </p:cNvPicPr>
          <p:nvPr/>
        </p:nvPicPr>
        <p:blipFill>
          <a:blip r:embed="rId7"/>
          <a:stretch>
            <a:fillRect/>
          </a:stretch>
        </p:blipFill>
        <p:spPr>
          <a:xfrm>
            <a:off x="15686461" y="9791700"/>
            <a:ext cx="1625803" cy="1625600"/>
          </a:xfrm>
          <a:prstGeom prst="rect">
            <a:avLst/>
          </a:prstGeom>
        </p:spPr>
      </p:pic>
      <p:sp>
        <p:nvSpPr>
          <p:cNvPr id="29" name="Shape 20"/>
          <p:cNvSpPr/>
          <p:nvPr/>
        </p:nvSpPr>
        <p:spPr>
          <a:xfrm>
            <a:off x="15686461" y="9791700"/>
            <a:ext cx="1625803" cy="1625600"/>
          </a:xfrm>
          <a:prstGeom prst="roundRect">
            <a:avLst>
              <a:gd name="adj" fmla="val 781313"/>
            </a:avLst>
          </a:prstGeom>
          <a:noFill/>
          <a:ln w="12700">
            <a:solidFill>
              <a:srgbClr val="000000"/>
            </a:solidFill>
            <a:prstDash val="solid"/>
          </a:ln>
        </p:spPr>
      </p:sp>
      <p:sp>
        <p:nvSpPr>
          <p:cNvPr id="30" name="Text 21"/>
          <p:cNvSpPr/>
          <p:nvPr/>
        </p:nvSpPr>
        <p:spPr>
          <a:xfrm>
            <a:off x="16004000" y="10090150"/>
            <a:ext cx="990724" cy="1028700"/>
          </a:xfrm>
          <a:prstGeom prst="rect">
            <a:avLst/>
          </a:prstGeom>
          <a:noFill/>
          <a:ln/>
        </p:spPr>
        <p:txBody>
          <a:bodyPr wrap="square" lIns="0" tIns="0" rIns="0" bIns="0" rtlCol="0" anchor="ctr"/>
          <a:lstStyle/>
          <a:p>
            <a:pPr algn="ctr"/>
            <a:r>
              <a:rPr lang="en-US" sz="4800" dirty="0">
                <a:solidFill>
                  <a:srgbClr val="000000">
                    <a:alpha val="100000"/>
                  </a:srgbClr>
                </a:solidFill>
                <a:latin typeface="Cinzel Bold" pitchFamily="34" charset="0"/>
                <a:ea typeface="Cinzel Bold" pitchFamily="34" charset="-122"/>
                <a:cs typeface="Cinzel Bold" pitchFamily="34" charset="-120"/>
              </a:rPr>
              <a:t>04</a:t>
            </a:r>
            <a:endParaRPr lang="en-US" sz="4800" dirty="0"/>
          </a:p>
        </p:txBody>
      </p:sp>
      <p:sp>
        <p:nvSpPr>
          <p:cNvPr id="31" name="Shape 22"/>
          <p:cNvSpPr/>
          <p:nvPr/>
        </p:nvSpPr>
        <p:spPr>
          <a:xfrm>
            <a:off x="17515489" y="9893300"/>
            <a:ext cx="5931641" cy="1422400"/>
          </a:xfrm>
          <a:prstGeom prst="rect">
            <a:avLst/>
          </a:prstGeom>
          <a:noFill/>
          <a:ln/>
        </p:spPr>
      </p:sp>
      <p:sp>
        <p:nvSpPr>
          <p:cNvPr id="32" name="Text 23"/>
          <p:cNvSpPr/>
          <p:nvPr/>
        </p:nvSpPr>
        <p:spPr>
          <a:xfrm>
            <a:off x="17515489" y="9893300"/>
            <a:ext cx="6134867"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Magic</a:t>
            </a:r>
            <a:endParaRPr lang="en-US" sz="4800" dirty="0"/>
          </a:p>
        </p:txBody>
      </p:sp>
      <p:sp>
        <p:nvSpPr>
          <p:cNvPr id="33" name="Text 24"/>
          <p:cNvSpPr/>
          <p:nvPr/>
        </p:nvSpPr>
        <p:spPr>
          <a:xfrm>
            <a:off x="17515489" y="10820400"/>
            <a:ext cx="6067125"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Spellcasting</a:t>
            </a:r>
            <a:endParaRPr lang="en-US" sz="3200" dirty="0"/>
          </a:p>
        </p:txBody>
      </p:sp>
      <p:sp>
        <p:nvSpPr>
          <p:cNvPr id="34" name="Shape 25"/>
          <p:cNvSpPr/>
          <p:nvPr/>
        </p:nvSpPr>
        <p:spPr>
          <a:xfrm>
            <a:off x="10262883" y="3810000"/>
            <a:ext cx="9322965" cy="0"/>
          </a:xfrm>
          <a:prstGeom prst="rect">
            <a:avLst/>
          </a:prstGeom>
          <a:noFill/>
          <a:ln/>
        </p:spPr>
      </p:sp>
      <p:pic>
        <p:nvPicPr>
          <p:cNvPr id="35" name="Image 7" descr="preencoded.png">    </p:cNvPr>
          <p:cNvPicPr>
            <a:picLocks noChangeAspect="1"/>
          </p:cNvPicPr>
          <p:nvPr/>
        </p:nvPicPr>
        <p:blipFill>
          <a:blip r:embed="rId8"/>
          <a:stretch>
            <a:fillRect/>
          </a:stretch>
        </p:blipFill>
        <p:spPr>
          <a:xfrm>
            <a:off x="10262883" y="3771900"/>
            <a:ext cx="9322965" cy="38100"/>
          </a:xfrm>
          <a:prstGeom prst="rect">
            <a:avLst/>
          </a:prstGeom>
        </p:spPr>
      </p:pic>
      <p:sp>
        <p:nvSpPr>
          <p:cNvPr id="36" name="Shape 26"/>
          <p:cNvSpPr/>
          <p:nvPr/>
        </p:nvSpPr>
        <p:spPr>
          <a:xfrm>
            <a:off x="12193524" y="6527800"/>
            <a:ext cx="9322965" cy="0"/>
          </a:xfrm>
          <a:prstGeom prst="rect">
            <a:avLst/>
          </a:prstGeom>
          <a:noFill/>
          <a:ln/>
        </p:spPr>
      </p:sp>
      <p:pic>
        <p:nvPicPr>
          <p:cNvPr id="37" name="Image 8" descr="preencoded.png">    </p:cNvPr>
          <p:cNvPicPr>
            <a:picLocks noChangeAspect="1"/>
          </p:cNvPicPr>
          <p:nvPr/>
        </p:nvPicPr>
        <p:blipFill>
          <a:blip r:embed="rId9"/>
          <a:stretch>
            <a:fillRect/>
          </a:stretch>
        </p:blipFill>
        <p:spPr>
          <a:xfrm>
            <a:off x="12193524" y="6489700"/>
            <a:ext cx="9322965" cy="38100"/>
          </a:xfrm>
          <a:prstGeom prst="rect">
            <a:avLst/>
          </a:prstGeom>
        </p:spPr>
      </p:pic>
      <p:sp>
        <p:nvSpPr>
          <p:cNvPr id="38" name="Shape 27"/>
          <p:cNvSpPr/>
          <p:nvPr/>
        </p:nvSpPr>
        <p:spPr>
          <a:xfrm>
            <a:off x="13857432" y="9245600"/>
            <a:ext cx="9322965" cy="0"/>
          </a:xfrm>
          <a:prstGeom prst="rect">
            <a:avLst/>
          </a:prstGeom>
          <a:noFill/>
          <a:ln/>
        </p:spPr>
      </p:sp>
      <p:pic>
        <p:nvPicPr>
          <p:cNvPr id="39" name="Image 9" descr="preencoded.png">    </p:cNvPr>
          <p:cNvPicPr>
            <a:picLocks noChangeAspect="1"/>
          </p:cNvPicPr>
          <p:nvPr/>
        </p:nvPicPr>
        <p:blipFill>
          <a:blip r:embed="rId10"/>
          <a:stretch>
            <a:fillRect/>
          </a:stretch>
        </p:blipFill>
        <p:spPr>
          <a:xfrm>
            <a:off x="13857432" y="9207500"/>
            <a:ext cx="9322965" cy="381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ECE9E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270159" y="3314700"/>
            <a:ext cx="16194524" cy="87630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2629229" y="8521700"/>
            <a:ext cx="12811668"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Fantasy Realm: Uncovering the Secrets of the Imagination and the Magic that Lies Within</a:t>
            </a:r>
            <a:endParaRPr lang="en-US" sz="3200" dirty="0"/>
          </a:p>
        </p:txBody>
      </p:sp>
      <p:sp>
        <p:nvSpPr>
          <p:cNvPr id="7" name="Text 2"/>
          <p:cNvSpPr/>
          <p:nvPr/>
        </p:nvSpPr>
        <p:spPr>
          <a:xfrm>
            <a:off x="2358261" y="5867400"/>
            <a:ext cx="13218119" cy="2738967"/>
          </a:xfrm>
          <a:prstGeom prst="rect">
            <a:avLst/>
          </a:prstGeom>
          <a:noFill/>
          <a:ln/>
        </p:spPr>
        <p:txBody>
          <a:bodyPr wrap="square" lIns="0" tIns="0" rIns="0" bIns="0" rtlCol="0" anchor="t"/>
          <a:lstStyle/>
          <a:p>
            <a:pPr algn="ctr"/>
            <a:r>
              <a:rPr lang="en-US" sz="12800" dirty="0">
                <a:solidFill>
                  <a:srgbClr val="272727">
                    <a:alpha val="100000"/>
                  </a:srgbClr>
                </a:solidFill>
                <a:latin typeface="Cinzel Bold" pitchFamily="34" charset="0"/>
                <a:ea typeface="Cinzel Bold" pitchFamily="34" charset="-122"/>
                <a:cs typeface="Cinzel Bold" pitchFamily="34" charset="-120"/>
              </a:rPr>
              <a:t>Introduction</a:t>
            </a:r>
            <a:endParaRPr lang="en-US" sz="12800" dirty="0"/>
          </a:p>
        </p:txBody>
      </p:sp>
      <p:pic>
        <p:nvPicPr>
          <p:cNvPr id="8" name="Image 3" descr="preencoded.png">    </p:cNvPr>
          <p:cNvPicPr>
            <a:picLocks noChangeAspect="1"/>
          </p:cNvPicPr>
          <p:nvPr/>
        </p:nvPicPr>
        <p:blipFill>
          <a:blip r:embed="rId4"/>
          <a:stretch>
            <a:fillRect/>
          </a:stretch>
        </p:blipFill>
        <p:spPr>
          <a:xfrm>
            <a:off x="17464683" y="0"/>
            <a:ext cx="6922365" cy="13716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ECE9E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952619" y="1219200"/>
            <a:ext cx="22481810" cy="11290300"/>
          </a:xfrm>
          <a:prstGeom prst="rect">
            <a:avLst/>
          </a:prstGeom>
        </p:spPr>
      </p:pic>
      <p:pic>
        <p:nvPicPr>
          <p:cNvPr id="4" name="Image 2" descr="preencoded.png">    </p:cNvPr>
          <p:cNvPicPr>
            <a:picLocks noChangeAspect="1"/>
          </p:cNvPicPr>
          <p:nvPr/>
        </p:nvPicPr>
        <p:blipFill>
          <a:blip r:embed="rId3"/>
          <a:stretch>
            <a:fillRect/>
          </a:stretch>
        </p:blipFill>
        <p:spPr>
          <a:xfrm>
            <a:off x="4369346" y="0"/>
            <a:ext cx="20017702" cy="137160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Text 1"/>
          <p:cNvSpPr/>
          <p:nvPr/>
        </p:nvSpPr>
        <p:spPr>
          <a:xfrm>
            <a:off x="2959470" y="2997200"/>
            <a:ext cx="15453598" cy="3081867"/>
          </a:xfrm>
          <a:prstGeom prst="rect">
            <a:avLst/>
          </a:prstGeom>
          <a:noFill/>
          <a:ln/>
        </p:spPr>
        <p:txBody>
          <a:bodyPr wrap="square" lIns="0" tIns="0" rIns="0" bIns="0" rtlCol="0" anchor="t"/>
          <a:lstStyle/>
          <a:p>
            <a:pPr algn="l"/>
            <a:r>
              <a:rPr lang="en-US" sz="8000" dirty="0">
                <a:solidFill>
                  <a:srgbClr val="272727">
                    <a:alpha val="100000"/>
                  </a:srgbClr>
                </a:solidFill>
                <a:latin typeface="Cinzel Bold" pitchFamily="34" charset="0"/>
                <a:ea typeface="Cinzel Bold" pitchFamily="34" charset="-122"/>
                <a:cs typeface="Cinzel Bold" pitchFamily="34" charset="-120"/>
              </a:rPr>
              <a:t>The Realm of the Extraordinary</a:t>
            </a:r>
            <a:endParaRPr lang="en-US" sz="8000" dirty="0"/>
          </a:p>
        </p:txBody>
      </p:sp>
      <p:sp>
        <p:nvSpPr>
          <p:cNvPr id="8" name="Text 2"/>
          <p:cNvSpPr/>
          <p:nvPr/>
        </p:nvSpPr>
        <p:spPr>
          <a:xfrm>
            <a:off x="2959470" y="6350000"/>
            <a:ext cx="8861474" cy="5583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9" name="Text 3"/>
          <p:cNvSpPr/>
          <p:nvPr/>
        </p:nvSpPr>
        <p:spPr>
          <a:xfrm>
            <a:off x="12701588" y="6350000"/>
            <a:ext cx="8861474" cy="5583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ECE9E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13260457" y="1270000"/>
            <a:ext cx="9818327" cy="12446000"/>
          </a:xfrm>
          <a:prstGeom prst="rect">
            <a:avLst/>
          </a:prstGeom>
        </p:spPr>
      </p:pic>
      <p:sp>
        <p:nvSpPr>
          <p:cNvPr id="6" name="Shape 1"/>
          <p:cNvSpPr/>
          <p:nvPr/>
        </p:nvSpPr>
        <p:spPr>
          <a:xfrm>
            <a:off x="2502213" y="2806700"/>
            <a:ext cx="7874984" cy="4330700"/>
          </a:xfrm>
          <a:prstGeom prst="rect">
            <a:avLst/>
          </a:prstGeom>
          <a:noFill/>
          <a:ln/>
        </p:spPr>
      </p:sp>
      <p:pic>
        <p:nvPicPr>
          <p:cNvPr id="7" name="Image 3" descr="preencoded.png">    </p:cNvPr>
          <p:cNvPicPr>
            <a:picLocks noChangeAspect="1"/>
          </p:cNvPicPr>
          <p:nvPr/>
        </p:nvPicPr>
        <p:blipFill>
          <a:blip r:embed="rId4"/>
          <a:stretch>
            <a:fillRect/>
          </a:stretch>
        </p:blipFill>
        <p:spPr>
          <a:xfrm>
            <a:off x="2502213" y="2806700"/>
            <a:ext cx="865137" cy="1016006"/>
          </a:xfrm>
          <a:prstGeom prst="rect">
            <a:avLst/>
          </a:prstGeom>
        </p:spPr>
      </p:pic>
      <p:sp>
        <p:nvSpPr>
          <p:cNvPr id="8" name="Shape 2"/>
          <p:cNvSpPr/>
          <p:nvPr/>
        </p:nvSpPr>
        <p:spPr>
          <a:xfrm>
            <a:off x="2502213" y="4127500"/>
            <a:ext cx="7874984" cy="3009900"/>
          </a:xfrm>
          <a:prstGeom prst="rect">
            <a:avLst/>
          </a:prstGeom>
          <a:noFill/>
          <a:ln/>
        </p:spPr>
      </p:sp>
      <p:sp>
        <p:nvSpPr>
          <p:cNvPr id="9" name="Text 3"/>
          <p:cNvSpPr/>
          <p:nvPr/>
        </p:nvSpPr>
        <p:spPr>
          <a:xfrm>
            <a:off x="2502213" y="4127500"/>
            <a:ext cx="8078210"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Unicorn Sightings</a:t>
            </a:r>
            <a:endParaRPr lang="en-US" sz="4800" dirty="0"/>
          </a:p>
        </p:txBody>
      </p:sp>
      <p:sp>
        <p:nvSpPr>
          <p:cNvPr id="10" name="Text 4"/>
          <p:cNvSpPr/>
          <p:nvPr/>
        </p:nvSpPr>
        <p:spPr>
          <a:xfrm>
            <a:off x="2502213" y="5156200"/>
            <a:ext cx="8010468" cy="2116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record of the number of unicorns spotted in the fantasy realm and the beauty and mystery that surrounds these enchanting creatures.</a:t>
            </a:r>
            <a:endParaRPr lang="en-US" sz="3200" dirty="0"/>
          </a:p>
        </p:txBody>
      </p:sp>
      <p:sp>
        <p:nvSpPr>
          <p:cNvPr id="11" name="Shape 5"/>
          <p:cNvSpPr/>
          <p:nvPr/>
        </p:nvSpPr>
        <p:spPr>
          <a:xfrm>
            <a:off x="2502213" y="8001000"/>
            <a:ext cx="7874984" cy="4330700"/>
          </a:xfrm>
          <a:prstGeom prst="rect">
            <a:avLst/>
          </a:prstGeom>
          <a:noFill/>
          <a:ln/>
        </p:spPr>
      </p:sp>
      <p:pic>
        <p:nvPicPr>
          <p:cNvPr id="12" name="Image 4" descr="preencoded.png">    </p:cNvPr>
          <p:cNvPicPr>
            <a:picLocks noChangeAspect="1"/>
          </p:cNvPicPr>
          <p:nvPr/>
        </p:nvPicPr>
        <p:blipFill>
          <a:blip r:embed="rId5"/>
          <a:stretch>
            <a:fillRect/>
          </a:stretch>
        </p:blipFill>
        <p:spPr>
          <a:xfrm>
            <a:off x="2502213" y="8001000"/>
            <a:ext cx="1309169" cy="1016000"/>
          </a:xfrm>
          <a:prstGeom prst="rect">
            <a:avLst/>
          </a:prstGeom>
        </p:spPr>
      </p:pic>
      <p:sp>
        <p:nvSpPr>
          <p:cNvPr id="13" name="Shape 6"/>
          <p:cNvSpPr/>
          <p:nvPr/>
        </p:nvSpPr>
        <p:spPr>
          <a:xfrm>
            <a:off x="2502213" y="9321800"/>
            <a:ext cx="7874984" cy="3009900"/>
          </a:xfrm>
          <a:prstGeom prst="rect">
            <a:avLst/>
          </a:prstGeom>
          <a:noFill/>
          <a:ln/>
        </p:spPr>
      </p:sp>
      <p:sp>
        <p:nvSpPr>
          <p:cNvPr id="14" name="Text 7"/>
          <p:cNvSpPr/>
          <p:nvPr/>
        </p:nvSpPr>
        <p:spPr>
          <a:xfrm>
            <a:off x="2502213" y="9321800"/>
            <a:ext cx="8078210"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Dragon Taming</a:t>
            </a:r>
            <a:endParaRPr lang="en-US" sz="4800" dirty="0"/>
          </a:p>
        </p:txBody>
      </p:sp>
      <p:sp>
        <p:nvSpPr>
          <p:cNvPr id="15" name="Text 8"/>
          <p:cNvSpPr/>
          <p:nvPr/>
        </p:nvSpPr>
        <p:spPr>
          <a:xfrm>
            <a:off x="2502213" y="10350500"/>
            <a:ext cx="8010468" cy="2116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ECE9E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800200" y="1181100"/>
            <a:ext cx="7049381" cy="11214100"/>
          </a:xfrm>
          <a:prstGeom prst="rect">
            <a:avLst/>
          </a:prstGeom>
          <a:noFill/>
          <a:ln/>
        </p:spPr>
      </p:sp>
      <p:pic>
        <p:nvPicPr>
          <p:cNvPr id="6" name="Image 2" descr="preencoded.png">    </p:cNvPr>
          <p:cNvPicPr>
            <a:picLocks noChangeAspect="1"/>
          </p:cNvPicPr>
          <p:nvPr/>
        </p:nvPicPr>
        <p:blipFill>
          <a:blip r:embed="rId3"/>
          <a:stretch>
            <a:fillRect/>
          </a:stretch>
        </p:blipFill>
        <p:spPr>
          <a:xfrm>
            <a:off x="800200" y="1181100"/>
            <a:ext cx="7049381" cy="5753100"/>
          </a:xfrm>
          <a:prstGeom prst="rect">
            <a:avLst/>
          </a:prstGeom>
        </p:spPr>
      </p:pic>
      <p:sp>
        <p:nvSpPr>
          <p:cNvPr id="7" name="Shape 2"/>
          <p:cNvSpPr/>
          <p:nvPr/>
        </p:nvSpPr>
        <p:spPr>
          <a:xfrm>
            <a:off x="1143143" y="7543800"/>
            <a:ext cx="6363495" cy="825500"/>
          </a:xfrm>
          <a:prstGeom prst="rect">
            <a:avLst/>
          </a:prstGeom>
          <a:noFill/>
          <a:ln/>
        </p:spPr>
      </p:sp>
      <p:sp>
        <p:nvSpPr>
          <p:cNvPr id="8" name="Text 3"/>
          <p:cNvSpPr/>
          <p:nvPr/>
        </p:nvSpPr>
        <p:spPr>
          <a:xfrm>
            <a:off x="1143143" y="7543800"/>
            <a:ext cx="6566721"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Unicorn Sightings</a:t>
            </a:r>
            <a:endParaRPr lang="en-US" sz="4800" dirty="0"/>
          </a:p>
        </p:txBody>
      </p:sp>
      <p:sp>
        <p:nvSpPr>
          <p:cNvPr id="9" name="Shape 4"/>
          <p:cNvSpPr/>
          <p:nvPr/>
        </p:nvSpPr>
        <p:spPr>
          <a:xfrm>
            <a:off x="800200" y="8978900"/>
            <a:ext cx="7049381" cy="1981200"/>
          </a:xfrm>
          <a:prstGeom prst="rect">
            <a:avLst/>
          </a:prstGeom>
          <a:noFill/>
          <a:ln/>
        </p:spPr>
      </p:sp>
      <p:sp>
        <p:nvSpPr>
          <p:cNvPr id="10" name="Text 5"/>
          <p:cNvSpPr/>
          <p:nvPr/>
        </p:nvSpPr>
        <p:spPr>
          <a:xfrm>
            <a:off x="732458" y="8978900"/>
            <a:ext cx="7184865" cy="2116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record of the number of unicorns spotted in the fantasy realm and the beauty and mystery.</a:t>
            </a:r>
            <a:endParaRPr lang="en-US" sz="3200" dirty="0"/>
          </a:p>
        </p:txBody>
      </p:sp>
      <p:sp>
        <p:nvSpPr>
          <p:cNvPr id="11" name="Shape 6"/>
          <p:cNvSpPr/>
          <p:nvPr/>
        </p:nvSpPr>
        <p:spPr>
          <a:xfrm>
            <a:off x="3740618" y="11569700"/>
            <a:ext cx="1168546" cy="825500"/>
          </a:xfrm>
          <a:prstGeom prst="rect">
            <a:avLst/>
          </a:prstGeom>
          <a:noFill/>
          <a:ln/>
        </p:spPr>
      </p:sp>
      <p:sp>
        <p:nvSpPr>
          <p:cNvPr id="12" name="Text 7"/>
          <p:cNvSpPr/>
          <p:nvPr/>
        </p:nvSpPr>
        <p:spPr>
          <a:xfrm>
            <a:off x="3740618" y="11569700"/>
            <a:ext cx="1371771" cy="1028700"/>
          </a:xfrm>
          <a:prstGeom prst="rect">
            <a:avLst/>
          </a:prstGeom>
          <a:noFill/>
          <a:ln/>
        </p:spPr>
        <p:txBody>
          <a:bodyPr wrap="square" lIns="0" tIns="0" rIns="0" bIns="0" rtlCol="0" anchor="t"/>
          <a:lstStyle/>
          <a:p>
            <a:pPr algn="l"/>
            <a:r>
              <a:rPr lang="en-US" sz="4800" dirty="0">
                <a:solidFill>
                  <a:srgbClr val="678393">
                    <a:alpha val="100000"/>
                  </a:srgbClr>
                </a:solidFill>
                <a:latin typeface="Cinzel Bold" pitchFamily="34" charset="0"/>
                <a:ea typeface="Cinzel Bold" pitchFamily="34" charset="-122"/>
                <a:cs typeface="Cinzel Bold" pitchFamily="34" charset="-120"/>
              </a:rPr>
              <a:t>45%</a:t>
            </a:r>
            <a:endParaRPr lang="en-US" sz="4800" dirty="0"/>
          </a:p>
        </p:txBody>
      </p:sp>
      <p:sp>
        <p:nvSpPr>
          <p:cNvPr id="13" name="Shape 8"/>
          <p:cNvSpPr/>
          <p:nvPr/>
        </p:nvSpPr>
        <p:spPr>
          <a:xfrm>
            <a:off x="16016702" y="1181100"/>
            <a:ext cx="7049381" cy="11214100"/>
          </a:xfrm>
          <a:prstGeom prst="rect">
            <a:avLst/>
          </a:prstGeom>
          <a:noFill/>
          <a:ln/>
        </p:spPr>
      </p:sp>
      <p:pic>
        <p:nvPicPr>
          <p:cNvPr id="14" name="Image 3" descr="preencoded.png">    </p:cNvPr>
          <p:cNvPicPr>
            <a:picLocks noChangeAspect="1"/>
          </p:cNvPicPr>
          <p:nvPr/>
        </p:nvPicPr>
        <p:blipFill>
          <a:blip r:embed="rId4"/>
          <a:stretch>
            <a:fillRect/>
          </a:stretch>
        </p:blipFill>
        <p:spPr>
          <a:xfrm>
            <a:off x="16016702" y="1181100"/>
            <a:ext cx="7049381" cy="5753100"/>
          </a:xfrm>
          <a:prstGeom prst="rect">
            <a:avLst/>
          </a:prstGeom>
        </p:spPr>
      </p:pic>
      <p:sp>
        <p:nvSpPr>
          <p:cNvPr id="15" name="Shape 9"/>
          <p:cNvSpPr/>
          <p:nvPr/>
        </p:nvSpPr>
        <p:spPr>
          <a:xfrm>
            <a:off x="16359645" y="7543800"/>
            <a:ext cx="6363495" cy="825500"/>
          </a:xfrm>
          <a:prstGeom prst="rect">
            <a:avLst/>
          </a:prstGeom>
          <a:noFill/>
          <a:ln/>
        </p:spPr>
      </p:sp>
      <p:sp>
        <p:nvSpPr>
          <p:cNvPr id="16" name="Text 10"/>
          <p:cNvSpPr/>
          <p:nvPr/>
        </p:nvSpPr>
        <p:spPr>
          <a:xfrm>
            <a:off x="16359645" y="7543800"/>
            <a:ext cx="6566721"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Unicorn Sightings</a:t>
            </a:r>
            <a:endParaRPr lang="en-US" sz="4800" dirty="0"/>
          </a:p>
        </p:txBody>
      </p:sp>
      <p:sp>
        <p:nvSpPr>
          <p:cNvPr id="17" name="Shape 11"/>
          <p:cNvSpPr/>
          <p:nvPr/>
        </p:nvSpPr>
        <p:spPr>
          <a:xfrm>
            <a:off x="16016702" y="8978900"/>
            <a:ext cx="7049381" cy="1981200"/>
          </a:xfrm>
          <a:prstGeom prst="rect">
            <a:avLst/>
          </a:prstGeom>
          <a:noFill/>
          <a:ln/>
        </p:spPr>
      </p:sp>
      <p:sp>
        <p:nvSpPr>
          <p:cNvPr id="18" name="Text 12"/>
          <p:cNvSpPr/>
          <p:nvPr/>
        </p:nvSpPr>
        <p:spPr>
          <a:xfrm>
            <a:off x="15948960" y="8978900"/>
            <a:ext cx="7184865" cy="2116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record of the number of unicorns spotted in the fantasy realm and the beauty and mystery.</a:t>
            </a:r>
            <a:endParaRPr lang="en-US" sz="3200" dirty="0"/>
          </a:p>
        </p:txBody>
      </p:sp>
      <p:sp>
        <p:nvSpPr>
          <p:cNvPr id="19" name="Shape 13"/>
          <p:cNvSpPr/>
          <p:nvPr/>
        </p:nvSpPr>
        <p:spPr>
          <a:xfrm>
            <a:off x="18957119" y="11569700"/>
            <a:ext cx="1168546" cy="825500"/>
          </a:xfrm>
          <a:prstGeom prst="rect">
            <a:avLst/>
          </a:prstGeom>
          <a:noFill/>
          <a:ln/>
        </p:spPr>
      </p:sp>
      <p:sp>
        <p:nvSpPr>
          <p:cNvPr id="20" name="Text 14"/>
          <p:cNvSpPr/>
          <p:nvPr/>
        </p:nvSpPr>
        <p:spPr>
          <a:xfrm>
            <a:off x="18957119" y="11569700"/>
            <a:ext cx="1371771" cy="1028700"/>
          </a:xfrm>
          <a:prstGeom prst="rect">
            <a:avLst/>
          </a:prstGeom>
          <a:noFill/>
          <a:ln/>
        </p:spPr>
        <p:txBody>
          <a:bodyPr wrap="square" lIns="0" tIns="0" rIns="0" bIns="0" rtlCol="0" anchor="t"/>
          <a:lstStyle/>
          <a:p>
            <a:pPr algn="l"/>
            <a:r>
              <a:rPr lang="en-US" sz="4800" dirty="0">
                <a:solidFill>
                  <a:srgbClr val="678393">
                    <a:alpha val="100000"/>
                  </a:srgbClr>
                </a:solidFill>
                <a:latin typeface="Cinzel Bold" pitchFamily="34" charset="0"/>
                <a:ea typeface="Cinzel Bold" pitchFamily="34" charset="-122"/>
                <a:cs typeface="Cinzel Bold" pitchFamily="34" charset="-120"/>
              </a:rPr>
              <a:t>45%</a:t>
            </a:r>
            <a:endParaRPr lang="en-US" sz="4800" dirty="0"/>
          </a:p>
        </p:txBody>
      </p:sp>
      <p:sp>
        <p:nvSpPr>
          <p:cNvPr id="21" name="Shape 15"/>
          <p:cNvSpPr/>
          <p:nvPr/>
        </p:nvSpPr>
        <p:spPr>
          <a:xfrm>
            <a:off x="8408451" y="1181100"/>
            <a:ext cx="7049381" cy="11214100"/>
          </a:xfrm>
          <a:prstGeom prst="rect">
            <a:avLst/>
          </a:prstGeom>
          <a:noFill/>
          <a:ln/>
        </p:spPr>
      </p:sp>
      <p:sp>
        <p:nvSpPr>
          <p:cNvPr id="22" name="Shape 16"/>
          <p:cNvSpPr/>
          <p:nvPr/>
        </p:nvSpPr>
        <p:spPr>
          <a:xfrm>
            <a:off x="9316614" y="1181100"/>
            <a:ext cx="5233054" cy="825500"/>
          </a:xfrm>
          <a:prstGeom prst="rect">
            <a:avLst/>
          </a:prstGeom>
          <a:noFill/>
          <a:ln/>
        </p:spPr>
      </p:sp>
      <p:sp>
        <p:nvSpPr>
          <p:cNvPr id="23" name="Text 17"/>
          <p:cNvSpPr/>
          <p:nvPr/>
        </p:nvSpPr>
        <p:spPr>
          <a:xfrm>
            <a:off x="9316614" y="1181100"/>
            <a:ext cx="5436279"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Dragon Taming</a:t>
            </a:r>
            <a:endParaRPr lang="en-US" sz="4800" dirty="0"/>
          </a:p>
        </p:txBody>
      </p:sp>
      <p:sp>
        <p:nvSpPr>
          <p:cNvPr id="24" name="Shape 18"/>
          <p:cNvSpPr/>
          <p:nvPr/>
        </p:nvSpPr>
        <p:spPr>
          <a:xfrm>
            <a:off x="8408451" y="2616200"/>
            <a:ext cx="7049381" cy="1981200"/>
          </a:xfrm>
          <a:prstGeom prst="rect">
            <a:avLst/>
          </a:prstGeom>
          <a:noFill/>
          <a:ln/>
        </p:spPr>
      </p:sp>
      <p:sp>
        <p:nvSpPr>
          <p:cNvPr id="25" name="Text 19"/>
          <p:cNvSpPr/>
          <p:nvPr/>
        </p:nvSpPr>
        <p:spPr>
          <a:xfrm>
            <a:off x="8340709" y="2616200"/>
            <a:ext cx="7184865" cy="2116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closer look at the art of taming dragons and the brave adventurers who take on these creatures.</a:t>
            </a:r>
            <a:endParaRPr lang="en-US" sz="3200" dirty="0"/>
          </a:p>
        </p:txBody>
      </p:sp>
      <p:pic>
        <p:nvPicPr>
          <p:cNvPr id="26" name="Image 4" descr="preencoded.png">    </p:cNvPr>
          <p:cNvPicPr>
            <a:picLocks noChangeAspect="1"/>
          </p:cNvPicPr>
          <p:nvPr/>
        </p:nvPicPr>
        <p:blipFill>
          <a:blip r:embed="rId5"/>
          <a:stretch>
            <a:fillRect/>
          </a:stretch>
        </p:blipFill>
        <p:spPr>
          <a:xfrm>
            <a:off x="8408451" y="5207000"/>
            <a:ext cx="7049381" cy="5753100"/>
          </a:xfrm>
          <a:prstGeom prst="rect">
            <a:avLst/>
          </a:prstGeom>
        </p:spPr>
      </p:pic>
      <p:sp>
        <p:nvSpPr>
          <p:cNvPr id="27" name="Shape 20"/>
          <p:cNvSpPr/>
          <p:nvPr/>
        </p:nvSpPr>
        <p:spPr>
          <a:xfrm>
            <a:off x="11355219" y="11569700"/>
            <a:ext cx="1155844" cy="825500"/>
          </a:xfrm>
          <a:prstGeom prst="rect">
            <a:avLst/>
          </a:prstGeom>
          <a:noFill/>
          <a:ln/>
        </p:spPr>
      </p:sp>
      <p:sp>
        <p:nvSpPr>
          <p:cNvPr id="28" name="Text 21"/>
          <p:cNvSpPr/>
          <p:nvPr/>
        </p:nvSpPr>
        <p:spPr>
          <a:xfrm>
            <a:off x="11355219" y="11569700"/>
            <a:ext cx="1359070" cy="1028700"/>
          </a:xfrm>
          <a:prstGeom prst="rect">
            <a:avLst/>
          </a:prstGeom>
          <a:noFill/>
          <a:ln/>
        </p:spPr>
        <p:txBody>
          <a:bodyPr wrap="square" lIns="0" tIns="0" rIns="0" bIns="0" rtlCol="0" anchor="t"/>
          <a:lstStyle/>
          <a:p>
            <a:pPr algn="l"/>
            <a:r>
              <a:rPr lang="en-US" sz="4800" dirty="0">
                <a:solidFill>
                  <a:srgbClr val="678393">
                    <a:alpha val="100000"/>
                  </a:srgbClr>
                </a:solidFill>
                <a:latin typeface="Cinzel Bold" pitchFamily="34" charset="0"/>
                <a:ea typeface="Cinzel Bold" pitchFamily="34" charset="-122"/>
                <a:cs typeface="Cinzel Bold" pitchFamily="34" charset="-120"/>
              </a:rPr>
              <a:t>67%</a:t>
            </a:r>
            <a:endParaRPr lang="en-US" sz="4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ECE9E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2946768" y="2451100"/>
            <a:ext cx="5966698" cy="4437893"/>
          </a:xfrm>
          <a:prstGeom prst="rect">
            <a:avLst/>
          </a:prstGeom>
        </p:spPr>
      </p:pic>
      <p:sp>
        <p:nvSpPr>
          <p:cNvPr id="6" name="Shape 1"/>
          <p:cNvSpPr/>
          <p:nvPr/>
        </p:nvSpPr>
        <p:spPr>
          <a:xfrm>
            <a:off x="7824178" y="5105400"/>
            <a:ext cx="13603400" cy="5880100"/>
          </a:xfrm>
          <a:prstGeom prst="rect">
            <a:avLst/>
          </a:prstGeom>
          <a:noFill/>
          <a:ln/>
        </p:spPr>
      </p:sp>
      <p:sp>
        <p:nvSpPr>
          <p:cNvPr id="7" name="Text 2"/>
          <p:cNvSpPr/>
          <p:nvPr/>
        </p:nvSpPr>
        <p:spPr>
          <a:xfrm>
            <a:off x="7824178" y="5105400"/>
            <a:ext cx="13806626" cy="51562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8" name="Text 3"/>
          <p:cNvSpPr/>
          <p:nvPr/>
        </p:nvSpPr>
        <p:spPr>
          <a:xfrm>
            <a:off x="16867708" y="10363200"/>
            <a:ext cx="4712289"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The Dream Weaver</a:t>
            </a:r>
            <a:endParaRPr lang="en-US" sz="3600" dirty="0"/>
          </a:p>
        </p:txBody>
      </p:sp>
      <p:pic>
        <p:nvPicPr>
          <p:cNvPr id="9" name="Image 3" descr="preencoded.png">    </p:cNvPr>
          <p:cNvPicPr>
            <a:picLocks noChangeAspect="1"/>
          </p:cNvPicPr>
          <p:nvPr/>
        </p:nvPicPr>
        <p:blipFill>
          <a:blip r:embed="rId4"/>
          <a:stretch>
            <a:fillRect/>
          </a:stretch>
        </p:blipFill>
        <p:spPr>
          <a:xfrm>
            <a:off x="0" y="1638300"/>
            <a:ext cx="7821223" cy="1188929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ECE9E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952619" y="1219200"/>
            <a:ext cx="22481810" cy="112903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6" name="Image 3" descr="preencoded.png">    </p:cNvPr>
          <p:cNvPicPr>
            <a:picLocks noChangeAspect="1"/>
          </p:cNvPicPr>
          <p:nvPr/>
        </p:nvPicPr>
        <p:blipFill>
          <a:blip r:embed="rId4"/>
          <a:stretch>
            <a:fillRect/>
          </a:stretch>
        </p:blipFill>
        <p:spPr>
          <a:xfrm>
            <a:off x="8395749" y="1155700"/>
            <a:ext cx="7595549" cy="11404600"/>
          </a:xfrm>
          <a:prstGeom prst="rect">
            <a:avLst/>
          </a:prstGeom>
        </p:spPr>
      </p:pic>
      <p:sp>
        <p:nvSpPr>
          <p:cNvPr id="7" name="Shape 1"/>
          <p:cNvSpPr/>
          <p:nvPr/>
        </p:nvSpPr>
        <p:spPr>
          <a:xfrm>
            <a:off x="2235479" y="7848600"/>
            <a:ext cx="5067933" cy="4267200"/>
          </a:xfrm>
          <a:prstGeom prst="rect">
            <a:avLst/>
          </a:prstGeom>
          <a:noFill/>
          <a:ln/>
        </p:spPr>
      </p:sp>
      <p:sp>
        <p:nvSpPr>
          <p:cNvPr id="8" name="Text 2"/>
          <p:cNvSpPr/>
          <p:nvPr/>
        </p:nvSpPr>
        <p:spPr>
          <a:xfrm>
            <a:off x="2235479" y="7848600"/>
            <a:ext cx="5271159" cy="2679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Dragon Taming Technique</a:t>
            </a:r>
            <a:endParaRPr lang="en-US" sz="4800" dirty="0"/>
          </a:p>
        </p:txBody>
      </p:sp>
      <p:sp>
        <p:nvSpPr>
          <p:cNvPr id="9" name="Text 3"/>
          <p:cNvSpPr/>
          <p:nvPr/>
        </p:nvSpPr>
        <p:spPr>
          <a:xfrm>
            <a:off x="2235479" y="10629900"/>
            <a:ext cx="5203417" cy="16213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guide to taming and caring for dragons in the realm of magic.</a:t>
            </a:r>
            <a:endParaRPr lang="en-US" sz="3200" dirty="0"/>
          </a:p>
        </p:txBody>
      </p:sp>
      <p:sp>
        <p:nvSpPr>
          <p:cNvPr id="10" name="Shape 4"/>
          <p:cNvSpPr/>
          <p:nvPr/>
        </p:nvSpPr>
        <p:spPr>
          <a:xfrm>
            <a:off x="16715289" y="1587500"/>
            <a:ext cx="5436279" cy="4267200"/>
          </a:xfrm>
          <a:prstGeom prst="rect">
            <a:avLst/>
          </a:prstGeom>
          <a:noFill/>
          <a:ln/>
        </p:spPr>
      </p:sp>
      <p:sp>
        <p:nvSpPr>
          <p:cNvPr id="11" name="Text 5"/>
          <p:cNvSpPr/>
          <p:nvPr/>
        </p:nvSpPr>
        <p:spPr>
          <a:xfrm>
            <a:off x="16715289" y="1587500"/>
            <a:ext cx="5639505" cy="2679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The Art of Unicorn Sighting</a:t>
            </a:r>
            <a:endParaRPr lang="en-US" sz="4800" dirty="0"/>
          </a:p>
        </p:txBody>
      </p:sp>
      <p:sp>
        <p:nvSpPr>
          <p:cNvPr id="12" name="Text 6"/>
          <p:cNvSpPr/>
          <p:nvPr/>
        </p:nvSpPr>
        <p:spPr>
          <a:xfrm>
            <a:off x="16715289" y="4368800"/>
            <a:ext cx="5571763" cy="16213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Tips and tricks for spotting the elusive unicorns in their natural habitat.</a:t>
            </a:r>
            <a:endParaRPr lang="en-US" sz="3200" dirty="0"/>
          </a:p>
        </p:txBody>
      </p:sp>
      <p:pic>
        <p:nvPicPr>
          <p:cNvPr id="13" name="Image 4" descr="preencoded.png">    </p:cNvPr>
          <p:cNvPicPr>
            <a:picLocks noChangeAspect="1"/>
          </p:cNvPicPr>
          <p:nvPr/>
        </p:nvPicPr>
        <p:blipFill>
          <a:blip r:embed="rId5"/>
          <a:stretch>
            <a:fillRect/>
          </a:stretch>
        </p:blipFill>
        <p:spPr>
          <a:xfrm>
            <a:off x="2235479" y="1155700"/>
            <a:ext cx="5436279" cy="4305300"/>
          </a:xfrm>
          <a:prstGeom prst="rect">
            <a:avLst/>
          </a:prstGeom>
        </p:spPr>
      </p:pic>
      <p:pic>
        <p:nvPicPr>
          <p:cNvPr id="14" name="Image 5" descr="preencoded.png">    </p:cNvPr>
          <p:cNvPicPr>
            <a:picLocks noChangeAspect="1"/>
          </p:cNvPicPr>
          <p:nvPr/>
        </p:nvPicPr>
        <p:blipFill>
          <a:blip r:embed="rId6"/>
          <a:stretch>
            <a:fillRect/>
          </a:stretch>
        </p:blipFill>
        <p:spPr>
          <a:xfrm>
            <a:off x="16715289" y="6858000"/>
            <a:ext cx="5436279" cy="57023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21</Slides>
  <Notes>21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2023-05-23T03:26:33Z</dcterms:created>
  <dcterms:modified xsi:type="dcterms:W3CDTF">2023-05-23T03:26:33Z</dcterms:modified>
</cp:coreProperties>
</file>