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13716000" cx="24387025"/>
  <p:notesSz cx="13716000" cy="24387025"/>
  <p:embeddedFontLst>
    <p:embeddedFont>
      <p:font typeface="Poppins"/>
      <p:regular r:id="rId25"/>
      <p:bold r:id="rId26"/>
      <p:italic r:id="rId27"/>
      <p:boldItalic r:id="rId28"/>
    </p:embeddedFont>
    <p:embeddedFont>
      <p:font typeface="Lato"/>
      <p:regular r:id="rId29"/>
      <p:bold r:id="rId30"/>
      <p:italic r:id="rId31"/>
      <p:boldItalic r:id="rId32"/>
    </p:embeddedFont>
    <p:embeddedFont>
      <p:font typeface="Inter"/>
      <p:regular r:id="rId33"/>
      <p:bold r:id="rId34"/>
    </p:embeddedFont>
    <p:embeddedFont>
      <p:font typeface="Bebas Neue"/>
      <p:regular r:id="rId35"/>
    </p:embeddedFont>
    <p:embeddedFont>
      <p:font typeface="Poppins SemiBold"/>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gMvTyO2yZ+jP/r+KnIstTACuSHA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Inter-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BebasNeue-regular.fntdata"/><Relationship Id="rId12" Type="http://schemas.openxmlformats.org/officeDocument/2006/relationships/slide" Target="slides/slide8.xml"/><Relationship Id="rId34" Type="http://schemas.openxmlformats.org/officeDocument/2006/relationships/font" Target="fonts/Inter-bold.fntdata"/><Relationship Id="rId15" Type="http://schemas.openxmlformats.org/officeDocument/2006/relationships/slide" Target="slides/slide11.xml"/><Relationship Id="rId37" Type="http://schemas.openxmlformats.org/officeDocument/2006/relationships/font" Target="fonts/PoppinsSemiBold-bold.fntdata"/><Relationship Id="rId14" Type="http://schemas.openxmlformats.org/officeDocument/2006/relationships/slide" Target="slides/slide10.xml"/><Relationship Id="rId36" Type="http://schemas.openxmlformats.org/officeDocument/2006/relationships/font" Target="fonts/PoppinsSemiBold-regular.fntdata"/><Relationship Id="rId17" Type="http://schemas.openxmlformats.org/officeDocument/2006/relationships/slide" Target="slides/slide13.xml"/><Relationship Id="rId39" Type="http://schemas.openxmlformats.org/officeDocument/2006/relationships/font" Target="fonts/PoppinsSemiBold-boldItalic.fntdata"/><Relationship Id="rId16" Type="http://schemas.openxmlformats.org/officeDocument/2006/relationships/slide" Target="slides/slide12.xml"/><Relationship Id="rId38" Type="http://schemas.openxmlformats.org/officeDocument/2006/relationships/font" Target="fonts/PoppinsSemi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acd5f69be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acd5f69be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acd5f69be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acd5f69be1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5" name="Google Shape;285;g2acd5f69be1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2acd5f69be1_0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acd5f69be1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acd5f69be1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acd5f69be1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acd5f69be1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acd5f69be1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acd5f69be1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acd5f69be1_0_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2acd5f69be1_0_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g2acd5f69be1_0_3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acd5f69be1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acd5f69be1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acd5f69be1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acd5f69be1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g2acd5f69be1_0_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g2acd5f69be1_0_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acd5f69be1_0_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2acd5f69be1_0_5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g2acd5f69be1_0_5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acd5f69be1_0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g2acd5f69be1_0_5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5" name="Google Shape;585;g2acd5f69be1_0_5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acd5f69be1_0_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g2acd5f69be1_0_6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g2acd5f69be1_0_6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acd5f69be1_0_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2acd5f69be1_0_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g2acd5f69be1_0_6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acd5f69be1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acd5f69be1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acd5f69be1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acd5f69be1_0_6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g2acd5f69be1_0_6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g2acd5f69be1_0_6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acd5f69be1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g2acd5f69be1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g2acd5f69be1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acd5f69be1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acd5f69be1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acd5f69be1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acd5f69be1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2acd5f69be1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2acd5f69be1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acd5f69be1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acd5f69be1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acd5f69be1_0_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acd5f69be1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acd5f69be1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2acd5f69be1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acd5f69be1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acd5f69be1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g2acd5f69be1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acd5f69be1_0_2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acd5f69be1_0_2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2acd5f69be1_0_2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164.png"/><Relationship Id="rId9" Type="http://schemas.openxmlformats.org/officeDocument/2006/relationships/image" Target="../media/image167.png"/><Relationship Id="rId5" Type="http://schemas.openxmlformats.org/officeDocument/2006/relationships/image" Target="../media/image4.png"/><Relationship Id="rId6" Type="http://schemas.openxmlformats.org/officeDocument/2006/relationships/image" Target="../media/image162.png"/><Relationship Id="rId7" Type="http://schemas.openxmlformats.org/officeDocument/2006/relationships/image" Target="../media/image157.png"/><Relationship Id="rId8" Type="http://schemas.openxmlformats.org/officeDocument/2006/relationships/image" Target="../media/image1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8.png"/><Relationship Id="rId4" Type="http://schemas.openxmlformats.org/officeDocument/2006/relationships/image" Target="../media/image176.png"/><Relationship Id="rId5" Type="http://schemas.openxmlformats.org/officeDocument/2006/relationships/image" Target="../media/image4.png"/><Relationship Id="rId6" Type="http://schemas.openxmlformats.org/officeDocument/2006/relationships/image" Target="../media/image166.png"/><Relationship Id="rId7" Type="http://schemas.openxmlformats.org/officeDocument/2006/relationships/image" Target="../media/image168.png"/><Relationship Id="rId8" Type="http://schemas.openxmlformats.org/officeDocument/2006/relationships/image" Target="../media/image17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69.png"/><Relationship Id="rId9" Type="http://schemas.openxmlformats.org/officeDocument/2006/relationships/image" Target="../media/image165.png"/><Relationship Id="rId5" Type="http://schemas.openxmlformats.org/officeDocument/2006/relationships/image" Target="../media/image158.png"/><Relationship Id="rId6" Type="http://schemas.openxmlformats.org/officeDocument/2006/relationships/image" Target="../media/image140.png"/><Relationship Id="rId7" Type="http://schemas.openxmlformats.org/officeDocument/2006/relationships/image" Target="../media/image4.png"/><Relationship Id="rId8" Type="http://schemas.openxmlformats.org/officeDocument/2006/relationships/image" Target="../media/image159.png"/><Relationship Id="rId11" Type="http://schemas.openxmlformats.org/officeDocument/2006/relationships/image" Target="../media/image44.png"/><Relationship Id="rId10" Type="http://schemas.openxmlformats.org/officeDocument/2006/relationships/image" Target="../media/image170.png"/><Relationship Id="rId13" Type="http://schemas.openxmlformats.org/officeDocument/2006/relationships/image" Target="../media/image175.png"/><Relationship Id="rId12" Type="http://schemas.openxmlformats.org/officeDocument/2006/relationships/image" Target="../media/image169.png"/><Relationship Id="rId15" Type="http://schemas.openxmlformats.org/officeDocument/2006/relationships/image" Target="../media/image224.png"/><Relationship Id="rId14" Type="http://schemas.openxmlformats.org/officeDocument/2006/relationships/image" Target="../media/image19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80.png"/><Relationship Id="rId9" Type="http://schemas.openxmlformats.org/officeDocument/2006/relationships/image" Target="../media/image70.png"/><Relationship Id="rId5" Type="http://schemas.openxmlformats.org/officeDocument/2006/relationships/image" Target="../media/image93.png"/><Relationship Id="rId6" Type="http://schemas.openxmlformats.org/officeDocument/2006/relationships/image" Target="../media/image87.png"/><Relationship Id="rId7" Type="http://schemas.openxmlformats.org/officeDocument/2006/relationships/image" Target="../media/image85.png"/><Relationship Id="rId8" Type="http://schemas.openxmlformats.org/officeDocument/2006/relationships/image" Target="../media/image83.png"/><Relationship Id="rId11" Type="http://schemas.openxmlformats.org/officeDocument/2006/relationships/image" Target="../media/image76.png"/><Relationship Id="rId10" Type="http://schemas.openxmlformats.org/officeDocument/2006/relationships/image" Target="../media/image79.png"/><Relationship Id="rId13" Type="http://schemas.openxmlformats.org/officeDocument/2006/relationships/image" Target="../media/image101.png"/><Relationship Id="rId12" Type="http://schemas.openxmlformats.org/officeDocument/2006/relationships/image" Target="../media/image77.png"/><Relationship Id="rId15" Type="http://schemas.openxmlformats.org/officeDocument/2006/relationships/image" Target="../media/image4.png"/><Relationship Id="rId14" Type="http://schemas.openxmlformats.org/officeDocument/2006/relationships/image" Target="../media/image91.png"/><Relationship Id="rId17" Type="http://schemas.openxmlformats.org/officeDocument/2006/relationships/image" Target="../media/image215.png"/><Relationship Id="rId16" Type="http://schemas.openxmlformats.org/officeDocument/2006/relationships/image" Target="../media/image220.png"/></Relationships>
</file>

<file path=ppt/slides/_rels/slide14.xml.rels><?xml version="1.0" encoding="UTF-8" standalone="yes"?><Relationships xmlns="http://schemas.openxmlformats.org/package/2006/relationships"><Relationship Id="rId20" Type="http://schemas.openxmlformats.org/officeDocument/2006/relationships/image" Target="../media/image16.png"/><Relationship Id="rId22" Type="http://schemas.openxmlformats.org/officeDocument/2006/relationships/image" Target="../media/image14.png"/><Relationship Id="rId21" Type="http://schemas.openxmlformats.org/officeDocument/2006/relationships/image" Target="../media/image234.png"/><Relationship Id="rId24" Type="http://schemas.openxmlformats.org/officeDocument/2006/relationships/image" Target="../media/image137.png"/><Relationship Id="rId23"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208.png"/><Relationship Id="rId9" Type="http://schemas.openxmlformats.org/officeDocument/2006/relationships/image" Target="../media/image127.png"/><Relationship Id="rId26" Type="http://schemas.openxmlformats.org/officeDocument/2006/relationships/image" Target="../media/image24.png"/><Relationship Id="rId25" Type="http://schemas.openxmlformats.org/officeDocument/2006/relationships/image" Target="../media/image40.png"/><Relationship Id="rId28" Type="http://schemas.openxmlformats.org/officeDocument/2006/relationships/image" Target="../media/image232.png"/><Relationship Id="rId27" Type="http://schemas.openxmlformats.org/officeDocument/2006/relationships/image" Target="../media/image31.png"/><Relationship Id="rId5" Type="http://schemas.openxmlformats.org/officeDocument/2006/relationships/image" Target="../media/image245.png"/><Relationship Id="rId6" Type="http://schemas.openxmlformats.org/officeDocument/2006/relationships/image" Target="../media/image2.png"/><Relationship Id="rId29" Type="http://schemas.openxmlformats.org/officeDocument/2006/relationships/image" Target="../media/image36.png"/><Relationship Id="rId7" Type="http://schemas.openxmlformats.org/officeDocument/2006/relationships/image" Target="../media/image12.png"/><Relationship Id="rId8" Type="http://schemas.openxmlformats.org/officeDocument/2006/relationships/image" Target="../media/image7.png"/><Relationship Id="rId31" Type="http://schemas.openxmlformats.org/officeDocument/2006/relationships/image" Target="../media/image46.png"/><Relationship Id="rId30" Type="http://schemas.openxmlformats.org/officeDocument/2006/relationships/image" Target="../media/image29.png"/><Relationship Id="rId11" Type="http://schemas.openxmlformats.org/officeDocument/2006/relationships/image" Target="../media/image10.png"/><Relationship Id="rId33" Type="http://schemas.openxmlformats.org/officeDocument/2006/relationships/image" Target="../media/image4.png"/><Relationship Id="rId10" Type="http://schemas.openxmlformats.org/officeDocument/2006/relationships/image" Target="../media/image25.png"/><Relationship Id="rId32" Type="http://schemas.openxmlformats.org/officeDocument/2006/relationships/image" Target="../media/image26.png"/><Relationship Id="rId13" Type="http://schemas.openxmlformats.org/officeDocument/2006/relationships/image" Target="../media/image13.png"/><Relationship Id="rId12" Type="http://schemas.openxmlformats.org/officeDocument/2006/relationships/image" Target="../media/image235.png"/><Relationship Id="rId15" Type="http://schemas.openxmlformats.org/officeDocument/2006/relationships/image" Target="../media/image154.png"/><Relationship Id="rId14" Type="http://schemas.openxmlformats.org/officeDocument/2006/relationships/image" Target="../media/image8.png"/><Relationship Id="rId17" Type="http://schemas.openxmlformats.org/officeDocument/2006/relationships/image" Target="../media/image9.png"/><Relationship Id="rId16" Type="http://schemas.openxmlformats.org/officeDocument/2006/relationships/image" Target="../media/image3.png"/><Relationship Id="rId19" Type="http://schemas.openxmlformats.org/officeDocument/2006/relationships/image" Target="../media/image226.png"/><Relationship Id="rId18" Type="http://schemas.openxmlformats.org/officeDocument/2006/relationships/image" Target="../media/image11.png"/></Relationships>
</file>

<file path=ppt/slides/_rels/slide15.xml.rels><?xml version="1.0" encoding="UTF-8" standalone="yes"?><Relationships xmlns="http://schemas.openxmlformats.org/package/2006/relationships"><Relationship Id="rId20" Type="http://schemas.openxmlformats.org/officeDocument/2006/relationships/image" Target="../media/image324.png"/><Relationship Id="rId22" Type="http://schemas.openxmlformats.org/officeDocument/2006/relationships/image" Target="../media/image266.png"/><Relationship Id="rId21" Type="http://schemas.openxmlformats.org/officeDocument/2006/relationships/image" Target="../media/image291.png"/><Relationship Id="rId24" Type="http://schemas.openxmlformats.org/officeDocument/2006/relationships/image" Target="../media/image265.png"/><Relationship Id="rId23" Type="http://schemas.openxmlformats.org/officeDocument/2006/relationships/image" Target="../media/image267.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80.png"/><Relationship Id="rId9" Type="http://schemas.openxmlformats.org/officeDocument/2006/relationships/image" Target="../media/image243.png"/><Relationship Id="rId26" Type="http://schemas.openxmlformats.org/officeDocument/2006/relationships/image" Target="../media/image286.png"/><Relationship Id="rId25" Type="http://schemas.openxmlformats.org/officeDocument/2006/relationships/image" Target="../media/image271.png"/><Relationship Id="rId28" Type="http://schemas.openxmlformats.org/officeDocument/2006/relationships/image" Target="../media/image296.png"/><Relationship Id="rId27" Type="http://schemas.openxmlformats.org/officeDocument/2006/relationships/image" Target="../media/image338.png"/><Relationship Id="rId5" Type="http://schemas.openxmlformats.org/officeDocument/2006/relationships/image" Target="../media/image93.png"/><Relationship Id="rId6" Type="http://schemas.openxmlformats.org/officeDocument/2006/relationships/image" Target="../media/image268.png"/><Relationship Id="rId29" Type="http://schemas.openxmlformats.org/officeDocument/2006/relationships/image" Target="../media/image292.png"/><Relationship Id="rId7" Type="http://schemas.openxmlformats.org/officeDocument/2006/relationships/image" Target="../media/image239.png"/><Relationship Id="rId8" Type="http://schemas.openxmlformats.org/officeDocument/2006/relationships/image" Target="../media/image83.png"/><Relationship Id="rId31" Type="http://schemas.openxmlformats.org/officeDocument/2006/relationships/image" Target="../media/image274.png"/><Relationship Id="rId30" Type="http://schemas.openxmlformats.org/officeDocument/2006/relationships/image" Target="../media/image285.png"/><Relationship Id="rId11" Type="http://schemas.openxmlformats.org/officeDocument/2006/relationships/image" Target="../media/image254.png"/><Relationship Id="rId33" Type="http://schemas.openxmlformats.org/officeDocument/2006/relationships/image" Target="../media/image306.png"/><Relationship Id="rId10" Type="http://schemas.openxmlformats.org/officeDocument/2006/relationships/image" Target="../media/image246.png"/><Relationship Id="rId32" Type="http://schemas.openxmlformats.org/officeDocument/2006/relationships/image" Target="../media/image278.png"/><Relationship Id="rId13" Type="http://schemas.openxmlformats.org/officeDocument/2006/relationships/image" Target="../media/image251.png"/><Relationship Id="rId35" Type="http://schemas.openxmlformats.org/officeDocument/2006/relationships/image" Target="../media/image276.png"/><Relationship Id="rId12" Type="http://schemas.openxmlformats.org/officeDocument/2006/relationships/image" Target="../media/image244.png"/><Relationship Id="rId34" Type="http://schemas.openxmlformats.org/officeDocument/2006/relationships/image" Target="../media/image283.png"/><Relationship Id="rId15" Type="http://schemas.openxmlformats.org/officeDocument/2006/relationships/image" Target="../media/image4.png"/><Relationship Id="rId37" Type="http://schemas.openxmlformats.org/officeDocument/2006/relationships/image" Target="../media/image300.png"/><Relationship Id="rId14" Type="http://schemas.openxmlformats.org/officeDocument/2006/relationships/image" Target="../media/image270.png"/><Relationship Id="rId36" Type="http://schemas.openxmlformats.org/officeDocument/2006/relationships/image" Target="../media/image282.png"/><Relationship Id="rId17" Type="http://schemas.openxmlformats.org/officeDocument/2006/relationships/image" Target="../media/image260.png"/><Relationship Id="rId39" Type="http://schemas.openxmlformats.org/officeDocument/2006/relationships/image" Target="../media/image307.png"/><Relationship Id="rId16" Type="http://schemas.openxmlformats.org/officeDocument/2006/relationships/image" Target="../media/image269.png"/><Relationship Id="rId38" Type="http://schemas.openxmlformats.org/officeDocument/2006/relationships/image" Target="../media/image275.png"/><Relationship Id="rId19" Type="http://schemas.openxmlformats.org/officeDocument/2006/relationships/image" Target="../media/image272.png"/><Relationship Id="rId18" Type="http://schemas.openxmlformats.org/officeDocument/2006/relationships/image" Target="../media/image2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1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80.png"/><Relationship Id="rId9" Type="http://schemas.openxmlformats.org/officeDocument/2006/relationships/image" Target="../media/image243.png"/><Relationship Id="rId5" Type="http://schemas.openxmlformats.org/officeDocument/2006/relationships/image" Target="../media/image93.png"/><Relationship Id="rId6" Type="http://schemas.openxmlformats.org/officeDocument/2006/relationships/image" Target="../media/image268.png"/><Relationship Id="rId7" Type="http://schemas.openxmlformats.org/officeDocument/2006/relationships/image" Target="../media/image239.png"/><Relationship Id="rId8" Type="http://schemas.openxmlformats.org/officeDocument/2006/relationships/image" Target="../media/image83.png"/><Relationship Id="rId11" Type="http://schemas.openxmlformats.org/officeDocument/2006/relationships/image" Target="../media/image254.png"/><Relationship Id="rId10" Type="http://schemas.openxmlformats.org/officeDocument/2006/relationships/image" Target="../media/image246.png"/><Relationship Id="rId13" Type="http://schemas.openxmlformats.org/officeDocument/2006/relationships/image" Target="../media/image251.png"/><Relationship Id="rId12" Type="http://schemas.openxmlformats.org/officeDocument/2006/relationships/image" Target="../media/image244.png"/><Relationship Id="rId15" Type="http://schemas.openxmlformats.org/officeDocument/2006/relationships/image" Target="../media/image341.png"/><Relationship Id="rId14" Type="http://schemas.openxmlformats.org/officeDocument/2006/relationships/image" Target="../media/image270.png"/><Relationship Id="rId16"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49.png"/><Relationship Id="rId4" Type="http://schemas.openxmlformats.org/officeDocument/2006/relationships/image" Target="../media/image330.png"/><Relationship Id="rId5" Type="http://schemas.openxmlformats.org/officeDocument/2006/relationships/image" Target="../media/image75.png"/><Relationship Id="rId6" Type="http://schemas.openxmlformats.org/officeDocument/2006/relationships/image" Target="../media/image3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0.png"/><Relationship Id="rId4" Type="http://schemas.openxmlformats.org/officeDocument/2006/relationships/image" Target="../media/image80.png"/><Relationship Id="rId9" Type="http://schemas.openxmlformats.org/officeDocument/2006/relationships/image" Target="../media/image243.png"/><Relationship Id="rId5" Type="http://schemas.openxmlformats.org/officeDocument/2006/relationships/image" Target="../media/image93.png"/><Relationship Id="rId6" Type="http://schemas.openxmlformats.org/officeDocument/2006/relationships/image" Target="../media/image268.png"/><Relationship Id="rId7" Type="http://schemas.openxmlformats.org/officeDocument/2006/relationships/image" Target="../media/image239.png"/><Relationship Id="rId8" Type="http://schemas.openxmlformats.org/officeDocument/2006/relationships/image" Target="../media/image83.png"/><Relationship Id="rId11" Type="http://schemas.openxmlformats.org/officeDocument/2006/relationships/image" Target="../media/image254.png"/><Relationship Id="rId10" Type="http://schemas.openxmlformats.org/officeDocument/2006/relationships/image" Target="../media/image246.png"/><Relationship Id="rId13" Type="http://schemas.openxmlformats.org/officeDocument/2006/relationships/image" Target="../media/image251.png"/><Relationship Id="rId12" Type="http://schemas.openxmlformats.org/officeDocument/2006/relationships/image" Target="../media/image244.png"/><Relationship Id="rId15" Type="http://schemas.openxmlformats.org/officeDocument/2006/relationships/image" Target="../media/image4.png"/><Relationship Id="rId14" Type="http://schemas.openxmlformats.org/officeDocument/2006/relationships/image" Target="../media/image270.png"/><Relationship Id="rId17" Type="http://schemas.openxmlformats.org/officeDocument/2006/relationships/image" Target="../media/image344.png"/><Relationship Id="rId16" Type="http://schemas.openxmlformats.org/officeDocument/2006/relationships/image" Target="../media/image342.png"/><Relationship Id="rId19" Type="http://schemas.openxmlformats.org/officeDocument/2006/relationships/image" Target="../media/image346.png"/><Relationship Id="rId18" Type="http://schemas.openxmlformats.org/officeDocument/2006/relationships/image" Target="../media/image348.png"/></Relationships>
</file>

<file path=ppt/slides/_rels/slide2.xml.rels><?xml version="1.0" encoding="UTF-8" standalone="yes"?><Relationships xmlns="http://schemas.openxmlformats.org/package/2006/relationships"><Relationship Id="rId20" Type="http://schemas.openxmlformats.org/officeDocument/2006/relationships/image" Target="../media/image16.png"/><Relationship Id="rId22" Type="http://schemas.openxmlformats.org/officeDocument/2006/relationships/image" Target="../media/image14.png"/><Relationship Id="rId21" Type="http://schemas.openxmlformats.org/officeDocument/2006/relationships/image" Target="../media/image21.png"/><Relationship Id="rId24" Type="http://schemas.openxmlformats.org/officeDocument/2006/relationships/image" Target="../media/image28.png"/><Relationship Id="rId23"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5.png"/><Relationship Id="rId26" Type="http://schemas.openxmlformats.org/officeDocument/2006/relationships/image" Target="../media/image24.png"/><Relationship Id="rId25" Type="http://schemas.openxmlformats.org/officeDocument/2006/relationships/image" Target="../media/image40.png"/><Relationship Id="rId28" Type="http://schemas.openxmlformats.org/officeDocument/2006/relationships/image" Target="../media/image47.png"/><Relationship Id="rId27" Type="http://schemas.openxmlformats.org/officeDocument/2006/relationships/image" Target="../media/image31.png"/><Relationship Id="rId5" Type="http://schemas.openxmlformats.org/officeDocument/2006/relationships/image" Target="../media/image23.png"/><Relationship Id="rId6" Type="http://schemas.openxmlformats.org/officeDocument/2006/relationships/image" Target="../media/image2.png"/><Relationship Id="rId29" Type="http://schemas.openxmlformats.org/officeDocument/2006/relationships/image" Target="../media/image36.png"/><Relationship Id="rId7" Type="http://schemas.openxmlformats.org/officeDocument/2006/relationships/image" Target="../media/image12.png"/><Relationship Id="rId8" Type="http://schemas.openxmlformats.org/officeDocument/2006/relationships/image" Target="../media/image7.png"/><Relationship Id="rId31" Type="http://schemas.openxmlformats.org/officeDocument/2006/relationships/image" Target="../media/image46.png"/><Relationship Id="rId30" Type="http://schemas.openxmlformats.org/officeDocument/2006/relationships/image" Target="../media/image29.png"/><Relationship Id="rId11" Type="http://schemas.openxmlformats.org/officeDocument/2006/relationships/image" Target="../media/image10.png"/><Relationship Id="rId33" Type="http://schemas.openxmlformats.org/officeDocument/2006/relationships/image" Target="../media/image4.png"/><Relationship Id="rId10" Type="http://schemas.openxmlformats.org/officeDocument/2006/relationships/image" Target="../media/image25.png"/><Relationship Id="rId32" Type="http://schemas.openxmlformats.org/officeDocument/2006/relationships/image" Target="../media/image26.png"/><Relationship Id="rId13" Type="http://schemas.openxmlformats.org/officeDocument/2006/relationships/image" Target="../media/image13.png"/><Relationship Id="rId12" Type="http://schemas.openxmlformats.org/officeDocument/2006/relationships/image" Target="../media/image17.png"/><Relationship Id="rId15" Type="http://schemas.openxmlformats.org/officeDocument/2006/relationships/image" Target="../media/image22.png"/><Relationship Id="rId14" Type="http://schemas.openxmlformats.org/officeDocument/2006/relationships/image" Target="../media/image8.png"/><Relationship Id="rId17" Type="http://schemas.openxmlformats.org/officeDocument/2006/relationships/image" Target="../media/image9.png"/><Relationship Id="rId16" Type="http://schemas.openxmlformats.org/officeDocument/2006/relationships/image" Target="../media/image3.png"/><Relationship Id="rId19" Type="http://schemas.openxmlformats.org/officeDocument/2006/relationships/image" Target="../media/image20.png"/><Relationship Id="rId1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50.png"/><Relationship Id="rId4" Type="http://schemas.openxmlformats.org/officeDocument/2006/relationships/hyperlink" Target="https://unsplash.com/" TargetMode="External"/><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43.png"/><Relationship Id="rId5" Type="http://schemas.openxmlformats.org/officeDocument/2006/relationships/image" Target="../media/image75.png"/><Relationship Id="rId6" Type="http://schemas.openxmlformats.org/officeDocument/2006/relationships/image" Target="../media/image44.png"/></Relationships>
</file>

<file path=ppt/slides/_rels/slide4.xml.rels><?xml version="1.0" encoding="UTF-8" standalone="yes"?><Relationships xmlns="http://schemas.openxmlformats.org/package/2006/relationships"><Relationship Id="rId20" Type="http://schemas.openxmlformats.org/officeDocument/2006/relationships/image" Target="../media/image16.png"/><Relationship Id="rId22" Type="http://schemas.openxmlformats.org/officeDocument/2006/relationships/image" Target="../media/image14.png"/><Relationship Id="rId21" Type="http://schemas.openxmlformats.org/officeDocument/2006/relationships/image" Target="../media/image21.png"/><Relationship Id="rId24" Type="http://schemas.openxmlformats.org/officeDocument/2006/relationships/image" Target="../media/image28.png"/><Relationship Id="rId23"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5.png"/><Relationship Id="rId26" Type="http://schemas.openxmlformats.org/officeDocument/2006/relationships/image" Target="../media/image24.png"/><Relationship Id="rId25" Type="http://schemas.openxmlformats.org/officeDocument/2006/relationships/image" Target="../media/image40.png"/><Relationship Id="rId28" Type="http://schemas.openxmlformats.org/officeDocument/2006/relationships/image" Target="../media/image47.png"/><Relationship Id="rId27" Type="http://schemas.openxmlformats.org/officeDocument/2006/relationships/image" Target="../media/image31.png"/><Relationship Id="rId5" Type="http://schemas.openxmlformats.org/officeDocument/2006/relationships/image" Target="../media/image23.png"/><Relationship Id="rId6" Type="http://schemas.openxmlformats.org/officeDocument/2006/relationships/image" Target="../media/image2.png"/><Relationship Id="rId29" Type="http://schemas.openxmlformats.org/officeDocument/2006/relationships/image" Target="../media/image36.png"/><Relationship Id="rId7" Type="http://schemas.openxmlformats.org/officeDocument/2006/relationships/image" Target="../media/image12.png"/><Relationship Id="rId8" Type="http://schemas.openxmlformats.org/officeDocument/2006/relationships/image" Target="../media/image7.png"/><Relationship Id="rId31" Type="http://schemas.openxmlformats.org/officeDocument/2006/relationships/image" Target="../media/image46.png"/><Relationship Id="rId30" Type="http://schemas.openxmlformats.org/officeDocument/2006/relationships/image" Target="../media/image29.png"/><Relationship Id="rId11" Type="http://schemas.openxmlformats.org/officeDocument/2006/relationships/image" Target="../media/image10.png"/><Relationship Id="rId33" Type="http://schemas.openxmlformats.org/officeDocument/2006/relationships/image" Target="../media/image4.png"/><Relationship Id="rId10" Type="http://schemas.openxmlformats.org/officeDocument/2006/relationships/image" Target="../media/image25.png"/><Relationship Id="rId32" Type="http://schemas.openxmlformats.org/officeDocument/2006/relationships/image" Target="../media/image26.png"/><Relationship Id="rId13" Type="http://schemas.openxmlformats.org/officeDocument/2006/relationships/image" Target="../media/image13.png"/><Relationship Id="rId12" Type="http://schemas.openxmlformats.org/officeDocument/2006/relationships/image" Target="../media/image17.png"/><Relationship Id="rId15" Type="http://schemas.openxmlformats.org/officeDocument/2006/relationships/image" Target="../media/image22.png"/><Relationship Id="rId14" Type="http://schemas.openxmlformats.org/officeDocument/2006/relationships/image" Target="../media/image8.png"/><Relationship Id="rId17" Type="http://schemas.openxmlformats.org/officeDocument/2006/relationships/image" Target="../media/image9.png"/><Relationship Id="rId16" Type="http://schemas.openxmlformats.org/officeDocument/2006/relationships/image" Target="../media/image3.png"/><Relationship Id="rId19" Type="http://schemas.openxmlformats.org/officeDocument/2006/relationships/image" Target="../media/image20.png"/><Relationship Id="rId1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69.png"/><Relationship Id="rId5" Type="http://schemas.openxmlformats.org/officeDocument/2006/relationships/image" Target="../media/image78.png"/><Relationship Id="rId6" Type="http://schemas.openxmlformats.org/officeDocument/2006/relationships/image" Target="../media/image72.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80.png"/><Relationship Id="rId9" Type="http://schemas.openxmlformats.org/officeDocument/2006/relationships/image" Target="../media/image70.png"/><Relationship Id="rId5" Type="http://schemas.openxmlformats.org/officeDocument/2006/relationships/image" Target="../media/image93.png"/><Relationship Id="rId6" Type="http://schemas.openxmlformats.org/officeDocument/2006/relationships/image" Target="../media/image87.png"/><Relationship Id="rId7" Type="http://schemas.openxmlformats.org/officeDocument/2006/relationships/image" Target="../media/image85.png"/><Relationship Id="rId8" Type="http://schemas.openxmlformats.org/officeDocument/2006/relationships/image" Target="../media/image83.png"/><Relationship Id="rId11" Type="http://schemas.openxmlformats.org/officeDocument/2006/relationships/image" Target="../media/image76.png"/><Relationship Id="rId10" Type="http://schemas.openxmlformats.org/officeDocument/2006/relationships/image" Target="../media/image79.png"/><Relationship Id="rId13" Type="http://schemas.openxmlformats.org/officeDocument/2006/relationships/image" Target="../media/image101.png"/><Relationship Id="rId12" Type="http://schemas.openxmlformats.org/officeDocument/2006/relationships/image" Target="../media/image77.png"/><Relationship Id="rId15" Type="http://schemas.openxmlformats.org/officeDocument/2006/relationships/image" Target="../media/image125.png"/><Relationship Id="rId14" Type="http://schemas.openxmlformats.org/officeDocument/2006/relationships/image" Target="../media/image91.png"/><Relationship Id="rId17" Type="http://schemas.openxmlformats.org/officeDocument/2006/relationships/image" Target="../media/image104.png"/><Relationship Id="rId16" Type="http://schemas.openxmlformats.org/officeDocument/2006/relationships/image" Target="../media/image96.png"/><Relationship Id="rId18"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69.png"/><Relationship Id="rId9" Type="http://schemas.openxmlformats.org/officeDocument/2006/relationships/image" Target="../media/image110.png"/><Relationship Id="rId5" Type="http://schemas.openxmlformats.org/officeDocument/2006/relationships/image" Target="../media/image78.png"/><Relationship Id="rId6" Type="http://schemas.openxmlformats.org/officeDocument/2006/relationships/image" Target="../media/image72.png"/><Relationship Id="rId7" Type="http://schemas.openxmlformats.org/officeDocument/2006/relationships/image" Target="../media/image4.png"/><Relationship Id="rId8" Type="http://schemas.openxmlformats.org/officeDocument/2006/relationships/image" Target="../media/image118.png"/><Relationship Id="rId10" Type="http://schemas.openxmlformats.org/officeDocument/2006/relationships/image" Target="../media/image111.png"/></Relationships>
</file>

<file path=ppt/slides/_rels/slide8.xml.rels><?xml version="1.0" encoding="UTF-8" standalone="yes"?><Relationships xmlns="http://schemas.openxmlformats.org/package/2006/relationships"><Relationship Id="rId20" Type="http://schemas.openxmlformats.org/officeDocument/2006/relationships/image" Target="../media/image16.png"/><Relationship Id="rId22" Type="http://schemas.openxmlformats.org/officeDocument/2006/relationships/image" Target="../media/image14.png"/><Relationship Id="rId21" Type="http://schemas.openxmlformats.org/officeDocument/2006/relationships/image" Target="../media/image21.png"/><Relationship Id="rId24" Type="http://schemas.openxmlformats.org/officeDocument/2006/relationships/image" Target="../media/image137.png"/><Relationship Id="rId23"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27.png"/><Relationship Id="rId26" Type="http://schemas.openxmlformats.org/officeDocument/2006/relationships/image" Target="../media/image24.png"/><Relationship Id="rId25" Type="http://schemas.openxmlformats.org/officeDocument/2006/relationships/image" Target="../media/image40.png"/><Relationship Id="rId28" Type="http://schemas.openxmlformats.org/officeDocument/2006/relationships/image" Target="../media/image47.png"/><Relationship Id="rId27" Type="http://schemas.openxmlformats.org/officeDocument/2006/relationships/image" Target="../media/image31.png"/><Relationship Id="rId5" Type="http://schemas.openxmlformats.org/officeDocument/2006/relationships/image" Target="../media/image23.png"/><Relationship Id="rId6" Type="http://schemas.openxmlformats.org/officeDocument/2006/relationships/image" Target="../media/image2.png"/><Relationship Id="rId29" Type="http://schemas.openxmlformats.org/officeDocument/2006/relationships/image" Target="../media/image36.png"/><Relationship Id="rId7" Type="http://schemas.openxmlformats.org/officeDocument/2006/relationships/image" Target="../media/image12.png"/><Relationship Id="rId8" Type="http://schemas.openxmlformats.org/officeDocument/2006/relationships/image" Target="../media/image7.png"/><Relationship Id="rId31" Type="http://schemas.openxmlformats.org/officeDocument/2006/relationships/image" Target="../media/image46.png"/><Relationship Id="rId30" Type="http://schemas.openxmlformats.org/officeDocument/2006/relationships/image" Target="../media/image29.png"/><Relationship Id="rId11" Type="http://schemas.openxmlformats.org/officeDocument/2006/relationships/image" Target="../media/image10.png"/><Relationship Id="rId33" Type="http://schemas.openxmlformats.org/officeDocument/2006/relationships/image" Target="../media/image4.png"/><Relationship Id="rId10" Type="http://schemas.openxmlformats.org/officeDocument/2006/relationships/image" Target="../media/image25.png"/><Relationship Id="rId32" Type="http://schemas.openxmlformats.org/officeDocument/2006/relationships/image" Target="../media/image26.png"/><Relationship Id="rId13" Type="http://schemas.openxmlformats.org/officeDocument/2006/relationships/image" Target="../media/image13.png"/><Relationship Id="rId12" Type="http://schemas.openxmlformats.org/officeDocument/2006/relationships/image" Target="../media/image17.png"/><Relationship Id="rId34" Type="http://schemas.openxmlformats.org/officeDocument/2006/relationships/image" Target="../media/image147.png"/><Relationship Id="rId15" Type="http://schemas.openxmlformats.org/officeDocument/2006/relationships/image" Target="../media/image154.png"/><Relationship Id="rId14" Type="http://schemas.openxmlformats.org/officeDocument/2006/relationships/image" Target="../media/image8.png"/><Relationship Id="rId17" Type="http://schemas.openxmlformats.org/officeDocument/2006/relationships/image" Target="../media/image9.png"/><Relationship Id="rId16" Type="http://schemas.openxmlformats.org/officeDocument/2006/relationships/image" Target="../media/image3.png"/><Relationship Id="rId19" Type="http://schemas.openxmlformats.org/officeDocument/2006/relationships/image" Target="../media/image20.png"/><Relationship Id="rId1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0.png"/><Relationship Id="rId4" Type="http://schemas.openxmlformats.org/officeDocument/2006/relationships/image" Target="../media/image69.png"/><Relationship Id="rId9" Type="http://schemas.openxmlformats.org/officeDocument/2006/relationships/image" Target="../media/image149.png"/><Relationship Id="rId5" Type="http://schemas.openxmlformats.org/officeDocument/2006/relationships/image" Target="../media/image158.png"/><Relationship Id="rId6" Type="http://schemas.openxmlformats.org/officeDocument/2006/relationships/image" Target="../media/image140.png"/><Relationship Id="rId7" Type="http://schemas.openxmlformats.org/officeDocument/2006/relationships/image" Target="../media/image4.png"/><Relationship Id="rId8" Type="http://schemas.openxmlformats.org/officeDocument/2006/relationships/image" Target="../media/image150.png"/><Relationship Id="rId10" Type="http://schemas.openxmlformats.org/officeDocument/2006/relationships/image" Target="../media/image1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15" name="Shape 15"/>
        <p:cNvGrpSpPr/>
        <p:nvPr/>
      </p:nvGrpSpPr>
      <p:grpSpPr>
        <a:xfrm>
          <a:off x="0" y="0"/>
          <a:ext cx="0" cy="0"/>
          <a:chOff x="0" y="0"/>
          <a:chExt cx="0" cy="0"/>
        </a:xfrm>
      </p:grpSpPr>
      <p:pic>
        <p:nvPicPr>
          <p:cNvPr descr="preencoded.png" id="16" name="Google Shape;16;g2acd5f69be1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7" name="Google Shape;17;g2acd5f69be1_0_0"/>
          <p:cNvPicPr preferRelativeResize="0"/>
          <p:nvPr/>
        </p:nvPicPr>
        <p:blipFill rotWithShape="1">
          <a:blip r:embed="rId4">
            <a:alphaModFix/>
          </a:blip>
          <a:srcRect b="0" l="0" r="0" t="0"/>
          <a:stretch/>
        </p:blipFill>
        <p:spPr>
          <a:xfrm>
            <a:off x="1854432" y="7505700"/>
            <a:ext cx="20665759" cy="3022600"/>
          </a:xfrm>
          <a:prstGeom prst="rect">
            <a:avLst/>
          </a:prstGeom>
          <a:noFill/>
          <a:ln>
            <a:noFill/>
          </a:ln>
        </p:spPr>
      </p:pic>
      <p:pic>
        <p:nvPicPr>
          <p:cNvPr descr="preencoded.png" id="18" name="Google Shape;18;g2acd5f69be1_0_0"/>
          <p:cNvPicPr preferRelativeResize="0"/>
          <p:nvPr/>
        </p:nvPicPr>
        <p:blipFill rotWithShape="1">
          <a:blip r:embed="rId5">
            <a:alphaModFix/>
          </a:blip>
          <a:srcRect b="0" l="0" r="0" t="0"/>
          <a:stretch/>
        </p:blipFill>
        <p:spPr>
          <a:xfrm>
            <a:off x="3797775" y="3479800"/>
            <a:ext cx="16804200" cy="3621689"/>
          </a:xfrm>
          <a:prstGeom prst="rect">
            <a:avLst/>
          </a:prstGeom>
          <a:noFill/>
          <a:ln>
            <a:noFill/>
          </a:ln>
        </p:spPr>
      </p:pic>
      <p:sp>
        <p:nvSpPr>
          <p:cNvPr id="19" name="Google Shape;19;g2acd5f69be1_0_0"/>
          <p:cNvSpPr/>
          <p:nvPr/>
        </p:nvSpPr>
        <p:spPr>
          <a:xfrm>
            <a:off x="8141718" y="3733800"/>
            <a:ext cx="9132300" cy="467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0" u="none" cap="none" strike="noStrike">
                <a:solidFill>
                  <a:srgbClr val="04F7FF"/>
                </a:solidFill>
                <a:latin typeface="Bebas Neue"/>
                <a:ea typeface="Bebas Neue"/>
                <a:cs typeface="Bebas Neue"/>
                <a:sym typeface="Bebas Neue"/>
              </a:rPr>
              <a:t>eSports</a:t>
            </a:r>
            <a:endParaRPr b="0" i="0" sz="24000" u="none" cap="none" strike="noStrike">
              <a:solidFill>
                <a:schemeClr val="dk1"/>
              </a:solidFill>
              <a:latin typeface="Calibri"/>
              <a:ea typeface="Calibri"/>
              <a:cs typeface="Calibri"/>
              <a:sym typeface="Calibri"/>
            </a:endParaRPr>
          </a:p>
        </p:txBody>
      </p:sp>
      <p:sp>
        <p:nvSpPr>
          <p:cNvPr id="20" name="Google Shape;20;g2acd5f69be1_0_0"/>
          <p:cNvSpPr/>
          <p:nvPr/>
        </p:nvSpPr>
        <p:spPr>
          <a:xfrm>
            <a:off x="5715714" y="84074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6400" u="none" cap="none" strike="noStrike">
                <a:solidFill>
                  <a:srgbClr val="FFFFFF"/>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g2acd5f69be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 name="Google Shape;22;g2acd5f69be1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287" name="Shape 287"/>
        <p:cNvGrpSpPr/>
        <p:nvPr/>
      </p:nvGrpSpPr>
      <p:grpSpPr>
        <a:xfrm>
          <a:off x="0" y="0"/>
          <a:ext cx="0" cy="0"/>
          <a:chOff x="0" y="0"/>
          <a:chExt cx="0" cy="0"/>
        </a:xfrm>
      </p:grpSpPr>
      <p:pic>
        <p:nvPicPr>
          <p:cNvPr descr="preencoded.png" id="288" name="Google Shape;288;g2acd5f69be1_0_26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89" name="Google Shape;289;g2acd5f69be1_0_263"/>
          <p:cNvPicPr preferRelativeResize="0"/>
          <p:nvPr/>
        </p:nvPicPr>
        <p:blipFill rotWithShape="1">
          <a:blip r:embed="rId4">
            <a:alphaModFix/>
          </a:blip>
          <a:srcRect b="0" l="0" r="0" t="0"/>
          <a:stretch/>
        </p:blipFill>
        <p:spPr>
          <a:xfrm>
            <a:off x="419152" y="965200"/>
            <a:ext cx="23552930" cy="11785600"/>
          </a:xfrm>
          <a:prstGeom prst="rect">
            <a:avLst/>
          </a:prstGeom>
          <a:noFill/>
          <a:ln>
            <a:noFill/>
          </a:ln>
        </p:spPr>
      </p:pic>
      <p:sp>
        <p:nvSpPr>
          <p:cNvPr id="290" name="Google Shape;290;g2acd5f69be1_0_263"/>
          <p:cNvSpPr/>
          <p:nvPr/>
        </p:nvSpPr>
        <p:spPr>
          <a:xfrm>
            <a:off x="1621569" y="1930400"/>
            <a:ext cx="20216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8000" u="none" cap="none" strike="noStrike">
                <a:solidFill>
                  <a:srgbClr val="04F7FF"/>
                </a:solidFill>
                <a:latin typeface="Bebas Neue"/>
                <a:ea typeface="Bebas Neue"/>
                <a:cs typeface="Bebas Neue"/>
                <a:sym typeface="Bebas Neue"/>
              </a:rPr>
              <a:t>The Magic of Dragons: A Research</a:t>
            </a:r>
            <a:endParaRPr b="0" i="0" sz="8000" u="none" cap="none" strike="noStrike">
              <a:solidFill>
                <a:schemeClr val="dk1"/>
              </a:solidFill>
              <a:latin typeface="Calibri"/>
              <a:ea typeface="Calibri"/>
              <a:cs typeface="Calibri"/>
              <a:sym typeface="Calibri"/>
            </a:endParaRPr>
          </a:p>
        </p:txBody>
      </p:sp>
      <p:sp>
        <p:nvSpPr>
          <p:cNvPr id="291" name="Google Shape;291;g2acd5f69be1_0_2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2" name="Google Shape;292;g2acd5f69be1_0_26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preencoded.png" id="293" name="Google Shape;293;g2acd5f69be1_0_263"/>
          <p:cNvPicPr preferRelativeResize="0"/>
          <p:nvPr/>
        </p:nvPicPr>
        <p:blipFill rotWithShape="1">
          <a:blip r:embed="rId6">
            <a:alphaModFix/>
          </a:blip>
          <a:srcRect b="0" l="0" r="0" t="0"/>
          <a:stretch/>
        </p:blipFill>
        <p:spPr>
          <a:xfrm>
            <a:off x="2121165" y="3695700"/>
            <a:ext cx="6096762" cy="6096000"/>
          </a:xfrm>
          <a:prstGeom prst="rect">
            <a:avLst/>
          </a:prstGeom>
          <a:noFill/>
          <a:ln>
            <a:noFill/>
          </a:ln>
        </p:spPr>
      </p:pic>
      <p:pic>
        <p:nvPicPr>
          <p:cNvPr descr="preencoded.png" id="294" name="Google Shape;294;g2acd5f69be1_0_263"/>
          <p:cNvPicPr preferRelativeResize="0"/>
          <p:nvPr/>
        </p:nvPicPr>
        <p:blipFill rotWithShape="1">
          <a:blip r:embed="rId7">
            <a:alphaModFix/>
          </a:blip>
          <a:srcRect b="0" l="0" r="0" t="0"/>
          <a:stretch/>
        </p:blipFill>
        <p:spPr>
          <a:xfrm>
            <a:off x="4277895" y="5410200"/>
            <a:ext cx="1783302" cy="1625600"/>
          </a:xfrm>
          <a:prstGeom prst="rect">
            <a:avLst/>
          </a:prstGeom>
          <a:noFill/>
          <a:ln>
            <a:noFill/>
          </a:ln>
        </p:spPr>
      </p:pic>
      <p:sp>
        <p:nvSpPr>
          <p:cNvPr id="295" name="Google Shape;295;g2acd5f69be1_0_263"/>
          <p:cNvSpPr/>
          <p:nvPr/>
        </p:nvSpPr>
        <p:spPr>
          <a:xfrm>
            <a:off x="2273584" y="7340600"/>
            <a:ext cx="57918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acd5f69be1_0_263"/>
          <p:cNvSpPr/>
          <p:nvPr/>
        </p:nvSpPr>
        <p:spPr>
          <a:xfrm>
            <a:off x="2171971" y="7340600"/>
            <a:ext cx="5995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Bebas Neue"/>
                <a:ea typeface="Bebas Neue"/>
                <a:cs typeface="Bebas Neue"/>
                <a:sym typeface="Bebas Neue"/>
              </a:rPr>
              <a:t>Unicorn Sighting</a:t>
            </a:r>
            <a:endParaRPr b="0" i="0" sz="4800" u="none" cap="none" strike="noStrike">
              <a:solidFill>
                <a:schemeClr val="dk1"/>
              </a:solidFill>
              <a:latin typeface="Calibri"/>
              <a:ea typeface="Calibri"/>
              <a:cs typeface="Calibri"/>
              <a:sym typeface="Calibri"/>
            </a:endParaRPr>
          </a:p>
        </p:txBody>
      </p:sp>
      <p:pic>
        <p:nvPicPr>
          <p:cNvPr descr="preencoded.png" id="297" name="Google Shape;297;g2acd5f69be1_0_263"/>
          <p:cNvPicPr preferRelativeResize="0"/>
          <p:nvPr/>
        </p:nvPicPr>
        <p:blipFill rotWithShape="1">
          <a:blip r:embed="rId6">
            <a:alphaModFix/>
          </a:blip>
          <a:srcRect b="0" l="0" r="0" t="0"/>
          <a:stretch/>
        </p:blipFill>
        <p:spPr>
          <a:xfrm>
            <a:off x="9145143" y="3695700"/>
            <a:ext cx="6096762" cy="6096000"/>
          </a:xfrm>
          <a:prstGeom prst="rect">
            <a:avLst/>
          </a:prstGeom>
          <a:noFill/>
          <a:ln>
            <a:noFill/>
          </a:ln>
        </p:spPr>
      </p:pic>
      <p:pic>
        <p:nvPicPr>
          <p:cNvPr descr="preencoded.png" id="298" name="Google Shape;298;g2acd5f69be1_0_263"/>
          <p:cNvPicPr preferRelativeResize="0"/>
          <p:nvPr/>
        </p:nvPicPr>
        <p:blipFill rotWithShape="1">
          <a:blip r:embed="rId8">
            <a:alphaModFix/>
          </a:blip>
          <a:srcRect b="0" l="0" r="0" t="0"/>
          <a:stretch/>
        </p:blipFill>
        <p:spPr>
          <a:xfrm>
            <a:off x="11380647" y="5410200"/>
            <a:ext cx="1625757" cy="1625600"/>
          </a:xfrm>
          <a:prstGeom prst="rect">
            <a:avLst/>
          </a:prstGeom>
          <a:noFill/>
          <a:ln>
            <a:noFill/>
          </a:ln>
        </p:spPr>
      </p:pic>
      <p:sp>
        <p:nvSpPr>
          <p:cNvPr id="299" name="Google Shape;299;g2acd5f69be1_0_263"/>
          <p:cNvSpPr/>
          <p:nvPr/>
        </p:nvSpPr>
        <p:spPr>
          <a:xfrm>
            <a:off x="9297562" y="7340600"/>
            <a:ext cx="57918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acd5f69be1_0_263"/>
          <p:cNvSpPr/>
          <p:nvPr/>
        </p:nvSpPr>
        <p:spPr>
          <a:xfrm>
            <a:off x="9195949" y="7340600"/>
            <a:ext cx="5995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pic>
        <p:nvPicPr>
          <p:cNvPr descr="preencoded.png" id="301" name="Google Shape;301;g2acd5f69be1_0_263"/>
          <p:cNvPicPr preferRelativeResize="0"/>
          <p:nvPr/>
        </p:nvPicPr>
        <p:blipFill rotWithShape="1">
          <a:blip r:embed="rId6">
            <a:alphaModFix/>
          </a:blip>
          <a:srcRect b="0" l="0" r="0" t="0"/>
          <a:stretch/>
        </p:blipFill>
        <p:spPr>
          <a:xfrm>
            <a:off x="16169121" y="3695700"/>
            <a:ext cx="6096762" cy="6096000"/>
          </a:xfrm>
          <a:prstGeom prst="rect">
            <a:avLst/>
          </a:prstGeom>
          <a:noFill/>
          <a:ln>
            <a:noFill/>
          </a:ln>
        </p:spPr>
      </p:pic>
      <p:pic>
        <p:nvPicPr>
          <p:cNvPr descr="preencoded.png" id="302" name="Google Shape;302;g2acd5f69be1_0_263"/>
          <p:cNvPicPr preferRelativeResize="0"/>
          <p:nvPr/>
        </p:nvPicPr>
        <p:blipFill rotWithShape="1">
          <a:blip r:embed="rId9">
            <a:alphaModFix/>
          </a:blip>
          <a:srcRect b="0" l="0" r="0" t="0"/>
          <a:stretch/>
        </p:blipFill>
        <p:spPr>
          <a:xfrm>
            <a:off x="18647893" y="5410200"/>
            <a:ext cx="1139214" cy="1625600"/>
          </a:xfrm>
          <a:prstGeom prst="rect">
            <a:avLst/>
          </a:prstGeom>
          <a:noFill/>
          <a:ln>
            <a:noFill/>
          </a:ln>
        </p:spPr>
      </p:pic>
      <p:sp>
        <p:nvSpPr>
          <p:cNvPr id="303" name="Google Shape;303;g2acd5f69be1_0_263"/>
          <p:cNvSpPr/>
          <p:nvPr/>
        </p:nvSpPr>
        <p:spPr>
          <a:xfrm>
            <a:off x="16321540" y="7340600"/>
            <a:ext cx="57918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acd5f69be1_0_263"/>
          <p:cNvSpPr/>
          <p:nvPr/>
        </p:nvSpPr>
        <p:spPr>
          <a:xfrm>
            <a:off x="16219927" y="7340600"/>
            <a:ext cx="5995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Bebas Neue"/>
                <a:ea typeface="Bebas Neue"/>
                <a:cs typeface="Bebas Neue"/>
                <a:sym typeface="Bebas Neue"/>
              </a:rPr>
              <a:t>rainbow seeing</a:t>
            </a:r>
            <a:endParaRPr b="0" i="0" sz="4800" u="none" cap="none" strike="noStrike">
              <a:solidFill>
                <a:schemeClr val="dk1"/>
              </a:solidFill>
              <a:latin typeface="Calibri"/>
              <a:ea typeface="Calibri"/>
              <a:cs typeface="Calibri"/>
              <a:sym typeface="Calibri"/>
            </a:endParaRPr>
          </a:p>
        </p:txBody>
      </p:sp>
      <p:sp>
        <p:nvSpPr>
          <p:cNvPr id="305" name="Google Shape;305;g2acd5f69be1_0_263"/>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acd5f69be1_0_263"/>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acd5f69be1_0_263"/>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308" name="Google Shape;308;g2acd5f69be1_0_263"/>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acd5f69be1_0_263"/>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acd5f69be1_0_263"/>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311" name="Google Shape;311;g2acd5f69be1_0_263"/>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acd5f69be1_0_263"/>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acd5f69be1_0_263"/>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318" name="Shape 318"/>
        <p:cNvGrpSpPr/>
        <p:nvPr/>
      </p:nvGrpSpPr>
      <p:grpSpPr>
        <a:xfrm>
          <a:off x="0" y="0"/>
          <a:ext cx="0" cy="0"/>
          <a:chOff x="0" y="0"/>
          <a:chExt cx="0" cy="0"/>
        </a:xfrm>
      </p:grpSpPr>
      <p:pic>
        <p:nvPicPr>
          <p:cNvPr descr="preencoded.png" id="319" name="Google Shape;319;g2acd5f69be1_0_29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320" name="Google Shape;320;g2acd5f69be1_0_293"/>
          <p:cNvPicPr preferRelativeResize="0"/>
          <p:nvPr/>
        </p:nvPicPr>
        <p:blipFill rotWithShape="1">
          <a:blip r:embed="rId4">
            <a:alphaModFix/>
          </a:blip>
          <a:srcRect b="0" l="0" r="0" t="0"/>
          <a:stretch/>
        </p:blipFill>
        <p:spPr>
          <a:xfrm>
            <a:off x="1292752" y="379611"/>
            <a:ext cx="21803185" cy="12968089"/>
          </a:xfrm>
          <a:prstGeom prst="rect">
            <a:avLst/>
          </a:prstGeom>
          <a:noFill/>
          <a:ln>
            <a:noFill/>
          </a:ln>
        </p:spPr>
      </p:pic>
      <p:sp>
        <p:nvSpPr>
          <p:cNvPr id="321" name="Google Shape;321;g2acd5f69be1_0_2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22" name="Google Shape;322;g2acd5f69be1_0_29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3" name="Google Shape;323;g2acd5f69be1_0_293"/>
          <p:cNvSpPr/>
          <p:nvPr/>
        </p:nvSpPr>
        <p:spPr>
          <a:xfrm>
            <a:off x="10110464" y="952500"/>
            <a:ext cx="4504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04F7FF"/>
                </a:solidFill>
                <a:latin typeface="Bebas Neue"/>
                <a:ea typeface="Bebas Neue"/>
                <a:cs typeface="Bebas Neue"/>
                <a:sym typeface="Bebas Neue"/>
              </a:rPr>
              <a:t>Pricing Plan</a:t>
            </a:r>
            <a:endParaRPr b="0" i="0" sz="8000" u="none" cap="none" strike="noStrike">
              <a:solidFill>
                <a:schemeClr val="dk1"/>
              </a:solidFill>
              <a:latin typeface="Calibri"/>
              <a:ea typeface="Calibri"/>
              <a:cs typeface="Calibri"/>
              <a:sym typeface="Calibri"/>
            </a:endParaRPr>
          </a:p>
        </p:txBody>
      </p:sp>
      <p:sp>
        <p:nvSpPr>
          <p:cNvPr id="324" name="Google Shape;324;g2acd5f69be1_0_293"/>
          <p:cNvSpPr/>
          <p:nvPr/>
        </p:nvSpPr>
        <p:spPr>
          <a:xfrm>
            <a:off x="1778222" y="3771900"/>
            <a:ext cx="20843400" cy="817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acd5f69be1_0_293"/>
          <p:cNvSpPr/>
          <p:nvPr/>
        </p:nvSpPr>
        <p:spPr>
          <a:xfrm>
            <a:off x="1778222" y="3771900"/>
            <a:ext cx="6439800" cy="8178900"/>
          </a:xfrm>
          <a:prstGeom prst="rect">
            <a:avLst/>
          </a:prstGeom>
          <a:noFill/>
          <a:ln cap="flat" cmpd="sng" w="50800">
            <a:solidFill>
              <a:srgbClr val="26B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26" name="Google Shape;326;g2acd5f69be1_0_293"/>
          <p:cNvPicPr preferRelativeResize="0"/>
          <p:nvPr/>
        </p:nvPicPr>
        <p:blipFill rotWithShape="1">
          <a:blip r:embed="rId6">
            <a:alphaModFix/>
          </a:blip>
          <a:srcRect b="0" l="0" r="0" t="0"/>
          <a:stretch/>
        </p:blipFill>
        <p:spPr>
          <a:xfrm>
            <a:off x="4203630" y="4229100"/>
            <a:ext cx="1588892" cy="1625600"/>
          </a:xfrm>
          <a:prstGeom prst="rect">
            <a:avLst/>
          </a:prstGeom>
          <a:noFill/>
          <a:ln>
            <a:noFill/>
          </a:ln>
        </p:spPr>
      </p:pic>
      <p:sp>
        <p:nvSpPr>
          <p:cNvPr id="327" name="Google Shape;327;g2acd5f69be1_0_293"/>
          <p:cNvSpPr/>
          <p:nvPr/>
        </p:nvSpPr>
        <p:spPr>
          <a:xfrm>
            <a:off x="4362995" y="6159500"/>
            <a:ext cx="1270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1E1E9"/>
                </a:solidFill>
                <a:latin typeface="Bebas Neue"/>
                <a:ea typeface="Bebas Neue"/>
                <a:cs typeface="Bebas Neue"/>
                <a:sym typeface="Bebas Neue"/>
              </a:rPr>
              <a:t>Basic</a:t>
            </a:r>
            <a:endParaRPr b="0" i="0" sz="4800" u="none" cap="none" strike="noStrike">
              <a:solidFill>
                <a:schemeClr val="dk1"/>
              </a:solidFill>
              <a:latin typeface="Calibri"/>
              <a:ea typeface="Calibri"/>
              <a:cs typeface="Calibri"/>
              <a:sym typeface="Calibri"/>
            </a:endParaRPr>
          </a:p>
        </p:txBody>
      </p:sp>
      <p:sp>
        <p:nvSpPr>
          <p:cNvPr id="328" name="Google Shape;328;g2acd5f69be1_0_293"/>
          <p:cNvSpPr/>
          <p:nvPr/>
        </p:nvSpPr>
        <p:spPr>
          <a:xfrm>
            <a:off x="2235479" y="7200900"/>
            <a:ext cx="5660700" cy="33867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p:txBody>
      </p:sp>
      <p:sp>
        <p:nvSpPr>
          <p:cNvPr id="329" name="Google Shape;329;g2acd5f69be1_0_293"/>
          <p:cNvSpPr/>
          <p:nvPr/>
        </p:nvSpPr>
        <p:spPr>
          <a:xfrm>
            <a:off x="3753319" y="10756900"/>
            <a:ext cx="2489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Bebas Neue"/>
                <a:ea typeface="Bebas Neue"/>
                <a:cs typeface="Bebas Neue"/>
                <a:sym typeface="Bebas Neue"/>
              </a:rPr>
              <a:t>$10/month</a:t>
            </a:r>
            <a:endParaRPr b="0" i="0" sz="4800" u="none" cap="none" strike="noStrike">
              <a:solidFill>
                <a:schemeClr val="dk1"/>
              </a:solidFill>
              <a:latin typeface="Calibri"/>
              <a:ea typeface="Calibri"/>
              <a:cs typeface="Calibri"/>
              <a:sym typeface="Calibri"/>
            </a:endParaRPr>
          </a:p>
        </p:txBody>
      </p:sp>
      <p:sp>
        <p:nvSpPr>
          <p:cNvPr id="330" name="Google Shape;330;g2acd5f69be1_0_293"/>
          <p:cNvSpPr/>
          <p:nvPr/>
        </p:nvSpPr>
        <p:spPr>
          <a:xfrm>
            <a:off x="8980022" y="3771900"/>
            <a:ext cx="6439800" cy="8178900"/>
          </a:xfrm>
          <a:prstGeom prst="rect">
            <a:avLst/>
          </a:prstGeom>
          <a:noFill/>
          <a:ln cap="flat" cmpd="sng" w="50800">
            <a:solidFill>
              <a:srgbClr val="26B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31" name="Google Shape;331;g2acd5f69be1_0_293"/>
          <p:cNvPicPr preferRelativeResize="0"/>
          <p:nvPr/>
        </p:nvPicPr>
        <p:blipFill rotWithShape="1">
          <a:blip r:embed="rId7">
            <a:alphaModFix/>
          </a:blip>
          <a:srcRect b="0" l="0" r="0" t="0"/>
          <a:stretch/>
        </p:blipFill>
        <p:spPr>
          <a:xfrm>
            <a:off x="11613000" y="4229100"/>
            <a:ext cx="1173749" cy="1625600"/>
          </a:xfrm>
          <a:prstGeom prst="rect">
            <a:avLst/>
          </a:prstGeom>
          <a:noFill/>
          <a:ln>
            <a:noFill/>
          </a:ln>
        </p:spPr>
      </p:pic>
      <p:sp>
        <p:nvSpPr>
          <p:cNvPr id="332" name="Google Shape;332;g2acd5f69be1_0_293"/>
          <p:cNvSpPr/>
          <p:nvPr/>
        </p:nvSpPr>
        <p:spPr>
          <a:xfrm>
            <a:off x="11596549" y="6159500"/>
            <a:ext cx="1206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1E1E9"/>
                </a:solidFill>
                <a:latin typeface="Bebas Neue"/>
                <a:ea typeface="Bebas Neue"/>
                <a:cs typeface="Bebas Neue"/>
                <a:sym typeface="Bebas Neue"/>
              </a:rPr>
              <a:t>Elite</a:t>
            </a:r>
            <a:endParaRPr b="0" i="0" sz="4800" u="none" cap="none" strike="noStrike">
              <a:solidFill>
                <a:schemeClr val="dk1"/>
              </a:solidFill>
              <a:latin typeface="Calibri"/>
              <a:ea typeface="Calibri"/>
              <a:cs typeface="Calibri"/>
              <a:sym typeface="Calibri"/>
            </a:endParaRPr>
          </a:p>
        </p:txBody>
      </p:sp>
      <p:sp>
        <p:nvSpPr>
          <p:cNvPr id="333" name="Google Shape;333;g2acd5f69be1_0_293"/>
          <p:cNvSpPr/>
          <p:nvPr/>
        </p:nvSpPr>
        <p:spPr>
          <a:xfrm>
            <a:off x="9437280" y="7200900"/>
            <a:ext cx="5660700" cy="33867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p:txBody>
      </p:sp>
      <p:sp>
        <p:nvSpPr>
          <p:cNvPr id="334" name="Google Shape;334;g2acd5f69be1_0_293"/>
          <p:cNvSpPr/>
          <p:nvPr/>
        </p:nvSpPr>
        <p:spPr>
          <a:xfrm>
            <a:off x="10955119" y="10756900"/>
            <a:ext cx="2489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Bebas Neue"/>
                <a:ea typeface="Bebas Neue"/>
                <a:cs typeface="Bebas Neue"/>
                <a:sym typeface="Bebas Neue"/>
              </a:rPr>
              <a:t>$50/month</a:t>
            </a:r>
            <a:endParaRPr b="0" i="0" sz="4800" u="none" cap="none" strike="noStrike">
              <a:solidFill>
                <a:schemeClr val="dk1"/>
              </a:solidFill>
              <a:latin typeface="Calibri"/>
              <a:ea typeface="Calibri"/>
              <a:cs typeface="Calibri"/>
              <a:sym typeface="Calibri"/>
            </a:endParaRPr>
          </a:p>
        </p:txBody>
      </p:sp>
      <p:sp>
        <p:nvSpPr>
          <p:cNvPr id="335" name="Google Shape;335;g2acd5f69be1_0_293"/>
          <p:cNvSpPr/>
          <p:nvPr/>
        </p:nvSpPr>
        <p:spPr>
          <a:xfrm>
            <a:off x="16181822" y="3771900"/>
            <a:ext cx="6439800" cy="8178900"/>
          </a:xfrm>
          <a:prstGeom prst="rect">
            <a:avLst/>
          </a:prstGeom>
          <a:noFill/>
          <a:ln cap="flat" cmpd="sng" w="50800">
            <a:solidFill>
              <a:srgbClr val="26BE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36" name="Google Shape;336;g2acd5f69be1_0_293"/>
          <p:cNvPicPr preferRelativeResize="0"/>
          <p:nvPr/>
        </p:nvPicPr>
        <p:blipFill rotWithShape="1">
          <a:blip r:embed="rId8">
            <a:alphaModFix/>
          </a:blip>
          <a:srcRect b="0" l="0" r="0" t="0"/>
          <a:stretch/>
        </p:blipFill>
        <p:spPr>
          <a:xfrm>
            <a:off x="18315912" y="4229100"/>
            <a:ext cx="2171525" cy="1625600"/>
          </a:xfrm>
          <a:prstGeom prst="rect">
            <a:avLst/>
          </a:prstGeom>
          <a:noFill/>
          <a:ln>
            <a:noFill/>
          </a:ln>
        </p:spPr>
      </p:pic>
      <p:sp>
        <p:nvSpPr>
          <p:cNvPr id="337" name="Google Shape;337;g2acd5f69be1_0_293"/>
          <p:cNvSpPr/>
          <p:nvPr/>
        </p:nvSpPr>
        <p:spPr>
          <a:xfrm>
            <a:off x="18239480" y="6159500"/>
            <a:ext cx="2324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1E1E9"/>
                </a:solidFill>
                <a:latin typeface="Bebas Neue"/>
                <a:ea typeface="Bebas Neue"/>
                <a:cs typeface="Bebas Neue"/>
                <a:sym typeface="Bebas Neue"/>
              </a:rPr>
              <a:t>Legendary</a:t>
            </a:r>
            <a:endParaRPr b="0" i="0" sz="4800" u="none" cap="none" strike="noStrike">
              <a:solidFill>
                <a:schemeClr val="dk1"/>
              </a:solidFill>
              <a:latin typeface="Calibri"/>
              <a:ea typeface="Calibri"/>
              <a:cs typeface="Calibri"/>
              <a:sym typeface="Calibri"/>
            </a:endParaRPr>
          </a:p>
        </p:txBody>
      </p:sp>
      <p:sp>
        <p:nvSpPr>
          <p:cNvPr id="338" name="Google Shape;338;g2acd5f69be1_0_293"/>
          <p:cNvSpPr/>
          <p:nvPr/>
        </p:nvSpPr>
        <p:spPr>
          <a:xfrm>
            <a:off x="16639080" y="7200900"/>
            <a:ext cx="5660700" cy="33867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p:txBody>
      </p:sp>
      <p:sp>
        <p:nvSpPr>
          <p:cNvPr id="339" name="Google Shape;339;g2acd5f69be1_0_293"/>
          <p:cNvSpPr/>
          <p:nvPr/>
        </p:nvSpPr>
        <p:spPr>
          <a:xfrm>
            <a:off x="18036254" y="10756900"/>
            <a:ext cx="2730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Bebas Neue"/>
                <a:ea typeface="Bebas Neue"/>
                <a:cs typeface="Bebas Neue"/>
                <a:sym typeface="Bebas Neu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344" name="Shape 344"/>
        <p:cNvGrpSpPr/>
        <p:nvPr/>
      </p:nvGrpSpPr>
      <p:grpSpPr>
        <a:xfrm>
          <a:off x="0" y="0"/>
          <a:ext cx="0" cy="0"/>
          <a:chOff x="0" y="0"/>
          <a:chExt cx="0" cy="0"/>
        </a:xfrm>
      </p:grpSpPr>
      <p:pic>
        <p:nvPicPr>
          <p:cNvPr descr="preencoded.png" id="345" name="Google Shape;345;g2acd5f69be1_0_3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346" name="Google Shape;346;g2acd5f69be1_0_318"/>
          <p:cNvPicPr preferRelativeResize="0"/>
          <p:nvPr/>
        </p:nvPicPr>
        <p:blipFill rotWithShape="1">
          <a:blip r:embed="rId4">
            <a:alphaModFix/>
          </a:blip>
          <a:srcRect b="0" l="0" r="0" t="0"/>
          <a:stretch/>
        </p:blipFill>
        <p:spPr>
          <a:xfrm>
            <a:off x="419152" y="965200"/>
            <a:ext cx="23552930" cy="11785600"/>
          </a:xfrm>
          <a:prstGeom prst="rect">
            <a:avLst/>
          </a:prstGeom>
          <a:noFill/>
          <a:ln>
            <a:noFill/>
          </a:ln>
        </p:spPr>
      </p:pic>
      <p:pic>
        <p:nvPicPr>
          <p:cNvPr descr="preencoded.png" id="347" name="Google Shape;347;g2acd5f69be1_0_318"/>
          <p:cNvPicPr preferRelativeResize="0"/>
          <p:nvPr/>
        </p:nvPicPr>
        <p:blipFill rotWithShape="1">
          <a:blip r:embed="rId5">
            <a:alphaModFix/>
          </a:blip>
          <a:srcRect b="0" l="0" r="0" t="0"/>
          <a:stretch/>
        </p:blipFill>
        <p:spPr>
          <a:xfrm>
            <a:off x="931160" y="1478545"/>
            <a:ext cx="22527538" cy="10758922"/>
          </a:xfrm>
          <a:prstGeom prst="rect">
            <a:avLst/>
          </a:prstGeom>
          <a:noFill/>
          <a:ln>
            <a:noFill/>
          </a:ln>
        </p:spPr>
      </p:pic>
      <p:pic>
        <p:nvPicPr>
          <p:cNvPr descr="preencoded.png" id="348" name="Google Shape;348;g2acd5f69be1_0_318"/>
          <p:cNvPicPr preferRelativeResize="0"/>
          <p:nvPr/>
        </p:nvPicPr>
        <p:blipFill rotWithShape="1">
          <a:blip r:embed="rId6">
            <a:alphaModFix/>
          </a:blip>
          <a:srcRect b="0" l="0" r="0" t="0"/>
          <a:stretch/>
        </p:blipFill>
        <p:spPr>
          <a:xfrm>
            <a:off x="1478901" y="1898960"/>
            <a:ext cx="21432030" cy="9918092"/>
          </a:xfrm>
          <a:prstGeom prst="rect">
            <a:avLst/>
          </a:prstGeom>
          <a:noFill/>
          <a:ln>
            <a:noFill/>
          </a:ln>
        </p:spPr>
      </p:pic>
      <p:sp>
        <p:nvSpPr>
          <p:cNvPr id="349" name="Google Shape;349;g2acd5f69be1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50" name="Google Shape;350;g2acd5f69be1_0_31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preencoded.png" id="351" name="Google Shape;351;g2acd5f69be1_0_318"/>
          <p:cNvPicPr preferRelativeResize="0"/>
          <p:nvPr/>
        </p:nvPicPr>
        <p:blipFill rotWithShape="1">
          <a:blip r:embed="rId8">
            <a:alphaModFix/>
          </a:blip>
          <a:srcRect b="0" l="0" r="0" t="0"/>
          <a:stretch/>
        </p:blipFill>
        <p:spPr>
          <a:xfrm>
            <a:off x="1803625" y="1079500"/>
            <a:ext cx="20792499" cy="11569700"/>
          </a:xfrm>
          <a:prstGeom prst="rect">
            <a:avLst/>
          </a:prstGeom>
          <a:noFill/>
          <a:ln>
            <a:noFill/>
          </a:ln>
        </p:spPr>
      </p:pic>
      <p:sp>
        <p:nvSpPr>
          <p:cNvPr id="352" name="Google Shape;352;g2acd5f69be1_0_318"/>
          <p:cNvSpPr/>
          <p:nvPr/>
        </p:nvSpPr>
        <p:spPr>
          <a:xfrm>
            <a:off x="8065508" y="2730500"/>
            <a:ext cx="8268600" cy="8267700"/>
          </a:xfrm>
          <a:prstGeom prst="ellipse">
            <a:avLst/>
          </a:prstGeom>
          <a:noFill/>
          <a:ln cap="flat" cmpd="sng" w="508000">
            <a:solidFill>
              <a:srgbClr val="01E1E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53" name="Google Shape;353;g2acd5f69be1_0_318"/>
          <p:cNvPicPr preferRelativeResize="0"/>
          <p:nvPr/>
        </p:nvPicPr>
        <p:blipFill rotWithShape="1">
          <a:blip r:embed="rId9">
            <a:alphaModFix/>
          </a:blip>
          <a:srcRect b="0" l="0" r="0" t="0"/>
          <a:stretch/>
        </p:blipFill>
        <p:spPr>
          <a:xfrm>
            <a:off x="12041105" y="1079500"/>
            <a:ext cx="12702" cy="11569700"/>
          </a:xfrm>
          <a:prstGeom prst="rect">
            <a:avLst/>
          </a:prstGeom>
          <a:noFill/>
          <a:ln>
            <a:noFill/>
          </a:ln>
        </p:spPr>
      </p:pic>
      <p:pic>
        <p:nvPicPr>
          <p:cNvPr descr="preencoded.png" id="354" name="Google Shape;354;g2acd5f69be1_0_318"/>
          <p:cNvPicPr preferRelativeResize="0"/>
          <p:nvPr/>
        </p:nvPicPr>
        <p:blipFill rotWithShape="1">
          <a:blip r:embed="rId10">
            <a:alphaModFix/>
          </a:blip>
          <a:srcRect b="0" l="0" r="0" t="0"/>
          <a:stretch/>
        </p:blipFill>
        <p:spPr>
          <a:xfrm>
            <a:off x="3340518" y="6845300"/>
            <a:ext cx="17401175" cy="12700"/>
          </a:xfrm>
          <a:prstGeom prst="rect">
            <a:avLst/>
          </a:prstGeom>
          <a:noFill/>
          <a:ln>
            <a:noFill/>
          </a:ln>
        </p:spPr>
      </p:pic>
      <p:sp>
        <p:nvSpPr>
          <p:cNvPr id="355" name="Google Shape;355;g2acd5f69be1_0_318"/>
          <p:cNvSpPr/>
          <p:nvPr/>
        </p:nvSpPr>
        <p:spPr>
          <a:xfrm>
            <a:off x="10135867" y="4000500"/>
            <a:ext cx="1151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04F7FF"/>
                </a:solidFill>
                <a:latin typeface="Bebas Neue"/>
                <a:ea typeface="Bebas Neue"/>
                <a:cs typeface="Bebas Neue"/>
                <a:sym typeface="Bebas Neue"/>
              </a:rPr>
              <a:t>S</a:t>
            </a:r>
            <a:endParaRPr b="0" i="0" sz="12800" u="none" cap="none" strike="noStrike">
              <a:solidFill>
                <a:schemeClr val="dk1"/>
              </a:solidFill>
              <a:latin typeface="Calibri"/>
              <a:ea typeface="Calibri"/>
              <a:cs typeface="Calibri"/>
              <a:sym typeface="Calibri"/>
            </a:endParaRPr>
          </a:p>
        </p:txBody>
      </p:sp>
      <p:sp>
        <p:nvSpPr>
          <p:cNvPr id="356" name="Google Shape;356;g2acd5f69be1_0_318"/>
          <p:cNvSpPr/>
          <p:nvPr/>
        </p:nvSpPr>
        <p:spPr>
          <a:xfrm>
            <a:off x="12688886" y="4000500"/>
            <a:ext cx="1456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04F7FF"/>
                </a:solidFill>
                <a:latin typeface="Bebas Neue"/>
                <a:ea typeface="Bebas Neue"/>
                <a:cs typeface="Bebas Neue"/>
                <a:sym typeface="Bebas Neue"/>
              </a:rPr>
              <a:t>W</a:t>
            </a:r>
            <a:endParaRPr b="0" i="0" sz="12800" u="none" cap="none" strike="noStrike">
              <a:solidFill>
                <a:schemeClr val="dk1"/>
              </a:solidFill>
              <a:latin typeface="Calibri"/>
              <a:ea typeface="Calibri"/>
              <a:cs typeface="Calibri"/>
              <a:sym typeface="Calibri"/>
            </a:endParaRPr>
          </a:p>
        </p:txBody>
      </p:sp>
      <p:sp>
        <p:nvSpPr>
          <p:cNvPr id="357" name="Google Shape;357;g2acd5f69be1_0_318"/>
          <p:cNvSpPr/>
          <p:nvPr/>
        </p:nvSpPr>
        <p:spPr>
          <a:xfrm>
            <a:off x="9996149" y="72771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04F7FF"/>
                </a:solidFill>
                <a:latin typeface="Bebas Neue"/>
                <a:ea typeface="Bebas Neue"/>
                <a:cs typeface="Bebas Neue"/>
                <a:sym typeface="Bebas Neue"/>
              </a:rPr>
              <a:t>O</a:t>
            </a:r>
            <a:endParaRPr b="0" i="0" sz="12800" u="none" cap="none" strike="noStrike">
              <a:solidFill>
                <a:schemeClr val="dk1"/>
              </a:solidFill>
              <a:latin typeface="Calibri"/>
              <a:ea typeface="Calibri"/>
              <a:cs typeface="Calibri"/>
              <a:sym typeface="Calibri"/>
            </a:endParaRPr>
          </a:p>
        </p:txBody>
      </p:sp>
      <p:sp>
        <p:nvSpPr>
          <p:cNvPr id="358" name="Google Shape;358;g2acd5f69be1_0_318"/>
          <p:cNvSpPr/>
          <p:nvPr/>
        </p:nvSpPr>
        <p:spPr>
          <a:xfrm>
            <a:off x="13069934" y="7277100"/>
            <a:ext cx="11388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04F7FF"/>
                </a:solidFill>
                <a:latin typeface="Bebas Neue"/>
                <a:ea typeface="Bebas Neue"/>
                <a:cs typeface="Bebas Neue"/>
                <a:sym typeface="Bebas Neue"/>
              </a:rPr>
              <a:t>T</a:t>
            </a:r>
            <a:endParaRPr b="0" i="0" sz="12800" u="none" cap="none" strike="noStrike">
              <a:solidFill>
                <a:schemeClr val="dk1"/>
              </a:solidFill>
              <a:latin typeface="Calibri"/>
              <a:ea typeface="Calibri"/>
              <a:cs typeface="Calibri"/>
              <a:sym typeface="Calibri"/>
            </a:endParaRPr>
          </a:p>
        </p:txBody>
      </p:sp>
      <p:sp>
        <p:nvSpPr>
          <p:cNvPr id="359" name="Google Shape;359;g2acd5f69be1_0_318"/>
          <p:cNvSpPr/>
          <p:nvPr/>
        </p:nvSpPr>
        <p:spPr>
          <a:xfrm>
            <a:off x="1803625" y="2952750"/>
            <a:ext cx="64779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acd5f69be1_0_318"/>
          <p:cNvSpPr/>
          <p:nvPr/>
        </p:nvSpPr>
        <p:spPr>
          <a:xfrm>
            <a:off x="1803625" y="29527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acd5f69be1_0_318"/>
          <p:cNvSpPr/>
          <p:nvPr/>
        </p:nvSpPr>
        <p:spPr>
          <a:xfrm>
            <a:off x="1803625" y="29527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acd5f69be1_0_318"/>
          <p:cNvSpPr/>
          <p:nvPr/>
        </p:nvSpPr>
        <p:spPr>
          <a:xfrm>
            <a:off x="1803625" y="29527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acd5f69be1_0_318"/>
          <p:cNvSpPr/>
          <p:nvPr/>
        </p:nvSpPr>
        <p:spPr>
          <a:xfrm>
            <a:off x="1651206" y="2952750"/>
            <a:ext cx="4725000" cy="698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600" u="none" cap="none" strike="noStrike">
                <a:solidFill>
                  <a:srgbClr val="FFFFFF"/>
                </a:solidFill>
                <a:latin typeface="Bebas Neue"/>
                <a:ea typeface="Bebas Neue"/>
                <a:cs typeface="Bebas Neue"/>
                <a:sym typeface="Bebas Neue"/>
              </a:rPr>
              <a:t>Strengths</a:t>
            </a:r>
            <a:endParaRPr b="0" i="0" sz="3600" u="none" cap="none" strike="noStrike">
              <a:solidFill>
                <a:schemeClr val="dk1"/>
              </a:solidFill>
              <a:latin typeface="Calibri"/>
              <a:ea typeface="Calibri"/>
              <a:cs typeface="Calibri"/>
              <a:sym typeface="Calibri"/>
            </a:endParaRPr>
          </a:p>
        </p:txBody>
      </p:sp>
      <p:sp>
        <p:nvSpPr>
          <p:cNvPr id="364" name="Google Shape;364;g2acd5f69be1_0_318"/>
          <p:cNvSpPr/>
          <p:nvPr/>
        </p:nvSpPr>
        <p:spPr>
          <a:xfrm>
            <a:off x="1668142" y="3702050"/>
            <a:ext cx="4708200" cy="1354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365" name="Google Shape;365;g2acd5f69be1_0_318"/>
          <p:cNvPicPr preferRelativeResize="0"/>
          <p:nvPr/>
        </p:nvPicPr>
        <p:blipFill rotWithShape="1">
          <a:blip r:embed="rId11">
            <a:alphaModFix/>
          </a:blip>
          <a:srcRect b="0" l="0" r="0" t="0"/>
          <a:stretch/>
        </p:blipFill>
        <p:spPr>
          <a:xfrm>
            <a:off x="6655632" y="3124200"/>
            <a:ext cx="1625803" cy="1625600"/>
          </a:xfrm>
          <a:prstGeom prst="rect">
            <a:avLst/>
          </a:prstGeom>
          <a:noFill/>
          <a:ln>
            <a:noFill/>
          </a:ln>
        </p:spPr>
      </p:pic>
      <p:pic>
        <p:nvPicPr>
          <p:cNvPr descr="preencoded.png" id="366" name="Google Shape;366;g2acd5f69be1_0_318"/>
          <p:cNvPicPr preferRelativeResize="0"/>
          <p:nvPr/>
        </p:nvPicPr>
        <p:blipFill rotWithShape="1">
          <a:blip r:embed="rId12">
            <a:alphaModFix/>
          </a:blip>
          <a:srcRect b="0" l="0" r="0" t="0"/>
          <a:stretch/>
        </p:blipFill>
        <p:spPr>
          <a:xfrm>
            <a:off x="6740319" y="3208883"/>
            <a:ext cx="1456422" cy="1456246"/>
          </a:xfrm>
          <a:prstGeom prst="rect">
            <a:avLst/>
          </a:prstGeom>
          <a:noFill/>
          <a:ln>
            <a:noFill/>
          </a:ln>
        </p:spPr>
      </p:pic>
      <p:sp>
        <p:nvSpPr>
          <p:cNvPr id="367" name="Google Shape;367;g2acd5f69be1_0_318"/>
          <p:cNvSpPr/>
          <p:nvPr/>
        </p:nvSpPr>
        <p:spPr>
          <a:xfrm>
            <a:off x="1803625" y="8807450"/>
            <a:ext cx="64779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acd5f69be1_0_318"/>
          <p:cNvSpPr/>
          <p:nvPr/>
        </p:nvSpPr>
        <p:spPr>
          <a:xfrm>
            <a:off x="1803625" y="88074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acd5f69be1_0_318"/>
          <p:cNvSpPr/>
          <p:nvPr/>
        </p:nvSpPr>
        <p:spPr>
          <a:xfrm>
            <a:off x="1803625" y="88074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acd5f69be1_0_318"/>
          <p:cNvSpPr/>
          <p:nvPr/>
        </p:nvSpPr>
        <p:spPr>
          <a:xfrm>
            <a:off x="1803625" y="88074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acd5f69be1_0_318"/>
          <p:cNvSpPr/>
          <p:nvPr/>
        </p:nvSpPr>
        <p:spPr>
          <a:xfrm>
            <a:off x="1651206" y="8807450"/>
            <a:ext cx="4725000" cy="698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600" u="none" cap="none" strike="noStrike">
                <a:solidFill>
                  <a:srgbClr val="FFFFFF"/>
                </a:solidFill>
                <a:latin typeface="Bebas Neue"/>
                <a:ea typeface="Bebas Neue"/>
                <a:cs typeface="Bebas Neue"/>
                <a:sym typeface="Bebas Neue"/>
              </a:rPr>
              <a:t>Opportunities</a:t>
            </a:r>
            <a:endParaRPr b="0" i="0" sz="3600" u="none" cap="none" strike="noStrike">
              <a:solidFill>
                <a:schemeClr val="dk1"/>
              </a:solidFill>
              <a:latin typeface="Calibri"/>
              <a:ea typeface="Calibri"/>
              <a:cs typeface="Calibri"/>
              <a:sym typeface="Calibri"/>
            </a:endParaRPr>
          </a:p>
        </p:txBody>
      </p:sp>
      <p:sp>
        <p:nvSpPr>
          <p:cNvPr id="372" name="Google Shape;372;g2acd5f69be1_0_318"/>
          <p:cNvSpPr/>
          <p:nvPr/>
        </p:nvSpPr>
        <p:spPr>
          <a:xfrm>
            <a:off x="1668142" y="9556750"/>
            <a:ext cx="4708200" cy="1354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preencoded.png" id="373" name="Google Shape;373;g2acd5f69be1_0_318"/>
          <p:cNvPicPr preferRelativeResize="0"/>
          <p:nvPr/>
        </p:nvPicPr>
        <p:blipFill rotWithShape="1">
          <a:blip r:embed="rId11">
            <a:alphaModFix/>
          </a:blip>
          <a:srcRect b="0" l="0" r="0" t="0"/>
          <a:stretch/>
        </p:blipFill>
        <p:spPr>
          <a:xfrm>
            <a:off x="6655632" y="8978900"/>
            <a:ext cx="1625803" cy="1625600"/>
          </a:xfrm>
          <a:prstGeom prst="rect">
            <a:avLst/>
          </a:prstGeom>
          <a:noFill/>
          <a:ln>
            <a:noFill/>
          </a:ln>
        </p:spPr>
      </p:pic>
      <p:pic>
        <p:nvPicPr>
          <p:cNvPr descr="preencoded.png" id="374" name="Google Shape;374;g2acd5f69be1_0_318"/>
          <p:cNvPicPr preferRelativeResize="0"/>
          <p:nvPr/>
        </p:nvPicPr>
        <p:blipFill rotWithShape="1">
          <a:blip r:embed="rId13">
            <a:alphaModFix/>
          </a:blip>
          <a:srcRect b="0" l="0" r="0" t="0"/>
          <a:stretch/>
        </p:blipFill>
        <p:spPr>
          <a:xfrm>
            <a:off x="6757220" y="8983663"/>
            <a:ext cx="1519452" cy="1519262"/>
          </a:xfrm>
          <a:prstGeom prst="rect">
            <a:avLst/>
          </a:prstGeom>
          <a:noFill/>
          <a:ln>
            <a:noFill/>
          </a:ln>
        </p:spPr>
      </p:pic>
      <p:sp>
        <p:nvSpPr>
          <p:cNvPr id="375" name="Google Shape;375;g2acd5f69be1_0_318"/>
          <p:cNvSpPr/>
          <p:nvPr/>
        </p:nvSpPr>
        <p:spPr>
          <a:xfrm>
            <a:off x="16118315" y="2952750"/>
            <a:ext cx="64779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76" name="Google Shape;376;g2acd5f69be1_0_318"/>
          <p:cNvPicPr preferRelativeResize="0"/>
          <p:nvPr/>
        </p:nvPicPr>
        <p:blipFill rotWithShape="1">
          <a:blip r:embed="rId11">
            <a:alphaModFix/>
          </a:blip>
          <a:srcRect b="0" l="0" r="0" t="0"/>
          <a:stretch/>
        </p:blipFill>
        <p:spPr>
          <a:xfrm>
            <a:off x="16118315" y="3124200"/>
            <a:ext cx="1625803" cy="1625600"/>
          </a:xfrm>
          <a:prstGeom prst="rect">
            <a:avLst/>
          </a:prstGeom>
          <a:noFill/>
          <a:ln>
            <a:noFill/>
          </a:ln>
        </p:spPr>
      </p:pic>
      <p:pic>
        <p:nvPicPr>
          <p:cNvPr descr="preencoded.png" id="377" name="Google Shape;377;g2acd5f69be1_0_318"/>
          <p:cNvPicPr preferRelativeResize="0"/>
          <p:nvPr/>
        </p:nvPicPr>
        <p:blipFill rotWithShape="1">
          <a:blip r:embed="rId14">
            <a:alphaModFix/>
          </a:blip>
          <a:srcRect b="0" l="0" r="0" t="0"/>
          <a:stretch/>
        </p:blipFill>
        <p:spPr>
          <a:xfrm>
            <a:off x="16321540" y="3327400"/>
            <a:ext cx="1192256" cy="1190414"/>
          </a:xfrm>
          <a:prstGeom prst="rect">
            <a:avLst/>
          </a:prstGeom>
          <a:noFill/>
          <a:ln>
            <a:noFill/>
          </a:ln>
        </p:spPr>
      </p:pic>
      <p:sp>
        <p:nvSpPr>
          <p:cNvPr id="378" name="Google Shape;378;g2acd5f69be1_0_318"/>
          <p:cNvSpPr/>
          <p:nvPr/>
        </p:nvSpPr>
        <p:spPr>
          <a:xfrm>
            <a:off x="18023553" y="29527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acd5f69be1_0_318"/>
          <p:cNvSpPr/>
          <p:nvPr/>
        </p:nvSpPr>
        <p:spPr>
          <a:xfrm>
            <a:off x="18023553" y="29527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acd5f69be1_0_318"/>
          <p:cNvSpPr/>
          <p:nvPr/>
        </p:nvSpPr>
        <p:spPr>
          <a:xfrm>
            <a:off x="18023553" y="29527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acd5f69be1_0_318"/>
          <p:cNvSpPr/>
          <p:nvPr/>
        </p:nvSpPr>
        <p:spPr>
          <a:xfrm>
            <a:off x="18023553" y="29527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Bebas Neue"/>
                <a:ea typeface="Bebas Neue"/>
                <a:cs typeface="Bebas Neue"/>
                <a:sym typeface="Bebas Neue"/>
              </a:rPr>
              <a:t>Weaknesses</a:t>
            </a:r>
            <a:endParaRPr b="0" i="0" sz="3600" u="none" cap="none" strike="noStrike">
              <a:solidFill>
                <a:schemeClr val="dk1"/>
              </a:solidFill>
              <a:latin typeface="Calibri"/>
              <a:ea typeface="Calibri"/>
              <a:cs typeface="Calibri"/>
              <a:sym typeface="Calibri"/>
            </a:endParaRPr>
          </a:p>
        </p:txBody>
      </p:sp>
      <p:sp>
        <p:nvSpPr>
          <p:cNvPr id="382" name="Google Shape;382;g2acd5f69be1_0_318"/>
          <p:cNvSpPr/>
          <p:nvPr/>
        </p:nvSpPr>
        <p:spPr>
          <a:xfrm>
            <a:off x="18023553" y="37020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83" name="Google Shape;383;g2acd5f69be1_0_318"/>
          <p:cNvSpPr/>
          <p:nvPr/>
        </p:nvSpPr>
        <p:spPr>
          <a:xfrm>
            <a:off x="16118315" y="8807450"/>
            <a:ext cx="64779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84" name="Google Shape;384;g2acd5f69be1_0_318"/>
          <p:cNvPicPr preferRelativeResize="0"/>
          <p:nvPr/>
        </p:nvPicPr>
        <p:blipFill rotWithShape="1">
          <a:blip r:embed="rId11">
            <a:alphaModFix/>
          </a:blip>
          <a:srcRect b="0" l="0" r="0" t="0"/>
          <a:stretch/>
        </p:blipFill>
        <p:spPr>
          <a:xfrm>
            <a:off x="16118315" y="8978900"/>
            <a:ext cx="1625803" cy="1625600"/>
          </a:xfrm>
          <a:prstGeom prst="rect">
            <a:avLst/>
          </a:prstGeom>
          <a:noFill/>
          <a:ln>
            <a:noFill/>
          </a:ln>
        </p:spPr>
      </p:pic>
      <p:pic>
        <p:nvPicPr>
          <p:cNvPr descr="preencoded.png" id="385" name="Google Shape;385;g2acd5f69be1_0_318"/>
          <p:cNvPicPr preferRelativeResize="0"/>
          <p:nvPr/>
        </p:nvPicPr>
        <p:blipFill rotWithShape="1">
          <a:blip r:embed="rId15">
            <a:alphaModFix/>
          </a:blip>
          <a:srcRect b="0" l="0" r="0" t="0"/>
          <a:stretch/>
        </p:blipFill>
        <p:spPr>
          <a:xfrm>
            <a:off x="16186058" y="8978900"/>
            <a:ext cx="1490319" cy="1625600"/>
          </a:xfrm>
          <a:prstGeom prst="rect">
            <a:avLst/>
          </a:prstGeom>
          <a:noFill/>
          <a:ln>
            <a:noFill/>
          </a:ln>
        </p:spPr>
      </p:pic>
      <p:sp>
        <p:nvSpPr>
          <p:cNvPr id="386" name="Google Shape;386;g2acd5f69be1_0_318"/>
          <p:cNvSpPr/>
          <p:nvPr/>
        </p:nvSpPr>
        <p:spPr>
          <a:xfrm>
            <a:off x="18023553" y="88074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acd5f69be1_0_318"/>
          <p:cNvSpPr/>
          <p:nvPr/>
        </p:nvSpPr>
        <p:spPr>
          <a:xfrm>
            <a:off x="18023553" y="88074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2acd5f69be1_0_318"/>
          <p:cNvSpPr/>
          <p:nvPr/>
        </p:nvSpPr>
        <p:spPr>
          <a:xfrm>
            <a:off x="18023553" y="8807450"/>
            <a:ext cx="45726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acd5f69be1_0_318"/>
          <p:cNvSpPr/>
          <p:nvPr/>
        </p:nvSpPr>
        <p:spPr>
          <a:xfrm>
            <a:off x="18023553" y="880745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Bebas Neue"/>
                <a:ea typeface="Bebas Neue"/>
                <a:cs typeface="Bebas Neue"/>
                <a:sym typeface="Bebas Neue"/>
              </a:rPr>
              <a:t>Threats</a:t>
            </a:r>
            <a:endParaRPr b="0" i="0" sz="3600" u="none" cap="none" strike="noStrike">
              <a:solidFill>
                <a:schemeClr val="dk1"/>
              </a:solidFill>
              <a:latin typeface="Calibri"/>
              <a:ea typeface="Calibri"/>
              <a:cs typeface="Calibri"/>
              <a:sym typeface="Calibri"/>
            </a:endParaRPr>
          </a:p>
        </p:txBody>
      </p:sp>
      <p:sp>
        <p:nvSpPr>
          <p:cNvPr id="390" name="Google Shape;390;g2acd5f69be1_0_318"/>
          <p:cNvSpPr/>
          <p:nvPr/>
        </p:nvSpPr>
        <p:spPr>
          <a:xfrm>
            <a:off x="18023553" y="95567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395" name="Shape 395"/>
        <p:cNvGrpSpPr/>
        <p:nvPr/>
      </p:nvGrpSpPr>
      <p:grpSpPr>
        <a:xfrm>
          <a:off x="0" y="0"/>
          <a:ext cx="0" cy="0"/>
          <a:chOff x="0" y="0"/>
          <a:chExt cx="0" cy="0"/>
        </a:xfrm>
      </p:grpSpPr>
      <p:pic>
        <p:nvPicPr>
          <p:cNvPr descr="preencoded.png" id="396" name="Google Shape;396;g2acd5f69be1_0_36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397" name="Google Shape;397;g2acd5f69be1_0_368"/>
          <p:cNvPicPr preferRelativeResize="0"/>
          <p:nvPr/>
        </p:nvPicPr>
        <p:blipFill rotWithShape="1">
          <a:blip r:embed="rId4">
            <a:alphaModFix/>
          </a:blip>
          <a:srcRect b="0" l="0" r="0" t="0"/>
          <a:stretch/>
        </p:blipFill>
        <p:spPr>
          <a:xfrm>
            <a:off x="254032" y="596900"/>
            <a:ext cx="11806964" cy="12522200"/>
          </a:xfrm>
          <a:prstGeom prst="rect">
            <a:avLst/>
          </a:prstGeom>
          <a:noFill/>
          <a:ln>
            <a:noFill/>
          </a:ln>
        </p:spPr>
      </p:pic>
      <p:pic>
        <p:nvPicPr>
          <p:cNvPr descr="preencoded.png" id="398" name="Google Shape;398;g2acd5f69be1_0_368"/>
          <p:cNvPicPr preferRelativeResize="0"/>
          <p:nvPr/>
        </p:nvPicPr>
        <p:blipFill rotWithShape="1">
          <a:blip r:embed="rId5">
            <a:alphaModFix/>
          </a:blip>
          <a:srcRect b="0" l="0" r="0" t="0"/>
          <a:stretch/>
        </p:blipFill>
        <p:spPr>
          <a:xfrm>
            <a:off x="510702" y="854236"/>
            <a:ext cx="11292945" cy="12008233"/>
          </a:xfrm>
          <a:prstGeom prst="rect">
            <a:avLst/>
          </a:prstGeom>
          <a:noFill/>
          <a:ln>
            <a:noFill/>
          </a:ln>
        </p:spPr>
      </p:pic>
      <p:pic>
        <p:nvPicPr>
          <p:cNvPr descr="preencoded.png" id="399" name="Google Shape;399;g2acd5f69be1_0_368"/>
          <p:cNvPicPr preferRelativeResize="0"/>
          <p:nvPr/>
        </p:nvPicPr>
        <p:blipFill rotWithShape="1">
          <a:blip r:embed="rId6">
            <a:alphaModFix/>
          </a:blip>
          <a:srcRect b="0" l="0" r="0" t="0"/>
          <a:stretch/>
        </p:blipFill>
        <p:spPr>
          <a:xfrm>
            <a:off x="8299880" y="1127162"/>
            <a:ext cx="3224693" cy="2572221"/>
          </a:xfrm>
          <a:prstGeom prst="rect">
            <a:avLst/>
          </a:prstGeom>
          <a:noFill/>
          <a:ln>
            <a:noFill/>
          </a:ln>
        </p:spPr>
      </p:pic>
      <p:pic>
        <p:nvPicPr>
          <p:cNvPr descr="preencoded.png" id="400" name="Google Shape;400;g2acd5f69be1_0_368"/>
          <p:cNvPicPr preferRelativeResize="0"/>
          <p:nvPr/>
        </p:nvPicPr>
        <p:blipFill rotWithShape="1">
          <a:blip r:embed="rId7">
            <a:alphaModFix/>
          </a:blip>
          <a:srcRect b="0" l="0" r="0" t="0"/>
          <a:stretch/>
        </p:blipFill>
        <p:spPr>
          <a:xfrm>
            <a:off x="776995" y="1123330"/>
            <a:ext cx="10743761" cy="2576054"/>
          </a:xfrm>
          <a:prstGeom prst="rect">
            <a:avLst/>
          </a:prstGeom>
          <a:noFill/>
          <a:ln>
            <a:noFill/>
          </a:ln>
        </p:spPr>
      </p:pic>
      <p:pic>
        <p:nvPicPr>
          <p:cNvPr descr="preencoded.png" id="401" name="Google Shape;401;g2acd5f69be1_0_368"/>
          <p:cNvPicPr preferRelativeResize="0"/>
          <p:nvPr/>
        </p:nvPicPr>
        <p:blipFill rotWithShape="1">
          <a:blip r:embed="rId8">
            <a:alphaModFix/>
          </a:blip>
          <a:srcRect b="0" l="0" r="0" t="0"/>
          <a:stretch/>
        </p:blipFill>
        <p:spPr>
          <a:xfrm>
            <a:off x="776995" y="3745595"/>
            <a:ext cx="10747600" cy="8852743"/>
          </a:xfrm>
          <a:prstGeom prst="rect">
            <a:avLst/>
          </a:prstGeom>
          <a:noFill/>
          <a:ln>
            <a:noFill/>
          </a:ln>
        </p:spPr>
      </p:pic>
      <p:pic>
        <p:nvPicPr>
          <p:cNvPr descr="preencoded.png" id="402" name="Google Shape;402;g2acd5f69be1_0_368"/>
          <p:cNvPicPr preferRelativeResize="0"/>
          <p:nvPr/>
        </p:nvPicPr>
        <p:blipFill rotWithShape="1">
          <a:blip r:embed="rId9">
            <a:alphaModFix/>
          </a:blip>
          <a:srcRect b="0" l="0" r="0" t="0"/>
          <a:stretch/>
        </p:blipFill>
        <p:spPr>
          <a:xfrm>
            <a:off x="4164887" y="3273041"/>
            <a:ext cx="124783" cy="124768"/>
          </a:xfrm>
          <a:prstGeom prst="rect">
            <a:avLst/>
          </a:prstGeom>
          <a:noFill/>
          <a:ln>
            <a:noFill/>
          </a:ln>
        </p:spPr>
      </p:pic>
      <p:pic>
        <p:nvPicPr>
          <p:cNvPr descr="preencoded.png" id="403" name="Google Shape;403;g2acd5f69be1_0_368"/>
          <p:cNvPicPr preferRelativeResize="0"/>
          <p:nvPr/>
        </p:nvPicPr>
        <p:blipFill rotWithShape="1">
          <a:blip r:embed="rId10">
            <a:alphaModFix/>
          </a:blip>
          <a:srcRect b="0" l="0" r="0" t="0"/>
          <a:stretch/>
        </p:blipFill>
        <p:spPr>
          <a:xfrm>
            <a:off x="4936992" y="3273041"/>
            <a:ext cx="124783" cy="124768"/>
          </a:xfrm>
          <a:prstGeom prst="rect">
            <a:avLst/>
          </a:prstGeom>
          <a:noFill/>
          <a:ln>
            <a:noFill/>
          </a:ln>
        </p:spPr>
      </p:pic>
      <p:pic>
        <p:nvPicPr>
          <p:cNvPr descr="preencoded.png" id="404" name="Google Shape;404;g2acd5f69be1_0_368"/>
          <p:cNvPicPr preferRelativeResize="0"/>
          <p:nvPr/>
        </p:nvPicPr>
        <p:blipFill rotWithShape="1">
          <a:blip r:embed="rId11">
            <a:alphaModFix/>
          </a:blip>
          <a:srcRect b="0" l="0" r="0" t="0"/>
          <a:stretch/>
        </p:blipFill>
        <p:spPr>
          <a:xfrm>
            <a:off x="5709801" y="3273041"/>
            <a:ext cx="124783" cy="124768"/>
          </a:xfrm>
          <a:prstGeom prst="rect">
            <a:avLst/>
          </a:prstGeom>
          <a:noFill/>
          <a:ln>
            <a:noFill/>
          </a:ln>
        </p:spPr>
      </p:pic>
      <p:pic>
        <p:nvPicPr>
          <p:cNvPr descr="preencoded.png" id="405" name="Google Shape;405;g2acd5f69be1_0_368"/>
          <p:cNvPicPr preferRelativeResize="0"/>
          <p:nvPr/>
        </p:nvPicPr>
        <p:blipFill rotWithShape="1">
          <a:blip r:embed="rId12">
            <a:alphaModFix/>
          </a:blip>
          <a:srcRect b="0" l="0" r="0" t="0"/>
          <a:stretch/>
        </p:blipFill>
        <p:spPr>
          <a:xfrm>
            <a:off x="6482598" y="3273041"/>
            <a:ext cx="124076" cy="124768"/>
          </a:xfrm>
          <a:prstGeom prst="rect">
            <a:avLst/>
          </a:prstGeom>
          <a:noFill/>
          <a:ln>
            <a:noFill/>
          </a:ln>
        </p:spPr>
      </p:pic>
      <p:pic>
        <p:nvPicPr>
          <p:cNvPr descr="preencoded.png" id="406" name="Google Shape;406;g2acd5f69be1_0_368"/>
          <p:cNvPicPr preferRelativeResize="0"/>
          <p:nvPr/>
        </p:nvPicPr>
        <p:blipFill rotWithShape="1">
          <a:blip r:embed="rId13">
            <a:alphaModFix/>
          </a:blip>
          <a:srcRect b="0" l="0" r="0" t="0"/>
          <a:stretch/>
        </p:blipFill>
        <p:spPr>
          <a:xfrm>
            <a:off x="7254703" y="3273041"/>
            <a:ext cx="124783" cy="124768"/>
          </a:xfrm>
          <a:prstGeom prst="rect">
            <a:avLst/>
          </a:prstGeom>
          <a:noFill/>
          <a:ln>
            <a:noFill/>
          </a:ln>
        </p:spPr>
      </p:pic>
      <p:pic>
        <p:nvPicPr>
          <p:cNvPr descr="preencoded.png" id="407" name="Google Shape;407;g2acd5f69be1_0_368"/>
          <p:cNvPicPr preferRelativeResize="0"/>
          <p:nvPr/>
        </p:nvPicPr>
        <p:blipFill rotWithShape="1">
          <a:blip r:embed="rId14">
            <a:alphaModFix/>
          </a:blip>
          <a:srcRect b="0" l="0" r="0" t="0"/>
          <a:stretch/>
        </p:blipFill>
        <p:spPr>
          <a:xfrm>
            <a:off x="8026820" y="3273041"/>
            <a:ext cx="124783" cy="124768"/>
          </a:xfrm>
          <a:prstGeom prst="rect">
            <a:avLst/>
          </a:prstGeom>
          <a:noFill/>
          <a:ln>
            <a:noFill/>
          </a:ln>
        </p:spPr>
      </p:pic>
      <p:pic>
        <p:nvPicPr>
          <p:cNvPr descr="preencoded.png" id="408" name="Google Shape;408;g2acd5f69be1_0_368"/>
          <p:cNvPicPr preferRelativeResize="0"/>
          <p:nvPr/>
        </p:nvPicPr>
        <p:blipFill rotWithShape="1">
          <a:blip r:embed="rId4">
            <a:alphaModFix/>
          </a:blip>
          <a:srcRect b="0" l="0" r="0" t="0"/>
          <a:stretch/>
        </p:blipFill>
        <p:spPr>
          <a:xfrm>
            <a:off x="12333241" y="596900"/>
            <a:ext cx="11806964" cy="12522200"/>
          </a:xfrm>
          <a:prstGeom prst="rect">
            <a:avLst/>
          </a:prstGeom>
          <a:noFill/>
          <a:ln>
            <a:noFill/>
          </a:ln>
        </p:spPr>
      </p:pic>
      <p:pic>
        <p:nvPicPr>
          <p:cNvPr descr="preencoded.png" id="409" name="Google Shape;409;g2acd5f69be1_0_368"/>
          <p:cNvPicPr preferRelativeResize="0"/>
          <p:nvPr/>
        </p:nvPicPr>
        <p:blipFill rotWithShape="1">
          <a:blip r:embed="rId5">
            <a:alphaModFix/>
          </a:blip>
          <a:srcRect b="0" l="0" r="0" t="0"/>
          <a:stretch/>
        </p:blipFill>
        <p:spPr>
          <a:xfrm>
            <a:off x="12589912" y="854236"/>
            <a:ext cx="11292945" cy="12008233"/>
          </a:xfrm>
          <a:prstGeom prst="rect">
            <a:avLst/>
          </a:prstGeom>
          <a:noFill/>
          <a:ln>
            <a:noFill/>
          </a:ln>
        </p:spPr>
      </p:pic>
      <p:pic>
        <p:nvPicPr>
          <p:cNvPr descr="preencoded.png" id="410" name="Google Shape;410;g2acd5f69be1_0_368"/>
          <p:cNvPicPr preferRelativeResize="0"/>
          <p:nvPr/>
        </p:nvPicPr>
        <p:blipFill rotWithShape="1">
          <a:blip r:embed="rId6">
            <a:alphaModFix/>
          </a:blip>
          <a:srcRect b="0" l="0" r="0" t="0"/>
          <a:stretch/>
        </p:blipFill>
        <p:spPr>
          <a:xfrm>
            <a:off x="20379089" y="1127162"/>
            <a:ext cx="3224693" cy="2572221"/>
          </a:xfrm>
          <a:prstGeom prst="rect">
            <a:avLst/>
          </a:prstGeom>
          <a:noFill/>
          <a:ln>
            <a:noFill/>
          </a:ln>
        </p:spPr>
      </p:pic>
      <p:pic>
        <p:nvPicPr>
          <p:cNvPr descr="preencoded.png" id="411" name="Google Shape;411;g2acd5f69be1_0_368"/>
          <p:cNvPicPr preferRelativeResize="0"/>
          <p:nvPr/>
        </p:nvPicPr>
        <p:blipFill rotWithShape="1">
          <a:blip r:embed="rId7">
            <a:alphaModFix/>
          </a:blip>
          <a:srcRect b="0" l="0" r="0" t="0"/>
          <a:stretch/>
        </p:blipFill>
        <p:spPr>
          <a:xfrm>
            <a:off x="12856205" y="1123330"/>
            <a:ext cx="10743761" cy="2576054"/>
          </a:xfrm>
          <a:prstGeom prst="rect">
            <a:avLst/>
          </a:prstGeom>
          <a:noFill/>
          <a:ln>
            <a:noFill/>
          </a:ln>
        </p:spPr>
      </p:pic>
      <p:pic>
        <p:nvPicPr>
          <p:cNvPr descr="preencoded.png" id="412" name="Google Shape;412;g2acd5f69be1_0_368"/>
          <p:cNvPicPr preferRelativeResize="0"/>
          <p:nvPr/>
        </p:nvPicPr>
        <p:blipFill rotWithShape="1">
          <a:blip r:embed="rId8">
            <a:alphaModFix/>
          </a:blip>
          <a:srcRect b="0" l="0" r="0" t="0"/>
          <a:stretch/>
        </p:blipFill>
        <p:spPr>
          <a:xfrm>
            <a:off x="12856205" y="3745595"/>
            <a:ext cx="10747600" cy="8852743"/>
          </a:xfrm>
          <a:prstGeom prst="rect">
            <a:avLst/>
          </a:prstGeom>
          <a:noFill/>
          <a:ln>
            <a:noFill/>
          </a:ln>
        </p:spPr>
      </p:pic>
      <p:pic>
        <p:nvPicPr>
          <p:cNvPr descr="preencoded.png" id="413" name="Google Shape;413;g2acd5f69be1_0_368"/>
          <p:cNvPicPr preferRelativeResize="0"/>
          <p:nvPr/>
        </p:nvPicPr>
        <p:blipFill rotWithShape="1">
          <a:blip r:embed="rId9">
            <a:alphaModFix/>
          </a:blip>
          <a:srcRect b="0" l="0" r="0" t="0"/>
          <a:stretch/>
        </p:blipFill>
        <p:spPr>
          <a:xfrm>
            <a:off x="16244096" y="3273041"/>
            <a:ext cx="124783" cy="124768"/>
          </a:xfrm>
          <a:prstGeom prst="rect">
            <a:avLst/>
          </a:prstGeom>
          <a:noFill/>
          <a:ln>
            <a:noFill/>
          </a:ln>
        </p:spPr>
      </p:pic>
      <p:pic>
        <p:nvPicPr>
          <p:cNvPr descr="preencoded.png" id="414" name="Google Shape;414;g2acd5f69be1_0_368"/>
          <p:cNvPicPr preferRelativeResize="0"/>
          <p:nvPr/>
        </p:nvPicPr>
        <p:blipFill rotWithShape="1">
          <a:blip r:embed="rId10">
            <a:alphaModFix/>
          </a:blip>
          <a:srcRect b="0" l="0" r="0" t="0"/>
          <a:stretch/>
        </p:blipFill>
        <p:spPr>
          <a:xfrm>
            <a:off x="17016201" y="3273041"/>
            <a:ext cx="124783" cy="124768"/>
          </a:xfrm>
          <a:prstGeom prst="rect">
            <a:avLst/>
          </a:prstGeom>
          <a:noFill/>
          <a:ln>
            <a:noFill/>
          </a:ln>
        </p:spPr>
      </p:pic>
      <p:pic>
        <p:nvPicPr>
          <p:cNvPr descr="preencoded.png" id="415" name="Google Shape;415;g2acd5f69be1_0_368"/>
          <p:cNvPicPr preferRelativeResize="0"/>
          <p:nvPr/>
        </p:nvPicPr>
        <p:blipFill rotWithShape="1">
          <a:blip r:embed="rId11">
            <a:alphaModFix/>
          </a:blip>
          <a:srcRect b="0" l="0" r="0" t="0"/>
          <a:stretch/>
        </p:blipFill>
        <p:spPr>
          <a:xfrm>
            <a:off x="17789011" y="3273041"/>
            <a:ext cx="124783" cy="124768"/>
          </a:xfrm>
          <a:prstGeom prst="rect">
            <a:avLst/>
          </a:prstGeom>
          <a:noFill/>
          <a:ln>
            <a:noFill/>
          </a:ln>
        </p:spPr>
      </p:pic>
      <p:pic>
        <p:nvPicPr>
          <p:cNvPr descr="preencoded.png" id="416" name="Google Shape;416;g2acd5f69be1_0_368"/>
          <p:cNvPicPr preferRelativeResize="0"/>
          <p:nvPr/>
        </p:nvPicPr>
        <p:blipFill rotWithShape="1">
          <a:blip r:embed="rId12">
            <a:alphaModFix/>
          </a:blip>
          <a:srcRect b="0" l="0" r="0" t="0"/>
          <a:stretch/>
        </p:blipFill>
        <p:spPr>
          <a:xfrm>
            <a:off x="18561807" y="3273041"/>
            <a:ext cx="124076" cy="124768"/>
          </a:xfrm>
          <a:prstGeom prst="rect">
            <a:avLst/>
          </a:prstGeom>
          <a:noFill/>
          <a:ln>
            <a:noFill/>
          </a:ln>
        </p:spPr>
      </p:pic>
      <p:pic>
        <p:nvPicPr>
          <p:cNvPr descr="preencoded.png" id="417" name="Google Shape;417;g2acd5f69be1_0_368"/>
          <p:cNvPicPr preferRelativeResize="0"/>
          <p:nvPr/>
        </p:nvPicPr>
        <p:blipFill rotWithShape="1">
          <a:blip r:embed="rId13">
            <a:alphaModFix/>
          </a:blip>
          <a:srcRect b="0" l="0" r="0" t="0"/>
          <a:stretch/>
        </p:blipFill>
        <p:spPr>
          <a:xfrm>
            <a:off x="19333912" y="3273041"/>
            <a:ext cx="124783" cy="124768"/>
          </a:xfrm>
          <a:prstGeom prst="rect">
            <a:avLst/>
          </a:prstGeom>
          <a:noFill/>
          <a:ln>
            <a:noFill/>
          </a:ln>
        </p:spPr>
      </p:pic>
      <p:pic>
        <p:nvPicPr>
          <p:cNvPr descr="preencoded.png" id="418" name="Google Shape;418;g2acd5f69be1_0_368"/>
          <p:cNvPicPr preferRelativeResize="0"/>
          <p:nvPr/>
        </p:nvPicPr>
        <p:blipFill rotWithShape="1">
          <a:blip r:embed="rId14">
            <a:alphaModFix/>
          </a:blip>
          <a:srcRect b="0" l="0" r="0" t="0"/>
          <a:stretch/>
        </p:blipFill>
        <p:spPr>
          <a:xfrm>
            <a:off x="20106030" y="3273041"/>
            <a:ext cx="124783" cy="124768"/>
          </a:xfrm>
          <a:prstGeom prst="rect">
            <a:avLst/>
          </a:prstGeom>
          <a:noFill/>
          <a:ln>
            <a:noFill/>
          </a:ln>
        </p:spPr>
      </p:pic>
      <p:sp>
        <p:nvSpPr>
          <p:cNvPr id="419" name="Google Shape;419;g2acd5f69be1_0_3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20" name="Google Shape;420;g2acd5f69be1_0_368"/>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pic>
        <p:nvPicPr>
          <p:cNvPr descr="preencoded.png" id="421" name="Google Shape;421;g2acd5f69be1_0_368"/>
          <p:cNvPicPr preferRelativeResize="0"/>
          <p:nvPr/>
        </p:nvPicPr>
        <p:blipFill rotWithShape="1">
          <a:blip r:embed="rId16">
            <a:alphaModFix/>
          </a:blip>
          <a:srcRect b="0" l="0" r="0" t="0"/>
          <a:stretch/>
        </p:blipFill>
        <p:spPr>
          <a:xfrm>
            <a:off x="6477810" y="596900"/>
            <a:ext cx="5588698" cy="12522200"/>
          </a:xfrm>
          <a:prstGeom prst="rect">
            <a:avLst/>
          </a:prstGeom>
          <a:noFill/>
          <a:ln>
            <a:noFill/>
          </a:ln>
        </p:spPr>
      </p:pic>
      <p:pic>
        <p:nvPicPr>
          <p:cNvPr descr="preencoded.png" id="422" name="Google Shape;422;g2acd5f69be1_0_368"/>
          <p:cNvPicPr preferRelativeResize="0"/>
          <p:nvPr/>
        </p:nvPicPr>
        <p:blipFill rotWithShape="1">
          <a:blip r:embed="rId17">
            <a:alphaModFix/>
          </a:blip>
          <a:srcRect b="0" l="0" r="0" t="0"/>
          <a:stretch/>
        </p:blipFill>
        <p:spPr>
          <a:xfrm>
            <a:off x="0" y="0"/>
            <a:ext cx="6312689" cy="13716000"/>
          </a:xfrm>
          <a:prstGeom prst="rect">
            <a:avLst/>
          </a:prstGeom>
          <a:noFill/>
          <a:ln>
            <a:noFill/>
          </a:ln>
        </p:spPr>
      </p:pic>
      <p:sp>
        <p:nvSpPr>
          <p:cNvPr id="423" name="Google Shape;423;g2acd5f69be1_0_368"/>
          <p:cNvSpPr/>
          <p:nvPr/>
        </p:nvSpPr>
        <p:spPr>
          <a:xfrm>
            <a:off x="13527191" y="2362200"/>
            <a:ext cx="106905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Bebas Neue"/>
                <a:ea typeface="Bebas Neue"/>
                <a:cs typeface="Bebas Neue"/>
                <a:sym typeface="Bebas Neue"/>
              </a:rPr>
              <a:t>Some Data</a:t>
            </a:r>
            <a:endParaRPr b="0" i="0" sz="8000" u="none" cap="none" strike="noStrike">
              <a:solidFill>
                <a:schemeClr val="dk1"/>
              </a:solidFill>
              <a:latin typeface="Calibri"/>
              <a:ea typeface="Calibri"/>
              <a:cs typeface="Calibri"/>
              <a:sym typeface="Calibri"/>
            </a:endParaRPr>
          </a:p>
        </p:txBody>
      </p:sp>
      <p:sp>
        <p:nvSpPr>
          <p:cNvPr id="424" name="Google Shape;424;g2acd5f69be1_0_368"/>
          <p:cNvSpPr/>
          <p:nvPr/>
        </p:nvSpPr>
        <p:spPr>
          <a:xfrm>
            <a:off x="13933641" y="4914900"/>
            <a:ext cx="8573700"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acd5f69be1_0_368"/>
          <p:cNvSpPr/>
          <p:nvPr/>
        </p:nvSpPr>
        <p:spPr>
          <a:xfrm>
            <a:off x="13933641" y="4914900"/>
            <a:ext cx="8573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acd5f69be1_0_368"/>
          <p:cNvSpPr/>
          <p:nvPr/>
        </p:nvSpPr>
        <p:spPr>
          <a:xfrm>
            <a:off x="13933641" y="493395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acd5f69be1_0_368"/>
          <p:cNvSpPr/>
          <p:nvPr/>
        </p:nvSpPr>
        <p:spPr>
          <a:xfrm>
            <a:off x="13933641" y="493395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04F7FF"/>
                </a:solidFill>
                <a:latin typeface="Bebas Neue"/>
                <a:ea typeface="Bebas Neue"/>
                <a:cs typeface="Bebas Neue"/>
                <a:sym typeface="Bebas Neue"/>
              </a:rPr>
              <a:t>75%</a:t>
            </a:r>
            <a:endParaRPr b="0" i="0" sz="8000" u="none" cap="none" strike="noStrike">
              <a:solidFill>
                <a:schemeClr val="dk1"/>
              </a:solidFill>
              <a:latin typeface="Calibri"/>
              <a:ea typeface="Calibri"/>
              <a:cs typeface="Calibri"/>
              <a:sym typeface="Calibri"/>
            </a:endParaRPr>
          </a:p>
        </p:txBody>
      </p:sp>
      <p:sp>
        <p:nvSpPr>
          <p:cNvPr id="428" name="Google Shape;428;g2acd5f69be1_0_368"/>
          <p:cNvSpPr/>
          <p:nvPr/>
        </p:nvSpPr>
        <p:spPr>
          <a:xfrm>
            <a:off x="15559445" y="4914900"/>
            <a:ext cx="6947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acd5f69be1_0_368"/>
          <p:cNvSpPr/>
          <p:nvPr/>
        </p:nvSpPr>
        <p:spPr>
          <a:xfrm>
            <a:off x="15559445" y="491490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Bebas Neue"/>
                <a:ea typeface="Bebas Neue"/>
                <a:cs typeface="Bebas Neue"/>
                <a:sym typeface="Bebas Neue"/>
              </a:rPr>
              <a:t>Enchanted Creatures</a:t>
            </a:r>
            <a:endParaRPr b="0" i="0" sz="3600" u="none" cap="none" strike="noStrike">
              <a:solidFill>
                <a:schemeClr val="dk1"/>
              </a:solidFill>
              <a:latin typeface="Calibri"/>
              <a:ea typeface="Calibri"/>
              <a:cs typeface="Calibri"/>
              <a:sym typeface="Calibri"/>
            </a:endParaRPr>
          </a:p>
        </p:txBody>
      </p:sp>
      <p:sp>
        <p:nvSpPr>
          <p:cNvPr id="430" name="Google Shape;430;g2acd5f69be1_0_368"/>
          <p:cNvSpPr/>
          <p:nvPr/>
        </p:nvSpPr>
        <p:spPr>
          <a:xfrm>
            <a:off x="15559445" y="5562600"/>
            <a:ext cx="7083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431" name="Google Shape;431;g2acd5f69be1_0_368"/>
          <p:cNvSpPr/>
          <p:nvPr/>
        </p:nvSpPr>
        <p:spPr>
          <a:xfrm>
            <a:off x="13933641" y="6781800"/>
            <a:ext cx="8573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acd5f69be1_0_368"/>
          <p:cNvSpPr/>
          <p:nvPr/>
        </p:nvSpPr>
        <p:spPr>
          <a:xfrm>
            <a:off x="13933641" y="680085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acd5f69be1_0_368"/>
          <p:cNvSpPr/>
          <p:nvPr/>
        </p:nvSpPr>
        <p:spPr>
          <a:xfrm>
            <a:off x="13933641" y="680085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04F7FF"/>
                </a:solidFill>
                <a:latin typeface="Bebas Neue"/>
                <a:ea typeface="Bebas Neue"/>
                <a:cs typeface="Bebas Neue"/>
                <a:sym typeface="Bebas Neue"/>
              </a:rPr>
              <a:t>60%</a:t>
            </a:r>
            <a:endParaRPr b="0" i="0" sz="8000" u="none" cap="none" strike="noStrike">
              <a:solidFill>
                <a:schemeClr val="dk1"/>
              </a:solidFill>
              <a:latin typeface="Calibri"/>
              <a:ea typeface="Calibri"/>
              <a:cs typeface="Calibri"/>
              <a:sym typeface="Calibri"/>
            </a:endParaRPr>
          </a:p>
        </p:txBody>
      </p:sp>
      <p:sp>
        <p:nvSpPr>
          <p:cNvPr id="434" name="Google Shape;434;g2acd5f69be1_0_368"/>
          <p:cNvSpPr/>
          <p:nvPr/>
        </p:nvSpPr>
        <p:spPr>
          <a:xfrm>
            <a:off x="15559445" y="6781800"/>
            <a:ext cx="69477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acd5f69be1_0_368"/>
          <p:cNvSpPr/>
          <p:nvPr/>
        </p:nvSpPr>
        <p:spPr>
          <a:xfrm>
            <a:off x="15559445" y="678180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Bebas Neue"/>
                <a:ea typeface="Bebas Neue"/>
                <a:cs typeface="Bebas Neue"/>
                <a:sym typeface="Bebas Neue"/>
              </a:rPr>
              <a:t>Magic-Wielding Individuals</a:t>
            </a:r>
            <a:endParaRPr b="0" i="0" sz="3600" u="none" cap="none" strike="noStrike">
              <a:solidFill>
                <a:schemeClr val="dk1"/>
              </a:solidFill>
              <a:latin typeface="Calibri"/>
              <a:ea typeface="Calibri"/>
              <a:cs typeface="Calibri"/>
              <a:sym typeface="Calibri"/>
            </a:endParaRPr>
          </a:p>
        </p:txBody>
      </p:sp>
      <p:sp>
        <p:nvSpPr>
          <p:cNvPr id="436" name="Google Shape;436;g2acd5f69be1_0_368"/>
          <p:cNvSpPr/>
          <p:nvPr/>
        </p:nvSpPr>
        <p:spPr>
          <a:xfrm>
            <a:off x="15559445" y="7429500"/>
            <a:ext cx="7083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437" name="Google Shape;437;g2acd5f69be1_0_368"/>
          <p:cNvSpPr/>
          <p:nvPr/>
        </p:nvSpPr>
        <p:spPr>
          <a:xfrm>
            <a:off x="13933641" y="8648700"/>
            <a:ext cx="8573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acd5f69be1_0_368"/>
          <p:cNvSpPr/>
          <p:nvPr/>
        </p:nvSpPr>
        <p:spPr>
          <a:xfrm>
            <a:off x="13933641" y="897255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acd5f69be1_0_368"/>
          <p:cNvSpPr/>
          <p:nvPr/>
        </p:nvSpPr>
        <p:spPr>
          <a:xfrm>
            <a:off x="13933641" y="897255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04F7FF"/>
                </a:solidFill>
                <a:latin typeface="Bebas Neue"/>
                <a:ea typeface="Bebas Neue"/>
                <a:cs typeface="Bebas Neue"/>
                <a:sym typeface="Bebas Neue"/>
              </a:rPr>
              <a:t>90%</a:t>
            </a:r>
            <a:endParaRPr b="0" i="0" sz="8000" u="none" cap="none" strike="noStrike">
              <a:solidFill>
                <a:schemeClr val="dk1"/>
              </a:solidFill>
              <a:latin typeface="Calibri"/>
              <a:ea typeface="Calibri"/>
              <a:cs typeface="Calibri"/>
              <a:sym typeface="Calibri"/>
            </a:endParaRPr>
          </a:p>
        </p:txBody>
      </p:sp>
      <p:sp>
        <p:nvSpPr>
          <p:cNvPr id="440" name="Google Shape;440;g2acd5f69be1_0_368"/>
          <p:cNvSpPr/>
          <p:nvPr/>
        </p:nvSpPr>
        <p:spPr>
          <a:xfrm>
            <a:off x="15559445" y="8648700"/>
            <a:ext cx="69477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acd5f69be1_0_368"/>
          <p:cNvSpPr/>
          <p:nvPr/>
        </p:nvSpPr>
        <p:spPr>
          <a:xfrm>
            <a:off x="15559445" y="8648700"/>
            <a:ext cx="7100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Bebas Neue"/>
                <a:ea typeface="Bebas Neue"/>
                <a:cs typeface="Bebas Neue"/>
                <a:sym typeface="Bebas Neue"/>
              </a:rPr>
              <a:t>Spells Cast</a:t>
            </a:r>
            <a:endParaRPr b="0" i="0" sz="3600" u="none" cap="none" strike="noStrike">
              <a:solidFill>
                <a:schemeClr val="dk1"/>
              </a:solidFill>
              <a:latin typeface="Calibri"/>
              <a:ea typeface="Calibri"/>
              <a:cs typeface="Calibri"/>
              <a:sym typeface="Calibri"/>
            </a:endParaRPr>
          </a:p>
        </p:txBody>
      </p:sp>
      <p:sp>
        <p:nvSpPr>
          <p:cNvPr id="442" name="Google Shape;442;g2acd5f69be1_0_368"/>
          <p:cNvSpPr/>
          <p:nvPr/>
        </p:nvSpPr>
        <p:spPr>
          <a:xfrm>
            <a:off x="15559445" y="9296400"/>
            <a:ext cx="7083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447" name="Shape 447"/>
        <p:cNvGrpSpPr/>
        <p:nvPr/>
      </p:nvGrpSpPr>
      <p:grpSpPr>
        <a:xfrm>
          <a:off x="0" y="0"/>
          <a:ext cx="0" cy="0"/>
          <a:chOff x="0" y="0"/>
          <a:chExt cx="0" cy="0"/>
        </a:xfrm>
      </p:grpSpPr>
      <p:pic>
        <p:nvPicPr>
          <p:cNvPr descr="preencoded.png" id="448" name="Google Shape;448;g2acd5f69be1_0_4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449" name="Google Shape;449;g2acd5f69be1_0_419"/>
          <p:cNvPicPr preferRelativeResize="0"/>
          <p:nvPr/>
        </p:nvPicPr>
        <p:blipFill rotWithShape="1">
          <a:blip r:embed="rId4">
            <a:alphaModFix/>
          </a:blip>
          <a:srcRect b="0" l="0" r="0" t="0"/>
          <a:stretch/>
        </p:blipFill>
        <p:spPr>
          <a:xfrm>
            <a:off x="6314388" y="10118998"/>
            <a:ext cx="11767484" cy="1793602"/>
          </a:xfrm>
          <a:prstGeom prst="rect">
            <a:avLst/>
          </a:prstGeom>
          <a:noFill/>
          <a:ln>
            <a:noFill/>
          </a:ln>
        </p:spPr>
      </p:pic>
      <p:pic>
        <p:nvPicPr>
          <p:cNvPr descr="preencoded.png" id="450" name="Google Shape;450;g2acd5f69be1_0_419"/>
          <p:cNvPicPr preferRelativeResize="0"/>
          <p:nvPr/>
        </p:nvPicPr>
        <p:blipFill rotWithShape="1">
          <a:blip r:embed="rId5">
            <a:alphaModFix/>
          </a:blip>
          <a:srcRect b="0" l="0" r="0" t="0"/>
          <a:stretch/>
        </p:blipFill>
        <p:spPr>
          <a:xfrm>
            <a:off x="6504552" y="10253538"/>
            <a:ext cx="11387516" cy="1524496"/>
          </a:xfrm>
          <a:prstGeom prst="rect">
            <a:avLst/>
          </a:prstGeom>
          <a:noFill/>
          <a:ln>
            <a:noFill/>
          </a:ln>
        </p:spPr>
      </p:pic>
      <p:pic>
        <p:nvPicPr>
          <p:cNvPr descr="preencoded.png" id="451" name="Google Shape;451;g2acd5f69be1_0_419"/>
          <p:cNvPicPr preferRelativeResize="0"/>
          <p:nvPr/>
        </p:nvPicPr>
        <p:blipFill rotWithShape="1">
          <a:blip r:embed="rId6">
            <a:alphaModFix/>
          </a:blip>
          <a:srcRect b="0" l="0" r="0" t="0"/>
          <a:stretch/>
        </p:blipFill>
        <p:spPr>
          <a:xfrm>
            <a:off x="3701313" y="1803400"/>
            <a:ext cx="867066" cy="866949"/>
          </a:xfrm>
          <a:prstGeom prst="rect">
            <a:avLst/>
          </a:prstGeom>
          <a:noFill/>
          <a:ln>
            <a:noFill/>
          </a:ln>
        </p:spPr>
      </p:pic>
      <p:pic>
        <p:nvPicPr>
          <p:cNvPr descr="preencoded.png" id="452" name="Google Shape;452;g2acd5f69be1_0_419"/>
          <p:cNvPicPr preferRelativeResize="0"/>
          <p:nvPr/>
        </p:nvPicPr>
        <p:blipFill rotWithShape="1">
          <a:blip r:embed="rId7">
            <a:alphaModFix/>
          </a:blip>
          <a:srcRect b="0" l="0" r="0" t="0"/>
          <a:stretch/>
        </p:blipFill>
        <p:spPr>
          <a:xfrm>
            <a:off x="19828226" y="1803400"/>
            <a:ext cx="867066" cy="866949"/>
          </a:xfrm>
          <a:prstGeom prst="rect">
            <a:avLst/>
          </a:prstGeom>
          <a:noFill/>
          <a:ln>
            <a:noFill/>
          </a:ln>
        </p:spPr>
      </p:pic>
      <p:pic>
        <p:nvPicPr>
          <p:cNvPr descr="preencoded.png" id="453" name="Google Shape;453;g2acd5f69be1_0_419"/>
          <p:cNvPicPr preferRelativeResize="0"/>
          <p:nvPr/>
        </p:nvPicPr>
        <p:blipFill rotWithShape="1">
          <a:blip r:embed="rId8">
            <a:alphaModFix/>
          </a:blip>
          <a:srcRect b="0" l="0" r="0" t="0"/>
          <a:stretch/>
        </p:blipFill>
        <p:spPr>
          <a:xfrm>
            <a:off x="3701313" y="1803400"/>
            <a:ext cx="16993975" cy="9212212"/>
          </a:xfrm>
          <a:prstGeom prst="rect">
            <a:avLst/>
          </a:prstGeom>
          <a:noFill/>
          <a:ln>
            <a:noFill/>
          </a:ln>
        </p:spPr>
      </p:pic>
      <p:pic>
        <p:nvPicPr>
          <p:cNvPr descr="preencoded.png" id="454" name="Google Shape;454;g2acd5f69be1_0_419"/>
          <p:cNvPicPr preferRelativeResize="0"/>
          <p:nvPr/>
        </p:nvPicPr>
        <p:blipFill rotWithShape="1">
          <a:blip r:embed="rId9">
            <a:alphaModFix/>
          </a:blip>
          <a:srcRect b="0" l="0" r="0" t="0"/>
          <a:stretch/>
        </p:blipFill>
        <p:spPr>
          <a:xfrm>
            <a:off x="3835876" y="1937941"/>
            <a:ext cx="16724850" cy="8943478"/>
          </a:xfrm>
          <a:prstGeom prst="rect">
            <a:avLst/>
          </a:prstGeom>
          <a:noFill/>
          <a:ln>
            <a:noFill/>
          </a:ln>
        </p:spPr>
      </p:pic>
      <p:pic>
        <p:nvPicPr>
          <p:cNvPr descr="preencoded.png" id="455" name="Google Shape;455;g2acd5f69be1_0_419"/>
          <p:cNvPicPr preferRelativeResize="0"/>
          <p:nvPr/>
        </p:nvPicPr>
        <p:blipFill rotWithShape="1">
          <a:blip r:embed="rId10">
            <a:alphaModFix/>
          </a:blip>
          <a:srcRect b="0" l="0" r="0" t="0"/>
          <a:stretch/>
        </p:blipFill>
        <p:spPr>
          <a:xfrm>
            <a:off x="3993676" y="2123504"/>
            <a:ext cx="16409276" cy="3056186"/>
          </a:xfrm>
          <a:prstGeom prst="rect">
            <a:avLst/>
          </a:prstGeom>
          <a:noFill/>
          <a:ln>
            <a:noFill/>
          </a:ln>
        </p:spPr>
      </p:pic>
      <p:pic>
        <p:nvPicPr>
          <p:cNvPr descr="preencoded.png" id="456" name="Google Shape;456;g2acd5f69be1_0_419"/>
          <p:cNvPicPr preferRelativeResize="0"/>
          <p:nvPr/>
        </p:nvPicPr>
        <p:blipFill rotWithShape="1">
          <a:blip r:embed="rId11">
            <a:alphaModFix/>
          </a:blip>
          <a:srcRect b="0" l="0" r="0" t="0"/>
          <a:stretch/>
        </p:blipFill>
        <p:spPr>
          <a:xfrm>
            <a:off x="14472721" y="8508132"/>
            <a:ext cx="5930212" cy="2251844"/>
          </a:xfrm>
          <a:prstGeom prst="rect">
            <a:avLst/>
          </a:prstGeom>
          <a:noFill/>
          <a:ln>
            <a:noFill/>
          </a:ln>
        </p:spPr>
      </p:pic>
      <p:pic>
        <p:nvPicPr>
          <p:cNvPr descr="preencoded.png" id="457" name="Google Shape;457;g2acd5f69be1_0_419"/>
          <p:cNvPicPr preferRelativeResize="0"/>
          <p:nvPr/>
        </p:nvPicPr>
        <p:blipFill rotWithShape="1">
          <a:blip r:embed="rId12">
            <a:alphaModFix/>
          </a:blip>
          <a:srcRect b="0" l="0" r="0" t="0"/>
          <a:stretch/>
        </p:blipFill>
        <p:spPr>
          <a:xfrm>
            <a:off x="20366481" y="5466928"/>
            <a:ext cx="65244" cy="65236"/>
          </a:xfrm>
          <a:prstGeom prst="rect">
            <a:avLst/>
          </a:prstGeom>
          <a:noFill/>
          <a:ln>
            <a:noFill/>
          </a:ln>
        </p:spPr>
      </p:pic>
      <p:pic>
        <p:nvPicPr>
          <p:cNvPr descr="preencoded.png" id="458" name="Google Shape;458;g2acd5f69be1_0_419"/>
          <p:cNvPicPr preferRelativeResize="0"/>
          <p:nvPr/>
        </p:nvPicPr>
        <p:blipFill rotWithShape="1">
          <a:blip r:embed="rId13">
            <a:alphaModFix/>
          </a:blip>
          <a:srcRect b="0" l="0" r="0" t="0"/>
          <a:stretch/>
        </p:blipFill>
        <p:spPr>
          <a:xfrm>
            <a:off x="20366481" y="5857974"/>
            <a:ext cx="65244" cy="65236"/>
          </a:xfrm>
          <a:prstGeom prst="rect">
            <a:avLst/>
          </a:prstGeom>
          <a:noFill/>
          <a:ln>
            <a:noFill/>
          </a:ln>
        </p:spPr>
      </p:pic>
      <p:pic>
        <p:nvPicPr>
          <p:cNvPr descr="preencoded.png" id="459" name="Google Shape;459;g2acd5f69be1_0_419"/>
          <p:cNvPicPr preferRelativeResize="0"/>
          <p:nvPr/>
        </p:nvPicPr>
        <p:blipFill rotWithShape="1">
          <a:blip r:embed="rId14">
            <a:alphaModFix/>
          </a:blip>
          <a:srcRect b="0" l="0" r="0" t="0"/>
          <a:stretch/>
        </p:blipFill>
        <p:spPr>
          <a:xfrm>
            <a:off x="20366481" y="6248648"/>
            <a:ext cx="65244" cy="65236"/>
          </a:xfrm>
          <a:prstGeom prst="rect">
            <a:avLst/>
          </a:prstGeom>
          <a:noFill/>
          <a:ln>
            <a:noFill/>
          </a:ln>
        </p:spPr>
      </p:pic>
      <p:pic>
        <p:nvPicPr>
          <p:cNvPr descr="preencoded.png" id="460" name="Google Shape;460;g2acd5f69be1_0_419"/>
          <p:cNvPicPr preferRelativeResize="0"/>
          <p:nvPr/>
        </p:nvPicPr>
        <p:blipFill rotWithShape="1">
          <a:blip r:embed="rId15">
            <a:alphaModFix/>
          </a:blip>
          <a:srcRect b="0" l="0" r="0" t="0"/>
          <a:stretch/>
        </p:blipFill>
        <p:spPr>
          <a:xfrm>
            <a:off x="20366481" y="6639669"/>
            <a:ext cx="65244" cy="65236"/>
          </a:xfrm>
          <a:prstGeom prst="rect">
            <a:avLst/>
          </a:prstGeom>
          <a:noFill/>
          <a:ln>
            <a:noFill/>
          </a:ln>
        </p:spPr>
      </p:pic>
      <p:pic>
        <p:nvPicPr>
          <p:cNvPr descr="preencoded.png" id="461" name="Google Shape;461;g2acd5f69be1_0_419"/>
          <p:cNvPicPr preferRelativeResize="0"/>
          <p:nvPr/>
        </p:nvPicPr>
        <p:blipFill rotWithShape="1">
          <a:blip r:embed="rId16">
            <a:alphaModFix/>
          </a:blip>
          <a:srcRect b="0" l="0" r="0" t="0"/>
          <a:stretch/>
        </p:blipFill>
        <p:spPr>
          <a:xfrm>
            <a:off x="20366481" y="7030343"/>
            <a:ext cx="65244" cy="65236"/>
          </a:xfrm>
          <a:prstGeom prst="rect">
            <a:avLst/>
          </a:prstGeom>
          <a:noFill/>
          <a:ln>
            <a:noFill/>
          </a:ln>
        </p:spPr>
      </p:pic>
      <p:pic>
        <p:nvPicPr>
          <p:cNvPr descr="preencoded.png" id="462" name="Google Shape;462;g2acd5f69be1_0_419"/>
          <p:cNvPicPr preferRelativeResize="0"/>
          <p:nvPr/>
        </p:nvPicPr>
        <p:blipFill rotWithShape="1">
          <a:blip r:embed="rId17">
            <a:alphaModFix/>
          </a:blip>
          <a:srcRect b="0" l="0" r="0" t="0"/>
          <a:stretch/>
        </p:blipFill>
        <p:spPr>
          <a:xfrm>
            <a:off x="20366481" y="7421389"/>
            <a:ext cx="65244" cy="65236"/>
          </a:xfrm>
          <a:prstGeom prst="rect">
            <a:avLst/>
          </a:prstGeom>
          <a:noFill/>
          <a:ln>
            <a:noFill/>
          </a:ln>
        </p:spPr>
      </p:pic>
      <p:pic>
        <p:nvPicPr>
          <p:cNvPr descr="preencoded.png" id="463" name="Google Shape;463;g2acd5f69be1_0_419"/>
          <p:cNvPicPr preferRelativeResize="0"/>
          <p:nvPr/>
        </p:nvPicPr>
        <p:blipFill rotWithShape="1">
          <a:blip r:embed="rId18">
            <a:alphaModFix/>
          </a:blip>
          <a:srcRect b="0" l="0" r="0" t="0"/>
          <a:stretch/>
        </p:blipFill>
        <p:spPr>
          <a:xfrm>
            <a:off x="20366481" y="7812063"/>
            <a:ext cx="65244" cy="65236"/>
          </a:xfrm>
          <a:prstGeom prst="rect">
            <a:avLst/>
          </a:prstGeom>
          <a:noFill/>
          <a:ln>
            <a:noFill/>
          </a:ln>
        </p:spPr>
      </p:pic>
      <p:pic>
        <p:nvPicPr>
          <p:cNvPr descr="preencoded.png" id="464" name="Google Shape;464;g2acd5f69be1_0_419"/>
          <p:cNvPicPr preferRelativeResize="0"/>
          <p:nvPr/>
        </p:nvPicPr>
        <p:blipFill rotWithShape="1">
          <a:blip r:embed="rId19">
            <a:alphaModFix/>
          </a:blip>
          <a:srcRect b="0" l="0" r="0" t="0"/>
          <a:stretch/>
        </p:blipFill>
        <p:spPr>
          <a:xfrm>
            <a:off x="20366481" y="8203084"/>
            <a:ext cx="65244" cy="65236"/>
          </a:xfrm>
          <a:prstGeom prst="rect">
            <a:avLst/>
          </a:prstGeom>
          <a:noFill/>
          <a:ln>
            <a:noFill/>
          </a:ln>
        </p:spPr>
      </p:pic>
      <p:pic>
        <p:nvPicPr>
          <p:cNvPr descr="preencoded.png" id="465" name="Google Shape;465;g2acd5f69be1_0_419"/>
          <p:cNvPicPr preferRelativeResize="0"/>
          <p:nvPr/>
        </p:nvPicPr>
        <p:blipFill rotWithShape="1">
          <a:blip r:embed="rId20">
            <a:alphaModFix/>
          </a:blip>
          <a:srcRect b="0" l="0" r="0" t="0"/>
          <a:stretch/>
        </p:blipFill>
        <p:spPr>
          <a:xfrm>
            <a:off x="3993676" y="8508132"/>
            <a:ext cx="5930212" cy="2251844"/>
          </a:xfrm>
          <a:prstGeom prst="rect">
            <a:avLst/>
          </a:prstGeom>
          <a:noFill/>
          <a:ln>
            <a:noFill/>
          </a:ln>
        </p:spPr>
      </p:pic>
      <p:pic>
        <p:nvPicPr>
          <p:cNvPr descr="preencoded.png" id="466" name="Google Shape;466;g2acd5f69be1_0_419"/>
          <p:cNvPicPr preferRelativeResize="0"/>
          <p:nvPr/>
        </p:nvPicPr>
        <p:blipFill rotWithShape="1">
          <a:blip r:embed="rId21">
            <a:alphaModFix/>
          </a:blip>
          <a:srcRect b="0" l="0" r="0" t="0"/>
          <a:stretch/>
        </p:blipFill>
        <p:spPr>
          <a:xfrm>
            <a:off x="3964877" y="5466928"/>
            <a:ext cx="65244" cy="65236"/>
          </a:xfrm>
          <a:prstGeom prst="rect">
            <a:avLst/>
          </a:prstGeom>
          <a:noFill/>
          <a:ln>
            <a:noFill/>
          </a:ln>
        </p:spPr>
      </p:pic>
      <p:pic>
        <p:nvPicPr>
          <p:cNvPr descr="preencoded.png" id="467" name="Google Shape;467;g2acd5f69be1_0_419"/>
          <p:cNvPicPr preferRelativeResize="0"/>
          <p:nvPr/>
        </p:nvPicPr>
        <p:blipFill rotWithShape="1">
          <a:blip r:embed="rId22">
            <a:alphaModFix/>
          </a:blip>
          <a:srcRect b="0" l="0" r="0" t="0"/>
          <a:stretch/>
        </p:blipFill>
        <p:spPr>
          <a:xfrm>
            <a:off x="3964877" y="5857974"/>
            <a:ext cx="65244" cy="65236"/>
          </a:xfrm>
          <a:prstGeom prst="rect">
            <a:avLst/>
          </a:prstGeom>
          <a:noFill/>
          <a:ln>
            <a:noFill/>
          </a:ln>
        </p:spPr>
      </p:pic>
      <p:pic>
        <p:nvPicPr>
          <p:cNvPr descr="preencoded.png" id="468" name="Google Shape;468;g2acd5f69be1_0_419"/>
          <p:cNvPicPr preferRelativeResize="0"/>
          <p:nvPr/>
        </p:nvPicPr>
        <p:blipFill rotWithShape="1">
          <a:blip r:embed="rId23">
            <a:alphaModFix/>
          </a:blip>
          <a:srcRect b="0" l="0" r="0" t="0"/>
          <a:stretch/>
        </p:blipFill>
        <p:spPr>
          <a:xfrm>
            <a:off x="3964877" y="6248648"/>
            <a:ext cx="65244" cy="65236"/>
          </a:xfrm>
          <a:prstGeom prst="rect">
            <a:avLst/>
          </a:prstGeom>
          <a:noFill/>
          <a:ln>
            <a:noFill/>
          </a:ln>
        </p:spPr>
      </p:pic>
      <p:pic>
        <p:nvPicPr>
          <p:cNvPr descr="preencoded.png" id="469" name="Google Shape;469;g2acd5f69be1_0_419"/>
          <p:cNvPicPr preferRelativeResize="0"/>
          <p:nvPr/>
        </p:nvPicPr>
        <p:blipFill rotWithShape="1">
          <a:blip r:embed="rId24">
            <a:alphaModFix/>
          </a:blip>
          <a:srcRect b="0" l="0" r="0" t="0"/>
          <a:stretch/>
        </p:blipFill>
        <p:spPr>
          <a:xfrm>
            <a:off x="3964877" y="6639669"/>
            <a:ext cx="65244" cy="65236"/>
          </a:xfrm>
          <a:prstGeom prst="rect">
            <a:avLst/>
          </a:prstGeom>
          <a:noFill/>
          <a:ln>
            <a:noFill/>
          </a:ln>
        </p:spPr>
      </p:pic>
      <p:pic>
        <p:nvPicPr>
          <p:cNvPr descr="preencoded.png" id="470" name="Google Shape;470;g2acd5f69be1_0_419"/>
          <p:cNvPicPr preferRelativeResize="0"/>
          <p:nvPr/>
        </p:nvPicPr>
        <p:blipFill rotWithShape="1">
          <a:blip r:embed="rId25">
            <a:alphaModFix/>
          </a:blip>
          <a:srcRect b="0" l="0" r="0" t="0"/>
          <a:stretch/>
        </p:blipFill>
        <p:spPr>
          <a:xfrm>
            <a:off x="3964877" y="7030343"/>
            <a:ext cx="65244" cy="65236"/>
          </a:xfrm>
          <a:prstGeom prst="rect">
            <a:avLst/>
          </a:prstGeom>
          <a:noFill/>
          <a:ln>
            <a:noFill/>
          </a:ln>
        </p:spPr>
      </p:pic>
      <p:pic>
        <p:nvPicPr>
          <p:cNvPr descr="preencoded.png" id="471" name="Google Shape;471;g2acd5f69be1_0_419"/>
          <p:cNvPicPr preferRelativeResize="0"/>
          <p:nvPr/>
        </p:nvPicPr>
        <p:blipFill rotWithShape="1">
          <a:blip r:embed="rId26">
            <a:alphaModFix/>
          </a:blip>
          <a:srcRect b="0" l="0" r="0" t="0"/>
          <a:stretch/>
        </p:blipFill>
        <p:spPr>
          <a:xfrm>
            <a:off x="3964877" y="7421389"/>
            <a:ext cx="65244" cy="65236"/>
          </a:xfrm>
          <a:prstGeom prst="rect">
            <a:avLst/>
          </a:prstGeom>
          <a:noFill/>
          <a:ln>
            <a:noFill/>
          </a:ln>
        </p:spPr>
      </p:pic>
      <p:pic>
        <p:nvPicPr>
          <p:cNvPr descr="preencoded.png" id="472" name="Google Shape;472;g2acd5f69be1_0_419"/>
          <p:cNvPicPr preferRelativeResize="0"/>
          <p:nvPr/>
        </p:nvPicPr>
        <p:blipFill rotWithShape="1">
          <a:blip r:embed="rId27">
            <a:alphaModFix/>
          </a:blip>
          <a:srcRect b="0" l="0" r="0" t="0"/>
          <a:stretch/>
        </p:blipFill>
        <p:spPr>
          <a:xfrm>
            <a:off x="3964877" y="7812063"/>
            <a:ext cx="65244" cy="65236"/>
          </a:xfrm>
          <a:prstGeom prst="rect">
            <a:avLst/>
          </a:prstGeom>
          <a:noFill/>
          <a:ln>
            <a:noFill/>
          </a:ln>
        </p:spPr>
      </p:pic>
      <p:pic>
        <p:nvPicPr>
          <p:cNvPr descr="preencoded.png" id="473" name="Google Shape;473;g2acd5f69be1_0_419"/>
          <p:cNvPicPr preferRelativeResize="0"/>
          <p:nvPr/>
        </p:nvPicPr>
        <p:blipFill rotWithShape="1">
          <a:blip r:embed="rId28">
            <a:alphaModFix/>
          </a:blip>
          <a:srcRect b="0" l="0" r="0" t="0"/>
          <a:stretch/>
        </p:blipFill>
        <p:spPr>
          <a:xfrm>
            <a:off x="3964877" y="8203084"/>
            <a:ext cx="65244" cy="65236"/>
          </a:xfrm>
          <a:prstGeom prst="rect">
            <a:avLst/>
          </a:prstGeom>
          <a:noFill/>
          <a:ln>
            <a:noFill/>
          </a:ln>
        </p:spPr>
      </p:pic>
      <p:pic>
        <p:nvPicPr>
          <p:cNvPr descr="preencoded.png" id="474" name="Google Shape;474;g2acd5f69be1_0_419"/>
          <p:cNvPicPr preferRelativeResize="0"/>
          <p:nvPr/>
        </p:nvPicPr>
        <p:blipFill rotWithShape="1">
          <a:blip r:embed="rId29">
            <a:alphaModFix/>
          </a:blip>
          <a:srcRect b="0" l="0" r="0" t="0"/>
          <a:stretch/>
        </p:blipFill>
        <p:spPr>
          <a:xfrm>
            <a:off x="3698509" y="11253366"/>
            <a:ext cx="3024482" cy="660921"/>
          </a:xfrm>
          <a:prstGeom prst="rect">
            <a:avLst/>
          </a:prstGeom>
          <a:noFill/>
          <a:ln>
            <a:noFill/>
          </a:ln>
        </p:spPr>
      </p:pic>
      <p:pic>
        <p:nvPicPr>
          <p:cNvPr descr="preencoded.png" id="475" name="Google Shape;475;g2acd5f69be1_0_419"/>
          <p:cNvPicPr preferRelativeResize="0"/>
          <p:nvPr/>
        </p:nvPicPr>
        <p:blipFill rotWithShape="1">
          <a:blip r:embed="rId30">
            <a:alphaModFix/>
          </a:blip>
          <a:srcRect b="0" l="0" r="0" t="0"/>
          <a:stretch/>
        </p:blipFill>
        <p:spPr>
          <a:xfrm>
            <a:off x="3925218" y="11480403"/>
            <a:ext cx="2250147" cy="207194"/>
          </a:xfrm>
          <a:prstGeom prst="rect">
            <a:avLst/>
          </a:prstGeom>
          <a:noFill/>
          <a:ln>
            <a:noFill/>
          </a:ln>
        </p:spPr>
      </p:pic>
      <p:pic>
        <p:nvPicPr>
          <p:cNvPr descr="preencoded.png" id="476" name="Google Shape;476;g2acd5f69be1_0_419"/>
          <p:cNvPicPr preferRelativeResize="0"/>
          <p:nvPr/>
        </p:nvPicPr>
        <p:blipFill rotWithShape="1">
          <a:blip r:embed="rId31">
            <a:alphaModFix/>
          </a:blip>
          <a:srcRect b="0" l="0" r="0" t="0"/>
          <a:stretch/>
        </p:blipFill>
        <p:spPr>
          <a:xfrm>
            <a:off x="17673617" y="11253366"/>
            <a:ext cx="3024482" cy="660921"/>
          </a:xfrm>
          <a:prstGeom prst="rect">
            <a:avLst/>
          </a:prstGeom>
          <a:noFill/>
          <a:ln>
            <a:noFill/>
          </a:ln>
        </p:spPr>
      </p:pic>
      <p:pic>
        <p:nvPicPr>
          <p:cNvPr descr="preencoded.png" id="477" name="Google Shape;477;g2acd5f69be1_0_419"/>
          <p:cNvPicPr preferRelativeResize="0"/>
          <p:nvPr/>
        </p:nvPicPr>
        <p:blipFill rotWithShape="1">
          <a:blip r:embed="rId32">
            <a:alphaModFix/>
          </a:blip>
          <a:srcRect b="0" l="0" r="0" t="0"/>
          <a:stretch/>
        </p:blipFill>
        <p:spPr>
          <a:xfrm>
            <a:off x="18221237" y="11480428"/>
            <a:ext cx="2249775" cy="207194"/>
          </a:xfrm>
          <a:prstGeom prst="rect">
            <a:avLst/>
          </a:prstGeom>
          <a:noFill/>
          <a:ln>
            <a:noFill/>
          </a:ln>
        </p:spPr>
      </p:pic>
      <p:sp>
        <p:nvSpPr>
          <p:cNvPr id="478" name="Google Shape;478;g2acd5f69be1_0_4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79" name="Google Shape;479;g2acd5f69be1_0_419"/>
          <p:cNvPicPr preferRelativeResize="0"/>
          <p:nvPr/>
        </p:nvPicPr>
        <p:blipFill rotWithShape="1">
          <a:blip r:embed="rId33">
            <a:alphaModFix/>
          </a:blip>
          <a:srcRect b="0" l="0" r="0" t="0"/>
          <a:stretch/>
        </p:blipFill>
        <p:spPr>
          <a:xfrm>
            <a:off x="23523340" y="10820400"/>
            <a:ext cx="711289" cy="2590800"/>
          </a:xfrm>
          <a:prstGeom prst="rect">
            <a:avLst/>
          </a:prstGeom>
          <a:noFill/>
          <a:ln>
            <a:noFill/>
          </a:ln>
        </p:spPr>
      </p:pic>
      <p:sp>
        <p:nvSpPr>
          <p:cNvPr id="480" name="Google Shape;480;g2acd5f69be1_0_419"/>
          <p:cNvSpPr/>
          <p:nvPr/>
        </p:nvSpPr>
        <p:spPr>
          <a:xfrm>
            <a:off x="7557445" y="3213100"/>
            <a:ext cx="9272100" cy="528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acd5f69be1_0_419"/>
          <p:cNvSpPr/>
          <p:nvPr/>
        </p:nvSpPr>
        <p:spPr>
          <a:xfrm>
            <a:off x="8243330" y="3213100"/>
            <a:ext cx="7900500" cy="365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acd5f69be1_0_419"/>
          <p:cNvSpPr/>
          <p:nvPr/>
        </p:nvSpPr>
        <p:spPr>
          <a:xfrm>
            <a:off x="7735267" y="3213100"/>
            <a:ext cx="89166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24000" u="none" cap="none" strike="noStrike">
                <a:solidFill>
                  <a:srgbClr val="04F7FF"/>
                </a:solidFill>
                <a:latin typeface="Bebas Neue"/>
                <a:ea typeface="Bebas Neue"/>
                <a:cs typeface="Bebas Neue"/>
                <a:sym typeface="Bebas Neue"/>
              </a:rPr>
              <a:t>234,567</a:t>
            </a:r>
            <a:endParaRPr b="0" i="0" sz="24000" u="none" cap="none" strike="noStrike">
              <a:solidFill>
                <a:schemeClr val="dk1"/>
              </a:solidFill>
              <a:latin typeface="Calibri"/>
              <a:ea typeface="Calibri"/>
              <a:cs typeface="Calibri"/>
              <a:sym typeface="Calibri"/>
            </a:endParaRPr>
          </a:p>
        </p:txBody>
      </p:sp>
      <p:sp>
        <p:nvSpPr>
          <p:cNvPr id="483" name="Google Shape;483;g2acd5f69be1_0_419"/>
          <p:cNvSpPr/>
          <p:nvPr/>
        </p:nvSpPr>
        <p:spPr>
          <a:xfrm>
            <a:off x="7489703" y="72771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
        <p:nvSpPr>
          <p:cNvPr id="484" name="Google Shape;484;g2acd5f69be1_0_419"/>
          <p:cNvSpPr/>
          <p:nvPr/>
        </p:nvSpPr>
        <p:spPr>
          <a:xfrm>
            <a:off x="4183056" y="10439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489" name="Shape 489"/>
        <p:cNvGrpSpPr/>
        <p:nvPr/>
      </p:nvGrpSpPr>
      <p:grpSpPr>
        <a:xfrm>
          <a:off x="0" y="0"/>
          <a:ext cx="0" cy="0"/>
          <a:chOff x="0" y="0"/>
          <a:chExt cx="0" cy="0"/>
        </a:xfrm>
      </p:grpSpPr>
      <p:pic>
        <p:nvPicPr>
          <p:cNvPr descr="preencoded.png" id="490" name="Google Shape;490;g2acd5f69be1_0_46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491" name="Google Shape;491;g2acd5f69be1_0_460"/>
          <p:cNvPicPr preferRelativeResize="0"/>
          <p:nvPr/>
        </p:nvPicPr>
        <p:blipFill rotWithShape="1">
          <a:blip r:embed="rId4">
            <a:alphaModFix/>
          </a:blip>
          <a:srcRect b="0" l="0" r="0" t="0"/>
          <a:stretch/>
        </p:blipFill>
        <p:spPr>
          <a:xfrm>
            <a:off x="254032" y="596900"/>
            <a:ext cx="11806964" cy="12522200"/>
          </a:xfrm>
          <a:prstGeom prst="rect">
            <a:avLst/>
          </a:prstGeom>
          <a:noFill/>
          <a:ln>
            <a:noFill/>
          </a:ln>
        </p:spPr>
      </p:pic>
      <p:pic>
        <p:nvPicPr>
          <p:cNvPr descr="preencoded.png" id="492" name="Google Shape;492;g2acd5f69be1_0_460"/>
          <p:cNvPicPr preferRelativeResize="0"/>
          <p:nvPr/>
        </p:nvPicPr>
        <p:blipFill rotWithShape="1">
          <a:blip r:embed="rId5">
            <a:alphaModFix/>
          </a:blip>
          <a:srcRect b="0" l="0" r="0" t="0"/>
          <a:stretch/>
        </p:blipFill>
        <p:spPr>
          <a:xfrm>
            <a:off x="510702" y="854224"/>
            <a:ext cx="11292945" cy="12008247"/>
          </a:xfrm>
          <a:prstGeom prst="rect">
            <a:avLst/>
          </a:prstGeom>
          <a:noFill/>
          <a:ln>
            <a:noFill/>
          </a:ln>
        </p:spPr>
      </p:pic>
      <p:pic>
        <p:nvPicPr>
          <p:cNvPr descr="preencoded.png" id="493" name="Google Shape;493;g2acd5f69be1_0_460"/>
          <p:cNvPicPr preferRelativeResize="0"/>
          <p:nvPr/>
        </p:nvPicPr>
        <p:blipFill rotWithShape="1">
          <a:blip r:embed="rId6">
            <a:alphaModFix/>
          </a:blip>
          <a:srcRect b="0" l="0" r="0" t="0"/>
          <a:stretch/>
        </p:blipFill>
        <p:spPr>
          <a:xfrm>
            <a:off x="8299880" y="1127175"/>
            <a:ext cx="3224693" cy="2572221"/>
          </a:xfrm>
          <a:prstGeom prst="rect">
            <a:avLst/>
          </a:prstGeom>
          <a:noFill/>
          <a:ln>
            <a:noFill/>
          </a:ln>
        </p:spPr>
      </p:pic>
      <p:pic>
        <p:nvPicPr>
          <p:cNvPr descr="preencoded.png" id="494" name="Google Shape;494;g2acd5f69be1_0_460"/>
          <p:cNvPicPr preferRelativeResize="0"/>
          <p:nvPr/>
        </p:nvPicPr>
        <p:blipFill rotWithShape="1">
          <a:blip r:embed="rId7">
            <a:alphaModFix/>
          </a:blip>
          <a:srcRect b="0" l="0" r="0" t="0"/>
          <a:stretch/>
        </p:blipFill>
        <p:spPr>
          <a:xfrm>
            <a:off x="776995" y="1123330"/>
            <a:ext cx="10743761" cy="2576066"/>
          </a:xfrm>
          <a:prstGeom prst="rect">
            <a:avLst/>
          </a:prstGeom>
          <a:noFill/>
          <a:ln>
            <a:noFill/>
          </a:ln>
        </p:spPr>
      </p:pic>
      <p:pic>
        <p:nvPicPr>
          <p:cNvPr descr="preencoded.png" id="495" name="Google Shape;495;g2acd5f69be1_0_460"/>
          <p:cNvPicPr preferRelativeResize="0"/>
          <p:nvPr/>
        </p:nvPicPr>
        <p:blipFill rotWithShape="1">
          <a:blip r:embed="rId8">
            <a:alphaModFix/>
          </a:blip>
          <a:srcRect b="0" l="0" r="0" t="0"/>
          <a:stretch/>
        </p:blipFill>
        <p:spPr>
          <a:xfrm>
            <a:off x="776995" y="3745582"/>
            <a:ext cx="10747600" cy="8852767"/>
          </a:xfrm>
          <a:prstGeom prst="rect">
            <a:avLst/>
          </a:prstGeom>
          <a:noFill/>
          <a:ln>
            <a:noFill/>
          </a:ln>
        </p:spPr>
      </p:pic>
      <p:pic>
        <p:nvPicPr>
          <p:cNvPr descr="preencoded.png" id="496" name="Google Shape;496;g2acd5f69be1_0_460"/>
          <p:cNvPicPr preferRelativeResize="0"/>
          <p:nvPr/>
        </p:nvPicPr>
        <p:blipFill rotWithShape="1">
          <a:blip r:embed="rId9">
            <a:alphaModFix/>
          </a:blip>
          <a:srcRect b="0" l="0" r="0" t="0"/>
          <a:stretch/>
        </p:blipFill>
        <p:spPr>
          <a:xfrm>
            <a:off x="4164887" y="3273028"/>
            <a:ext cx="124783" cy="124768"/>
          </a:xfrm>
          <a:prstGeom prst="rect">
            <a:avLst/>
          </a:prstGeom>
          <a:noFill/>
          <a:ln>
            <a:noFill/>
          </a:ln>
        </p:spPr>
      </p:pic>
      <p:pic>
        <p:nvPicPr>
          <p:cNvPr descr="preencoded.png" id="497" name="Google Shape;497;g2acd5f69be1_0_460"/>
          <p:cNvPicPr preferRelativeResize="0"/>
          <p:nvPr/>
        </p:nvPicPr>
        <p:blipFill rotWithShape="1">
          <a:blip r:embed="rId10">
            <a:alphaModFix/>
          </a:blip>
          <a:srcRect b="0" l="0" r="0" t="0"/>
          <a:stretch/>
        </p:blipFill>
        <p:spPr>
          <a:xfrm>
            <a:off x="4936992" y="3273028"/>
            <a:ext cx="124783" cy="124768"/>
          </a:xfrm>
          <a:prstGeom prst="rect">
            <a:avLst/>
          </a:prstGeom>
          <a:noFill/>
          <a:ln>
            <a:noFill/>
          </a:ln>
        </p:spPr>
      </p:pic>
      <p:pic>
        <p:nvPicPr>
          <p:cNvPr descr="preencoded.png" id="498" name="Google Shape;498;g2acd5f69be1_0_460"/>
          <p:cNvPicPr preferRelativeResize="0"/>
          <p:nvPr/>
        </p:nvPicPr>
        <p:blipFill rotWithShape="1">
          <a:blip r:embed="rId11">
            <a:alphaModFix/>
          </a:blip>
          <a:srcRect b="0" l="0" r="0" t="0"/>
          <a:stretch/>
        </p:blipFill>
        <p:spPr>
          <a:xfrm>
            <a:off x="5709801" y="3273028"/>
            <a:ext cx="124783" cy="124768"/>
          </a:xfrm>
          <a:prstGeom prst="rect">
            <a:avLst/>
          </a:prstGeom>
          <a:noFill/>
          <a:ln>
            <a:noFill/>
          </a:ln>
        </p:spPr>
      </p:pic>
      <p:pic>
        <p:nvPicPr>
          <p:cNvPr descr="preencoded.png" id="499" name="Google Shape;499;g2acd5f69be1_0_460"/>
          <p:cNvPicPr preferRelativeResize="0"/>
          <p:nvPr/>
        </p:nvPicPr>
        <p:blipFill rotWithShape="1">
          <a:blip r:embed="rId12">
            <a:alphaModFix/>
          </a:blip>
          <a:srcRect b="0" l="0" r="0" t="0"/>
          <a:stretch/>
        </p:blipFill>
        <p:spPr>
          <a:xfrm>
            <a:off x="6482598" y="3273028"/>
            <a:ext cx="124076" cy="124768"/>
          </a:xfrm>
          <a:prstGeom prst="rect">
            <a:avLst/>
          </a:prstGeom>
          <a:noFill/>
          <a:ln>
            <a:noFill/>
          </a:ln>
        </p:spPr>
      </p:pic>
      <p:pic>
        <p:nvPicPr>
          <p:cNvPr descr="preencoded.png" id="500" name="Google Shape;500;g2acd5f69be1_0_460"/>
          <p:cNvPicPr preferRelativeResize="0"/>
          <p:nvPr/>
        </p:nvPicPr>
        <p:blipFill rotWithShape="1">
          <a:blip r:embed="rId13">
            <a:alphaModFix/>
          </a:blip>
          <a:srcRect b="0" l="0" r="0" t="0"/>
          <a:stretch/>
        </p:blipFill>
        <p:spPr>
          <a:xfrm>
            <a:off x="7254703" y="3273028"/>
            <a:ext cx="124783" cy="124768"/>
          </a:xfrm>
          <a:prstGeom prst="rect">
            <a:avLst/>
          </a:prstGeom>
          <a:noFill/>
          <a:ln>
            <a:noFill/>
          </a:ln>
        </p:spPr>
      </p:pic>
      <p:pic>
        <p:nvPicPr>
          <p:cNvPr descr="preencoded.png" id="501" name="Google Shape;501;g2acd5f69be1_0_460"/>
          <p:cNvPicPr preferRelativeResize="0"/>
          <p:nvPr/>
        </p:nvPicPr>
        <p:blipFill rotWithShape="1">
          <a:blip r:embed="rId14">
            <a:alphaModFix/>
          </a:blip>
          <a:srcRect b="0" l="0" r="0" t="0"/>
          <a:stretch/>
        </p:blipFill>
        <p:spPr>
          <a:xfrm>
            <a:off x="8026820" y="3273028"/>
            <a:ext cx="124783" cy="124768"/>
          </a:xfrm>
          <a:prstGeom prst="rect">
            <a:avLst/>
          </a:prstGeom>
          <a:noFill/>
          <a:ln>
            <a:noFill/>
          </a:ln>
        </p:spPr>
      </p:pic>
      <p:pic>
        <p:nvPicPr>
          <p:cNvPr descr="preencoded.png" id="502" name="Google Shape;502;g2acd5f69be1_0_460"/>
          <p:cNvPicPr preferRelativeResize="0"/>
          <p:nvPr/>
        </p:nvPicPr>
        <p:blipFill rotWithShape="1">
          <a:blip r:embed="rId4">
            <a:alphaModFix/>
          </a:blip>
          <a:srcRect b="0" l="0" r="0" t="0"/>
          <a:stretch/>
        </p:blipFill>
        <p:spPr>
          <a:xfrm>
            <a:off x="12333241" y="596900"/>
            <a:ext cx="11806964" cy="12522200"/>
          </a:xfrm>
          <a:prstGeom prst="rect">
            <a:avLst/>
          </a:prstGeom>
          <a:noFill/>
          <a:ln>
            <a:noFill/>
          </a:ln>
        </p:spPr>
      </p:pic>
      <p:pic>
        <p:nvPicPr>
          <p:cNvPr descr="preencoded.png" id="503" name="Google Shape;503;g2acd5f69be1_0_460"/>
          <p:cNvPicPr preferRelativeResize="0"/>
          <p:nvPr/>
        </p:nvPicPr>
        <p:blipFill rotWithShape="1">
          <a:blip r:embed="rId5">
            <a:alphaModFix/>
          </a:blip>
          <a:srcRect b="0" l="0" r="0" t="0"/>
          <a:stretch/>
        </p:blipFill>
        <p:spPr>
          <a:xfrm>
            <a:off x="12589912" y="854224"/>
            <a:ext cx="11292945" cy="12008247"/>
          </a:xfrm>
          <a:prstGeom prst="rect">
            <a:avLst/>
          </a:prstGeom>
          <a:noFill/>
          <a:ln>
            <a:noFill/>
          </a:ln>
        </p:spPr>
      </p:pic>
      <p:pic>
        <p:nvPicPr>
          <p:cNvPr descr="preencoded.png" id="504" name="Google Shape;504;g2acd5f69be1_0_460"/>
          <p:cNvPicPr preferRelativeResize="0"/>
          <p:nvPr/>
        </p:nvPicPr>
        <p:blipFill rotWithShape="1">
          <a:blip r:embed="rId6">
            <a:alphaModFix/>
          </a:blip>
          <a:srcRect b="0" l="0" r="0" t="0"/>
          <a:stretch/>
        </p:blipFill>
        <p:spPr>
          <a:xfrm>
            <a:off x="20379089" y="1127175"/>
            <a:ext cx="3224693" cy="2572221"/>
          </a:xfrm>
          <a:prstGeom prst="rect">
            <a:avLst/>
          </a:prstGeom>
          <a:noFill/>
          <a:ln>
            <a:noFill/>
          </a:ln>
        </p:spPr>
      </p:pic>
      <p:pic>
        <p:nvPicPr>
          <p:cNvPr descr="preencoded.png" id="505" name="Google Shape;505;g2acd5f69be1_0_460"/>
          <p:cNvPicPr preferRelativeResize="0"/>
          <p:nvPr/>
        </p:nvPicPr>
        <p:blipFill rotWithShape="1">
          <a:blip r:embed="rId7">
            <a:alphaModFix/>
          </a:blip>
          <a:srcRect b="0" l="0" r="0" t="0"/>
          <a:stretch/>
        </p:blipFill>
        <p:spPr>
          <a:xfrm>
            <a:off x="12856205" y="1123330"/>
            <a:ext cx="10743761" cy="2576066"/>
          </a:xfrm>
          <a:prstGeom prst="rect">
            <a:avLst/>
          </a:prstGeom>
          <a:noFill/>
          <a:ln>
            <a:noFill/>
          </a:ln>
        </p:spPr>
      </p:pic>
      <p:pic>
        <p:nvPicPr>
          <p:cNvPr descr="preencoded.png" id="506" name="Google Shape;506;g2acd5f69be1_0_460"/>
          <p:cNvPicPr preferRelativeResize="0"/>
          <p:nvPr/>
        </p:nvPicPr>
        <p:blipFill rotWithShape="1">
          <a:blip r:embed="rId8">
            <a:alphaModFix/>
          </a:blip>
          <a:srcRect b="0" l="0" r="0" t="0"/>
          <a:stretch/>
        </p:blipFill>
        <p:spPr>
          <a:xfrm>
            <a:off x="12856205" y="3745582"/>
            <a:ext cx="10747600" cy="8852767"/>
          </a:xfrm>
          <a:prstGeom prst="rect">
            <a:avLst/>
          </a:prstGeom>
          <a:noFill/>
          <a:ln>
            <a:noFill/>
          </a:ln>
        </p:spPr>
      </p:pic>
      <p:pic>
        <p:nvPicPr>
          <p:cNvPr descr="preencoded.png" id="507" name="Google Shape;507;g2acd5f69be1_0_460"/>
          <p:cNvPicPr preferRelativeResize="0"/>
          <p:nvPr/>
        </p:nvPicPr>
        <p:blipFill rotWithShape="1">
          <a:blip r:embed="rId9">
            <a:alphaModFix/>
          </a:blip>
          <a:srcRect b="0" l="0" r="0" t="0"/>
          <a:stretch/>
        </p:blipFill>
        <p:spPr>
          <a:xfrm>
            <a:off x="16244096" y="3273028"/>
            <a:ext cx="124783" cy="124768"/>
          </a:xfrm>
          <a:prstGeom prst="rect">
            <a:avLst/>
          </a:prstGeom>
          <a:noFill/>
          <a:ln>
            <a:noFill/>
          </a:ln>
        </p:spPr>
      </p:pic>
      <p:pic>
        <p:nvPicPr>
          <p:cNvPr descr="preencoded.png" id="508" name="Google Shape;508;g2acd5f69be1_0_460"/>
          <p:cNvPicPr preferRelativeResize="0"/>
          <p:nvPr/>
        </p:nvPicPr>
        <p:blipFill rotWithShape="1">
          <a:blip r:embed="rId10">
            <a:alphaModFix/>
          </a:blip>
          <a:srcRect b="0" l="0" r="0" t="0"/>
          <a:stretch/>
        </p:blipFill>
        <p:spPr>
          <a:xfrm>
            <a:off x="17016201" y="3273028"/>
            <a:ext cx="124783" cy="124768"/>
          </a:xfrm>
          <a:prstGeom prst="rect">
            <a:avLst/>
          </a:prstGeom>
          <a:noFill/>
          <a:ln>
            <a:noFill/>
          </a:ln>
        </p:spPr>
      </p:pic>
      <p:pic>
        <p:nvPicPr>
          <p:cNvPr descr="preencoded.png" id="509" name="Google Shape;509;g2acd5f69be1_0_460"/>
          <p:cNvPicPr preferRelativeResize="0"/>
          <p:nvPr/>
        </p:nvPicPr>
        <p:blipFill rotWithShape="1">
          <a:blip r:embed="rId11">
            <a:alphaModFix/>
          </a:blip>
          <a:srcRect b="0" l="0" r="0" t="0"/>
          <a:stretch/>
        </p:blipFill>
        <p:spPr>
          <a:xfrm>
            <a:off x="17789011" y="3273028"/>
            <a:ext cx="124783" cy="124768"/>
          </a:xfrm>
          <a:prstGeom prst="rect">
            <a:avLst/>
          </a:prstGeom>
          <a:noFill/>
          <a:ln>
            <a:noFill/>
          </a:ln>
        </p:spPr>
      </p:pic>
      <p:pic>
        <p:nvPicPr>
          <p:cNvPr descr="preencoded.png" id="510" name="Google Shape;510;g2acd5f69be1_0_460"/>
          <p:cNvPicPr preferRelativeResize="0"/>
          <p:nvPr/>
        </p:nvPicPr>
        <p:blipFill rotWithShape="1">
          <a:blip r:embed="rId12">
            <a:alphaModFix/>
          </a:blip>
          <a:srcRect b="0" l="0" r="0" t="0"/>
          <a:stretch/>
        </p:blipFill>
        <p:spPr>
          <a:xfrm>
            <a:off x="18561807" y="3273028"/>
            <a:ext cx="124076" cy="124768"/>
          </a:xfrm>
          <a:prstGeom prst="rect">
            <a:avLst/>
          </a:prstGeom>
          <a:noFill/>
          <a:ln>
            <a:noFill/>
          </a:ln>
        </p:spPr>
      </p:pic>
      <p:pic>
        <p:nvPicPr>
          <p:cNvPr descr="preencoded.png" id="511" name="Google Shape;511;g2acd5f69be1_0_460"/>
          <p:cNvPicPr preferRelativeResize="0"/>
          <p:nvPr/>
        </p:nvPicPr>
        <p:blipFill rotWithShape="1">
          <a:blip r:embed="rId13">
            <a:alphaModFix/>
          </a:blip>
          <a:srcRect b="0" l="0" r="0" t="0"/>
          <a:stretch/>
        </p:blipFill>
        <p:spPr>
          <a:xfrm>
            <a:off x="19333912" y="3273028"/>
            <a:ext cx="124783" cy="124768"/>
          </a:xfrm>
          <a:prstGeom prst="rect">
            <a:avLst/>
          </a:prstGeom>
          <a:noFill/>
          <a:ln>
            <a:noFill/>
          </a:ln>
        </p:spPr>
      </p:pic>
      <p:pic>
        <p:nvPicPr>
          <p:cNvPr descr="preencoded.png" id="512" name="Google Shape;512;g2acd5f69be1_0_460"/>
          <p:cNvPicPr preferRelativeResize="0"/>
          <p:nvPr/>
        </p:nvPicPr>
        <p:blipFill rotWithShape="1">
          <a:blip r:embed="rId14">
            <a:alphaModFix/>
          </a:blip>
          <a:srcRect b="0" l="0" r="0" t="0"/>
          <a:stretch/>
        </p:blipFill>
        <p:spPr>
          <a:xfrm>
            <a:off x="20106030" y="3273028"/>
            <a:ext cx="124783" cy="124768"/>
          </a:xfrm>
          <a:prstGeom prst="rect">
            <a:avLst/>
          </a:prstGeom>
          <a:noFill/>
          <a:ln>
            <a:noFill/>
          </a:ln>
        </p:spPr>
      </p:pic>
      <p:sp>
        <p:nvSpPr>
          <p:cNvPr id="513" name="Google Shape;513;g2acd5f69be1_0_4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14" name="Google Shape;514;g2acd5f69be1_0_460"/>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sp>
        <p:nvSpPr>
          <p:cNvPr id="515" name="Google Shape;515;g2acd5f69be1_0_460"/>
          <p:cNvSpPr/>
          <p:nvPr/>
        </p:nvSpPr>
        <p:spPr>
          <a:xfrm>
            <a:off x="6841922" y="17018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8000" u="none" cap="none" strike="noStrike">
                <a:solidFill>
                  <a:srgbClr val="04F7FF"/>
                </a:solidFill>
                <a:latin typeface="Bebas Neue"/>
                <a:ea typeface="Bebas Neue"/>
                <a:cs typeface="Bebas Neue"/>
                <a:sym typeface="Bebas Neue"/>
              </a:rPr>
              <a:t>Some Graph</a:t>
            </a:r>
            <a:endParaRPr b="0" i="0" sz="8000" u="none" cap="none" strike="noStrike">
              <a:solidFill>
                <a:schemeClr val="dk1"/>
              </a:solidFill>
              <a:latin typeface="Calibri"/>
              <a:ea typeface="Calibri"/>
              <a:cs typeface="Calibri"/>
              <a:sym typeface="Calibri"/>
            </a:endParaRPr>
          </a:p>
        </p:txBody>
      </p:sp>
      <p:sp>
        <p:nvSpPr>
          <p:cNvPr id="516" name="Google Shape;516;g2acd5f69be1_0_460"/>
          <p:cNvSpPr/>
          <p:nvPr/>
        </p:nvSpPr>
        <p:spPr>
          <a:xfrm>
            <a:off x="1676610" y="34036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acd5f69be1_0_460"/>
          <p:cNvSpPr/>
          <p:nvPr/>
        </p:nvSpPr>
        <p:spPr>
          <a:xfrm>
            <a:off x="1944924" y="86312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518" name="Google Shape;518;g2acd5f69be1_0_460"/>
          <p:cNvSpPr/>
          <p:nvPr/>
        </p:nvSpPr>
        <p:spPr>
          <a:xfrm>
            <a:off x="2290128" y="92543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01E1E9"/>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519" name="Google Shape;519;g2acd5f69be1_0_460"/>
          <p:cNvSpPr/>
          <p:nvPr/>
        </p:nvSpPr>
        <p:spPr>
          <a:xfrm>
            <a:off x="3429202" y="92543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01E1E9"/>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520" name="Google Shape;520;g2acd5f69be1_0_460"/>
          <p:cNvSpPr/>
          <p:nvPr/>
        </p:nvSpPr>
        <p:spPr>
          <a:xfrm>
            <a:off x="4568274" y="92543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01E1E9"/>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521" name="Google Shape;521;g2acd5f69be1_0_460"/>
          <p:cNvSpPr/>
          <p:nvPr/>
        </p:nvSpPr>
        <p:spPr>
          <a:xfrm>
            <a:off x="5707348" y="92543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01E1E9"/>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522" name="Google Shape;522;g2acd5f69be1_0_460"/>
          <p:cNvSpPr/>
          <p:nvPr/>
        </p:nvSpPr>
        <p:spPr>
          <a:xfrm>
            <a:off x="6846466" y="92543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01E1E9"/>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523" name="Google Shape;523;g2acd5f69be1_0_460"/>
          <p:cNvSpPr/>
          <p:nvPr/>
        </p:nvSpPr>
        <p:spPr>
          <a:xfrm>
            <a:off x="7985540" y="92543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01E1E9"/>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524" name="Google Shape;524;g2acd5f69be1_0_460"/>
          <p:cNvSpPr/>
          <p:nvPr/>
        </p:nvSpPr>
        <p:spPr>
          <a:xfrm>
            <a:off x="9124615" y="92543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01E1E9"/>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525" name="Google Shape;525;g2acd5f69be1_0_460"/>
          <p:cNvSpPr/>
          <p:nvPr/>
        </p:nvSpPr>
        <p:spPr>
          <a:xfrm>
            <a:off x="10240106" y="92543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01E1E9"/>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526" name="Google Shape;526;g2acd5f69be1_0_460"/>
          <p:cNvSpPr/>
          <p:nvPr/>
        </p:nvSpPr>
        <p:spPr>
          <a:xfrm>
            <a:off x="1810789" y="81137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527" name="Google Shape;527;g2acd5f69be1_0_460"/>
          <p:cNvSpPr/>
          <p:nvPr/>
        </p:nvSpPr>
        <p:spPr>
          <a:xfrm>
            <a:off x="1810789" y="75963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528" name="Google Shape;528;g2acd5f69be1_0_460"/>
          <p:cNvSpPr/>
          <p:nvPr/>
        </p:nvSpPr>
        <p:spPr>
          <a:xfrm>
            <a:off x="1810789" y="70788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529" name="Google Shape;529;g2acd5f69be1_0_460"/>
          <p:cNvSpPr/>
          <p:nvPr/>
        </p:nvSpPr>
        <p:spPr>
          <a:xfrm>
            <a:off x="1810789" y="65613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530" name="Google Shape;530;g2acd5f69be1_0_460"/>
          <p:cNvSpPr/>
          <p:nvPr/>
        </p:nvSpPr>
        <p:spPr>
          <a:xfrm>
            <a:off x="1810789" y="60440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531" name="Google Shape;531;g2acd5f69be1_0_460"/>
          <p:cNvSpPr/>
          <p:nvPr/>
        </p:nvSpPr>
        <p:spPr>
          <a:xfrm>
            <a:off x="1810789" y="55265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532" name="Google Shape;532;g2acd5f69be1_0_460"/>
          <p:cNvSpPr/>
          <p:nvPr/>
        </p:nvSpPr>
        <p:spPr>
          <a:xfrm>
            <a:off x="1810789" y="50092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533" name="Google Shape;533;g2acd5f69be1_0_460"/>
          <p:cNvSpPr/>
          <p:nvPr/>
        </p:nvSpPr>
        <p:spPr>
          <a:xfrm>
            <a:off x="1810789" y="44917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534" name="Google Shape;534;g2acd5f69be1_0_460"/>
          <p:cNvSpPr/>
          <p:nvPr/>
        </p:nvSpPr>
        <p:spPr>
          <a:xfrm>
            <a:off x="1810789" y="39742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535" name="Google Shape;535;g2acd5f69be1_0_460"/>
          <p:cNvSpPr/>
          <p:nvPr/>
        </p:nvSpPr>
        <p:spPr>
          <a:xfrm>
            <a:off x="1676610" y="34567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01E1E9"/>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preencoded.png" id="536" name="Google Shape;536;g2acd5f69be1_0_460"/>
          <p:cNvPicPr preferRelativeResize="0"/>
          <p:nvPr/>
        </p:nvPicPr>
        <p:blipFill rotWithShape="1">
          <a:blip r:embed="rId16">
            <a:alphaModFix/>
          </a:blip>
          <a:srcRect b="0" l="0" r="0" t="0"/>
          <a:stretch/>
        </p:blipFill>
        <p:spPr>
          <a:xfrm>
            <a:off x="2326936" y="3403600"/>
            <a:ext cx="8291592" cy="5511006"/>
          </a:xfrm>
          <a:prstGeom prst="rect">
            <a:avLst/>
          </a:prstGeom>
          <a:noFill/>
          <a:ln>
            <a:noFill/>
          </a:ln>
        </p:spPr>
      </p:pic>
      <p:pic>
        <p:nvPicPr>
          <p:cNvPr descr="preencoded.png" id="537" name="Google Shape;537;g2acd5f69be1_0_460"/>
          <p:cNvPicPr preferRelativeResize="0"/>
          <p:nvPr/>
        </p:nvPicPr>
        <p:blipFill rotWithShape="1">
          <a:blip r:embed="rId17">
            <a:alphaModFix/>
          </a:blip>
          <a:srcRect b="0" l="0" r="0" t="0"/>
          <a:stretch/>
        </p:blipFill>
        <p:spPr>
          <a:xfrm>
            <a:off x="3471236" y="3817144"/>
            <a:ext cx="11567" cy="5258445"/>
          </a:xfrm>
          <a:prstGeom prst="rect">
            <a:avLst/>
          </a:prstGeom>
          <a:noFill/>
          <a:ln>
            <a:noFill/>
          </a:ln>
        </p:spPr>
      </p:pic>
      <p:pic>
        <p:nvPicPr>
          <p:cNvPr descr="preencoded.png" id="538" name="Google Shape;538;g2acd5f69be1_0_460"/>
          <p:cNvPicPr preferRelativeResize="0"/>
          <p:nvPr/>
        </p:nvPicPr>
        <p:blipFill rotWithShape="1">
          <a:blip r:embed="rId18">
            <a:alphaModFix/>
          </a:blip>
          <a:srcRect b="0" l="0" r="0" t="0"/>
          <a:stretch/>
        </p:blipFill>
        <p:spPr>
          <a:xfrm>
            <a:off x="4609749" y="3817144"/>
            <a:ext cx="11567" cy="5258445"/>
          </a:xfrm>
          <a:prstGeom prst="rect">
            <a:avLst/>
          </a:prstGeom>
          <a:noFill/>
          <a:ln>
            <a:noFill/>
          </a:ln>
        </p:spPr>
      </p:pic>
      <p:pic>
        <p:nvPicPr>
          <p:cNvPr descr="preencoded.png" id="539" name="Google Shape;539;g2acd5f69be1_0_460"/>
          <p:cNvPicPr preferRelativeResize="0"/>
          <p:nvPr/>
        </p:nvPicPr>
        <p:blipFill rotWithShape="1">
          <a:blip r:embed="rId19">
            <a:alphaModFix/>
          </a:blip>
          <a:srcRect b="0" l="0" r="0" t="0"/>
          <a:stretch/>
        </p:blipFill>
        <p:spPr>
          <a:xfrm>
            <a:off x="5748265" y="3817144"/>
            <a:ext cx="11567" cy="5258445"/>
          </a:xfrm>
          <a:prstGeom prst="rect">
            <a:avLst/>
          </a:prstGeom>
          <a:noFill/>
          <a:ln>
            <a:noFill/>
          </a:ln>
        </p:spPr>
      </p:pic>
      <p:pic>
        <p:nvPicPr>
          <p:cNvPr descr="preencoded.png" id="540" name="Google Shape;540;g2acd5f69be1_0_460"/>
          <p:cNvPicPr preferRelativeResize="0"/>
          <p:nvPr/>
        </p:nvPicPr>
        <p:blipFill rotWithShape="1">
          <a:blip r:embed="rId20">
            <a:alphaModFix/>
          </a:blip>
          <a:srcRect b="0" l="0" r="0" t="0"/>
          <a:stretch/>
        </p:blipFill>
        <p:spPr>
          <a:xfrm>
            <a:off x="6886778" y="3817144"/>
            <a:ext cx="11567" cy="5258445"/>
          </a:xfrm>
          <a:prstGeom prst="rect">
            <a:avLst/>
          </a:prstGeom>
          <a:noFill/>
          <a:ln>
            <a:noFill/>
          </a:ln>
        </p:spPr>
      </p:pic>
      <p:pic>
        <p:nvPicPr>
          <p:cNvPr descr="preencoded.png" id="541" name="Google Shape;541;g2acd5f69be1_0_460"/>
          <p:cNvPicPr preferRelativeResize="0"/>
          <p:nvPr/>
        </p:nvPicPr>
        <p:blipFill rotWithShape="1">
          <a:blip r:embed="rId21">
            <a:alphaModFix/>
          </a:blip>
          <a:srcRect b="0" l="0" r="0" t="0"/>
          <a:stretch/>
        </p:blipFill>
        <p:spPr>
          <a:xfrm>
            <a:off x="8025298" y="3817144"/>
            <a:ext cx="11567" cy="5258445"/>
          </a:xfrm>
          <a:prstGeom prst="rect">
            <a:avLst/>
          </a:prstGeom>
          <a:noFill/>
          <a:ln>
            <a:noFill/>
          </a:ln>
        </p:spPr>
      </p:pic>
      <p:pic>
        <p:nvPicPr>
          <p:cNvPr descr="preencoded.png" id="542" name="Google Shape;542;g2acd5f69be1_0_460"/>
          <p:cNvPicPr preferRelativeResize="0"/>
          <p:nvPr/>
        </p:nvPicPr>
        <p:blipFill rotWithShape="1">
          <a:blip r:embed="rId22">
            <a:alphaModFix/>
          </a:blip>
          <a:srcRect b="0" l="0" r="0" t="0"/>
          <a:stretch/>
        </p:blipFill>
        <p:spPr>
          <a:xfrm>
            <a:off x="9163811" y="3817144"/>
            <a:ext cx="11567" cy="5258445"/>
          </a:xfrm>
          <a:prstGeom prst="rect">
            <a:avLst/>
          </a:prstGeom>
          <a:noFill/>
          <a:ln>
            <a:noFill/>
          </a:ln>
        </p:spPr>
      </p:pic>
      <p:pic>
        <p:nvPicPr>
          <p:cNvPr descr="preencoded.png" id="543" name="Google Shape;543;g2acd5f69be1_0_460"/>
          <p:cNvPicPr preferRelativeResize="0"/>
          <p:nvPr/>
        </p:nvPicPr>
        <p:blipFill rotWithShape="1">
          <a:blip r:embed="rId23">
            <a:alphaModFix/>
          </a:blip>
          <a:srcRect b="0" l="0" r="0" t="0"/>
          <a:stretch/>
        </p:blipFill>
        <p:spPr>
          <a:xfrm>
            <a:off x="10302324" y="3817144"/>
            <a:ext cx="11567" cy="5258445"/>
          </a:xfrm>
          <a:prstGeom prst="rect">
            <a:avLst/>
          </a:prstGeom>
          <a:noFill/>
          <a:ln>
            <a:noFill/>
          </a:ln>
        </p:spPr>
      </p:pic>
      <p:pic>
        <p:nvPicPr>
          <p:cNvPr descr="preencoded.png" id="544" name="Google Shape;544;g2acd5f69be1_0_460"/>
          <p:cNvPicPr preferRelativeResize="0"/>
          <p:nvPr/>
        </p:nvPicPr>
        <p:blipFill rotWithShape="1">
          <a:blip r:embed="rId24">
            <a:alphaModFix/>
          </a:blip>
          <a:srcRect b="0" l="0" r="0" t="0"/>
          <a:stretch/>
        </p:blipFill>
        <p:spPr>
          <a:xfrm>
            <a:off x="2314008" y="5115545"/>
            <a:ext cx="8050167" cy="2373585"/>
          </a:xfrm>
          <a:prstGeom prst="rect">
            <a:avLst/>
          </a:prstGeom>
          <a:noFill/>
          <a:ln>
            <a:noFill/>
          </a:ln>
        </p:spPr>
      </p:pic>
      <p:pic>
        <p:nvPicPr>
          <p:cNvPr descr="preencoded.png" id="545" name="Google Shape;545;g2acd5f69be1_0_460"/>
          <p:cNvPicPr preferRelativeResize="0"/>
          <p:nvPr/>
        </p:nvPicPr>
        <p:blipFill rotWithShape="1">
          <a:blip r:embed="rId25">
            <a:alphaModFix/>
          </a:blip>
          <a:srcRect b="0" l="0" r="0" t="0"/>
          <a:stretch/>
        </p:blipFill>
        <p:spPr>
          <a:xfrm>
            <a:off x="2327612" y="5991225"/>
            <a:ext cx="8044030" cy="2268538"/>
          </a:xfrm>
          <a:prstGeom prst="rect">
            <a:avLst/>
          </a:prstGeom>
          <a:noFill/>
          <a:ln>
            <a:noFill/>
          </a:ln>
        </p:spPr>
      </p:pic>
      <p:pic>
        <p:nvPicPr>
          <p:cNvPr descr="preencoded.png" id="546" name="Google Shape;546;g2acd5f69be1_0_460"/>
          <p:cNvPicPr preferRelativeResize="0"/>
          <p:nvPr/>
        </p:nvPicPr>
        <p:blipFill rotWithShape="1">
          <a:blip r:embed="rId26">
            <a:alphaModFix/>
          </a:blip>
          <a:srcRect b="0" l="0" r="0" t="0"/>
          <a:stretch/>
        </p:blipFill>
        <p:spPr>
          <a:xfrm>
            <a:off x="3400221" y="5687343"/>
            <a:ext cx="153591" cy="153566"/>
          </a:xfrm>
          <a:prstGeom prst="rect">
            <a:avLst/>
          </a:prstGeom>
          <a:noFill/>
          <a:ln>
            <a:noFill/>
          </a:ln>
        </p:spPr>
      </p:pic>
      <p:pic>
        <p:nvPicPr>
          <p:cNvPr descr="preencoded.png" id="547" name="Google Shape;547;g2acd5f69be1_0_460"/>
          <p:cNvPicPr preferRelativeResize="0"/>
          <p:nvPr/>
        </p:nvPicPr>
        <p:blipFill rotWithShape="1">
          <a:blip r:embed="rId27">
            <a:alphaModFix/>
          </a:blip>
          <a:srcRect b="0" l="0" r="0" t="0"/>
          <a:stretch/>
        </p:blipFill>
        <p:spPr>
          <a:xfrm>
            <a:off x="3400221" y="6612830"/>
            <a:ext cx="153591" cy="153566"/>
          </a:xfrm>
          <a:prstGeom prst="rect">
            <a:avLst/>
          </a:prstGeom>
          <a:noFill/>
          <a:ln>
            <a:noFill/>
          </a:ln>
        </p:spPr>
      </p:pic>
      <p:pic>
        <p:nvPicPr>
          <p:cNvPr descr="preencoded.png" id="548" name="Google Shape;548;g2acd5f69be1_0_460"/>
          <p:cNvPicPr preferRelativeResize="0"/>
          <p:nvPr/>
        </p:nvPicPr>
        <p:blipFill rotWithShape="1">
          <a:blip r:embed="rId28">
            <a:alphaModFix/>
          </a:blip>
          <a:srcRect b="0" l="0" r="0" t="0"/>
          <a:stretch/>
        </p:blipFill>
        <p:spPr>
          <a:xfrm>
            <a:off x="4538737" y="5282977"/>
            <a:ext cx="153591" cy="153566"/>
          </a:xfrm>
          <a:prstGeom prst="rect">
            <a:avLst/>
          </a:prstGeom>
          <a:noFill/>
          <a:ln>
            <a:noFill/>
          </a:ln>
        </p:spPr>
      </p:pic>
      <p:pic>
        <p:nvPicPr>
          <p:cNvPr descr="preencoded.png" id="549" name="Google Shape;549;g2acd5f69be1_0_460"/>
          <p:cNvPicPr preferRelativeResize="0"/>
          <p:nvPr/>
        </p:nvPicPr>
        <p:blipFill rotWithShape="1">
          <a:blip r:embed="rId29">
            <a:alphaModFix/>
          </a:blip>
          <a:srcRect b="0" l="0" r="0" t="0"/>
          <a:stretch/>
        </p:blipFill>
        <p:spPr>
          <a:xfrm>
            <a:off x="4538737" y="7047210"/>
            <a:ext cx="153591" cy="153566"/>
          </a:xfrm>
          <a:prstGeom prst="rect">
            <a:avLst/>
          </a:prstGeom>
          <a:noFill/>
          <a:ln>
            <a:noFill/>
          </a:ln>
        </p:spPr>
      </p:pic>
      <p:pic>
        <p:nvPicPr>
          <p:cNvPr descr="preencoded.png" id="550" name="Google Shape;550;g2acd5f69be1_0_460"/>
          <p:cNvPicPr preferRelativeResize="0"/>
          <p:nvPr/>
        </p:nvPicPr>
        <p:blipFill rotWithShape="1">
          <a:blip r:embed="rId30">
            <a:alphaModFix/>
          </a:blip>
          <a:srcRect b="0" l="0" r="0" t="0"/>
          <a:stretch/>
        </p:blipFill>
        <p:spPr>
          <a:xfrm>
            <a:off x="5677253" y="7364512"/>
            <a:ext cx="153591" cy="153566"/>
          </a:xfrm>
          <a:prstGeom prst="rect">
            <a:avLst/>
          </a:prstGeom>
          <a:noFill/>
          <a:ln>
            <a:noFill/>
          </a:ln>
        </p:spPr>
      </p:pic>
      <p:pic>
        <p:nvPicPr>
          <p:cNvPr descr="preencoded.png" id="551" name="Google Shape;551;g2acd5f69be1_0_460"/>
          <p:cNvPicPr preferRelativeResize="0"/>
          <p:nvPr/>
        </p:nvPicPr>
        <p:blipFill rotWithShape="1">
          <a:blip r:embed="rId31">
            <a:alphaModFix/>
          </a:blip>
          <a:srcRect b="0" l="0" r="0" t="0"/>
          <a:stretch/>
        </p:blipFill>
        <p:spPr>
          <a:xfrm>
            <a:off x="5677253" y="5943526"/>
            <a:ext cx="153591" cy="153566"/>
          </a:xfrm>
          <a:prstGeom prst="rect">
            <a:avLst/>
          </a:prstGeom>
          <a:noFill/>
          <a:ln>
            <a:noFill/>
          </a:ln>
        </p:spPr>
      </p:pic>
      <p:pic>
        <p:nvPicPr>
          <p:cNvPr descr="preencoded.png" id="552" name="Google Shape;552;g2acd5f69be1_0_460"/>
          <p:cNvPicPr preferRelativeResize="0"/>
          <p:nvPr/>
        </p:nvPicPr>
        <p:blipFill rotWithShape="1">
          <a:blip r:embed="rId32">
            <a:alphaModFix/>
          </a:blip>
          <a:srcRect b="0" l="0" r="0" t="0"/>
          <a:stretch/>
        </p:blipFill>
        <p:spPr>
          <a:xfrm>
            <a:off x="6820393" y="6364932"/>
            <a:ext cx="153591" cy="153566"/>
          </a:xfrm>
          <a:prstGeom prst="rect">
            <a:avLst/>
          </a:prstGeom>
          <a:noFill/>
          <a:ln>
            <a:noFill/>
          </a:ln>
        </p:spPr>
      </p:pic>
      <p:pic>
        <p:nvPicPr>
          <p:cNvPr descr="preencoded.png" id="553" name="Google Shape;553;g2acd5f69be1_0_460"/>
          <p:cNvPicPr preferRelativeResize="0"/>
          <p:nvPr/>
        </p:nvPicPr>
        <p:blipFill rotWithShape="1">
          <a:blip r:embed="rId33">
            <a:alphaModFix/>
          </a:blip>
          <a:srcRect b="0" l="0" r="0" t="0"/>
          <a:stretch/>
        </p:blipFill>
        <p:spPr>
          <a:xfrm>
            <a:off x="6820393" y="6052344"/>
            <a:ext cx="153591" cy="153566"/>
          </a:xfrm>
          <a:prstGeom prst="rect">
            <a:avLst/>
          </a:prstGeom>
          <a:noFill/>
          <a:ln>
            <a:noFill/>
          </a:ln>
        </p:spPr>
      </p:pic>
      <p:pic>
        <p:nvPicPr>
          <p:cNvPr descr="preencoded.png" id="554" name="Google Shape;554;g2acd5f69be1_0_460"/>
          <p:cNvPicPr preferRelativeResize="0"/>
          <p:nvPr/>
        </p:nvPicPr>
        <p:blipFill rotWithShape="1">
          <a:blip r:embed="rId34">
            <a:alphaModFix/>
          </a:blip>
          <a:srcRect b="0" l="0" r="0" t="0"/>
          <a:stretch/>
        </p:blipFill>
        <p:spPr>
          <a:xfrm>
            <a:off x="7954282" y="7299275"/>
            <a:ext cx="153591" cy="153566"/>
          </a:xfrm>
          <a:prstGeom prst="rect">
            <a:avLst/>
          </a:prstGeom>
          <a:noFill/>
          <a:ln>
            <a:noFill/>
          </a:ln>
        </p:spPr>
      </p:pic>
      <p:pic>
        <p:nvPicPr>
          <p:cNvPr descr="preencoded.png" id="555" name="Google Shape;555;g2acd5f69be1_0_460"/>
          <p:cNvPicPr preferRelativeResize="0"/>
          <p:nvPr/>
        </p:nvPicPr>
        <p:blipFill rotWithShape="1">
          <a:blip r:embed="rId35">
            <a:alphaModFix/>
          </a:blip>
          <a:srcRect b="0" l="0" r="0" t="0"/>
          <a:stretch/>
        </p:blipFill>
        <p:spPr>
          <a:xfrm>
            <a:off x="7954282" y="6708577"/>
            <a:ext cx="153591" cy="153566"/>
          </a:xfrm>
          <a:prstGeom prst="rect">
            <a:avLst/>
          </a:prstGeom>
          <a:noFill/>
          <a:ln>
            <a:noFill/>
          </a:ln>
        </p:spPr>
      </p:pic>
      <p:pic>
        <p:nvPicPr>
          <p:cNvPr descr="preencoded.png" id="556" name="Google Shape;556;g2acd5f69be1_0_460"/>
          <p:cNvPicPr preferRelativeResize="0"/>
          <p:nvPr/>
        </p:nvPicPr>
        <p:blipFill rotWithShape="1">
          <a:blip r:embed="rId36">
            <a:alphaModFix/>
          </a:blip>
          <a:srcRect b="0" l="0" r="0" t="0"/>
          <a:stretch/>
        </p:blipFill>
        <p:spPr>
          <a:xfrm>
            <a:off x="9097425" y="6604149"/>
            <a:ext cx="153591" cy="153566"/>
          </a:xfrm>
          <a:prstGeom prst="rect">
            <a:avLst/>
          </a:prstGeom>
          <a:noFill/>
          <a:ln>
            <a:noFill/>
          </a:ln>
        </p:spPr>
      </p:pic>
      <p:pic>
        <p:nvPicPr>
          <p:cNvPr descr="preencoded.png" id="557" name="Google Shape;557;g2acd5f69be1_0_460"/>
          <p:cNvPicPr preferRelativeResize="0"/>
          <p:nvPr/>
        </p:nvPicPr>
        <p:blipFill rotWithShape="1">
          <a:blip r:embed="rId37">
            <a:alphaModFix/>
          </a:blip>
          <a:srcRect b="0" l="0" r="0" t="0"/>
          <a:stretch/>
        </p:blipFill>
        <p:spPr>
          <a:xfrm>
            <a:off x="9097425" y="6204471"/>
            <a:ext cx="153591" cy="153566"/>
          </a:xfrm>
          <a:prstGeom prst="rect">
            <a:avLst/>
          </a:prstGeom>
          <a:noFill/>
          <a:ln>
            <a:noFill/>
          </a:ln>
        </p:spPr>
      </p:pic>
      <p:sp>
        <p:nvSpPr>
          <p:cNvPr id="558" name="Google Shape;558;g2acd5f69be1_0_460"/>
          <p:cNvSpPr/>
          <p:nvPr/>
        </p:nvSpPr>
        <p:spPr>
          <a:xfrm>
            <a:off x="15419727" y="3390900"/>
            <a:ext cx="56013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acd5f69be1_0_460"/>
          <p:cNvSpPr/>
          <p:nvPr/>
        </p:nvSpPr>
        <p:spPr>
          <a:xfrm>
            <a:off x="15419727" y="33909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60" name="Google Shape;560;g2acd5f69be1_0_460"/>
          <p:cNvPicPr preferRelativeResize="0"/>
          <p:nvPr/>
        </p:nvPicPr>
        <p:blipFill rotWithShape="1">
          <a:blip r:embed="rId38">
            <a:alphaModFix/>
          </a:blip>
          <a:srcRect b="0" l="0" r="0" t="0"/>
          <a:stretch/>
        </p:blipFill>
        <p:spPr>
          <a:xfrm>
            <a:off x="15419727" y="3390900"/>
            <a:ext cx="5575997" cy="5575300"/>
          </a:xfrm>
          <a:prstGeom prst="rect">
            <a:avLst/>
          </a:prstGeom>
          <a:noFill/>
          <a:ln>
            <a:noFill/>
          </a:ln>
        </p:spPr>
      </p:pic>
      <p:pic>
        <p:nvPicPr>
          <p:cNvPr descr="preencoded.png" id="561" name="Google Shape;561;g2acd5f69be1_0_460"/>
          <p:cNvPicPr preferRelativeResize="0"/>
          <p:nvPr/>
        </p:nvPicPr>
        <p:blipFill rotWithShape="1">
          <a:blip r:embed="rId39">
            <a:alphaModFix/>
          </a:blip>
          <a:srcRect b="0" l="0" r="0" t="0"/>
          <a:stretch/>
        </p:blipFill>
        <p:spPr>
          <a:xfrm>
            <a:off x="15419727" y="3390900"/>
            <a:ext cx="5575997" cy="5575300"/>
          </a:xfrm>
          <a:prstGeom prst="rect">
            <a:avLst/>
          </a:prstGeom>
          <a:noFill/>
          <a:ln>
            <a:noFill/>
          </a:ln>
        </p:spPr>
      </p:pic>
      <p:sp>
        <p:nvSpPr>
          <p:cNvPr id="562" name="Google Shape;562;g2acd5f69be1_0_460"/>
          <p:cNvSpPr/>
          <p:nvPr/>
        </p:nvSpPr>
        <p:spPr>
          <a:xfrm>
            <a:off x="17540892" y="5565279"/>
            <a:ext cx="1346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acd5f69be1_0_460"/>
          <p:cNvSpPr/>
          <p:nvPr/>
        </p:nvSpPr>
        <p:spPr>
          <a:xfrm>
            <a:off x="17540892" y="5505450"/>
            <a:ext cx="1549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34.574</a:t>
            </a:r>
            <a:endParaRPr b="0" i="0" sz="4800" u="none" cap="none" strike="noStrike">
              <a:solidFill>
                <a:schemeClr val="dk1"/>
              </a:solidFill>
              <a:latin typeface="Calibri"/>
              <a:ea typeface="Calibri"/>
              <a:cs typeface="Calibri"/>
              <a:sym typeface="Calibri"/>
            </a:endParaRPr>
          </a:p>
        </p:txBody>
      </p:sp>
      <p:sp>
        <p:nvSpPr>
          <p:cNvPr id="564" name="Google Shape;564;g2acd5f69be1_0_460"/>
          <p:cNvSpPr/>
          <p:nvPr/>
        </p:nvSpPr>
        <p:spPr>
          <a:xfrm>
            <a:off x="17712364" y="62420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565" name="Google Shape;565;g2acd5f69be1_0_460"/>
          <p:cNvSpPr/>
          <p:nvPr/>
        </p:nvSpPr>
        <p:spPr>
          <a:xfrm>
            <a:off x="14111464"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acd5f69be1_0_460"/>
          <p:cNvSpPr/>
          <p:nvPr/>
        </p:nvSpPr>
        <p:spPr>
          <a:xfrm>
            <a:off x="14111464" y="105156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acd5f69be1_0_460"/>
          <p:cNvSpPr/>
          <p:nvPr/>
        </p:nvSpPr>
        <p:spPr>
          <a:xfrm>
            <a:off x="14009851"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Bebas Neue"/>
                <a:ea typeface="Bebas Neue"/>
                <a:cs typeface="Bebas Neue"/>
                <a:sym typeface="Bebas Neue"/>
              </a:rPr>
              <a:t>Treasure Found</a:t>
            </a:r>
            <a:endParaRPr b="0" i="0" sz="4800" u="none" cap="none" strike="noStrike">
              <a:solidFill>
                <a:schemeClr val="dk1"/>
              </a:solidFill>
              <a:latin typeface="Calibri"/>
              <a:ea typeface="Calibri"/>
              <a:cs typeface="Calibri"/>
              <a:sym typeface="Calibri"/>
            </a:endParaRPr>
          </a:p>
        </p:txBody>
      </p:sp>
      <p:sp>
        <p:nvSpPr>
          <p:cNvPr id="568" name="Google Shape;568;g2acd5f69be1_0_460"/>
          <p:cNvSpPr/>
          <p:nvPr/>
        </p:nvSpPr>
        <p:spPr>
          <a:xfrm>
            <a:off x="14043722" y="113538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69" name="Google Shape;569;g2acd5f69be1_0_460"/>
          <p:cNvSpPr/>
          <p:nvPr/>
        </p:nvSpPr>
        <p:spPr>
          <a:xfrm>
            <a:off x="2019552" y="102235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acd5f69be1_0_460"/>
          <p:cNvSpPr/>
          <p:nvPr/>
        </p:nvSpPr>
        <p:spPr>
          <a:xfrm>
            <a:off x="2019552" y="10223500"/>
            <a:ext cx="78750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acd5f69be1_0_460"/>
          <p:cNvSpPr/>
          <p:nvPr/>
        </p:nvSpPr>
        <p:spPr>
          <a:xfrm>
            <a:off x="1917940" y="102235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FFFFFF"/>
                </a:solidFill>
                <a:latin typeface="Bebas Neue"/>
                <a:ea typeface="Bebas Neue"/>
                <a:cs typeface="Bebas Neue"/>
                <a:sym typeface="Bebas Neue"/>
              </a:rPr>
              <a:t>Spellcasting Progress</a:t>
            </a:r>
            <a:endParaRPr b="0" i="0" sz="4800" u="none" cap="none" strike="noStrike">
              <a:solidFill>
                <a:schemeClr val="dk1"/>
              </a:solidFill>
              <a:latin typeface="Calibri"/>
              <a:ea typeface="Calibri"/>
              <a:cs typeface="Calibri"/>
              <a:sym typeface="Calibri"/>
            </a:endParaRPr>
          </a:p>
        </p:txBody>
      </p:sp>
      <p:sp>
        <p:nvSpPr>
          <p:cNvPr id="572" name="Google Shape;572;g2acd5f69be1_0_460"/>
          <p:cNvSpPr/>
          <p:nvPr/>
        </p:nvSpPr>
        <p:spPr>
          <a:xfrm>
            <a:off x="1951811" y="110617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577" name="Shape 577"/>
        <p:cNvGrpSpPr/>
        <p:nvPr/>
      </p:nvGrpSpPr>
      <p:grpSpPr>
        <a:xfrm>
          <a:off x="0" y="0"/>
          <a:ext cx="0" cy="0"/>
          <a:chOff x="0" y="0"/>
          <a:chExt cx="0" cy="0"/>
        </a:xfrm>
      </p:grpSpPr>
      <p:pic>
        <p:nvPicPr>
          <p:cNvPr descr="preencoded.png" id="578" name="Google Shape;578;g2acd5f69be1_0_54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9" name="Google Shape;579;g2acd5f69be1_0_5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80" name="Google Shape;580;g2acd5f69be1_0_54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1" name="Google Shape;581;g2acd5f69be1_0_547"/>
          <p:cNvSpPr/>
          <p:nvPr/>
        </p:nvSpPr>
        <p:spPr>
          <a:xfrm>
            <a:off x="-1075401" y="11696700"/>
            <a:ext cx="7464300" cy="1557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8000" u="none" cap="none" strike="noStrike">
                <a:solidFill>
                  <a:srgbClr val="04F7FF"/>
                </a:solidFill>
                <a:latin typeface="Bebas Neue"/>
                <a:ea typeface="Bebas Neue"/>
                <a:cs typeface="Bebas Neue"/>
                <a:sym typeface="Bebas Neu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586" name="Shape 586"/>
        <p:cNvGrpSpPr/>
        <p:nvPr/>
      </p:nvGrpSpPr>
      <p:grpSpPr>
        <a:xfrm>
          <a:off x="0" y="0"/>
          <a:ext cx="0" cy="0"/>
          <a:chOff x="0" y="0"/>
          <a:chExt cx="0" cy="0"/>
        </a:xfrm>
      </p:grpSpPr>
      <p:pic>
        <p:nvPicPr>
          <p:cNvPr descr="preencoded.png" id="587" name="Google Shape;587;g2acd5f69be1_0_55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88" name="Google Shape;588;g2acd5f69be1_0_555"/>
          <p:cNvPicPr preferRelativeResize="0"/>
          <p:nvPr/>
        </p:nvPicPr>
        <p:blipFill rotWithShape="1">
          <a:blip r:embed="rId4">
            <a:alphaModFix/>
          </a:blip>
          <a:srcRect b="0" l="0" r="0" t="0"/>
          <a:stretch/>
        </p:blipFill>
        <p:spPr>
          <a:xfrm>
            <a:off x="254032" y="596900"/>
            <a:ext cx="11806964" cy="12522200"/>
          </a:xfrm>
          <a:prstGeom prst="rect">
            <a:avLst/>
          </a:prstGeom>
          <a:noFill/>
          <a:ln>
            <a:noFill/>
          </a:ln>
        </p:spPr>
      </p:pic>
      <p:pic>
        <p:nvPicPr>
          <p:cNvPr descr="preencoded.png" id="589" name="Google Shape;589;g2acd5f69be1_0_555"/>
          <p:cNvPicPr preferRelativeResize="0"/>
          <p:nvPr/>
        </p:nvPicPr>
        <p:blipFill rotWithShape="1">
          <a:blip r:embed="rId5">
            <a:alphaModFix/>
          </a:blip>
          <a:srcRect b="0" l="0" r="0" t="0"/>
          <a:stretch/>
        </p:blipFill>
        <p:spPr>
          <a:xfrm>
            <a:off x="510702" y="854224"/>
            <a:ext cx="11292945" cy="12008247"/>
          </a:xfrm>
          <a:prstGeom prst="rect">
            <a:avLst/>
          </a:prstGeom>
          <a:noFill/>
          <a:ln>
            <a:noFill/>
          </a:ln>
        </p:spPr>
      </p:pic>
      <p:pic>
        <p:nvPicPr>
          <p:cNvPr descr="preencoded.png" id="590" name="Google Shape;590;g2acd5f69be1_0_555"/>
          <p:cNvPicPr preferRelativeResize="0"/>
          <p:nvPr/>
        </p:nvPicPr>
        <p:blipFill rotWithShape="1">
          <a:blip r:embed="rId6">
            <a:alphaModFix/>
          </a:blip>
          <a:srcRect b="0" l="0" r="0" t="0"/>
          <a:stretch/>
        </p:blipFill>
        <p:spPr>
          <a:xfrm>
            <a:off x="8299880" y="1127175"/>
            <a:ext cx="3224693" cy="2572221"/>
          </a:xfrm>
          <a:prstGeom prst="rect">
            <a:avLst/>
          </a:prstGeom>
          <a:noFill/>
          <a:ln>
            <a:noFill/>
          </a:ln>
        </p:spPr>
      </p:pic>
      <p:pic>
        <p:nvPicPr>
          <p:cNvPr descr="preencoded.png" id="591" name="Google Shape;591;g2acd5f69be1_0_555"/>
          <p:cNvPicPr preferRelativeResize="0"/>
          <p:nvPr/>
        </p:nvPicPr>
        <p:blipFill rotWithShape="1">
          <a:blip r:embed="rId7">
            <a:alphaModFix/>
          </a:blip>
          <a:srcRect b="0" l="0" r="0" t="0"/>
          <a:stretch/>
        </p:blipFill>
        <p:spPr>
          <a:xfrm>
            <a:off x="776995" y="1123330"/>
            <a:ext cx="10743761" cy="2576066"/>
          </a:xfrm>
          <a:prstGeom prst="rect">
            <a:avLst/>
          </a:prstGeom>
          <a:noFill/>
          <a:ln>
            <a:noFill/>
          </a:ln>
        </p:spPr>
      </p:pic>
      <p:pic>
        <p:nvPicPr>
          <p:cNvPr descr="preencoded.png" id="592" name="Google Shape;592;g2acd5f69be1_0_555"/>
          <p:cNvPicPr preferRelativeResize="0"/>
          <p:nvPr/>
        </p:nvPicPr>
        <p:blipFill rotWithShape="1">
          <a:blip r:embed="rId8">
            <a:alphaModFix/>
          </a:blip>
          <a:srcRect b="0" l="0" r="0" t="0"/>
          <a:stretch/>
        </p:blipFill>
        <p:spPr>
          <a:xfrm>
            <a:off x="776995" y="3745582"/>
            <a:ext cx="10747600" cy="8852767"/>
          </a:xfrm>
          <a:prstGeom prst="rect">
            <a:avLst/>
          </a:prstGeom>
          <a:noFill/>
          <a:ln>
            <a:noFill/>
          </a:ln>
        </p:spPr>
      </p:pic>
      <p:pic>
        <p:nvPicPr>
          <p:cNvPr descr="preencoded.png" id="593" name="Google Shape;593;g2acd5f69be1_0_555"/>
          <p:cNvPicPr preferRelativeResize="0"/>
          <p:nvPr/>
        </p:nvPicPr>
        <p:blipFill rotWithShape="1">
          <a:blip r:embed="rId9">
            <a:alphaModFix/>
          </a:blip>
          <a:srcRect b="0" l="0" r="0" t="0"/>
          <a:stretch/>
        </p:blipFill>
        <p:spPr>
          <a:xfrm>
            <a:off x="4164887" y="3273028"/>
            <a:ext cx="124783" cy="124768"/>
          </a:xfrm>
          <a:prstGeom prst="rect">
            <a:avLst/>
          </a:prstGeom>
          <a:noFill/>
          <a:ln>
            <a:noFill/>
          </a:ln>
        </p:spPr>
      </p:pic>
      <p:pic>
        <p:nvPicPr>
          <p:cNvPr descr="preencoded.png" id="594" name="Google Shape;594;g2acd5f69be1_0_555"/>
          <p:cNvPicPr preferRelativeResize="0"/>
          <p:nvPr/>
        </p:nvPicPr>
        <p:blipFill rotWithShape="1">
          <a:blip r:embed="rId10">
            <a:alphaModFix/>
          </a:blip>
          <a:srcRect b="0" l="0" r="0" t="0"/>
          <a:stretch/>
        </p:blipFill>
        <p:spPr>
          <a:xfrm>
            <a:off x="4936992" y="3273028"/>
            <a:ext cx="124783" cy="124768"/>
          </a:xfrm>
          <a:prstGeom prst="rect">
            <a:avLst/>
          </a:prstGeom>
          <a:noFill/>
          <a:ln>
            <a:noFill/>
          </a:ln>
        </p:spPr>
      </p:pic>
      <p:pic>
        <p:nvPicPr>
          <p:cNvPr descr="preencoded.png" id="595" name="Google Shape;595;g2acd5f69be1_0_555"/>
          <p:cNvPicPr preferRelativeResize="0"/>
          <p:nvPr/>
        </p:nvPicPr>
        <p:blipFill rotWithShape="1">
          <a:blip r:embed="rId11">
            <a:alphaModFix/>
          </a:blip>
          <a:srcRect b="0" l="0" r="0" t="0"/>
          <a:stretch/>
        </p:blipFill>
        <p:spPr>
          <a:xfrm>
            <a:off x="5709801" y="3273028"/>
            <a:ext cx="124783" cy="124768"/>
          </a:xfrm>
          <a:prstGeom prst="rect">
            <a:avLst/>
          </a:prstGeom>
          <a:noFill/>
          <a:ln>
            <a:noFill/>
          </a:ln>
        </p:spPr>
      </p:pic>
      <p:pic>
        <p:nvPicPr>
          <p:cNvPr descr="preencoded.png" id="596" name="Google Shape;596;g2acd5f69be1_0_555"/>
          <p:cNvPicPr preferRelativeResize="0"/>
          <p:nvPr/>
        </p:nvPicPr>
        <p:blipFill rotWithShape="1">
          <a:blip r:embed="rId12">
            <a:alphaModFix/>
          </a:blip>
          <a:srcRect b="0" l="0" r="0" t="0"/>
          <a:stretch/>
        </p:blipFill>
        <p:spPr>
          <a:xfrm>
            <a:off x="6482598" y="3273028"/>
            <a:ext cx="124076" cy="124768"/>
          </a:xfrm>
          <a:prstGeom prst="rect">
            <a:avLst/>
          </a:prstGeom>
          <a:noFill/>
          <a:ln>
            <a:noFill/>
          </a:ln>
        </p:spPr>
      </p:pic>
      <p:pic>
        <p:nvPicPr>
          <p:cNvPr descr="preencoded.png" id="597" name="Google Shape;597;g2acd5f69be1_0_555"/>
          <p:cNvPicPr preferRelativeResize="0"/>
          <p:nvPr/>
        </p:nvPicPr>
        <p:blipFill rotWithShape="1">
          <a:blip r:embed="rId13">
            <a:alphaModFix/>
          </a:blip>
          <a:srcRect b="0" l="0" r="0" t="0"/>
          <a:stretch/>
        </p:blipFill>
        <p:spPr>
          <a:xfrm>
            <a:off x="7254703" y="3273028"/>
            <a:ext cx="124783" cy="124768"/>
          </a:xfrm>
          <a:prstGeom prst="rect">
            <a:avLst/>
          </a:prstGeom>
          <a:noFill/>
          <a:ln>
            <a:noFill/>
          </a:ln>
        </p:spPr>
      </p:pic>
      <p:pic>
        <p:nvPicPr>
          <p:cNvPr descr="preencoded.png" id="598" name="Google Shape;598;g2acd5f69be1_0_555"/>
          <p:cNvPicPr preferRelativeResize="0"/>
          <p:nvPr/>
        </p:nvPicPr>
        <p:blipFill rotWithShape="1">
          <a:blip r:embed="rId14">
            <a:alphaModFix/>
          </a:blip>
          <a:srcRect b="0" l="0" r="0" t="0"/>
          <a:stretch/>
        </p:blipFill>
        <p:spPr>
          <a:xfrm>
            <a:off x="8026820" y="3273028"/>
            <a:ext cx="124783" cy="124768"/>
          </a:xfrm>
          <a:prstGeom prst="rect">
            <a:avLst/>
          </a:prstGeom>
          <a:noFill/>
          <a:ln>
            <a:noFill/>
          </a:ln>
        </p:spPr>
      </p:pic>
      <p:pic>
        <p:nvPicPr>
          <p:cNvPr descr="preencoded.png" id="599" name="Google Shape;599;g2acd5f69be1_0_555"/>
          <p:cNvPicPr preferRelativeResize="0"/>
          <p:nvPr/>
        </p:nvPicPr>
        <p:blipFill rotWithShape="1">
          <a:blip r:embed="rId4">
            <a:alphaModFix/>
          </a:blip>
          <a:srcRect b="0" l="0" r="0" t="0"/>
          <a:stretch/>
        </p:blipFill>
        <p:spPr>
          <a:xfrm>
            <a:off x="12333241" y="596900"/>
            <a:ext cx="11806964" cy="12522200"/>
          </a:xfrm>
          <a:prstGeom prst="rect">
            <a:avLst/>
          </a:prstGeom>
          <a:noFill/>
          <a:ln>
            <a:noFill/>
          </a:ln>
        </p:spPr>
      </p:pic>
      <p:pic>
        <p:nvPicPr>
          <p:cNvPr descr="preencoded.png" id="600" name="Google Shape;600;g2acd5f69be1_0_555"/>
          <p:cNvPicPr preferRelativeResize="0"/>
          <p:nvPr/>
        </p:nvPicPr>
        <p:blipFill rotWithShape="1">
          <a:blip r:embed="rId5">
            <a:alphaModFix/>
          </a:blip>
          <a:srcRect b="0" l="0" r="0" t="0"/>
          <a:stretch/>
        </p:blipFill>
        <p:spPr>
          <a:xfrm>
            <a:off x="12589912" y="854224"/>
            <a:ext cx="11292945" cy="12008247"/>
          </a:xfrm>
          <a:prstGeom prst="rect">
            <a:avLst/>
          </a:prstGeom>
          <a:noFill/>
          <a:ln>
            <a:noFill/>
          </a:ln>
        </p:spPr>
      </p:pic>
      <p:pic>
        <p:nvPicPr>
          <p:cNvPr descr="preencoded.png" id="601" name="Google Shape;601;g2acd5f69be1_0_555"/>
          <p:cNvPicPr preferRelativeResize="0"/>
          <p:nvPr/>
        </p:nvPicPr>
        <p:blipFill rotWithShape="1">
          <a:blip r:embed="rId6">
            <a:alphaModFix/>
          </a:blip>
          <a:srcRect b="0" l="0" r="0" t="0"/>
          <a:stretch/>
        </p:blipFill>
        <p:spPr>
          <a:xfrm>
            <a:off x="20379089" y="1127175"/>
            <a:ext cx="3224693" cy="2572221"/>
          </a:xfrm>
          <a:prstGeom prst="rect">
            <a:avLst/>
          </a:prstGeom>
          <a:noFill/>
          <a:ln>
            <a:noFill/>
          </a:ln>
        </p:spPr>
      </p:pic>
      <p:pic>
        <p:nvPicPr>
          <p:cNvPr descr="preencoded.png" id="602" name="Google Shape;602;g2acd5f69be1_0_555"/>
          <p:cNvPicPr preferRelativeResize="0"/>
          <p:nvPr/>
        </p:nvPicPr>
        <p:blipFill rotWithShape="1">
          <a:blip r:embed="rId7">
            <a:alphaModFix/>
          </a:blip>
          <a:srcRect b="0" l="0" r="0" t="0"/>
          <a:stretch/>
        </p:blipFill>
        <p:spPr>
          <a:xfrm>
            <a:off x="12856205" y="1123330"/>
            <a:ext cx="10743761" cy="2576066"/>
          </a:xfrm>
          <a:prstGeom prst="rect">
            <a:avLst/>
          </a:prstGeom>
          <a:noFill/>
          <a:ln>
            <a:noFill/>
          </a:ln>
        </p:spPr>
      </p:pic>
      <p:pic>
        <p:nvPicPr>
          <p:cNvPr descr="preencoded.png" id="603" name="Google Shape;603;g2acd5f69be1_0_555"/>
          <p:cNvPicPr preferRelativeResize="0"/>
          <p:nvPr/>
        </p:nvPicPr>
        <p:blipFill rotWithShape="1">
          <a:blip r:embed="rId8">
            <a:alphaModFix/>
          </a:blip>
          <a:srcRect b="0" l="0" r="0" t="0"/>
          <a:stretch/>
        </p:blipFill>
        <p:spPr>
          <a:xfrm>
            <a:off x="12856205" y="3745582"/>
            <a:ext cx="10747600" cy="8852767"/>
          </a:xfrm>
          <a:prstGeom prst="rect">
            <a:avLst/>
          </a:prstGeom>
          <a:noFill/>
          <a:ln>
            <a:noFill/>
          </a:ln>
        </p:spPr>
      </p:pic>
      <p:pic>
        <p:nvPicPr>
          <p:cNvPr descr="preencoded.png" id="604" name="Google Shape;604;g2acd5f69be1_0_555"/>
          <p:cNvPicPr preferRelativeResize="0"/>
          <p:nvPr/>
        </p:nvPicPr>
        <p:blipFill rotWithShape="1">
          <a:blip r:embed="rId9">
            <a:alphaModFix/>
          </a:blip>
          <a:srcRect b="0" l="0" r="0" t="0"/>
          <a:stretch/>
        </p:blipFill>
        <p:spPr>
          <a:xfrm>
            <a:off x="16244096" y="3273028"/>
            <a:ext cx="124783" cy="124768"/>
          </a:xfrm>
          <a:prstGeom prst="rect">
            <a:avLst/>
          </a:prstGeom>
          <a:noFill/>
          <a:ln>
            <a:noFill/>
          </a:ln>
        </p:spPr>
      </p:pic>
      <p:pic>
        <p:nvPicPr>
          <p:cNvPr descr="preencoded.png" id="605" name="Google Shape;605;g2acd5f69be1_0_555"/>
          <p:cNvPicPr preferRelativeResize="0"/>
          <p:nvPr/>
        </p:nvPicPr>
        <p:blipFill rotWithShape="1">
          <a:blip r:embed="rId10">
            <a:alphaModFix/>
          </a:blip>
          <a:srcRect b="0" l="0" r="0" t="0"/>
          <a:stretch/>
        </p:blipFill>
        <p:spPr>
          <a:xfrm>
            <a:off x="17016201" y="3273028"/>
            <a:ext cx="124783" cy="124768"/>
          </a:xfrm>
          <a:prstGeom prst="rect">
            <a:avLst/>
          </a:prstGeom>
          <a:noFill/>
          <a:ln>
            <a:noFill/>
          </a:ln>
        </p:spPr>
      </p:pic>
      <p:pic>
        <p:nvPicPr>
          <p:cNvPr descr="preencoded.png" id="606" name="Google Shape;606;g2acd5f69be1_0_555"/>
          <p:cNvPicPr preferRelativeResize="0"/>
          <p:nvPr/>
        </p:nvPicPr>
        <p:blipFill rotWithShape="1">
          <a:blip r:embed="rId11">
            <a:alphaModFix/>
          </a:blip>
          <a:srcRect b="0" l="0" r="0" t="0"/>
          <a:stretch/>
        </p:blipFill>
        <p:spPr>
          <a:xfrm>
            <a:off x="17789011" y="3273028"/>
            <a:ext cx="124783" cy="124768"/>
          </a:xfrm>
          <a:prstGeom prst="rect">
            <a:avLst/>
          </a:prstGeom>
          <a:noFill/>
          <a:ln>
            <a:noFill/>
          </a:ln>
        </p:spPr>
      </p:pic>
      <p:pic>
        <p:nvPicPr>
          <p:cNvPr descr="preencoded.png" id="607" name="Google Shape;607;g2acd5f69be1_0_555"/>
          <p:cNvPicPr preferRelativeResize="0"/>
          <p:nvPr/>
        </p:nvPicPr>
        <p:blipFill rotWithShape="1">
          <a:blip r:embed="rId12">
            <a:alphaModFix/>
          </a:blip>
          <a:srcRect b="0" l="0" r="0" t="0"/>
          <a:stretch/>
        </p:blipFill>
        <p:spPr>
          <a:xfrm>
            <a:off x="18561807" y="3273028"/>
            <a:ext cx="124076" cy="124768"/>
          </a:xfrm>
          <a:prstGeom prst="rect">
            <a:avLst/>
          </a:prstGeom>
          <a:noFill/>
          <a:ln>
            <a:noFill/>
          </a:ln>
        </p:spPr>
      </p:pic>
      <p:pic>
        <p:nvPicPr>
          <p:cNvPr descr="preencoded.png" id="608" name="Google Shape;608;g2acd5f69be1_0_555"/>
          <p:cNvPicPr preferRelativeResize="0"/>
          <p:nvPr/>
        </p:nvPicPr>
        <p:blipFill rotWithShape="1">
          <a:blip r:embed="rId13">
            <a:alphaModFix/>
          </a:blip>
          <a:srcRect b="0" l="0" r="0" t="0"/>
          <a:stretch/>
        </p:blipFill>
        <p:spPr>
          <a:xfrm>
            <a:off x="19333912" y="3273028"/>
            <a:ext cx="124783" cy="124768"/>
          </a:xfrm>
          <a:prstGeom prst="rect">
            <a:avLst/>
          </a:prstGeom>
          <a:noFill/>
          <a:ln>
            <a:noFill/>
          </a:ln>
        </p:spPr>
      </p:pic>
      <p:pic>
        <p:nvPicPr>
          <p:cNvPr descr="preencoded.png" id="609" name="Google Shape;609;g2acd5f69be1_0_555"/>
          <p:cNvPicPr preferRelativeResize="0"/>
          <p:nvPr/>
        </p:nvPicPr>
        <p:blipFill rotWithShape="1">
          <a:blip r:embed="rId14">
            <a:alphaModFix/>
          </a:blip>
          <a:srcRect b="0" l="0" r="0" t="0"/>
          <a:stretch/>
        </p:blipFill>
        <p:spPr>
          <a:xfrm>
            <a:off x="20106030" y="3273028"/>
            <a:ext cx="124783" cy="124768"/>
          </a:xfrm>
          <a:prstGeom prst="rect">
            <a:avLst/>
          </a:prstGeom>
          <a:noFill/>
          <a:ln>
            <a:noFill/>
          </a:ln>
        </p:spPr>
      </p:pic>
      <p:pic>
        <p:nvPicPr>
          <p:cNvPr descr="preencoded.png" id="610" name="Google Shape;610;g2acd5f69be1_0_555"/>
          <p:cNvPicPr preferRelativeResize="0"/>
          <p:nvPr/>
        </p:nvPicPr>
        <p:blipFill rotWithShape="1">
          <a:blip r:embed="rId15">
            <a:alphaModFix/>
          </a:blip>
          <a:srcRect b="0" l="0" r="0" t="0"/>
          <a:stretch/>
        </p:blipFill>
        <p:spPr>
          <a:xfrm>
            <a:off x="12587273" y="850900"/>
            <a:ext cx="11291711" cy="12014200"/>
          </a:xfrm>
          <a:prstGeom prst="rect">
            <a:avLst/>
          </a:prstGeom>
          <a:noFill/>
          <a:ln>
            <a:noFill/>
          </a:ln>
        </p:spPr>
      </p:pic>
      <p:sp>
        <p:nvSpPr>
          <p:cNvPr id="611" name="Google Shape;611;g2acd5f69be1_0_555"/>
          <p:cNvSpPr/>
          <p:nvPr/>
        </p:nvSpPr>
        <p:spPr>
          <a:xfrm>
            <a:off x="1651206" y="2781300"/>
            <a:ext cx="83448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acd5f69be1_0_555"/>
          <p:cNvSpPr/>
          <p:nvPr/>
        </p:nvSpPr>
        <p:spPr>
          <a:xfrm>
            <a:off x="1651206" y="28321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acd5f69be1_0_555"/>
          <p:cNvSpPr/>
          <p:nvPr/>
        </p:nvSpPr>
        <p:spPr>
          <a:xfrm>
            <a:off x="1651206" y="28321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04F7FF"/>
                </a:solidFill>
                <a:latin typeface="Bebas Neue"/>
                <a:ea typeface="Bebas Neue"/>
                <a:cs typeface="Bebas Neue"/>
                <a:sym typeface="Bebas Neue"/>
              </a:rPr>
              <a:t>1</a:t>
            </a:r>
            <a:endParaRPr b="0" i="0" sz="12800" u="none" cap="none" strike="noStrike">
              <a:solidFill>
                <a:schemeClr val="dk1"/>
              </a:solidFill>
              <a:latin typeface="Calibri"/>
              <a:ea typeface="Calibri"/>
              <a:cs typeface="Calibri"/>
              <a:sym typeface="Calibri"/>
            </a:endParaRPr>
          </a:p>
        </p:txBody>
      </p:sp>
      <p:sp>
        <p:nvSpPr>
          <p:cNvPr id="614" name="Google Shape;614;g2acd5f69be1_0_555"/>
          <p:cNvSpPr/>
          <p:nvPr/>
        </p:nvSpPr>
        <p:spPr>
          <a:xfrm>
            <a:off x="2514914" y="2781300"/>
            <a:ext cx="7481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acd5f69be1_0_555"/>
          <p:cNvSpPr/>
          <p:nvPr/>
        </p:nvSpPr>
        <p:spPr>
          <a:xfrm>
            <a:off x="2514914" y="2781300"/>
            <a:ext cx="7684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Discover the secrets</a:t>
            </a:r>
            <a:endParaRPr b="0" i="0" sz="4800" u="none" cap="none" strike="noStrike">
              <a:solidFill>
                <a:schemeClr val="dk1"/>
              </a:solidFill>
              <a:latin typeface="Calibri"/>
              <a:ea typeface="Calibri"/>
              <a:cs typeface="Calibri"/>
              <a:sym typeface="Calibri"/>
            </a:endParaRPr>
          </a:p>
        </p:txBody>
      </p:sp>
      <p:sp>
        <p:nvSpPr>
          <p:cNvPr id="616" name="Google Shape;616;g2acd5f69be1_0_555"/>
          <p:cNvSpPr/>
          <p:nvPr/>
        </p:nvSpPr>
        <p:spPr>
          <a:xfrm>
            <a:off x="2514914" y="3619500"/>
            <a:ext cx="761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17" name="Google Shape;617;g2acd5f69be1_0_555"/>
          <p:cNvSpPr/>
          <p:nvPr/>
        </p:nvSpPr>
        <p:spPr>
          <a:xfrm>
            <a:off x="1651206" y="8724900"/>
            <a:ext cx="83448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acd5f69be1_0_555"/>
          <p:cNvSpPr/>
          <p:nvPr/>
        </p:nvSpPr>
        <p:spPr>
          <a:xfrm>
            <a:off x="1651206" y="90805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acd5f69be1_0_555"/>
          <p:cNvSpPr/>
          <p:nvPr/>
        </p:nvSpPr>
        <p:spPr>
          <a:xfrm>
            <a:off x="1651206" y="90805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04F7FF"/>
                </a:solidFill>
                <a:latin typeface="Bebas Neue"/>
                <a:ea typeface="Bebas Neue"/>
                <a:cs typeface="Bebas Neue"/>
                <a:sym typeface="Bebas Neue"/>
              </a:rPr>
              <a:t>3</a:t>
            </a:r>
            <a:endParaRPr b="0" i="0" sz="12800" u="none" cap="none" strike="noStrike">
              <a:solidFill>
                <a:schemeClr val="dk1"/>
              </a:solidFill>
              <a:latin typeface="Calibri"/>
              <a:ea typeface="Calibri"/>
              <a:cs typeface="Calibri"/>
              <a:sym typeface="Calibri"/>
            </a:endParaRPr>
          </a:p>
        </p:txBody>
      </p:sp>
      <p:sp>
        <p:nvSpPr>
          <p:cNvPr id="620" name="Google Shape;620;g2acd5f69be1_0_555"/>
          <p:cNvSpPr/>
          <p:nvPr/>
        </p:nvSpPr>
        <p:spPr>
          <a:xfrm>
            <a:off x="2514914" y="8724900"/>
            <a:ext cx="74811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acd5f69be1_0_555"/>
          <p:cNvSpPr/>
          <p:nvPr/>
        </p:nvSpPr>
        <p:spPr>
          <a:xfrm>
            <a:off x="2514914" y="8724900"/>
            <a:ext cx="7684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Meet the creatures</a:t>
            </a:r>
            <a:endParaRPr b="0" i="0" sz="4800" u="none" cap="none" strike="noStrike">
              <a:solidFill>
                <a:schemeClr val="dk1"/>
              </a:solidFill>
              <a:latin typeface="Calibri"/>
              <a:ea typeface="Calibri"/>
              <a:cs typeface="Calibri"/>
              <a:sym typeface="Calibri"/>
            </a:endParaRPr>
          </a:p>
        </p:txBody>
      </p:sp>
      <p:sp>
        <p:nvSpPr>
          <p:cNvPr id="622" name="Google Shape;622;g2acd5f69be1_0_555"/>
          <p:cNvSpPr/>
          <p:nvPr/>
        </p:nvSpPr>
        <p:spPr>
          <a:xfrm>
            <a:off x="2514914" y="9563100"/>
            <a:ext cx="7616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23" name="Google Shape;623;g2acd5f69be1_0_555"/>
          <p:cNvSpPr/>
          <p:nvPr/>
        </p:nvSpPr>
        <p:spPr>
          <a:xfrm>
            <a:off x="1651206" y="5753100"/>
            <a:ext cx="83448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acd5f69be1_0_555"/>
          <p:cNvSpPr/>
          <p:nvPr/>
        </p:nvSpPr>
        <p:spPr>
          <a:xfrm>
            <a:off x="1651206" y="5803900"/>
            <a:ext cx="660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acd5f69be1_0_555"/>
          <p:cNvSpPr/>
          <p:nvPr/>
        </p:nvSpPr>
        <p:spPr>
          <a:xfrm>
            <a:off x="1651206" y="5803900"/>
            <a:ext cx="1202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04F7FF"/>
                </a:solidFill>
                <a:latin typeface="Bebas Neue"/>
                <a:ea typeface="Bebas Neue"/>
                <a:cs typeface="Bebas Neue"/>
                <a:sym typeface="Bebas Neue"/>
              </a:rPr>
              <a:t>2</a:t>
            </a:r>
            <a:endParaRPr b="0" i="0" sz="12800" u="none" cap="none" strike="noStrike">
              <a:solidFill>
                <a:schemeClr val="dk1"/>
              </a:solidFill>
              <a:latin typeface="Calibri"/>
              <a:ea typeface="Calibri"/>
              <a:cs typeface="Calibri"/>
              <a:sym typeface="Calibri"/>
            </a:endParaRPr>
          </a:p>
        </p:txBody>
      </p:sp>
      <p:sp>
        <p:nvSpPr>
          <p:cNvPr id="626" name="Google Shape;626;g2acd5f69be1_0_555"/>
          <p:cNvSpPr/>
          <p:nvPr/>
        </p:nvSpPr>
        <p:spPr>
          <a:xfrm>
            <a:off x="2514914" y="5753100"/>
            <a:ext cx="74811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acd5f69be1_0_555"/>
          <p:cNvSpPr/>
          <p:nvPr/>
        </p:nvSpPr>
        <p:spPr>
          <a:xfrm>
            <a:off x="2514914" y="5753100"/>
            <a:ext cx="7684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Find your own path</a:t>
            </a:r>
            <a:endParaRPr b="0" i="0" sz="4800" u="none" cap="none" strike="noStrike">
              <a:solidFill>
                <a:schemeClr val="dk1"/>
              </a:solidFill>
              <a:latin typeface="Calibri"/>
              <a:ea typeface="Calibri"/>
              <a:cs typeface="Calibri"/>
              <a:sym typeface="Calibri"/>
            </a:endParaRPr>
          </a:p>
        </p:txBody>
      </p:sp>
      <p:sp>
        <p:nvSpPr>
          <p:cNvPr id="628" name="Google Shape;628;g2acd5f69be1_0_555"/>
          <p:cNvSpPr/>
          <p:nvPr/>
        </p:nvSpPr>
        <p:spPr>
          <a:xfrm>
            <a:off x="2514914" y="6591300"/>
            <a:ext cx="761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
        <p:nvSpPr>
          <p:cNvPr id="629" name="Google Shape;629;g2acd5f69be1_0_5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30" name="Google Shape;630;g2acd5f69be1_0_555"/>
          <p:cNvPicPr preferRelativeResize="0"/>
          <p:nvPr/>
        </p:nvPicPr>
        <p:blipFill rotWithShape="1">
          <a:blip r:embed="rId1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635" name="Shape 635"/>
        <p:cNvGrpSpPr/>
        <p:nvPr/>
      </p:nvGrpSpPr>
      <p:grpSpPr>
        <a:xfrm>
          <a:off x="0" y="0"/>
          <a:ext cx="0" cy="0"/>
          <a:chOff x="0" y="0"/>
          <a:chExt cx="0" cy="0"/>
        </a:xfrm>
      </p:grpSpPr>
      <p:pic>
        <p:nvPicPr>
          <p:cNvPr descr="preencoded.png" id="636" name="Google Shape;636;g2acd5f69be1_0_60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637" name="Google Shape;637;g2acd5f69be1_0_603"/>
          <p:cNvPicPr preferRelativeResize="0"/>
          <p:nvPr/>
        </p:nvPicPr>
        <p:blipFill rotWithShape="1">
          <a:blip r:embed="rId4">
            <a:alphaModFix/>
          </a:blip>
          <a:srcRect b="0" l="0" r="0" t="0"/>
          <a:stretch/>
        </p:blipFill>
        <p:spPr>
          <a:xfrm>
            <a:off x="1292752" y="379611"/>
            <a:ext cx="21803185" cy="12968089"/>
          </a:xfrm>
          <a:prstGeom prst="rect">
            <a:avLst/>
          </a:prstGeom>
          <a:noFill/>
          <a:ln>
            <a:noFill/>
          </a:ln>
        </p:spPr>
      </p:pic>
      <p:pic>
        <p:nvPicPr>
          <p:cNvPr descr="preencoded.png" id="638" name="Google Shape;638;g2acd5f69be1_0_603"/>
          <p:cNvPicPr preferRelativeResize="0"/>
          <p:nvPr/>
        </p:nvPicPr>
        <p:blipFill rotWithShape="1">
          <a:blip r:embed="rId5">
            <a:alphaModFix/>
          </a:blip>
          <a:srcRect b="0" l="0" r="0" t="0"/>
          <a:stretch/>
        </p:blipFill>
        <p:spPr>
          <a:xfrm>
            <a:off x="21186248" y="12700000"/>
            <a:ext cx="3200800" cy="1016000"/>
          </a:xfrm>
          <a:prstGeom prst="rect">
            <a:avLst/>
          </a:prstGeom>
          <a:noFill/>
          <a:ln>
            <a:noFill/>
          </a:ln>
        </p:spPr>
      </p:pic>
      <p:pic>
        <p:nvPicPr>
          <p:cNvPr descr="preencoded.png" id="639" name="Google Shape;639;g2acd5f69be1_0_603"/>
          <p:cNvPicPr preferRelativeResize="0"/>
          <p:nvPr/>
        </p:nvPicPr>
        <p:blipFill rotWithShape="1">
          <a:blip r:embed="rId6">
            <a:alphaModFix/>
          </a:blip>
          <a:srcRect b="0" l="0" r="0" t="0"/>
          <a:stretch/>
        </p:blipFill>
        <p:spPr>
          <a:xfrm>
            <a:off x="8192524" y="4267200"/>
            <a:ext cx="14479810" cy="7861300"/>
          </a:xfrm>
          <a:prstGeom prst="rect">
            <a:avLst/>
          </a:prstGeom>
          <a:noFill/>
          <a:ln>
            <a:noFill/>
          </a:ln>
        </p:spPr>
      </p:pic>
      <p:sp>
        <p:nvSpPr>
          <p:cNvPr id="640" name="Google Shape;640;g2acd5f69be1_0_603"/>
          <p:cNvSpPr/>
          <p:nvPr/>
        </p:nvSpPr>
        <p:spPr>
          <a:xfrm>
            <a:off x="5025595" y="927100"/>
            <a:ext cx="14348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8000" u="none" cap="none" strike="noStrike">
                <a:solidFill>
                  <a:srgbClr val="04F7FF"/>
                </a:solidFill>
                <a:latin typeface="Bebas Neue"/>
                <a:ea typeface="Bebas Neue"/>
                <a:cs typeface="Bebas Neue"/>
                <a:sym typeface="Bebas Neue"/>
              </a:rPr>
              <a:t>Fantasy Realm at a Glance</a:t>
            </a:r>
            <a:endParaRPr b="0" i="0" sz="8000" u="none" cap="none" strike="noStrike">
              <a:solidFill>
                <a:schemeClr val="dk1"/>
              </a:solidFill>
              <a:latin typeface="Calibri"/>
              <a:ea typeface="Calibri"/>
              <a:cs typeface="Calibri"/>
              <a:sym typeface="Calibri"/>
            </a:endParaRPr>
          </a:p>
        </p:txBody>
      </p:sp>
      <p:sp>
        <p:nvSpPr>
          <p:cNvPr id="641" name="Google Shape;641;g2acd5f69be1_0_603"/>
          <p:cNvSpPr/>
          <p:nvPr/>
        </p:nvSpPr>
        <p:spPr>
          <a:xfrm>
            <a:off x="1994149" y="3429000"/>
            <a:ext cx="67953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acd5f69be1_0_603"/>
          <p:cNvSpPr/>
          <p:nvPr/>
        </p:nvSpPr>
        <p:spPr>
          <a:xfrm>
            <a:off x="1994149" y="3429000"/>
            <a:ext cx="67953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acd5f69be1_0_603"/>
          <p:cNvSpPr/>
          <p:nvPr/>
        </p:nvSpPr>
        <p:spPr>
          <a:xfrm>
            <a:off x="1994149" y="3429000"/>
            <a:ext cx="69987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The Enchanted Forest</a:t>
            </a:r>
            <a:endParaRPr b="0" i="0" sz="4800" u="none" cap="none" strike="noStrike">
              <a:solidFill>
                <a:schemeClr val="dk1"/>
              </a:solidFill>
              <a:latin typeface="Calibri"/>
              <a:ea typeface="Calibri"/>
              <a:cs typeface="Calibri"/>
              <a:sym typeface="Calibri"/>
            </a:endParaRPr>
          </a:p>
        </p:txBody>
      </p:sp>
      <p:sp>
        <p:nvSpPr>
          <p:cNvPr id="644" name="Google Shape;644;g2acd5f69be1_0_603"/>
          <p:cNvSpPr/>
          <p:nvPr/>
        </p:nvSpPr>
        <p:spPr>
          <a:xfrm>
            <a:off x="1994149" y="4267200"/>
            <a:ext cx="6930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45" name="Google Shape;645;g2acd5f69be1_0_603"/>
          <p:cNvSpPr/>
          <p:nvPr/>
        </p:nvSpPr>
        <p:spPr>
          <a:xfrm>
            <a:off x="1994149" y="6540500"/>
            <a:ext cx="67953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acd5f69be1_0_603"/>
          <p:cNvSpPr/>
          <p:nvPr/>
        </p:nvSpPr>
        <p:spPr>
          <a:xfrm>
            <a:off x="1994149" y="6540500"/>
            <a:ext cx="67953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g2acd5f69be1_0_603"/>
          <p:cNvSpPr/>
          <p:nvPr/>
        </p:nvSpPr>
        <p:spPr>
          <a:xfrm>
            <a:off x="1994149" y="6540500"/>
            <a:ext cx="69987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The Crystal Caves</a:t>
            </a:r>
            <a:endParaRPr b="0" i="0" sz="4800" u="none" cap="none" strike="noStrike">
              <a:solidFill>
                <a:schemeClr val="dk1"/>
              </a:solidFill>
              <a:latin typeface="Calibri"/>
              <a:ea typeface="Calibri"/>
              <a:cs typeface="Calibri"/>
              <a:sym typeface="Calibri"/>
            </a:endParaRPr>
          </a:p>
        </p:txBody>
      </p:sp>
      <p:sp>
        <p:nvSpPr>
          <p:cNvPr id="648" name="Google Shape;648;g2acd5f69be1_0_603"/>
          <p:cNvSpPr/>
          <p:nvPr/>
        </p:nvSpPr>
        <p:spPr>
          <a:xfrm>
            <a:off x="1994149" y="7378700"/>
            <a:ext cx="6930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649" name="Google Shape;649;g2acd5f69be1_0_603"/>
          <p:cNvSpPr/>
          <p:nvPr/>
        </p:nvSpPr>
        <p:spPr>
          <a:xfrm>
            <a:off x="1994149" y="9652000"/>
            <a:ext cx="67953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2acd5f69be1_0_603"/>
          <p:cNvSpPr/>
          <p:nvPr/>
        </p:nvSpPr>
        <p:spPr>
          <a:xfrm>
            <a:off x="1994149" y="9652000"/>
            <a:ext cx="67953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acd5f69be1_0_603"/>
          <p:cNvSpPr/>
          <p:nvPr/>
        </p:nvSpPr>
        <p:spPr>
          <a:xfrm>
            <a:off x="1994149" y="9652000"/>
            <a:ext cx="69987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The Dragon's Lair</a:t>
            </a:r>
            <a:endParaRPr b="0" i="0" sz="4800" u="none" cap="none" strike="noStrike">
              <a:solidFill>
                <a:schemeClr val="dk1"/>
              </a:solidFill>
              <a:latin typeface="Calibri"/>
              <a:ea typeface="Calibri"/>
              <a:cs typeface="Calibri"/>
              <a:sym typeface="Calibri"/>
            </a:endParaRPr>
          </a:p>
        </p:txBody>
      </p:sp>
      <p:sp>
        <p:nvSpPr>
          <p:cNvPr id="652" name="Google Shape;652;g2acd5f69be1_0_603"/>
          <p:cNvSpPr/>
          <p:nvPr/>
        </p:nvSpPr>
        <p:spPr>
          <a:xfrm>
            <a:off x="1994149" y="10490200"/>
            <a:ext cx="6930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657" name="Shape 657"/>
        <p:cNvGrpSpPr/>
        <p:nvPr/>
      </p:nvGrpSpPr>
      <p:grpSpPr>
        <a:xfrm>
          <a:off x="0" y="0"/>
          <a:ext cx="0" cy="0"/>
          <a:chOff x="0" y="0"/>
          <a:chExt cx="0" cy="0"/>
        </a:xfrm>
      </p:grpSpPr>
      <p:pic>
        <p:nvPicPr>
          <p:cNvPr descr="preencoded.png" id="658" name="Google Shape;658;g2acd5f69be1_0_62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659" name="Google Shape;659;g2acd5f69be1_0_624"/>
          <p:cNvPicPr preferRelativeResize="0"/>
          <p:nvPr/>
        </p:nvPicPr>
        <p:blipFill rotWithShape="1">
          <a:blip r:embed="rId4">
            <a:alphaModFix/>
          </a:blip>
          <a:srcRect b="0" l="0" r="0" t="0"/>
          <a:stretch/>
        </p:blipFill>
        <p:spPr>
          <a:xfrm>
            <a:off x="254032" y="596900"/>
            <a:ext cx="11806964" cy="12522200"/>
          </a:xfrm>
          <a:prstGeom prst="rect">
            <a:avLst/>
          </a:prstGeom>
          <a:noFill/>
          <a:ln>
            <a:noFill/>
          </a:ln>
        </p:spPr>
      </p:pic>
      <p:pic>
        <p:nvPicPr>
          <p:cNvPr descr="preencoded.png" id="660" name="Google Shape;660;g2acd5f69be1_0_624"/>
          <p:cNvPicPr preferRelativeResize="0"/>
          <p:nvPr/>
        </p:nvPicPr>
        <p:blipFill rotWithShape="1">
          <a:blip r:embed="rId5">
            <a:alphaModFix/>
          </a:blip>
          <a:srcRect b="0" l="0" r="0" t="0"/>
          <a:stretch/>
        </p:blipFill>
        <p:spPr>
          <a:xfrm>
            <a:off x="510702" y="854224"/>
            <a:ext cx="11292945" cy="12008247"/>
          </a:xfrm>
          <a:prstGeom prst="rect">
            <a:avLst/>
          </a:prstGeom>
          <a:noFill/>
          <a:ln>
            <a:noFill/>
          </a:ln>
        </p:spPr>
      </p:pic>
      <p:pic>
        <p:nvPicPr>
          <p:cNvPr descr="preencoded.png" id="661" name="Google Shape;661;g2acd5f69be1_0_624"/>
          <p:cNvPicPr preferRelativeResize="0"/>
          <p:nvPr/>
        </p:nvPicPr>
        <p:blipFill rotWithShape="1">
          <a:blip r:embed="rId6">
            <a:alphaModFix/>
          </a:blip>
          <a:srcRect b="0" l="0" r="0" t="0"/>
          <a:stretch/>
        </p:blipFill>
        <p:spPr>
          <a:xfrm>
            <a:off x="8299880" y="1127175"/>
            <a:ext cx="3224693" cy="2572221"/>
          </a:xfrm>
          <a:prstGeom prst="rect">
            <a:avLst/>
          </a:prstGeom>
          <a:noFill/>
          <a:ln>
            <a:noFill/>
          </a:ln>
        </p:spPr>
      </p:pic>
      <p:pic>
        <p:nvPicPr>
          <p:cNvPr descr="preencoded.png" id="662" name="Google Shape;662;g2acd5f69be1_0_624"/>
          <p:cNvPicPr preferRelativeResize="0"/>
          <p:nvPr/>
        </p:nvPicPr>
        <p:blipFill rotWithShape="1">
          <a:blip r:embed="rId7">
            <a:alphaModFix/>
          </a:blip>
          <a:srcRect b="0" l="0" r="0" t="0"/>
          <a:stretch/>
        </p:blipFill>
        <p:spPr>
          <a:xfrm>
            <a:off x="776995" y="1123330"/>
            <a:ext cx="10743761" cy="2576066"/>
          </a:xfrm>
          <a:prstGeom prst="rect">
            <a:avLst/>
          </a:prstGeom>
          <a:noFill/>
          <a:ln>
            <a:noFill/>
          </a:ln>
        </p:spPr>
      </p:pic>
      <p:pic>
        <p:nvPicPr>
          <p:cNvPr descr="preencoded.png" id="663" name="Google Shape;663;g2acd5f69be1_0_624"/>
          <p:cNvPicPr preferRelativeResize="0"/>
          <p:nvPr/>
        </p:nvPicPr>
        <p:blipFill rotWithShape="1">
          <a:blip r:embed="rId8">
            <a:alphaModFix/>
          </a:blip>
          <a:srcRect b="0" l="0" r="0" t="0"/>
          <a:stretch/>
        </p:blipFill>
        <p:spPr>
          <a:xfrm>
            <a:off x="776995" y="3745582"/>
            <a:ext cx="10747600" cy="8852767"/>
          </a:xfrm>
          <a:prstGeom prst="rect">
            <a:avLst/>
          </a:prstGeom>
          <a:noFill/>
          <a:ln>
            <a:noFill/>
          </a:ln>
        </p:spPr>
      </p:pic>
      <p:pic>
        <p:nvPicPr>
          <p:cNvPr descr="preencoded.png" id="664" name="Google Shape;664;g2acd5f69be1_0_624"/>
          <p:cNvPicPr preferRelativeResize="0"/>
          <p:nvPr/>
        </p:nvPicPr>
        <p:blipFill rotWithShape="1">
          <a:blip r:embed="rId9">
            <a:alphaModFix/>
          </a:blip>
          <a:srcRect b="0" l="0" r="0" t="0"/>
          <a:stretch/>
        </p:blipFill>
        <p:spPr>
          <a:xfrm>
            <a:off x="4164887" y="3273028"/>
            <a:ext cx="124783" cy="124768"/>
          </a:xfrm>
          <a:prstGeom prst="rect">
            <a:avLst/>
          </a:prstGeom>
          <a:noFill/>
          <a:ln>
            <a:noFill/>
          </a:ln>
        </p:spPr>
      </p:pic>
      <p:pic>
        <p:nvPicPr>
          <p:cNvPr descr="preencoded.png" id="665" name="Google Shape;665;g2acd5f69be1_0_624"/>
          <p:cNvPicPr preferRelativeResize="0"/>
          <p:nvPr/>
        </p:nvPicPr>
        <p:blipFill rotWithShape="1">
          <a:blip r:embed="rId10">
            <a:alphaModFix/>
          </a:blip>
          <a:srcRect b="0" l="0" r="0" t="0"/>
          <a:stretch/>
        </p:blipFill>
        <p:spPr>
          <a:xfrm>
            <a:off x="4936992" y="3273028"/>
            <a:ext cx="124783" cy="124768"/>
          </a:xfrm>
          <a:prstGeom prst="rect">
            <a:avLst/>
          </a:prstGeom>
          <a:noFill/>
          <a:ln>
            <a:noFill/>
          </a:ln>
        </p:spPr>
      </p:pic>
      <p:pic>
        <p:nvPicPr>
          <p:cNvPr descr="preencoded.png" id="666" name="Google Shape;666;g2acd5f69be1_0_624"/>
          <p:cNvPicPr preferRelativeResize="0"/>
          <p:nvPr/>
        </p:nvPicPr>
        <p:blipFill rotWithShape="1">
          <a:blip r:embed="rId11">
            <a:alphaModFix/>
          </a:blip>
          <a:srcRect b="0" l="0" r="0" t="0"/>
          <a:stretch/>
        </p:blipFill>
        <p:spPr>
          <a:xfrm>
            <a:off x="5709801" y="3273028"/>
            <a:ext cx="124783" cy="124768"/>
          </a:xfrm>
          <a:prstGeom prst="rect">
            <a:avLst/>
          </a:prstGeom>
          <a:noFill/>
          <a:ln>
            <a:noFill/>
          </a:ln>
        </p:spPr>
      </p:pic>
      <p:pic>
        <p:nvPicPr>
          <p:cNvPr descr="preencoded.png" id="667" name="Google Shape;667;g2acd5f69be1_0_624"/>
          <p:cNvPicPr preferRelativeResize="0"/>
          <p:nvPr/>
        </p:nvPicPr>
        <p:blipFill rotWithShape="1">
          <a:blip r:embed="rId12">
            <a:alphaModFix/>
          </a:blip>
          <a:srcRect b="0" l="0" r="0" t="0"/>
          <a:stretch/>
        </p:blipFill>
        <p:spPr>
          <a:xfrm>
            <a:off x="6482598" y="3273028"/>
            <a:ext cx="124076" cy="124768"/>
          </a:xfrm>
          <a:prstGeom prst="rect">
            <a:avLst/>
          </a:prstGeom>
          <a:noFill/>
          <a:ln>
            <a:noFill/>
          </a:ln>
        </p:spPr>
      </p:pic>
      <p:pic>
        <p:nvPicPr>
          <p:cNvPr descr="preencoded.png" id="668" name="Google Shape;668;g2acd5f69be1_0_624"/>
          <p:cNvPicPr preferRelativeResize="0"/>
          <p:nvPr/>
        </p:nvPicPr>
        <p:blipFill rotWithShape="1">
          <a:blip r:embed="rId13">
            <a:alphaModFix/>
          </a:blip>
          <a:srcRect b="0" l="0" r="0" t="0"/>
          <a:stretch/>
        </p:blipFill>
        <p:spPr>
          <a:xfrm>
            <a:off x="7254703" y="3273028"/>
            <a:ext cx="124783" cy="124768"/>
          </a:xfrm>
          <a:prstGeom prst="rect">
            <a:avLst/>
          </a:prstGeom>
          <a:noFill/>
          <a:ln>
            <a:noFill/>
          </a:ln>
        </p:spPr>
      </p:pic>
      <p:pic>
        <p:nvPicPr>
          <p:cNvPr descr="preencoded.png" id="669" name="Google Shape;669;g2acd5f69be1_0_624"/>
          <p:cNvPicPr preferRelativeResize="0"/>
          <p:nvPr/>
        </p:nvPicPr>
        <p:blipFill rotWithShape="1">
          <a:blip r:embed="rId14">
            <a:alphaModFix/>
          </a:blip>
          <a:srcRect b="0" l="0" r="0" t="0"/>
          <a:stretch/>
        </p:blipFill>
        <p:spPr>
          <a:xfrm>
            <a:off x="8026820" y="3273028"/>
            <a:ext cx="124783" cy="124768"/>
          </a:xfrm>
          <a:prstGeom prst="rect">
            <a:avLst/>
          </a:prstGeom>
          <a:noFill/>
          <a:ln>
            <a:noFill/>
          </a:ln>
        </p:spPr>
      </p:pic>
      <p:pic>
        <p:nvPicPr>
          <p:cNvPr descr="preencoded.png" id="670" name="Google Shape;670;g2acd5f69be1_0_624"/>
          <p:cNvPicPr preferRelativeResize="0"/>
          <p:nvPr/>
        </p:nvPicPr>
        <p:blipFill rotWithShape="1">
          <a:blip r:embed="rId4">
            <a:alphaModFix/>
          </a:blip>
          <a:srcRect b="0" l="0" r="0" t="0"/>
          <a:stretch/>
        </p:blipFill>
        <p:spPr>
          <a:xfrm>
            <a:off x="12333241" y="596900"/>
            <a:ext cx="11806964" cy="12522200"/>
          </a:xfrm>
          <a:prstGeom prst="rect">
            <a:avLst/>
          </a:prstGeom>
          <a:noFill/>
          <a:ln>
            <a:noFill/>
          </a:ln>
        </p:spPr>
      </p:pic>
      <p:pic>
        <p:nvPicPr>
          <p:cNvPr descr="preencoded.png" id="671" name="Google Shape;671;g2acd5f69be1_0_624"/>
          <p:cNvPicPr preferRelativeResize="0"/>
          <p:nvPr/>
        </p:nvPicPr>
        <p:blipFill rotWithShape="1">
          <a:blip r:embed="rId5">
            <a:alphaModFix/>
          </a:blip>
          <a:srcRect b="0" l="0" r="0" t="0"/>
          <a:stretch/>
        </p:blipFill>
        <p:spPr>
          <a:xfrm>
            <a:off x="12589912" y="854224"/>
            <a:ext cx="11292945" cy="12008247"/>
          </a:xfrm>
          <a:prstGeom prst="rect">
            <a:avLst/>
          </a:prstGeom>
          <a:noFill/>
          <a:ln>
            <a:noFill/>
          </a:ln>
        </p:spPr>
      </p:pic>
      <p:pic>
        <p:nvPicPr>
          <p:cNvPr descr="preencoded.png" id="672" name="Google Shape;672;g2acd5f69be1_0_624"/>
          <p:cNvPicPr preferRelativeResize="0"/>
          <p:nvPr/>
        </p:nvPicPr>
        <p:blipFill rotWithShape="1">
          <a:blip r:embed="rId6">
            <a:alphaModFix/>
          </a:blip>
          <a:srcRect b="0" l="0" r="0" t="0"/>
          <a:stretch/>
        </p:blipFill>
        <p:spPr>
          <a:xfrm>
            <a:off x="20379089" y="1127175"/>
            <a:ext cx="3224693" cy="2572221"/>
          </a:xfrm>
          <a:prstGeom prst="rect">
            <a:avLst/>
          </a:prstGeom>
          <a:noFill/>
          <a:ln>
            <a:noFill/>
          </a:ln>
        </p:spPr>
      </p:pic>
      <p:pic>
        <p:nvPicPr>
          <p:cNvPr descr="preencoded.png" id="673" name="Google Shape;673;g2acd5f69be1_0_624"/>
          <p:cNvPicPr preferRelativeResize="0"/>
          <p:nvPr/>
        </p:nvPicPr>
        <p:blipFill rotWithShape="1">
          <a:blip r:embed="rId7">
            <a:alphaModFix/>
          </a:blip>
          <a:srcRect b="0" l="0" r="0" t="0"/>
          <a:stretch/>
        </p:blipFill>
        <p:spPr>
          <a:xfrm>
            <a:off x="12856205" y="1123330"/>
            <a:ext cx="10743761" cy="2576066"/>
          </a:xfrm>
          <a:prstGeom prst="rect">
            <a:avLst/>
          </a:prstGeom>
          <a:noFill/>
          <a:ln>
            <a:noFill/>
          </a:ln>
        </p:spPr>
      </p:pic>
      <p:pic>
        <p:nvPicPr>
          <p:cNvPr descr="preencoded.png" id="674" name="Google Shape;674;g2acd5f69be1_0_624"/>
          <p:cNvPicPr preferRelativeResize="0"/>
          <p:nvPr/>
        </p:nvPicPr>
        <p:blipFill rotWithShape="1">
          <a:blip r:embed="rId8">
            <a:alphaModFix/>
          </a:blip>
          <a:srcRect b="0" l="0" r="0" t="0"/>
          <a:stretch/>
        </p:blipFill>
        <p:spPr>
          <a:xfrm>
            <a:off x="12856205" y="3745582"/>
            <a:ext cx="10747600" cy="8852767"/>
          </a:xfrm>
          <a:prstGeom prst="rect">
            <a:avLst/>
          </a:prstGeom>
          <a:noFill/>
          <a:ln>
            <a:noFill/>
          </a:ln>
        </p:spPr>
      </p:pic>
      <p:pic>
        <p:nvPicPr>
          <p:cNvPr descr="preencoded.png" id="675" name="Google Shape;675;g2acd5f69be1_0_624"/>
          <p:cNvPicPr preferRelativeResize="0"/>
          <p:nvPr/>
        </p:nvPicPr>
        <p:blipFill rotWithShape="1">
          <a:blip r:embed="rId9">
            <a:alphaModFix/>
          </a:blip>
          <a:srcRect b="0" l="0" r="0" t="0"/>
          <a:stretch/>
        </p:blipFill>
        <p:spPr>
          <a:xfrm>
            <a:off x="16244096" y="3273028"/>
            <a:ext cx="124783" cy="124768"/>
          </a:xfrm>
          <a:prstGeom prst="rect">
            <a:avLst/>
          </a:prstGeom>
          <a:noFill/>
          <a:ln>
            <a:noFill/>
          </a:ln>
        </p:spPr>
      </p:pic>
      <p:pic>
        <p:nvPicPr>
          <p:cNvPr descr="preencoded.png" id="676" name="Google Shape;676;g2acd5f69be1_0_624"/>
          <p:cNvPicPr preferRelativeResize="0"/>
          <p:nvPr/>
        </p:nvPicPr>
        <p:blipFill rotWithShape="1">
          <a:blip r:embed="rId10">
            <a:alphaModFix/>
          </a:blip>
          <a:srcRect b="0" l="0" r="0" t="0"/>
          <a:stretch/>
        </p:blipFill>
        <p:spPr>
          <a:xfrm>
            <a:off x="17016201" y="3273028"/>
            <a:ext cx="124783" cy="124768"/>
          </a:xfrm>
          <a:prstGeom prst="rect">
            <a:avLst/>
          </a:prstGeom>
          <a:noFill/>
          <a:ln>
            <a:noFill/>
          </a:ln>
        </p:spPr>
      </p:pic>
      <p:pic>
        <p:nvPicPr>
          <p:cNvPr descr="preencoded.png" id="677" name="Google Shape;677;g2acd5f69be1_0_624"/>
          <p:cNvPicPr preferRelativeResize="0"/>
          <p:nvPr/>
        </p:nvPicPr>
        <p:blipFill rotWithShape="1">
          <a:blip r:embed="rId11">
            <a:alphaModFix/>
          </a:blip>
          <a:srcRect b="0" l="0" r="0" t="0"/>
          <a:stretch/>
        </p:blipFill>
        <p:spPr>
          <a:xfrm>
            <a:off x="17789011" y="3273028"/>
            <a:ext cx="124783" cy="124768"/>
          </a:xfrm>
          <a:prstGeom prst="rect">
            <a:avLst/>
          </a:prstGeom>
          <a:noFill/>
          <a:ln>
            <a:noFill/>
          </a:ln>
        </p:spPr>
      </p:pic>
      <p:pic>
        <p:nvPicPr>
          <p:cNvPr descr="preencoded.png" id="678" name="Google Shape;678;g2acd5f69be1_0_624"/>
          <p:cNvPicPr preferRelativeResize="0"/>
          <p:nvPr/>
        </p:nvPicPr>
        <p:blipFill rotWithShape="1">
          <a:blip r:embed="rId12">
            <a:alphaModFix/>
          </a:blip>
          <a:srcRect b="0" l="0" r="0" t="0"/>
          <a:stretch/>
        </p:blipFill>
        <p:spPr>
          <a:xfrm>
            <a:off x="18561807" y="3273028"/>
            <a:ext cx="124076" cy="124768"/>
          </a:xfrm>
          <a:prstGeom prst="rect">
            <a:avLst/>
          </a:prstGeom>
          <a:noFill/>
          <a:ln>
            <a:noFill/>
          </a:ln>
        </p:spPr>
      </p:pic>
      <p:pic>
        <p:nvPicPr>
          <p:cNvPr descr="preencoded.png" id="679" name="Google Shape;679;g2acd5f69be1_0_624"/>
          <p:cNvPicPr preferRelativeResize="0"/>
          <p:nvPr/>
        </p:nvPicPr>
        <p:blipFill rotWithShape="1">
          <a:blip r:embed="rId13">
            <a:alphaModFix/>
          </a:blip>
          <a:srcRect b="0" l="0" r="0" t="0"/>
          <a:stretch/>
        </p:blipFill>
        <p:spPr>
          <a:xfrm>
            <a:off x="19333912" y="3273028"/>
            <a:ext cx="124783" cy="124768"/>
          </a:xfrm>
          <a:prstGeom prst="rect">
            <a:avLst/>
          </a:prstGeom>
          <a:noFill/>
          <a:ln>
            <a:noFill/>
          </a:ln>
        </p:spPr>
      </p:pic>
      <p:pic>
        <p:nvPicPr>
          <p:cNvPr descr="preencoded.png" id="680" name="Google Shape;680;g2acd5f69be1_0_624"/>
          <p:cNvPicPr preferRelativeResize="0"/>
          <p:nvPr/>
        </p:nvPicPr>
        <p:blipFill rotWithShape="1">
          <a:blip r:embed="rId14">
            <a:alphaModFix/>
          </a:blip>
          <a:srcRect b="0" l="0" r="0" t="0"/>
          <a:stretch/>
        </p:blipFill>
        <p:spPr>
          <a:xfrm>
            <a:off x="20106030" y="3273028"/>
            <a:ext cx="124783" cy="124768"/>
          </a:xfrm>
          <a:prstGeom prst="rect">
            <a:avLst/>
          </a:prstGeom>
          <a:noFill/>
          <a:ln>
            <a:noFill/>
          </a:ln>
        </p:spPr>
      </p:pic>
      <p:sp>
        <p:nvSpPr>
          <p:cNvPr id="681" name="Google Shape;681;g2acd5f69be1_0_6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2" name="Google Shape;682;g2acd5f69be1_0_624"/>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sp>
        <p:nvSpPr>
          <p:cNvPr id="683" name="Google Shape;683;g2acd5f69be1_0_624"/>
          <p:cNvSpPr/>
          <p:nvPr/>
        </p:nvSpPr>
        <p:spPr>
          <a:xfrm>
            <a:off x="1460683" y="1803400"/>
            <a:ext cx="5851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04F7FF"/>
                </a:solidFill>
                <a:latin typeface="Bebas Neue"/>
                <a:ea typeface="Bebas Neue"/>
                <a:cs typeface="Bebas Neue"/>
                <a:sym typeface="Bebas Neue"/>
              </a:rPr>
              <a:t>Team A</a:t>
            </a:r>
            <a:endParaRPr b="0" i="0" sz="8000" u="none" cap="none" strike="noStrike">
              <a:solidFill>
                <a:schemeClr val="dk1"/>
              </a:solidFill>
              <a:latin typeface="Calibri"/>
              <a:ea typeface="Calibri"/>
              <a:cs typeface="Calibri"/>
              <a:sym typeface="Calibri"/>
            </a:endParaRPr>
          </a:p>
        </p:txBody>
      </p:sp>
      <p:sp>
        <p:nvSpPr>
          <p:cNvPr id="684" name="Google Shape;684;g2acd5f69be1_0_624"/>
          <p:cNvSpPr/>
          <p:nvPr/>
        </p:nvSpPr>
        <p:spPr>
          <a:xfrm>
            <a:off x="13666908" y="1803400"/>
            <a:ext cx="5851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04F7FF"/>
                </a:solidFill>
                <a:latin typeface="Bebas Neue"/>
                <a:ea typeface="Bebas Neue"/>
                <a:cs typeface="Bebas Neue"/>
                <a:sym typeface="Bebas Neue"/>
              </a:rPr>
              <a:t>Team B</a:t>
            </a:r>
            <a:endParaRPr b="0" i="0" sz="8000" u="none" cap="none" strike="noStrike">
              <a:solidFill>
                <a:schemeClr val="dk1"/>
              </a:solidFill>
              <a:latin typeface="Calibri"/>
              <a:ea typeface="Calibri"/>
              <a:cs typeface="Calibri"/>
              <a:sym typeface="Calibri"/>
            </a:endParaRPr>
          </a:p>
        </p:txBody>
      </p:sp>
      <p:sp>
        <p:nvSpPr>
          <p:cNvPr id="685" name="Google Shape;685;g2acd5f69be1_0_624"/>
          <p:cNvSpPr/>
          <p:nvPr/>
        </p:nvSpPr>
        <p:spPr>
          <a:xfrm>
            <a:off x="1460683" y="45593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6" name="Google Shape;686;g2acd5f69be1_0_624"/>
          <p:cNvPicPr preferRelativeResize="0"/>
          <p:nvPr/>
        </p:nvPicPr>
        <p:blipFill rotWithShape="1">
          <a:blip r:embed="rId16">
            <a:alphaModFix/>
          </a:blip>
          <a:srcRect b="0" l="0" r="0" t="0"/>
          <a:stretch/>
        </p:blipFill>
        <p:spPr>
          <a:xfrm>
            <a:off x="1460683" y="4559300"/>
            <a:ext cx="3048381" cy="3073400"/>
          </a:xfrm>
          <a:prstGeom prst="rect">
            <a:avLst/>
          </a:prstGeom>
          <a:noFill/>
          <a:ln>
            <a:noFill/>
          </a:ln>
        </p:spPr>
      </p:pic>
      <p:sp>
        <p:nvSpPr>
          <p:cNvPr id="687" name="Google Shape;687;g2acd5f69be1_0_624"/>
          <p:cNvSpPr/>
          <p:nvPr/>
        </p:nvSpPr>
        <p:spPr>
          <a:xfrm>
            <a:off x="4813902" y="53467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acd5f69be1_0_624"/>
          <p:cNvSpPr/>
          <p:nvPr/>
        </p:nvSpPr>
        <p:spPr>
          <a:xfrm>
            <a:off x="4813902" y="53467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acd5f69be1_0_624"/>
          <p:cNvSpPr/>
          <p:nvPr/>
        </p:nvSpPr>
        <p:spPr>
          <a:xfrm>
            <a:off x="4813902" y="53467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acd5f69be1_0_624"/>
          <p:cNvSpPr/>
          <p:nvPr/>
        </p:nvSpPr>
        <p:spPr>
          <a:xfrm>
            <a:off x="4813902" y="5346700"/>
            <a:ext cx="1752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691" name="Google Shape;691;g2acd5f69be1_0_624"/>
          <p:cNvSpPr/>
          <p:nvPr/>
        </p:nvSpPr>
        <p:spPr>
          <a:xfrm>
            <a:off x="4813902" y="62357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92" name="Google Shape;692;g2acd5f69be1_0_624"/>
          <p:cNvSpPr/>
          <p:nvPr/>
        </p:nvSpPr>
        <p:spPr>
          <a:xfrm>
            <a:off x="13666908"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3" name="Google Shape;693;g2acd5f69be1_0_624"/>
          <p:cNvPicPr preferRelativeResize="0"/>
          <p:nvPr/>
        </p:nvPicPr>
        <p:blipFill rotWithShape="1">
          <a:blip r:embed="rId17">
            <a:alphaModFix/>
          </a:blip>
          <a:srcRect b="0" l="0" r="0" t="0"/>
          <a:stretch/>
        </p:blipFill>
        <p:spPr>
          <a:xfrm>
            <a:off x="13666908" y="8648700"/>
            <a:ext cx="3048381" cy="3073400"/>
          </a:xfrm>
          <a:prstGeom prst="rect">
            <a:avLst/>
          </a:prstGeom>
          <a:noFill/>
          <a:ln>
            <a:noFill/>
          </a:ln>
        </p:spPr>
      </p:pic>
      <p:sp>
        <p:nvSpPr>
          <p:cNvPr id="694" name="Google Shape;694;g2acd5f69be1_0_624"/>
          <p:cNvSpPr/>
          <p:nvPr/>
        </p:nvSpPr>
        <p:spPr>
          <a:xfrm>
            <a:off x="17020127" y="94361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acd5f69be1_0_624"/>
          <p:cNvSpPr/>
          <p:nvPr/>
        </p:nvSpPr>
        <p:spPr>
          <a:xfrm>
            <a:off x="17020127" y="94361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acd5f69be1_0_624"/>
          <p:cNvSpPr/>
          <p:nvPr/>
        </p:nvSpPr>
        <p:spPr>
          <a:xfrm>
            <a:off x="17020127" y="94361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acd5f69be1_0_624"/>
          <p:cNvSpPr/>
          <p:nvPr/>
        </p:nvSpPr>
        <p:spPr>
          <a:xfrm>
            <a:off x="17020127" y="9436100"/>
            <a:ext cx="17529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698" name="Google Shape;698;g2acd5f69be1_0_624"/>
          <p:cNvSpPr/>
          <p:nvPr/>
        </p:nvSpPr>
        <p:spPr>
          <a:xfrm>
            <a:off x="17020127" y="103251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99" name="Google Shape;699;g2acd5f69be1_0_624"/>
          <p:cNvSpPr/>
          <p:nvPr/>
        </p:nvSpPr>
        <p:spPr>
          <a:xfrm>
            <a:off x="1460683"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00" name="Google Shape;700;g2acd5f69be1_0_624"/>
          <p:cNvPicPr preferRelativeResize="0"/>
          <p:nvPr/>
        </p:nvPicPr>
        <p:blipFill rotWithShape="1">
          <a:blip r:embed="rId18">
            <a:alphaModFix/>
          </a:blip>
          <a:srcRect b="0" l="0" r="0" t="0"/>
          <a:stretch/>
        </p:blipFill>
        <p:spPr>
          <a:xfrm>
            <a:off x="1460683" y="8648700"/>
            <a:ext cx="3048381" cy="3073400"/>
          </a:xfrm>
          <a:prstGeom prst="rect">
            <a:avLst/>
          </a:prstGeom>
          <a:noFill/>
          <a:ln>
            <a:noFill/>
          </a:ln>
        </p:spPr>
      </p:pic>
      <p:sp>
        <p:nvSpPr>
          <p:cNvPr id="701" name="Google Shape;701;g2acd5f69be1_0_624"/>
          <p:cNvSpPr/>
          <p:nvPr/>
        </p:nvSpPr>
        <p:spPr>
          <a:xfrm>
            <a:off x="4813902" y="94361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2acd5f69be1_0_624"/>
          <p:cNvSpPr/>
          <p:nvPr/>
        </p:nvSpPr>
        <p:spPr>
          <a:xfrm>
            <a:off x="4813902" y="94361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2acd5f69be1_0_624"/>
          <p:cNvSpPr/>
          <p:nvPr/>
        </p:nvSpPr>
        <p:spPr>
          <a:xfrm>
            <a:off x="4813902" y="94361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2acd5f69be1_0_624"/>
          <p:cNvSpPr/>
          <p:nvPr/>
        </p:nvSpPr>
        <p:spPr>
          <a:xfrm>
            <a:off x="4813902" y="9436100"/>
            <a:ext cx="2807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Elementalen</a:t>
            </a:r>
            <a:endParaRPr b="0" i="0" sz="4800" u="none" cap="none" strike="noStrike">
              <a:solidFill>
                <a:schemeClr val="dk1"/>
              </a:solidFill>
              <a:latin typeface="Calibri"/>
              <a:ea typeface="Calibri"/>
              <a:cs typeface="Calibri"/>
              <a:sym typeface="Calibri"/>
            </a:endParaRPr>
          </a:p>
        </p:txBody>
      </p:sp>
      <p:sp>
        <p:nvSpPr>
          <p:cNvPr id="705" name="Google Shape;705;g2acd5f69be1_0_624"/>
          <p:cNvSpPr/>
          <p:nvPr/>
        </p:nvSpPr>
        <p:spPr>
          <a:xfrm>
            <a:off x="4813902" y="103251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706" name="Google Shape;706;g2acd5f69be1_0_624"/>
          <p:cNvSpPr/>
          <p:nvPr/>
        </p:nvSpPr>
        <p:spPr>
          <a:xfrm>
            <a:off x="13666908" y="45593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07" name="Google Shape;707;g2acd5f69be1_0_624"/>
          <p:cNvPicPr preferRelativeResize="0"/>
          <p:nvPr/>
        </p:nvPicPr>
        <p:blipFill rotWithShape="1">
          <a:blip r:embed="rId19">
            <a:alphaModFix/>
          </a:blip>
          <a:srcRect b="0" l="0" r="0" t="0"/>
          <a:stretch/>
        </p:blipFill>
        <p:spPr>
          <a:xfrm>
            <a:off x="13666908" y="4559300"/>
            <a:ext cx="3048381" cy="3073400"/>
          </a:xfrm>
          <a:prstGeom prst="rect">
            <a:avLst/>
          </a:prstGeom>
          <a:noFill/>
          <a:ln>
            <a:noFill/>
          </a:ln>
        </p:spPr>
      </p:pic>
      <p:sp>
        <p:nvSpPr>
          <p:cNvPr id="708" name="Google Shape;708;g2acd5f69be1_0_624"/>
          <p:cNvSpPr/>
          <p:nvPr/>
        </p:nvSpPr>
        <p:spPr>
          <a:xfrm>
            <a:off x="17020127" y="53467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acd5f69be1_0_624"/>
          <p:cNvSpPr/>
          <p:nvPr/>
        </p:nvSpPr>
        <p:spPr>
          <a:xfrm>
            <a:off x="17020127" y="53467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acd5f69be1_0_624"/>
          <p:cNvSpPr/>
          <p:nvPr/>
        </p:nvSpPr>
        <p:spPr>
          <a:xfrm>
            <a:off x="17020127" y="5346700"/>
            <a:ext cx="24387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2acd5f69be1_0_624"/>
          <p:cNvSpPr/>
          <p:nvPr/>
        </p:nvSpPr>
        <p:spPr>
          <a:xfrm>
            <a:off x="17020127" y="5346700"/>
            <a:ext cx="17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Lunaria</a:t>
            </a:r>
            <a:endParaRPr b="0" i="0" sz="4800" u="none" cap="none" strike="noStrike">
              <a:solidFill>
                <a:schemeClr val="dk1"/>
              </a:solidFill>
              <a:latin typeface="Calibri"/>
              <a:ea typeface="Calibri"/>
              <a:cs typeface="Calibri"/>
              <a:sym typeface="Calibri"/>
            </a:endParaRPr>
          </a:p>
        </p:txBody>
      </p:sp>
      <p:sp>
        <p:nvSpPr>
          <p:cNvPr id="712" name="Google Shape;712;g2acd5f69be1_0_624"/>
          <p:cNvSpPr/>
          <p:nvPr/>
        </p:nvSpPr>
        <p:spPr>
          <a:xfrm>
            <a:off x="17020127" y="62357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27" name="Shape 27"/>
        <p:cNvGrpSpPr/>
        <p:nvPr/>
      </p:nvGrpSpPr>
      <p:grpSpPr>
        <a:xfrm>
          <a:off x="0" y="0"/>
          <a:ext cx="0" cy="0"/>
          <a:chOff x="0" y="0"/>
          <a:chExt cx="0" cy="0"/>
        </a:xfrm>
      </p:grpSpPr>
      <p:pic>
        <p:nvPicPr>
          <p:cNvPr descr="preencoded.png" id="28" name="Google Shape;28;g2acd5f69be1_0_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9" name="Google Shape;29;g2acd5f69be1_0_11"/>
          <p:cNvPicPr preferRelativeResize="0"/>
          <p:nvPr/>
        </p:nvPicPr>
        <p:blipFill rotWithShape="1">
          <a:blip r:embed="rId4">
            <a:alphaModFix/>
          </a:blip>
          <a:srcRect b="0" l="0" r="0" t="0"/>
          <a:stretch/>
        </p:blipFill>
        <p:spPr>
          <a:xfrm>
            <a:off x="6314388" y="10119010"/>
            <a:ext cx="11767484" cy="1793590"/>
          </a:xfrm>
          <a:prstGeom prst="rect">
            <a:avLst/>
          </a:prstGeom>
          <a:noFill/>
          <a:ln>
            <a:noFill/>
          </a:ln>
        </p:spPr>
      </p:pic>
      <p:pic>
        <p:nvPicPr>
          <p:cNvPr descr="preencoded.png" id="30" name="Google Shape;30;g2acd5f69be1_0_11"/>
          <p:cNvPicPr preferRelativeResize="0"/>
          <p:nvPr/>
        </p:nvPicPr>
        <p:blipFill rotWithShape="1">
          <a:blip r:embed="rId5">
            <a:alphaModFix/>
          </a:blip>
          <a:srcRect b="0" l="0" r="0" t="0"/>
          <a:stretch/>
        </p:blipFill>
        <p:spPr>
          <a:xfrm>
            <a:off x="6504552" y="10253554"/>
            <a:ext cx="11387516" cy="1524496"/>
          </a:xfrm>
          <a:prstGeom prst="rect">
            <a:avLst/>
          </a:prstGeom>
          <a:noFill/>
          <a:ln>
            <a:noFill/>
          </a:ln>
        </p:spPr>
      </p:pic>
      <p:pic>
        <p:nvPicPr>
          <p:cNvPr descr="preencoded.png" id="31" name="Google Shape;31;g2acd5f69be1_0_11"/>
          <p:cNvPicPr preferRelativeResize="0"/>
          <p:nvPr/>
        </p:nvPicPr>
        <p:blipFill rotWithShape="1">
          <a:blip r:embed="rId6">
            <a:alphaModFix/>
          </a:blip>
          <a:srcRect b="0" l="0" r="0" t="0"/>
          <a:stretch/>
        </p:blipFill>
        <p:spPr>
          <a:xfrm>
            <a:off x="3701313" y="1803403"/>
            <a:ext cx="867066" cy="866958"/>
          </a:xfrm>
          <a:prstGeom prst="rect">
            <a:avLst/>
          </a:prstGeom>
          <a:noFill/>
          <a:ln>
            <a:noFill/>
          </a:ln>
        </p:spPr>
      </p:pic>
      <p:pic>
        <p:nvPicPr>
          <p:cNvPr descr="preencoded.png" id="32" name="Google Shape;32;g2acd5f69be1_0_11"/>
          <p:cNvPicPr preferRelativeResize="0"/>
          <p:nvPr/>
        </p:nvPicPr>
        <p:blipFill rotWithShape="1">
          <a:blip r:embed="rId7">
            <a:alphaModFix/>
          </a:blip>
          <a:srcRect b="0" l="0" r="0" t="0"/>
          <a:stretch/>
        </p:blipFill>
        <p:spPr>
          <a:xfrm>
            <a:off x="19828226" y="1803403"/>
            <a:ext cx="867066" cy="866958"/>
          </a:xfrm>
          <a:prstGeom prst="rect">
            <a:avLst/>
          </a:prstGeom>
          <a:noFill/>
          <a:ln>
            <a:noFill/>
          </a:ln>
        </p:spPr>
      </p:pic>
      <p:pic>
        <p:nvPicPr>
          <p:cNvPr descr="preencoded.png" id="33" name="Google Shape;33;g2acd5f69be1_0_11"/>
          <p:cNvPicPr preferRelativeResize="0"/>
          <p:nvPr/>
        </p:nvPicPr>
        <p:blipFill rotWithShape="1">
          <a:blip r:embed="rId8">
            <a:alphaModFix/>
          </a:blip>
          <a:srcRect b="0" l="0" r="0" t="0"/>
          <a:stretch/>
        </p:blipFill>
        <p:spPr>
          <a:xfrm>
            <a:off x="3701313" y="1803403"/>
            <a:ext cx="16993975" cy="9212212"/>
          </a:xfrm>
          <a:prstGeom prst="rect">
            <a:avLst/>
          </a:prstGeom>
          <a:noFill/>
          <a:ln>
            <a:noFill/>
          </a:ln>
        </p:spPr>
      </p:pic>
      <p:pic>
        <p:nvPicPr>
          <p:cNvPr descr="preencoded.png" id="34" name="Google Shape;34;g2acd5f69be1_0_11"/>
          <p:cNvPicPr preferRelativeResize="0"/>
          <p:nvPr/>
        </p:nvPicPr>
        <p:blipFill rotWithShape="1">
          <a:blip r:embed="rId9">
            <a:alphaModFix/>
          </a:blip>
          <a:srcRect b="0" l="0" r="0" t="0"/>
          <a:stretch/>
        </p:blipFill>
        <p:spPr>
          <a:xfrm>
            <a:off x="3835876" y="1937948"/>
            <a:ext cx="16724850" cy="8943491"/>
          </a:xfrm>
          <a:prstGeom prst="rect">
            <a:avLst/>
          </a:prstGeom>
          <a:noFill/>
          <a:ln>
            <a:noFill/>
          </a:ln>
        </p:spPr>
      </p:pic>
      <p:pic>
        <p:nvPicPr>
          <p:cNvPr descr="preencoded.png" id="35" name="Google Shape;35;g2acd5f69be1_0_11"/>
          <p:cNvPicPr preferRelativeResize="0"/>
          <p:nvPr/>
        </p:nvPicPr>
        <p:blipFill rotWithShape="1">
          <a:blip r:embed="rId10">
            <a:alphaModFix/>
          </a:blip>
          <a:srcRect b="0" l="0" r="0" t="0"/>
          <a:stretch/>
        </p:blipFill>
        <p:spPr>
          <a:xfrm>
            <a:off x="3993676" y="2123516"/>
            <a:ext cx="16409276" cy="3056166"/>
          </a:xfrm>
          <a:prstGeom prst="rect">
            <a:avLst/>
          </a:prstGeom>
          <a:noFill/>
          <a:ln>
            <a:noFill/>
          </a:ln>
        </p:spPr>
      </p:pic>
      <p:pic>
        <p:nvPicPr>
          <p:cNvPr descr="preencoded.png" id="36" name="Google Shape;36;g2acd5f69be1_0_11"/>
          <p:cNvPicPr preferRelativeResize="0"/>
          <p:nvPr/>
        </p:nvPicPr>
        <p:blipFill rotWithShape="1">
          <a:blip r:embed="rId11">
            <a:alphaModFix/>
          </a:blip>
          <a:srcRect b="0" l="0" r="0" t="0"/>
          <a:stretch/>
        </p:blipFill>
        <p:spPr>
          <a:xfrm>
            <a:off x="14472721" y="8508144"/>
            <a:ext cx="5930212" cy="2251849"/>
          </a:xfrm>
          <a:prstGeom prst="rect">
            <a:avLst/>
          </a:prstGeom>
          <a:noFill/>
          <a:ln>
            <a:noFill/>
          </a:ln>
        </p:spPr>
      </p:pic>
      <p:pic>
        <p:nvPicPr>
          <p:cNvPr descr="preencoded.png" id="37" name="Google Shape;37;g2acd5f69be1_0_11"/>
          <p:cNvPicPr preferRelativeResize="0"/>
          <p:nvPr/>
        </p:nvPicPr>
        <p:blipFill rotWithShape="1">
          <a:blip r:embed="rId12">
            <a:alphaModFix/>
          </a:blip>
          <a:srcRect b="0" l="0" r="0" t="0"/>
          <a:stretch/>
        </p:blipFill>
        <p:spPr>
          <a:xfrm>
            <a:off x="20366481" y="5466941"/>
            <a:ext cx="65244" cy="65235"/>
          </a:xfrm>
          <a:prstGeom prst="rect">
            <a:avLst/>
          </a:prstGeom>
          <a:noFill/>
          <a:ln>
            <a:noFill/>
          </a:ln>
        </p:spPr>
      </p:pic>
      <p:pic>
        <p:nvPicPr>
          <p:cNvPr descr="preencoded.png" id="38" name="Google Shape;38;g2acd5f69be1_0_11"/>
          <p:cNvPicPr preferRelativeResize="0"/>
          <p:nvPr/>
        </p:nvPicPr>
        <p:blipFill rotWithShape="1">
          <a:blip r:embed="rId13">
            <a:alphaModFix/>
          </a:blip>
          <a:srcRect b="0" l="0" r="0" t="0"/>
          <a:stretch/>
        </p:blipFill>
        <p:spPr>
          <a:xfrm>
            <a:off x="20366481" y="5857984"/>
            <a:ext cx="65244" cy="65235"/>
          </a:xfrm>
          <a:prstGeom prst="rect">
            <a:avLst/>
          </a:prstGeom>
          <a:noFill/>
          <a:ln>
            <a:noFill/>
          </a:ln>
        </p:spPr>
      </p:pic>
      <p:pic>
        <p:nvPicPr>
          <p:cNvPr descr="preencoded.png" id="39" name="Google Shape;39;g2acd5f69be1_0_11"/>
          <p:cNvPicPr preferRelativeResize="0"/>
          <p:nvPr/>
        </p:nvPicPr>
        <p:blipFill rotWithShape="1">
          <a:blip r:embed="rId14">
            <a:alphaModFix/>
          </a:blip>
          <a:srcRect b="0" l="0" r="0" t="0"/>
          <a:stretch/>
        </p:blipFill>
        <p:spPr>
          <a:xfrm>
            <a:off x="20366481" y="6248651"/>
            <a:ext cx="65244" cy="65235"/>
          </a:xfrm>
          <a:prstGeom prst="rect">
            <a:avLst/>
          </a:prstGeom>
          <a:noFill/>
          <a:ln>
            <a:noFill/>
          </a:ln>
        </p:spPr>
      </p:pic>
      <p:pic>
        <p:nvPicPr>
          <p:cNvPr descr="preencoded.png" id="40" name="Google Shape;40;g2acd5f69be1_0_11"/>
          <p:cNvPicPr preferRelativeResize="0"/>
          <p:nvPr/>
        </p:nvPicPr>
        <p:blipFill rotWithShape="1">
          <a:blip r:embed="rId15">
            <a:alphaModFix/>
          </a:blip>
          <a:srcRect b="0" l="0" r="0" t="0"/>
          <a:stretch/>
        </p:blipFill>
        <p:spPr>
          <a:xfrm>
            <a:off x="20366481" y="6639683"/>
            <a:ext cx="65244" cy="65235"/>
          </a:xfrm>
          <a:prstGeom prst="rect">
            <a:avLst/>
          </a:prstGeom>
          <a:noFill/>
          <a:ln>
            <a:noFill/>
          </a:ln>
        </p:spPr>
      </p:pic>
      <p:pic>
        <p:nvPicPr>
          <p:cNvPr descr="preencoded.png" id="41" name="Google Shape;41;g2acd5f69be1_0_11"/>
          <p:cNvPicPr preferRelativeResize="0"/>
          <p:nvPr/>
        </p:nvPicPr>
        <p:blipFill rotWithShape="1">
          <a:blip r:embed="rId16">
            <a:alphaModFix/>
          </a:blip>
          <a:srcRect b="0" l="0" r="0" t="0"/>
          <a:stretch/>
        </p:blipFill>
        <p:spPr>
          <a:xfrm>
            <a:off x="20366481" y="7030355"/>
            <a:ext cx="65244" cy="65235"/>
          </a:xfrm>
          <a:prstGeom prst="rect">
            <a:avLst/>
          </a:prstGeom>
          <a:noFill/>
          <a:ln>
            <a:noFill/>
          </a:ln>
        </p:spPr>
      </p:pic>
      <p:pic>
        <p:nvPicPr>
          <p:cNvPr descr="preencoded.png" id="42" name="Google Shape;42;g2acd5f69be1_0_11"/>
          <p:cNvPicPr preferRelativeResize="0"/>
          <p:nvPr/>
        </p:nvPicPr>
        <p:blipFill rotWithShape="1">
          <a:blip r:embed="rId17">
            <a:alphaModFix/>
          </a:blip>
          <a:srcRect b="0" l="0" r="0" t="0"/>
          <a:stretch/>
        </p:blipFill>
        <p:spPr>
          <a:xfrm>
            <a:off x="20366481" y="7421395"/>
            <a:ext cx="65244" cy="65235"/>
          </a:xfrm>
          <a:prstGeom prst="rect">
            <a:avLst/>
          </a:prstGeom>
          <a:noFill/>
          <a:ln>
            <a:noFill/>
          </a:ln>
        </p:spPr>
      </p:pic>
      <p:pic>
        <p:nvPicPr>
          <p:cNvPr descr="preencoded.png" id="43" name="Google Shape;43;g2acd5f69be1_0_11"/>
          <p:cNvPicPr preferRelativeResize="0"/>
          <p:nvPr/>
        </p:nvPicPr>
        <p:blipFill rotWithShape="1">
          <a:blip r:embed="rId18">
            <a:alphaModFix/>
          </a:blip>
          <a:srcRect b="0" l="0" r="0" t="0"/>
          <a:stretch/>
        </p:blipFill>
        <p:spPr>
          <a:xfrm>
            <a:off x="20366481" y="7812066"/>
            <a:ext cx="65244" cy="65235"/>
          </a:xfrm>
          <a:prstGeom prst="rect">
            <a:avLst/>
          </a:prstGeom>
          <a:noFill/>
          <a:ln>
            <a:noFill/>
          </a:ln>
        </p:spPr>
      </p:pic>
      <p:pic>
        <p:nvPicPr>
          <p:cNvPr descr="preencoded.png" id="44" name="Google Shape;44;g2acd5f69be1_0_11"/>
          <p:cNvPicPr preferRelativeResize="0"/>
          <p:nvPr/>
        </p:nvPicPr>
        <p:blipFill rotWithShape="1">
          <a:blip r:embed="rId19">
            <a:alphaModFix/>
          </a:blip>
          <a:srcRect b="0" l="0" r="0" t="0"/>
          <a:stretch/>
        </p:blipFill>
        <p:spPr>
          <a:xfrm>
            <a:off x="20366481" y="8203105"/>
            <a:ext cx="65244" cy="65235"/>
          </a:xfrm>
          <a:prstGeom prst="rect">
            <a:avLst/>
          </a:prstGeom>
          <a:noFill/>
          <a:ln>
            <a:noFill/>
          </a:ln>
        </p:spPr>
      </p:pic>
      <p:pic>
        <p:nvPicPr>
          <p:cNvPr descr="preencoded.png" id="45" name="Google Shape;45;g2acd5f69be1_0_11"/>
          <p:cNvPicPr preferRelativeResize="0"/>
          <p:nvPr/>
        </p:nvPicPr>
        <p:blipFill rotWithShape="1">
          <a:blip r:embed="rId20">
            <a:alphaModFix/>
          </a:blip>
          <a:srcRect b="0" l="0" r="0" t="0"/>
          <a:stretch/>
        </p:blipFill>
        <p:spPr>
          <a:xfrm>
            <a:off x="3993676" y="8508144"/>
            <a:ext cx="5930212" cy="2251849"/>
          </a:xfrm>
          <a:prstGeom prst="rect">
            <a:avLst/>
          </a:prstGeom>
          <a:noFill/>
          <a:ln>
            <a:noFill/>
          </a:ln>
        </p:spPr>
      </p:pic>
      <p:pic>
        <p:nvPicPr>
          <p:cNvPr descr="preencoded.png" id="46" name="Google Shape;46;g2acd5f69be1_0_11"/>
          <p:cNvPicPr preferRelativeResize="0"/>
          <p:nvPr/>
        </p:nvPicPr>
        <p:blipFill rotWithShape="1">
          <a:blip r:embed="rId21">
            <a:alphaModFix/>
          </a:blip>
          <a:srcRect b="0" l="0" r="0" t="0"/>
          <a:stretch/>
        </p:blipFill>
        <p:spPr>
          <a:xfrm>
            <a:off x="3964877" y="5466941"/>
            <a:ext cx="65244" cy="65235"/>
          </a:xfrm>
          <a:prstGeom prst="rect">
            <a:avLst/>
          </a:prstGeom>
          <a:noFill/>
          <a:ln>
            <a:noFill/>
          </a:ln>
        </p:spPr>
      </p:pic>
      <p:pic>
        <p:nvPicPr>
          <p:cNvPr descr="preencoded.png" id="47" name="Google Shape;47;g2acd5f69be1_0_11"/>
          <p:cNvPicPr preferRelativeResize="0"/>
          <p:nvPr/>
        </p:nvPicPr>
        <p:blipFill rotWithShape="1">
          <a:blip r:embed="rId22">
            <a:alphaModFix/>
          </a:blip>
          <a:srcRect b="0" l="0" r="0" t="0"/>
          <a:stretch/>
        </p:blipFill>
        <p:spPr>
          <a:xfrm>
            <a:off x="3964877" y="5857984"/>
            <a:ext cx="65244" cy="65235"/>
          </a:xfrm>
          <a:prstGeom prst="rect">
            <a:avLst/>
          </a:prstGeom>
          <a:noFill/>
          <a:ln>
            <a:noFill/>
          </a:ln>
        </p:spPr>
      </p:pic>
      <p:pic>
        <p:nvPicPr>
          <p:cNvPr descr="preencoded.png" id="48" name="Google Shape;48;g2acd5f69be1_0_11"/>
          <p:cNvPicPr preferRelativeResize="0"/>
          <p:nvPr/>
        </p:nvPicPr>
        <p:blipFill rotWithShape="1">
          <a:blip r:embed="rId23">
            <a:alphaModFix/>
          </a:blip>
          <a:srcRect b="0" l="0" r="0" t="0"/>
          <a:stretch/>
        </p:blipFill>
        <p:spPr>
          <a:xfrm>
            <a:off x="3964877" y="6248651"/>
            <a:ext cx="65244" cy="65235"/>
          </a:xfrm>
          <a:prstGeom prst="rect">
            <a:avLst/>
          </a:prstGeom>
          <a:noFill/>
          <a:ln>
            <a:noFill/>
          </a:ln>
        </p:spPr>
      </p:pic>
      <p:pic>
        <p:nvPicPr>
          <p:cNvPr descr="preencoded.png" id="49" name="Google Shape;49;g2acd5f69be1_0_11"/>
          <p:cNvPicPr preferRelativeResize="0"/>
          <p:nvPr/>
        </p:nvPicPr>
        <p:blipFill rotWithShape="1">
          <a:blip r:embed="rId24">
            <a:alphaModFix/>
          </a:blip>
          <a:srcRect b="0" l="0" r="0" t="0"/>
          <a:stretch/>
        </p:blipFill>
        <p:spPr>
          <a:xfrm>
            <a:off x="3964877" y="6639683"/>
            <a:ext cx="65244" cy="65235"/>
          </a:xfrm>
          <a:prstGeom prst="rect">
            <a:avLst/>
          </a:prstGeom>
          <a:noFill/>
          <a:ln>
            <a:noFill/>
          </a:ln>
        </p:spPr>
      </p:pic>
      <p:pic>
        <p:nvPicPr>
          <p:cNvPr descr="preencoded.png" id="50" name="Google Shape;50;g2acd5f69be1_0_11"/>
          <p:cNvPicPr preferRelativeResize="0"/>
          <p:nvPr/>
        </p:nvPicPr>
        <p:blipFill rotWithShape="1">
          <a:blip r:embed="rId25">
            <a:alphaModFix/>
          </a:blip>
          <a:srcRect b="0" l="0" r="0" t="0"/>
          <a:stretch/>
        </p:blipFill>
        <p:spPr>
          <a:xfrm>
            <a:off x="3964877" y="7030355"/>
            <a:ext cx="65244" cy="65235"/>
          </a:xfrm>
          <a:prstGeom prst="rect">
            <a:avLst/>
          </a:prstGeom>
          <a:noFill/>
          <a:ln>
            <a:noFill/>
          </a:ln>
        </p:spPr>
      </p:pic>
      <p:pic>
        <p:nvPicPr>
          <p:cNvPr descr="preencoded.png" id="51" name="Google Shape;51;g2acd5f69be1_0_11"/>
          <p:cNvPicPr preferRelativeResize="0"/>
          <p:nvPr/>
        </p:nvPicPr>
        <p:blipFill rotWithShape="1">
          <a:blip r:embed="rId26">
            <a:alphaModFix/>
          </a:blip>
          <a:srcRect b="0" l="0" r="0" t="0"/>
          <a:stretch/>
        </p:blipFill>
        <p:spPr>
          <a:xfrm>
            <a:off x="3964877" y="7421395"/>
            <a:ext cx="65244" cy="65235"/>
          </a:xfrm>
          <a:prstGeom prst="rect">
            <a:avLst/>
          </a:prstGeom>
          <a:noFill/>
          <a:ln>
            <a:noFill/>
          </a:ln>
        </p:spPr>
      </p:pic>
      <p:pic>
        <p:nvPicPr>
          <p:cNvPr descr="preencoded.png" id="52" name="Google Shape;52;g2acd5f69be1_0_11"/>
          <p:cNvPicPr preferRelativeResize="0"/>
          <p:nvPr/>
        </p:nvPicPr>
        <p:blipFill rotWithShape="1">
          <a:blip r:embed="rId27">
            <a:alphaModFix/>
          </a:blip>
          <a:srcRect b="0" l="0" r="0" t="0"/>
          <a:stretch/>
        </p:blipFill>
        <p:spPr>
          <a:xfrm>
            <a:off x="3964877" y="7812066"/>
            <a:ext cx="65244" cy="65235"/>
          </a:xfrm>
          <a:prstGeom prst="rect">
            <a:avLst/>
          </a:prstGeom>
          <a:noFill/>
          <a:ln>
            <a:noFill/>
          </a:ln>
        </p:spPr>
      </p:pic>
      <p:pic>
        <p:nvPicPr>
          <p:cNvPr descr="preencoded.png" id="53" name="Google Shape;53;g2acd5f69be1_0_11"/>
          <p:cNvPicPr preferRelativeResize="0"/>
          <p:nvPr/>
        </p:nvPicPr>
        <p:blipFill rotWithShape="1">
          <a:blip r:embed="rId28">
            <a:alphaModFix/>
          </a:blip>
          <a:srcRect b="0" l="0" r="0" t="0"/>
          <a:stretch/>
        </p:blipFill>
        <p:spPr>
          <a:xfrm>
            <a:off x="3964877" y="8203105"/>
            <a:ext cx="65244" cy="65235"/>
          </a:xfrm>
          <a:prstGeom prst="rect">
            <a:avLst/>
          </a:prstGeom>
          <a:noFill/>
          <a:ln>
            <a:noFill/>
          </a:ln>
        </p:spPr>
      </p:pic>
      <p:pic>
        <p:nvPicPr>
          <p:cNvPr descr="preencoded.png" id="54" name="Google Shape;54;g2acd5f69be1_0_11"/>
          <p:cNvPicPr preferRelativeResize="0"/>
          <p:nvPr/>
        </p:nvPicPr>
        <p:blipFill rotWithShape="1">
          <a:blip r:embed="rId29">
            <a:alphaModFix/>
          </a:blip>
          <a:srcRect b="0" l="0" r="0" t="0"/>
          <a:stretch/>
        </p:blipFill>
        <p:spPr>
          <a:xfrm>
            <a:off x="3698509" y="11253364"/>
            <a:ext cx="3024482" cy="660929"/>
          </a:xfrm>
          <a:prstGeom prst="rect">
            <a:avLst/>
          </a:prstGeom>
          <a:noFill/>
          <a:ln>
            <a:noFill/>
          </a:ln>
        </p:spPr>
      </p:pic>
      <p:pic>
        <p:nvPicPr>
          <p:cNvPr descr="preencoded.png" id="55" name="Google Shape;55;g2acd5f69be1_0_11"/>
          <p:cNvPicPr preferRelativeResize="0"/>
          <p:nvPr/>
        </p:nvPicPr>
        <p:blipFill rotWithShape="1">
          <a:blip r:embed="rId30">
            <a:alphaModFix/>
          </a:blip>
          <a:srcRect b="0" l="0" r="0" t="0"/>
          <a:stretch/>
        </p:blipFill>
        <p:spPr>
          <a:xfrm>
            <a:off x="3925218" y="11480419"/>
            <a:ext cx="2250147" cy="207197"/>
          </a:xfrm>
          <a:prstGeom prst="rect">
            <a:avLst/>
          </a:prstGeom>
          <a:noFill/>
          <a:ln>
            <a:noFill/>
          </a:ln>
        </p:spPr>
      </p:pic>
      <p:pic>
        <p:nvPicPr>
          <p:cNvPr descr="preencoded.png" id="56" name="Google Shape;56;g2acd5f69be1_0_11"/>
          <p:cNvPicPr preferRelativeResize="0"/>
          <p:nvPr/>
        </p:nvPicPr>
        <p:blipFill rotWithShape="1">
          <a:blip r:embed="rId31">
            <a:alphaModFix/>
          </a:blip>
          <a:srcRect b="0" l="0" r="0" t="0"/>
          <a:stretch/>
        </p:blipFill>
        <p:spPr>
          <a:xfrm>
            <a:off x="17673617" y="11253364"/>
            <a:ext cx="3024482" cy="660929"/>
          </a:xfrm>
          <a:prstGeom prst="rect">
            <a:avLst/>
          </a:prstGeom>
          <a:noFill/>
          <a:ln>
            <a:noFill/>
          </a:ln>
        </p:spPr>
      </p:pic>
      <p:pic>
        <p:nvPicPr>
          <p:cNvPr descr="preencoded.png" id="57" name="Google Shape;57;g2acd5f69be1_0_11"/>
          <p:cNvPicPr preferRelativeResize="0"/>
          <p:nvPr/>
        </p:nvPicPr>
        <p:blipFill rotWithShape="1">
          <a:blip r:embed="rId32">
            <a:alphaModFix/>
          </a:blip>
          <a:srcRect b="0" l="0" r="0" t="0"/>
          <a:stretch/>
        </p:blipFill>
        <p:spPr>
          <a:xfrm>
            <a:off x="18221237" y="11480419"/>
            <a:ext cx="2249775" cy="207197"/>
          </a:xfrm>
          <a:prstGeom prst="rect">
            <a:avLst/>
          </a:prstGeom>
          <a:noFill/>
          <a:ln>
            <a:noFill/>
          </a:ln>
        </p:spPr>
      </p:pic>
      <p:sp>
        <p:nvSpPr>
          <p:cNvPr id="58" name="Google Shape;58;g2acd5f69be1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 name="Google Shape;59;g2acd5f69be1_0_11"/>
          <p:cNvPicPr preferRelativeResize="0"/>
          <p:nvPr/>
        </p:nvPicPr>
        <p:blipFill rotWithShape="1">
          <a:blip r:embed="rId33">
            <a:alphaModFix/>
          </a:blip>
          <a:srcRect b="0" l="0" r="0" t="0"/>
          <a:stretch/>
        </p:blipFill>
        <p:spPr>
          <a:xfrm>
            <a:off x="23523340" y="10820400"/>
            <a:ext cx="711289" cy="2590800"/>
          </a:xfrm>
          <a:prstGeom prst="rect">
            <a:avLst/>
          </a:prstGeom>
          <a:noFill/>
          <a:ln>
            <a:noFill/>
          </a:ln>
        </p:spPr>
      </p:pic>
      <p:sp>
        <p:nvSpPr>
          <p:cNvPr id="60" name="Google Shape;60;g2acd5f69be1_0_11"/>
          <p:cNvSpPr/>
          <p:nvPr/>
        </p:nvSpPr>
        <p:spPr>
          <a:xfrm>
            <a:off x="9394941" y="10121900"/>
            <a:ext cx="53430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2800" u="none" cap="none" strike="noStrike">
                <a:solidFill>
                  <a:srgbClr val="04F7FF"/>
                </a:solidFill>
                <a:latin typeface="Bebas Neue"/>
                <a:ea typeface="Bebas Neue"/>
                <a:cs typeface="Bebas Neue"/>
                <a:sym typeface="Bebas Neue"/>
              </a:rPr>
              <a:t>Welcome</a:t>
            </a:r>
            <a:endParaRPr b="0" i="0" sz="12800" u="none" cap="none" strike="noStrike">
              <a:solidFill>
                <a:schemeClr val="dk1"/>
              </a:solidFill>
              <a:latin typeface="Calibri"/>
              <a:ea typeface="Calibri"/>
              <a:cs typeface="Calibri"/>
              <a:sym typeface="Calibri"/>
            </a:endParaRPr>
          </a:p>
        </p:txBody>
      </p:sp>
      <p:sp>
        <p:nvSpPr>
          <p:cNvPr id="61" name="Google Shape;61;g2acd5f69be1_0_11"/>
          <p:cNvSpPr/>
          <p:nvPr/>
        </p:nvSpPr>
        <p:spPr>
          <a:xfrm>
            <a:off x="7176397" y="42164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717" name="Shape 717"/>
        <p:cNvGrpSpPr/>
        <p:nvPr/>
      </p:nvGrpSpPr>
      <p:grpSpPr>
        <a:xfrm>
          <a:off x="0" y="0"/>
          <a:ext cx="0" cy="0"/>
          <a:chOff x="0" y="0"/>
          <a:chExt cx="0" cy="0"/>
        </a:xfrm>
      </p:grpSpPr>
      <p:pic>
        <p:nvPicPr>
          <p:cNvPr descr="preencoded.png" id="718" name="Google Shape;718;g2acd5f69be1_0_68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719" name="Google Shape;719;g2acd5f69be1_0_683"/>
          <p:cNvSpPr/>
          <p:nvPr/>
        </p:nvSpPr>
        <p:spPr>
          <a:xfrm>
            <a:off x="23370921" y="104140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2acd5f69be1_0_683"/>
          <p:cNvSpPr/>
          <p:nvPr/>
        </p:nvSpPr>
        <p:spPr>
          <a:xfrm>
            <a:off x="6172972" y="3098800"/>
            <a:ext cx="12053700" cy="5791200"/>
          </a:xfrm>
          <a:prstGeom prst="roundRect">
            <a:avLst>
              <a:gd fmla="val 219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2acd5f69be1_0_683"/>
          <p:cNvSpPr/>
          <p:nvPr/>
        </p:nvSpPr>
        <p:spPr>
          <a:xfrm>
            <a:off x="6985873" y="3911600"/>
            <a:ext cx="105636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22" name="Google Shape;722;g2acd5f69be1_0_683"/>
          <p:cNvSpPr/>
          <p:nvPr/>
        </p:nvSpPr>
        <p:spPr>
          <a:xfrm>
            <a:off x="6803817" y="10464800"/>
            <a:ext cx="10906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8000" u="none" cap="none" strike="noStrike">
                <a:solidFill>
                  <a:srgbClr val="04F7FF"/>
                </a:solidFill>
                <a:latin typeface="Bebas Neue"/>
                <a:ea typeface="Bebas Neue"/>
                <a:cs typeface="Bebas Neue"/>
                <a:sym typeface="Bebas Neue"/>
              </a:rPr>
              <a:t>Thank you for choosing EaTemp</a:t>
            </a:r>
            <a:endParaRPr b="0" i="0" sz="8000" u="none" cap="none" strike="noStrike">
              <a:solidFill>
                <a:schemeClr val="dk1"/>
              </a:solidFill>
              <a:latin typeface="Calibri"/>
              <a:ea typeface="Calibri"/>
              <a:cs typeface="Calibri"/>
              <a:sym typeface="Calibri"/>
            </a:endParaRPr>
          </a:p>
        </p:txBody>
      </p:sp>
      <p:sp>
        <p:nvSpPr>
          <p:cNvPr id="723" name="Google Shape;723;g2acd5f69be1_0_683"/>
          <p:cNvSpPr/>
          <p:nvPr/>
        </p:nvSpPr>
        <p:spPr>
          <a:xfrm rot="-5400000">
            <a:off x="22199466" y="8237020"/>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preencoded.png" id="724" name="Google Shape;724;g2acd5f69be1_0_683"/>
          <p:cNvPicPr preferRelativeResize="0"/>
          <p:nvPr/>
        </p:nvPicPr>
        <p:blipFill rotWithShape="1">
          <a:blip r:embed="rId5">
            <a:alphaModFix/>
          </a:blip>
          <a:srcRect b="0" l="0" r="0" t="0"/>
          <a:stretch/>
        </p:blipFill>
        <p:spPr>
          <a:xfrm>
            <a:off x="23523340" y="10718800"/>
            <a:ext cx="711289" cy="259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66" name="Shape 66"/>
        <p:cNvGrpSpPr/>
        <p:nvPr/>
      </p:nvGrpSpPr>
      <p:grpSpPr>
        <a:xfrm>
          <a:off x="0" y="0"/>
          <a:ext cx="0" cy="0"/>
          <a:chOff x="0" y="0"/>
          <a:chExt cx="0" cy="0"/>
        </a:xfrm>
      </p:grpSpPr>
      <p:pic>
        <p:nvPicPr>
          <p:cNvPr descr="preencoded.png" id="67" name="Google Shape;67;g2acd5f69be1_0_4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68" name="Google Shape;68;g2acd5f69be1_0_49"/>
          <p:cNvPicPr preferRelativeResize="0"/>
          <p:nvPr/>
        </p:nvPicPr>
        <p:blipFill rotWithShape="1">
          <a:blip r:embed="rId4">
            <a:alphaModFix/>
          </a:blip>
          <a:srcRect b="0" l="0" r="0" t="0"/>
          <a:stretch/>
        </p:blipFill>
        <p:spPr>
          <a:xfrm>
            <a:off x="8129016" y="330200"/>
            <a:ext cx="12298807" cy="13043837"/>
          </a:xfrm>
          <a:prstGeom prst="rect">
            <a:avLst/>
          </a:prstGeom>
          <a:noFill/>
          <a:ln>
            <a:noFill/>
          </a:ln>
        </p:spPr>
      </p:pic>
      <p:pic>
        <p:nvPicPr>
          <p:cNvPr descr="preencoded.png" id="69" name="Google Shape;69;g2acd5f69be1_0_49"/>
          <p:cNvPicPr preferRelativeResize="0"/>
          <p:nvPr/>
        </p:nvPicPr>
        <p:blipFill rotWithShape="1">
          <a:blip r:embed="rId5">
            <a:alphaModFix/>
          </a:blip>
          <a:srcRect b="0" l="0" r="0" t="0"/>
          <a:stretch/>
        </p:blipFill>
        <p:spPr>
          <a:xfrm>
            <a:off x="21186248" y="12674600"/>
            <a:ext cx="3200800" cy="1016000"/>
          </a:xfrm>
          <a:prstGeom prst="rect">
            <a:avLst/>
          </a:prstGeom>
          <a:noFill/>
          <a:ln>
            <a:noFill/>
          </a:ln>
        </p:spPr>
      </p:pic>
      <p:sp>
        <p:nvSpPr>
          <p:cNvPr id="70" name="Google Shape;70;g2acd5f69be1_0_49"/>
          <p:cNvSpPr/>
          <p:nvPr/>
        </p:nvSpPr>
        <p:spPr>
          <a:xfrm rot="-5400000">
            <a:off x="-937385" y="5546834"/>
            <a:ext cx="102969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04F7FF"/>
                </a:solidFill>
                <a:latin typeface="Bebas Neue"/>
                <a:ea typeface="Bebas Neue"/>
                <a:cs typeface="Bebas Neue"/>
                <a:sym typeface="Bebas Neue"/>
              </a:rPr>
              <a:t>Table of Contents</a:t>
            </a:r>
            <a:endParaRPr b="0" i="0" sz="12800" u="none" cap="none" strike="noStrike">
              <a:solidFill>
                <a:schemeClr val="dk1"/>
              </a:solidFill>
              <a:latin typeface="Calibri"/>
              <a:ea typeface="Calibri"/>
              <a:cs typeface="Calibri"/>
              <a:sym typeface="Calibri"/>
            </a:endParaRPr>
          </a:p>
        </p:txBody>
      </p:sp>
      <p:sp>
        <p:nvSpPr>
          <p:cNvPr id="71" name="Google Shape;71;g2acd5f69be1_0_49"/>
          <p:cNvSpPr/>
          <p:nvPr/>
        </p:nvSpPr>
        <p:spPr>
          <a:xfrm>
            <a:off x="10021553" y="1638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2" name="Google Shape;72;g2acd5f69be1_0_49"/>
          <p:cNvPicPr preferRelativeResize="0"/>
          <p:nvPr/>
        </p:nvPicPr>
        <p:blipFill rotWithShape="1">
          <a:blip r:embed="rId6">
            <a:alphaModFix/>
          </a:blip>
          <a:srcRect b="0" l="0" r="0" t="0"/>
          <a:stretch/>
        </p:blipFill>
        <p:spPr>
          <a:xfrm>
            <a:off x="10021553" y="1638300"/>
            <a:ext cx="1625803" cy="1625600"/>
          </a:xfrm>
          <a:prstGeom prst="rect">
            <a:avLst/>
          </a:prstGeom>
          <a:noFill/>
          <a:ln>
            <a:noFill/>
          </a:ln>
        </p:spPr>
      </p:pic>
      <p:sp>
        <p:nvSpPr>
          <p:cNvPr id="73" name="Google Shape;73;g2acd5f69be1_0_49"/>
          <p:cNvSpPr/>
          <p:nvPr/>
        </p:nvSpPr>
        <p:spPr>
          <a:xfrm>
            <a:off x="10021553" y="1638300"/>
            <a:ext cx="1625700" cy="1625700"/>
          </a:xfrm>
          <a:prstGeom prst="roundRect">
            <a:avLst>
              <a:gd fmla="val 781313" name="adj"/>
            </a:avLst>
          </a:prstGeom>
          <a:noFill/>
          <a:ln cap="flat" cmpd="sng" w="12700">
            <a:solidFill>
              <a:srgbClr val="04F7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acd5f69be1_0_49"/>
          <p:cNvSpPr/>
          <p:nvPr/>
        </p:nvSpPr>
        <p:spPr>
          <a:xfrm>
            <a:off x="10243830" y="1981200"/>
            <a:ext cx="1181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4F7FF"/>
                </a:solidFill>
                <a:latin typeface="Bebas Neue"/>
                <a:ea typeface="Bebas Neue"/>
                <a:cs typeface="Bebas Neue"/>
                <a:sym typeface="Bebas Neue"/>
              </a:rPr>
              <a:t>2015</a:t>
            </a:r>
            <a:endParaRPr b="0" i="0" sz="4800" u="none" cap="none" strike="noStrike">
              <a:solidFill>
                <a:schemeClr val="dk1"/>
              </a:solidFill>
              <a:latin typeface="Calibri"/>
              <a:ea typeface="Calibri"/>
              <a:cs typeface="Calibri"/>
              <a:sym typeface="Calibri"/>
            </a:endParaRPr>
          </a:p>
        </p:txBody>
      </p:sp>
      <p:sp>
        <p:nvSpPr>
          <p:cNvPr id="75" name="Google Shape;75;g2acd5f69be1_0_49"/>
          <p:cNvSpPr/>
          <p:nvPr/>
        </p:nvSpPr>
        <p:spPr>
          <a:xfrm>
            <a:off x="11850581" y="17272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acd5f69be1_0_49"/>
          <p:cNvSpPr/>
          <p:nvPr/>
        </p:nvSpPr>
        <p:spPr>
          <a:xfrm>
            <a:off x="11850581" y="1727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Introduction</a:t>
            </a:r>
            <a:endParaRPr b="0" i="0" sz="4800" u="none" cap="none" strike="noStrike">
              <a:solidFill>
                <a:schemeClr val="dk1"/>
              </a:solidFill>
              <a:latin typeface="Calibri"/>
              <a:ea typeface="Calibri"/>
              <a:cs typeface="Calibri"/>
              <a:sym typeface="Calibri"/>
            </a:endParaRPr>
          </a:p>
        </p:txBody>
      </p:sp>
      <p:sp>
        <p:nvSpPr>
          <p:cNvPr id="77" name="Google Shape;77;g2acd5f69be1_0_49"/>
          <p:cNvSpPr/>
          <p:nvPr/>
        </p:nvSpPr>
        <p:spPr>
          <a:xfrm>
            <a:off x="11850581" y="25654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78" name="Google Shape;78;g2acd5f69be1_0_49"/>
          <p:cNvSpPr/>
          <p:nvPr/>
        </p:nvSpPr>
        <p:spPr>
          <a:xfrm>
            <a:off x="10021553" y="43561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9" name="Google Shape;79;g2acd5f69be1_0_49"/>
          <p:cNvPicPr preferRelativeResize="0"/>
          <p:nvPr/>
        </p:nvPicPr>
        <p:blipFill rotWithShape="1">
          <a:blip r:embed="rId6">
            <a:alphaModFix/>
          </a:blip>
          <a:srcRect b="0" l="0" r="0" t="0"/>
          <a:stretch/>
        </p:blipFill>
        <p:spPr>
          <a:xfrm>
            <a:off x="10021553" y="4356100"/>
            <a:ext cx="1625803" cy="1625600"/>
          </a:xfrm>
          <a:prstGeom prst="rect">
            <a:avLst/>
          </a:prstGeom>
          <a:noFill/>
          <a:ln>
            <a:noFill/>
          </a:ln>
        </p:spPr>
      </p:pic>
      <p:sp>
        <p:nvSpPr>
          <p:cNvPr id="80" name="Google Shape;80;g2acd5f69be1_0_49"/>
          <p:cNvSpPr/>
          <p:nvPr/>
        </p:nvSpPr>
        <p:spPr>
          <a:xfrm>
            <a:off x="10021553" y="4356100"/>
            <a:ext cx="1625700" cy="1625700"/>
          </a:xfrm>
          <a:prstGeom prst="roundRect">
            <a:avLst>
              <a:gd fmla="val 781313" name="adj"/>
            </a:avLst>
          </a:prstGeom>
          <a:noFill/>
          <a:ln cap="flat" cmpd="sng" w="12700">
            <a:solidFill>
              <a:srgbClr val="04F7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acd5f69be1_0_49"/>
          <p:cNvSpPr/>
          <p:nvPr/>
        </p:nvSpPr>
        <p:spPr>
          <a:xfrm>
            <a:off x="10243830" y="4699000"/>
            <a:ext cx="1181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4F7FF"/>
                </a:solidFill>
                <a:latin typeface="Bebas Neue"/>
                <a:ea typeface="Bebas Neue"/>
                <a:cs typeface="Bebas Neue"/>
                <a:sym typeface="Bebas Neue"/>
              </a:rPr>
              <a:t>2015</a:t>
            </a:r>
            <a:endParaRPr b="0" i="0" sz="4800" u="none" cap="none" strike="noStrike">
              <a:solidFill>
                <a:schemeClr val="dk1"/>
              </a:solidFill>
              <a:latin typeface="Calibri"/>
              <a:ea typeface="Calibri"/>
              <a:cs typeface="Calibri"/>
              <a:sym typeface="Calibri"/>
            </a:endParaRPr>
          </a:p>
        </p:txBody>
      </p:sp>
      <p:sp>
        <p:nvSpPr>
          <p:cNvPr id="82" name="Google Shape;82;g2acd5f69be1_0_49"/>
          <p:cNvSpPr/>
          <p:nvPr/>
        </p:nvSpPr>
        <p:spPr>
          <a:xfrm>
            <a:off x="11850581" y="44450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acd5f69be1_0_49"/>
          <p:cNvSpPr/>
          <p:nvPr/>
        </p:nvSpPr>
        <p:spPr>
          <a:xfrm>
            <a:off x="11850581" y="44450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Encounters</a:t>
            </a:r>
            <a:endParaRPr b="0" i="0" sz="4800" u="none" cap="none" strike="noStrike">
              <a:solidFill>
                <a:schemeClr val="dk1"/>
              </a:solidFill>
              <a:latin typeface="Calibri"/>
              <a:ea typeface="Calibri"/>
              <a:cs typeface="Calibri"/>
              <a:sym typeface="Calibri"/>
            </a:endParaRPr>
          </a:p>
        </p:txBody>
      </p:sp>
      <p:sp>
        <p:nvSpPr>
          <p:cNvPr id="84" name="Google Shape;84;g2acd5f69be1_0_49"/>
          <p:cNvSpPr/>
          <p:nvPr/>
        </p:nvSpPr>
        <p:spPr>
          <a:xfrm>
            <a:off x="11850581" y="52832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85" name="Google Shape;85;g2acd5f69be1_0_49"/>
          <p:cNvSpPr/>
          <p:nvPr/>
        </p:nvSpPr>
        <p:spPr>
          <a:xfrm>
            <a:off x="10021553" y="7073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6" name="Google Shape;86;g2acd5f69be1_0_49"/>
          <p:cNvPicPr preferRelativeResize="0"/>
          <p:nvPr/>
        </p:nvPicPr>
        <p:blipFill rotWithShape="1">
          <a:blip r:embed="rId6">
            <a:alphaModFix/>
          </a:blip>
          <a:srcRect b="0" l="0" r="0" t="0"/>
          <a:stretch/>
        </p:blipFill>
        <p:spPr>
          <a:xfrm>
            <a:off x="10021553" y="7073900"/>
            <a:ext cx="1625803" cy="1625600"/>
          </a:xfrm>
          <a:prstGeom prst="rect">
            <a:avLst/>
          </a:prstGeom>
          <a:noFill/>
          <a:ln>
            <a:noFill/>
          </a:ln>
        </p:spPr>
      </p:pic>
      <p:sp>
        <p:nvSpPr>
          <p:cNvPr id="87" name="Google Shape;87;g2acd5f69be1_0_49"/>
          <p:cNvSpPr/>
          <p:nvPr/>
        </p:nvSpPr>
        <p:spPr>
          <a:xfrm>
            <a:off x="10021553" y="7073900"/>
            <a:ext cx="1625700" cy="1625700"/>
          </a:xfrm>
          <a:prstGeom prst="roundRect">
            <a:avLst>
              <a:gd fmla="val 781313" name="adj"/>
            </a:avLst>
          </a:prstGeom>
          <a:noFill/>
          <a:ln cap="flat" cmpd="sng" w="12700">
            <a:solidFill>
              <a:srgbClr val="04F7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acd5f69be1_0_49"/>
          <p:cNvSpPr/>
          <p:nvPr/>
        </p:nvSpPr>
        <p:spPr>
          <a:xfrm>
            <a:off x="10243830" y="7416800"/>
            <a:ext cx="1181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4F7FF"/>
                </a:solidFill>
                <a:latin typeface="Bebas Neue"/>
                <a:ea typeface="Bebas Neue"/>
                <a:cs typeface="Bebas Neue"/>
                <a:sym typeface="Bebas Neue"/>
              </a:rPr>
              <a:t>2015</a:t>
            </a:r>
            <a:endParaRPr b="0" i="0" sz="4800" u="none" cap="none" strike="noStrike">
              <a:solidFill>
                <a:schemeClr val="dk1"/>
              </a:solidFill>
              <a:latin typeface="Calibri"/>
              <a:ea typeface="Calibri"/>
              <a:cs typeface="Calibri"/>
              <a:sym typeface="Calibri"/>
            </a:endParaRPr>
          </a:p>
        </p:txBody>
      </p:sp>
      <p:sp>
        <p:nvSpPr>
          <p:cNvPr id="89" name="Google Shape;89;g2acd5f69be1_0_49"/>
          <p:cNvSpPr/>
          <p:nvPr/>
        </p:nvSpPr>
        <p:spPr>
          <a:xfrm>
            <a:off x="11850581" y="71628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acd5f69be1_0_49"/>
          <p:cNvSpPr/>
          <p:nvPr/>
        </p:nvSpPr>
        <p:spPr>
          <a:xfrm>
            <a:off x="11850581" y="71628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Wonders</a:t>
            </a:r>
            <a:endParaRPr b="0" i="0" sz="4800" u="none" cap="none" strike="noStrike">
              <a:solidFill>
                <a:schemeClr val="dk1"/>
              </a:solidFill>
              <a:latin typeface="Calibri"/>
              <a:ea typeface="Calibri"/>
              <a:cs typeface="Calibri"/>
              <a:sym typeface="Calibri"/>
            </a:endParaRPr>
          </a:p>
        </p:txBody>
      </p:sp>
      <p:sp>
        <p:nvSpPr>
          <p:cNvPr id="91" name="Google Shape;91;g2acd5f69be1_0_49"/>
          <p:cNvSpPr/>
          <p:nvPr/>
        </p:nvSpPr>
        <p:spPr>
          <a:xfrm>
            <a:off x="11850581" y="80010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92" name="Google Shape;92;g2acd5f69be1_0_49"/>
          <p:cNvSpPr/>
          <p:nvPr/>
        </p:nvSpPr>
        <p:spPr>
          <a:xfrm>
            <a:off x="10021553" y="979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3" name="Google Shape;93;g2acd5f69be1_0_49"/>
          <p:cNvPicPr preferRelativeResize="0"/>
          <p:nvPr/>
        </p:nvPicPr>
        <p:blipFill rotWithShape="1">
          <a:blip r:embed="rId6">
            <a:alphaModFix/>
          </a:blip>
          <a:srcRect b="0" l="0" r="0" t="0"/>
          <a:stretch/>
        </p:blipFill>
        <p:spPr>
          <a:xfrm>
            <a:off x="10021553" y="9791700"/>
            <a:ext cx="1625803" cy="1625600"/>
          </a:xfrm>
          <a:prstGeom prst="rect">
            <a:avLst/>
          </a:prstGeom>
          <a:noFill/>
          <a:ln>
            <a:noFill/>
          </a:ln>
        </p:spPr>
      </p:pic>
      <p:sp>
        <p:nvSpPr>
          <p:cNvPr id="94" name="Google Shape;94;g2acd5f69be1_0_49"/>
          <p:cNvSpPr/>
          <p:nvPr/>
        </p:nvSpPr>
        <p:spPr>
          <a:xfrm>
            <a:off x="10021553" y="9791700"/>
            <a:ext cx="1625700" cy="1625700"/>
          </a:xfrm>
          <a:prstGeom prst="roundRect">
            <a:avLst>
              <a:gd fmla="val 781313" name="adj"/>
            </a:avLst>
          </a:prstGeom>
          <a:noFill/>
          <a:ln cap="flat" cmpd="sng" w="12700">
            <a:solidFill>
              <a:srgbClr val="04F7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acd5f69be1_0_49"/>
          <p:cNvSpPr/>
          <p:nvPr/>
        </p:nvSpPr>
        <p:spPr>
          <a:xfrm>
            <a:off x="10243830" y="10134600"/>
            <a:ext cx="1181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4F7FF"/>
                </a:solidFill>
                <a:latin typeface="Bebas Neue"/>
                <a:ea typeface="Bebas Neue"/>
                <a:cs typeface="Bebas Neue"/>
                <a:sym typeface="Bebas Neue"/>
              </a:rPr>
              <a:t>2015</a:t>
            </a:r>
            <a:endParaRPr b="0" i="0" sz="4800" u="none" cap="none" strike="noStrike">
              <a:solidFill>
                <a:schemeClr val="dk1"/>
              </a:solidFill>
              <a:latin typeface="Calibri"/>
              <a:ea typeface="Calibri"/>
              <a:cs typeface="Calibri"/>
              <a:sym typeface="Calibri"/>
            </a:endParaRPr>
          </a:p>
        </p:txBody>
      </p:sp>
      <p:sp>
        <p:nvSpPr>
          <p:cNvPr id="96" name="Google Shape;96;g2acd5f69be1_0_49"/>
          <p:cNvSpPr/>
          <p:nvPr/>
        </p:nvSpPr>
        <p:spPr>
          <a:xfrm>
            <a:off x="11850581" y="9880600"/>
            <a:ext cx="5931600"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acd5f69be1_0_49"/>
          <p:cNvSpPr/>
          <p:nvPr/>
        </p:nvSpPr>
        <p:spPr>
          <a:xfrm>
            <a:off x="11850581" y="98806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Magic</a:t>
            </a:r>
            <a:endParaRPr b="0" i="0" sz="4800" u="none" cap="none" strike="noStrike">
              <a:solidFill>
                <a:schemeClr val="dk1"/>
              </a:solidFill>
              <a:latin typeface="Calibri"/>
              <a:ea typeface="Calibri"/>
              <a:cs typeface="Calibri"/>
              <a:sym typeface="Calibri"/>
            </a:endParaRPr>
          </a:p>
        </p:txBody>
      </p:sp>
      <p:sp>
        <p:nvSpPr>
          <p:cNvPr id="98" name="Google Shape;98;g2acd5f69be1_0_49"/>
          <p:cNvSpPr/>
          <p:nvPr/>
        </p:nvSpPr>
        <p:spPr>
          <a:xfrm>
            <a:off x="11850581" y="107188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103" name="Shape 103"/>
        <p:cNvGrpSpPr/>
        <p:nvPr/>
      </p:nvGrpSpPr>
      <p:grpSpPr>
        <a:xfrm>
          <a:off x="0" y="0"/>
          <a:ext cx="0" cy="0"/>
          <a:chOff x="0" y="0"/>
          <a:chExt cx="0" cy="0"/>
        </a:xfrm>
      </p:grpSpPr>
      <p:pic>
        <p:nvPicPr>
          <p:cNvPr descr="preencoded.png" id="104" name="Google Shape;104;g2acd5f69be1_0_8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05" name="Google Shape;105;g2acd5f69be1_0_85"/>
          <p:cNvPicPr preferRelativeResize="0"/>
          <p:nvPr/>
        </p:nvPicPr>
        <p:blipFill rotWithShape="1">
          <a:blip r:embed="rId4">
            <a:alphaModFix/>
          </a:blip>
          <a:srcRect b="0" l="0" r="0" t="0"/>
          <a:stretch/>
        </p:blipFill>
        <p:spPr>
          <a:xfrm>
            <a:off x="6314388" y="10119010"/>
            <a:ext cx="11767484" cy="1793590"/>
          </a:xfrm>
          <a:prstGeom prst="rect">
            <a:avLst/>
          </a:prstGeom>
          <a:noFill/>
          <a:ln>
            <a:noFill/>
          </a:ln>
        </p:spPr>
      </p:pic>
      <p:pic>
        <p:nvPicPr>
          <p:cNvPr descr="preencoded.png" id="106" name="Google Shape;106;g2acd5f69be1_0_85"/>
          <p:cNvPicPr preferRelativeResize="0"/>
          <p:nvPr/>
        </p:nvPicPr>
        <p:blipFill rotWithShape="1">
          <a:blip r:embed="rId5">
            <a:alphaModFix/>
          </a:blip>
          <a:srcRect b="0" l="0" r="0" t="0"/>
          <a:stretch/>
        </p:blipFill>
        <p:spPr>
          <a:xfrm>
            <a:off x="6504552" y="10253554"/>
            <a:ext cx="11387516" cy="1524493"/>
          </a:xfrm>
          <a:prstGeom prst="rect">
            <a:avLst/>
          </a:prstGeom>
          <a:noFill/>
          <a:ln>
            <a:noFill/>
          </a:ln>
        </p:spPr>
      </p:pic>
      <p:pic>
        <p:nvPicPr>
          <p:cNvPr descr="preencoded.png" id="107" name="Google Shape;107;g2acd5f69be1_0_85"/>
          <p:cNvPicPr preferRelativeResize="0"/>
          <p:nvPr/>
        </p:nvPicPr>
        <p:blipFill rotWithShape="1">
          <a:blip r:embed="rId6">
            <a:alphaModFix/>
          </a:blip>
          <a:srcRect b="0" l="0" r="0" t="0"/>
          <a:stretch/>
        </p:blipFill>
        <p:spPr>
          <a:xfrm>
            <a:off x="3701313" y="1803403"/>
            <a:ext cx="867066" cy="866958"/>
          </a:xfrm>
          <a:prstGeom prst="rect">
            <a:avLst/>
          </a:prstGeom>
          <a:noFill/>
          <a:ln>
            <a:noFill/>
          </a:ln>
        </p:spPr>
      </p:pic>
      <p:pic>
        <p:nvPicPr>
          <p:cNvPr descr="preencoded.png" id="108" name="Google Shape;108;g2acd5f69be1_0_85"/>
          <p:cNvPicPr preferRelativeResize="0"/>
          <p:nvPr/>
        </p:nvPicPr>
        <p:blipFill rotWithShape="1">
          <a:blip r:embed="rId7">
            <a:alphaModFix/>
          </a:blip>
          <a:srcRect b="0" l="0" r="0" t="0"/>
          <a:stretch/>
        </p:blipFill>
        <p:spPr>
          <a:xfrm>
            <a:off x="19828226" y="1803403"/>
            <a:ext cx="867066" cy="866958"/>
          </a:xfrm>
          <a:prstGeom prst="rect">
            <a:avLst/>
          </a:prstGeom>
          <a:noFill/>
          <a:ln>
            <a:noFill/>
          </a:ln>
        </p:spPr>
      </p:pic>
      <p:pic>
        <p:nvPicPr>
          <p:cNvPr descr="preencoded.png" id="109" name="Google Shape;109;g2acd5f69be1_0_85"/>
          <p:cNvPicPr preferRelativeResize="0"/>
          <p:nvPr/>
        </p:nvPicPr>
        <p:blipFill rotWithShape="1">
          <a:blip r:embed="rId8">
            <a:alphaModFix/>
          </a:blip>
          <a:srcRect b="0" l="0" r="0" t="0"/>
          <a:stretch/>
        </p:blipFill>
        <p:spPr>
          <a:xfrm>
            <a:off x="3701313" y="1803403"/>
            <a:ext cx="16993975" cy="9212210"/>
          </a:xfrm>
          <a:prstGeom prst="rect">
            <a:avLst/>
          </a:prstGeom>
          <a:noFill/>
          <a:ln>
            <a:noFill/>
          </a:ln>
        </p:spPr>
      </p:pic>
      <p:pic>
        <p:nvPicPr>
          <p:cNvPr descr="preencoded.png" id="110" name="Google Shape;110;g2acd5f69be1_0_85"/>
          <p:cNvPicPr preferRelativeResize="0"/>
          <p:nvPr/>
        </p:nvPicPr>
        <p:blipFill rotWithShape="1">
          <a:blip r:embed="rId9">
            <a:alphaModFix/>
          </a:blip>
          <a:srcRect b="0" l="0" r="0" t="0"/>
          <a:stretch/>
        </p:blipFill>
        <p:spPr>
          <a:xfrm>
            <a:off x="3835876" y="1937947"/>
            <a:ext cx="16724850" cy="8943491"/>
          </a:xfrm>
          <a:prstGeom prst="rect">
            <a:avLst/>
          </a:prstGeom>
          <a:noFill/>
          <a:ln>
            <a:noFill/>
          </a:ln>
        </p:spPr>
      </p:pic>
      <p:pic>
        <p:nvPicPr>
          <p:cNvPr descr="preencoded.png" id="111" name="Google Shape;111;g2acd5f69be1_0_85"/>
          <p:cNvPicPr preferRelativeResize="0"/>
          <p:nvPr/>
        </p:nvPicPr>
        <p:blipFill rotWithShape="1">
          <a:blip r:embed="rId10">
            <a:alphaModFix/>
          </a:blip>
          <a:srcRect b="0" l="0" r="0" t="0"/>
          <a:stretch/>
        </p:blipFill>
        <p:spPr>
          <a:xfrm>
            <a:off x="3993676" y="2123517"/>
            <a:ext cx="16409276" cy="3056167"/>
          </a:xfrm>
          <a:prstGeom prst="rect">
            <a:avLst/>
          </a:prstGeom>
          <a:noFill/>
          <a:ln>
            <a:noFill/>
          </a:ln>
        </p:spPr>
      </p:pic>
      <p:pic>
        <p:nvPicPr>
          <p:cNvPr descr="preencoded.png" id="112" name="Google Shape;112;g2acd5f69be1_0_85"/>
          <p:cNvPicPr preferRelativeResize="0"/>
          <p:nvPr/>
        </p:nvPicPr>
        <p:blipFill rotWithShape="1">
          <a:blip r:embed="rId11">
            <a:alphaModFix/>
          </a:blip>
          <a:srcRect b="0" l="0" r="0" t="0"/>
          <a:stretch/>
        </p:blipFill>
        <p:spPr>
          <a:xfrm>
            <a:off x="14472721" y="8508144"/>
            <a:ext cx="5930212" cy="2251850"/>
          </a:xfrm>
          <a:prstGeom prst="rect">
            <a:avLst/>
          </a:prstGeom>
          <a:noFill/>
          <a:ln>
            <a:noFill/>
          </a:ln>
        </p:spPr>
      </p:pic>
      <p:pic>
        <p:nvPicPr>
          <p:cNvPr descr="preencoded.png" id="113" name="Google Shape;113;g2acd5f69be1_0_85"/>
          <p:cNvPicPr preferRelativeResize="0"/>
          <p:nvPr/>
        </p:nvPicPr>
        <p:blipFill rotWithShape="1">
          <a:blip r:embed="rId12">
            <a:alphaModFix/>
          </a:blip>
          <a:srcRect b="0" l="0" r="0" t="0"/>
          <a:stretch/>
        </p:blipFill>
        <p:spPr>
          <a:xfrm>
            <a:off x="20366481" y="5466941"/>
            <a:ext cx="65244" cy="65236"/>
          </a:xfrm>
          <a:prstGeom prst="rect">
            <a:avLst/>
          </a:prstGeom>
          <a:noFill/>
          <a:ln>
            <a:noFill/>
          </a:ln>
        </p:spPr>
      </p:pic>
      <p:pic>
        <p:nvPicPr>
          <p:cNvPr descr="preencoded.png" id="114" name="Google Shape;114;g2acd5f69be1_0_85"/>
          <p:cNvPicPr preferRelativeResize="0"/>
          <p:nvPr/>
        </p:nvPicPr>
        <p:blipFill rotWithShape="1">
          <a:blip r:embed="rId13">
            <a:alphaModFix/>
          </a:blip>
          <a:srcRect b="0" l="0" r="0" t="0"/>
          <a:stretch/>
        </p:blipFill>
        <p:spPr>
          <a:xfrm>
            <a:off x="20366481" y="5857984"/>
            <a:ext cx="65244" cy="65236"/>
          </a:xfrm>
          <a:prstGeom prst="rect">
            <a:avLst/>
          </a:prstGeom>
          <a:noFill/>
          <a:ln>
            <a:noFill/>
          </a:ln>
        </p:spPr>
      </p:pic>
      <p:pic>
        <p:nvPicPr>
          <p:cNvPr descr="preencoded.png" id="115" name="Google Shape;115;g2acd5f69be1_0_85"/>
          <p:cNvPicPr preferRelativeResize="0"/>
          <p:nvPr/>
        </p:nvPicPr>
        <p:blipFill rotWithShape="1">
          <a:blip r:embed="rId14">
            <a:alphaModFix/>
          </a:blip>
          <a:srcRect b="0" l="0" r="0" t="0"/>
          <a:stretch/>
        </p:blipFill>
        <p:spPr>
          <a:xfrm>
            <a:off x="20366481" y="6248651"/>
            <a:ext cx="65244" cy="65236"/>
          </a:xfrm>
          <a:prstGeom prst="rect">
            <a:avLst/>
          </a:prstGeom>
          <a:noFill/>
          <a:ln>
            <a:noFill/>
          </a:ln>
        </p:spPr>
      </p:pic>
      <p:pic>
        <p:nvPicPr>
          <p:cNvPr descr="preencoded.png" id="116" name="Google Shape;116;g2acd5f69be1_0_85"/>
          <p:cNvPicPr preferRelativeResize="0"/>
          <p:nvPr/>
        </p:nvPicPr>
        <p:blipFill rotWithShape="1">
          <a:blip r:embed="rId15">
            <a:alphaModFix/>
          </a:blip>
          <a:srcRect b="0" l="0" r="0" t="0"/>
          <a:stretch/>
        </p:blipFill>
        <p:spPr>
          <a:xfrm>
            <a:off x="20366481" y="6639685"/>
            <a:ext cx="65244" cy="65236"/>
          </a:xfrm>
          <a:prstGeom prst="rect">
            <a:avLst/>
          </a:prstGeom>
          <a:noFill/>
          <a:ln>
            <a:noFill/>
          </a:ln>
        </p:spPr>
      </p:pic>
      <p:pic>
        <p:nvPicPr>
          <p:cNvPr descr="preencoded.png" id="117" name="Google Shape;117;g2acd5f69be1_0_85"/>
          <p:cNvPicPr preferRelativeResize="0"/>
          <p:nvPr/>
        </p:nvPicPr>
        <p:blipFill rotWithShape="1">
          <a:blip r:embed="rId16">
            <a:alphaModFix/>
          </a:blip>
          <a:srcRect b="0" l="0" r="0" t="0"/>
          <a:stretch/>
        </p:blipFill>
        <p:spPr>
          <a:xfrm>
            <a:off x="20366481" y="7030355"/>
            <a:ext cx="65244" cy="65233"/>
          </a:xfrm>
          <a:prstGeom prst="rect">
            <a:avLst/>
          </a:prstGeom>
          <a:noFill/>
          <a:ln>
            <a:noFill/>
          </a:ln>
        </p:spPr>
      </p:pic>
      <p:pic>
        <p:nvPicPr>
          <p:cNvPr descr="preencoded.png" id="118" name="Google Shape;118;g2acd5f69be1_0_85"/>
          <p:cNvPicPr preferRelativeResize="0"/>
          <p:nvPr/>
        </p:nvPicPr>
        <p:blipFill rotWithShape="1">
          <a:blip r:embed="rId17">
            <a:alphaModFix/>
          </a:blip>
          <a:srcRect b="0" l="0" r="0" t="0"/>
          <a:stretch/>
        </p:blipFill>
        <p:spPr>
          <a:xfrm>
            <a:off x="20366481" y="7421395"/>
            <a:ext cx="65244" cy="65233"/>
          </a:xfrm>
          <a:prstGeom prst="rect">
            <a:avLst/>
          </a:prstGeom>
          <a:noFill/>
          <a:ln>
            <a:noFill/>
          </a:ln>
        </p:spPr>
      </p:pic>
      <p:pic>
        <p:nvPicPr>
          <p:cNvPr descr="preencoded.png" id="119" name="Google Shape;119;g2acd5f69be1_0_85"/>
          <p:cNvPicPr preferRelativeResize="0"/>
          <p:nvPr/>
        </p:nvPicPr>
        <p:blipFill rotWithShape="1">
          <a:blip r:embed="rId18">
            <a:alphaModFix/>
          </a:blip>
          <a:srcRect b="0" l="0" r="0" t="0"/>
          <a:stretch/>
        </p:blipFill>
        <p:spPr>
          <a:xfrm>
            <a:off x="20366481" y="7812066"/>
            <a:ext cx="65244" cy="65233"/>
          </a:xfrm>
          <a:prstGeom prst="rect">
            <a:avLst/>
          </a:prstGeom>
          <a:noFill/>
          <a:ln>
            <a:noFill/>
          </a:ln>
        </p:spPr>
      </p:pic>
      <p:pic>
        <p:nvPicPr>
          <p:cNvPr descr="preencoded.png" id="120" name="Google Shape;120;g2acd5f69be1_0_85"/>
          <p:cNvPicPr preferRelativeResize="0"/>
          <p:nvPr/>
        </p:nvPicPr>
        <p:blipFill rotWithShape="1">
          <a:blip r:embed="rId19">
            <a:alphaModFix/>
          </a:blip>
          <a:srcRect b="0" l="0" r="0" t="0"/>
          <a:stretch/>
        </p:blipFill>
        <p:spPr>
          <a:xfrm>
            <a:off x="20366481" y="8203105"/>
            <a:ext cx="65244" cy="65233"/>
          </a:xfrm>
          <a:prstGeom prst="rect">
            <a:avLst/>
          </a:prstGeom>
          <a:noFill/>
          <a:ln>
            <a:noFill/>
          </a:ln>
        </p:spPr>
      </p:pic>
      <p:pic>
        <p:nvPicPr>
          <p:cNvPr descr="preencoded.png" id="121" name="Google Shape;121;g2acd5f69be1_0_85"/>
          <p:cNvPicPr preferRelativeResize="0"/>
          <p:nvPr/>
        </p:nvPicPr>
        <p:blipFill rotWithShape="1">
          <a:blip r:embed="rId20">
            <a:alphaModFix/>
          </a:blip>
          <a:srcRect b="0" l="0" r="0" t="0"/>
          <a:stretch/>
        </p:blipFill>
        <p:spPr>
          <a:xfrm>
            <a:off x="3993676" y="8508144"/>
            <a:ext cx="5930212" cy="2251850"/>
          </a:xfrm>
          <a:prstGeom prst="rect">
            <a:avLst/>
          </a:prstGeom>
          <a:noFill/>
          <a:ln>
            <a:noFill/>
          </a:ln>
        </p:spPr>
      </p:pic>
      <p:pic>
        <p:nvPicPr>
          <p:cNvPr descr="preencoded.png" id="122" name="Google Shape;122;g2acd5f69be1_0_85"/>
          <p:cNvPicPr preferRelativeResize="0"/>
          <p:nvPr/>
        </p:nvPicPr>
        <p:blipFill rotWithShape="1">
          <a:blip r:embed="rId21">
            <a:alphaModFix/>
          </a:blip>
          <a:srcRect b="0" l="0" r="0" t="0"/>
          <a:stretch/>
        </p:blipFill>
        <p:spPr>
          <a:xfrm>
            <a:off x="3964877" y="5466941"/>
            <a:ext cx="65244" cy="65236"/>
          </a:xfrm>
          <a:prstGeom prst="rect">
            <a:avLst/>
          </a:prstGeom>
          <a:noFill/>
          <a:ln>
            <a:noFill/>
          </a:ln>
        </p:spPr>
      </p:pic>
      <p:pic>
        <p:nvPicPr>
          <p:cNvPr descr="preencoded.png" id="123" name="Google Shape;123;g2acd5f69be1_0_85"/>
          <p:cNvPicPr preferRelativeResize="0"/>
          <p:nvPr/>
        </p:nvPicPr>
        <p:blipFill rotWithShape="1">
          <a:blip r:embed="rId22">
            <a:alphaModFix/>
          </a:blip>
          <a:srcRect b="0" l="0" r="0" t="0"/>
          <a:stretch/>
        </p:blipFill>
        <p:spPr>
          <a:xfrm>
            <a:off x="3964877" y="5857984"/>
            <a:ext cx="65244" cy="65236"/>
          </a:xfrm>
          <a:prstGeom prst="rect">
            <a:avLst/>
          </a:prstGeom>
          <a:noFill/>
          <a:ln>
            <a:noFill/>
          </a:ln>
        </p:spPr>
      </p:pic>
      <p:pic>
        <p:nvPicPr>
          <p:cNvPr descr="preencoded.png" id="124" name="Google Shape;124;g2acd5f69be1_0_85"/>
          <p:cNvPicPr preferRelativeResize="0"/>
          <p:nvPr/>
        </p:nvPicPr>
        <p:blipFill rotWithShape="1">
          <a:blip r:embed="rId23">
            <a:alphaModFix/>
          </a:blip>
          <a:srcRect b="0" l="0" r="0" t="0"/>
          <a:stretch/>
        </p:blipFill>
        <p:spPr>
          <a:xfrm>
            <a:off x="3964877" y="6248651"/>
            <a:ext cx="65244" cy="65236"/>
          </a:xfrm>
          <a:prstGeom prst="rect">
            <a:avLst/>
          </a:prstGeom>
          <a:noFill/>
          <a:ln>
            <a:noFill/>
          </a:ln>
        </p:spPr>
      </p:pic>
      <p:pic>
        <p:nvPicPr>
          <p:cNvPr descr="preencoded.png" id="125" name="Google Shape;125;g2acd5f69be1_0_85"/>
          <p:cNvPicPr preferRelativeResize="0"/>
          <p:nvPr/>
        </p:nvPicPr>
        <p:blipFill rotWithShape="1">
          <a:blip r:embed="rId24">
            <a:alphaModFix/>
          </a:blip>
          <a:srcRect b="0" l="0" r="0" t="0"/>
          <a:stretch/>
        </p:blipFill>
        <p:spPr>
          <a:xfrm>
            <a:off x="3964877" y="6639685"/>
            <a:ext cx="65244" cy="65236"/>
          </a:xfrm>
          <a:prstGeom prst="rect">
            <a:avLst/>
          </a:prstGeom>
          <a:noFill/>
          <a:ln>
            <a:noFill/>
          </a:ln>
        </p:spPr>
      </p:pic>
      <p:pic>
        <p:nvPicPr>
          <p:cNvPr descr="preencoded.png" id="126" name="Google Shape;126;g2acd5f69be1_0_85"/>
          <p:cNvPicPr preferRelativeResize="0"/>
          <p:nvPr/>
        </p:nvPicPr>
        <p:blipFill rotWithShape="1">
          <a:blip r:embed="rId25">
            <a:alphaModFix/>
          </a:blip>
          <a:srcRect b="0" l="0" r="0" t="0"/>
          <a:stretch/>
        </p:blipFill>
        <p:spPr>
          <a:xfrm>
            <a:off x="3964877" y="7030355"/>
            <a:ext cx="65244" cy="65233"/>
          </a:xfrm>
          <a:prstGeom prst="rect">
            <a:avLst/>
          </a:prstGeom>
          <a:noFill/>
          <a:ln>
            <a:noFill/>
          </a:ln>
        </p:spPr>
      </p:pic>
      <p:pic>
        <p:nvPicPr>
          <p:cNvPr descr="preencoded.png" id="127" name="Google Shape;127;g2acd5f69be1_0_85"/>
          <p:cNvPicPr preferRelativeResize="0"/>
          <p:nvPr/>
        </p:nvPicPr>
        <p:blipFill rotWithShape="1">
          <a:blip r:embed="rId26">
            <a:alphaModFix/>
          </a:blip>
          <a:srcRect b="0" l="0" r="0" t="0"/>
          <a:stretch/>
        </p:blipFill>
        <p:spPr>
          <a:xfrm>
            <a:off x="3964877" y="7421395"/>
            <a:ext cx="65244" cy="65233"/>
          </a:xfrm>
          <a:prstGeom prst="rect">
            <a:avLst/>
          </a:prstGeom>
          <a:noFill/>
          <a:ln>
            <a:noFill/>
          </a:ln>
        </p:spPr>
      </p:pic>
      <p:pic>
        <p:nvPicPr>
          <p:cNvPr descr="preencoded.png" id="128" name="Google Shape;128;g2acd5f69be1_0_85"/>
          <p:cNvPicPr preferRelativeResize="0"/>
          <p:nvPr/>
        </p:nvPicPr>
        <p:blipFill rotWithShape="1">
          <a:blip r:embed="rId27">
            <a:alphaModFix/>
          </a:blip>
          <a:srcRect b="0" l="0" r="0" t="0"/>
          <a:stretch/>
        </p:blipFill>
        <p:spPr>
          <a:xfrm>
            <a:off x="3964877" y="7812066"/>
            <a:ext cx="65244" cy="65233"/>
          </a:xfrm>
          <a:prstGeom prst="rect">
            <a:avLst/>
          </a:prstGeom>
          <a:noFill/>
          <a:ln>
            <a:noFill/>
          </a:ln>
        </p:spPr>
      </p:pic>
      <p:pic>
        <p:nvPicPr>
          <p:cNvPr descr="preencoded.png" id="129" name="Google Shape;129;g2acd5f69be1_0_85"/>
          <p:cNvPicPr preferRelativeResize="0"/>
          <p:nvPr/>
        </p:nvPicPr>
        <p:blipFill rotWithShape="1">
          <a:blip r:embed="rId28">
            <a:alphaModFix/>
          </a:blip>
          <a:srcRect b="0" l="0" r="0" t="0"/>
          <a:stretch/>
        </p:blipFill>
        <p:spPr>
          <a:xfrm>
            <a:off x="3964877" y="8203105"/>
            <a:ext cx="65244" cy="65233"/>
          </a:xfrm>
          <a:prstGeom prst="rect">
            <a:avLst/>
          </a:prstGeom>
          <a:noFill/>
          <a:ln>
            <a:noFill/>
          </a:ln>
        </p:spPr>
      </p:pic>
      <p:pic>
        <p:nvPicPr>
          <p:cNvPr descr="preencoded.png" id="130" name="Google Shape;130;g2acd5f69be1_0_85"/>
          <p:cNvPicPr preferRelativeResize="0"/>
          <p:nvPr/>
        </p:nvPicPr>
        <p:blipFill rotWithShape="1">
          <a:blip r:embed="rId29">
            <a:alphaModFix/>
          </a:blip>
          <a:srcRect b="0" l="0" r="0" t="0"/>
          <a:stretch/>
        </p:blipFill>
        <p:spPr>
          <a:xfrm>
            <a:off x="3698509" y="11253360"/>
            <a:ext cx="3024482" cy="660933"/>
          </a:xfrm>
          <a:prstGeom prst="rect">
            <a:avLst/>
          </a:prstGeom>
          <a:noFill/>
          <a:ln>
            <a:noFill/>
          </a:ln>
        </p:spPr>
      </p:pic>
      <p:pic>
        <p:nvPicPr>
          <p:cNvPr descr="preencoded.png" id="131" name="Google Shape;131;g2acd5f69be1_0_85"/>
          <p:cNvPicPr preferRelativeResize="0"/>
          <p:nvPr/>
        </p:nvPicPr>
        <p:blipFill rotWithShape="1">
          <a:blip r:embed="rId30">
            <a:alphaModFix/>
          </a:blip>
          <a:srcRect b="0" l="0" r="0" t="0"/>
          <a:stretch/>
        </p:blipFill>
        <p:spPr>
          <a:xfrm>
            <a:off x="3925218" y="11480416"/>
            <a:ext cx="2250147" cy="207194"/>
          </a:xfrm>
          <a:prstGeom prst="rect">
            <a:avLst/>
          </a:prstGeom>
          <a:noFill/>
          <a:ln>
            <a:noFill/>
          </a:ln>
        </p:spPr>
      </p:pic>
      <p:pic>
        <p:nvPicPr>
          <p:cNvPr descr="preencoded.png" id="132" name="Google Shape;132;g2acd5f69be1_0_85"/>
          <p:cNvPicPr preferRelativeResize="0"/>
          <p:nvPr/>
        </p:nvPicPr>
        <p:blipFill rotWithShape="1">
          <a:blip r:embed="rId31">
            <a:alphaModFix/>
          </a:blip>
          <a:srcRect b="0" l="0" r="0" t="0"/>
          <a:stretch/>
        </p:blipFill>
        <p:spPr>
          <a:xfrm>
            <a:off x="17673617" y="11253360"/>
            <a:ext cx="3024482" cy="660933"/>
          </a:xfrm>
          <a:prstGeom prst="rect">
            <a:avLst/>
          </a:prstGeom>
          <a:noFill/>
          <a:ln>
            <a:noFill/>
          </a:ln>
        </p:spPr>
      </p:pic>
      <p:pic>
        <p:nvPicPr>
          <p:cNvPr descr="preencoded.png" id="133" name="Google Shape;133;g2acd5f69be1_0_85"/>
          <p:cNvPicPr preferRelativeResize="0"/>
          <p:nvPr/>
        </p:nvPicPr>
        <p:blipFill rotWithShape="1">
          <a:blip r:embed="rId32">
            <a:alphaModFix/>
          </a:blip>
          <a:srcRect b="0" l="0" r="0" t="0"/>
          <a:stretch/>
        </p:blipFill>
        <p:spPr>
          <a:xfrm>
            <a:off x="18221237" y="11480416"/>
            <a:ext cx="2249775" cy="207194"/>
          </a:xfrm>
          <a:prstGeom prst="rect">
            <a:avLst/>
          </a:prstGeom>
          <a:noFill/>
          <a:ln>
            <a:noFill/>
          </a:ln>
        </p:spPr>
      </p:pic>
      <p:sp>
        <p:nvSpPr>
          <p:cNvPr id="134" name="Google Shape;134;g2acd5f69be1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5" name="Google Shape;135;g2acd5f69be1_0_85"/>
          <p:cNvPicPr preferRelativeResize="0"/>
          <p:nvPr/>
        </p:nvPicPr>
        <p:blipFill rotWithShape="1">
          <a:blip r:embed="rId33">
            <a:alphaModFix/>
          </a:blip>
          <a:srcRect b="0" l="0" r="0" t="0"/>
          <a:stretch/>
        </p:blipFill>
        <p:spPr>
          <a:xfrm>
            <a:off x="23523340" y="10820400"/>
            <a:ext cx="711289" cy="2590800"/>
          </a:xfrm>
          <a:prstGeom prst="rect">
            <a:avLst/>
          </a:prstGeom>
          <a:noFill/>
          <a:ln>
            <a:noFill/>
          </a:ln>
        </p:spPr>
      </p:pic>
      <p:sp>
        <p:nvSpPr>
          <p:cNvPr id="136" name="Google Shape;136;g2acd5f69be1_0_85"/>
          <p:cNvSpPr/>
          <p:nvPr/>
        </p:nvSpPr>
        <p:spPr>
          <a:xfrm>
            <a:off x="8649781" y="5499100"/>
            <a:ext cx="7235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
        <p:nvSpPr>
          <p:cNvPr id="137" name="Google Shape;137;g2acd5f69be1_0_85"/>
          <p:cNvSpPr/>
          <p:nvPr/>
        </p:nvSpPr>
        <p:spPr>
          <a:xfrm>
            <a:off x="8594741" y="10160000"/>
            <a:ext cx="76422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2800" u="none" cap="none" strike="noStrike">
                <a:solidFill>
                  <a:srgbClr val="04F7FF"/>
                </a:solidFill>
                <a:latin typeface="Bebas Neue"/>
                <a:ea typeface="Bebas Neue"/>
                <a:cs typeface="Bebas Neue"/>
                <a:sym typeface="Bebas Neue"/>
              </a:rPr>
              <a:t>Introduction</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142" name="Shape 142"/>
        <p:cNvGrpSpPr/>
        <p:nvPr/>
      </p:nvGrpSpPr>
      <p:grpSpPr>
        <a:xfrm>
          <a:off x="0" y="0"/>
          <a:ext cx="0" cy="0"/>
          <a:chOff x="0" y="0"/>
          <a:chExt cx="0" cy="0"/>
        </a:xfrm>
      </p:grpSpPr>
      <p:pic>
        <p:nvPicPr>
          <p:cNvPr descr="preencoded.png" id="143" name="Google Shape;143;g2acd5f69be1_0_12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44" name="Google Shape;144;g2acd5f69be1_0_123"/>
          <p:cNvPicPr preferRelativeResize="0"/>
          <p:nvPr/>
        </p:nvPicPr>
        <p:blipFill rotWithShape="1">
          <a:blip r:embed="rId4">
            <a:alphaModFix/>
          </a:blip>
          <a:srcRect b="0" l="0" r="0" t="0"/>
          <a:stretch/>
        </p:blipFill>
        <p:spPr>
          <a:xfrm>
            <a:off x="419152" y="965200"/>
            <a:ext cx="23552930" cy="11785600"/>
          </a:xfrm>
          <a:prstGeom prst="rect">
            <a:avLst/>
          </a:prstGeom>
          <a:noFill/>
          <a:ln>
            <a:noFill/>
          </a:ln>
        </p:spPr>
      </p:pic>
      <p:pic>
        <p:nvPicPr>
          <p:cNvPr descr="preencoded.png" id="145" name="Google Shape;145;g2acd5f69be1_0_123"/>
          <p:cNvPicPr preferRelativeResize="0"/>
          <p:nvPr/>
        </p:nvPicPr>
        <p:blipFill rotWithShape="1">
          <a:blip r:embed="rId5">
            <a:alphaModFix/>
          </a:blip>
          <a:srcRect b="0" l="0" r="0" t="0"/>
          <a:stretch/>
        </p:blipFill>
        <p:spPr>
          <a:xfrm>
            <a:off x="931160" y="1478539"/>
            <a:ext cx="22527538" cy="10758922"/>
          </a:xfrm>
          <a:prstGeom prst="rect">
            <a:avLst/>
          </a:prstGeom>
          <a:noFill/>
          <a:ln>
            <a:noFill/>
          </a:ln>
        </p:spPr>
      </p:pic>
      <p:pic>
        <p:nvPicPr>
          <p:cNvPr descr="preencoded.png" id="146" name="Google Shape;146;g2acd5f69be1_0_123"/>
          <p:cNvPicPr preferRelativeResize="0"/>
          <p:nvPr/>
        </p:nvPicPr>
        <p:blipFill rotWithShape="1">
          <a:blip r:embed="rId6">
            <a:alphaModFix/>
          </a:blip>
          <a:srcRect b="0" l="0" r="0" t="0"/>
          <a:stretch/>
        </p:blipFill>
        <p:spPr>
          <a:xfrm>
            <a:off x="1478901" y="1898948"/>
            <a:ext cx="21432030" cy="9918104"/>
          </a:xfrm>
          <a:prstGeom prst="rect">
            <a:avLst/>
          </a:prstGeom>
          <a:noFill/>
          <a:ln>
            <a:noFill/>
          </a:ln>
        </p:spPr>
      </p:pic>
      <p:sp>
        <p:nvSpPr>
          <p:cNvPr id="147" name="Google Shape;147;g2acd5f69be1_0_1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8" name="Google Shape;148;g2acd5f69be1_0_12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9" name="Google Shape;149;g2acd5f69be1_0_123"/>
          <p:cNvSpPr/>
          <p:nvPr/>
        </p:nvSpPr>
        <p:spPr>
          <a:xfrm>
            <a:off x="2959470" y="2374900"/>
            <a:ext cx="11198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04F7FF"/>
                </a:solidFill>
                <a:latin typeface="Bebas Neue"/>
                <a:ea typeface="Bebas Neue"/>
                <a:cs typeface="Bebas Neue"/>
                <a:sym typeface="Bebas Neue"/>
              </a:rPr>
              <a:t>The Realm of the Extraordinary</a:t>
            </a:r>
            <a:endParaRPr b="0" i="0" sz="8000" u="none" cap="none" strike="noStrike">
              <a:solidFill>
                <a:schemeClr val="dk1"/>
              </a:solidFill>
              <a:latin typeface="Calibri"/>
              <a:ea typeface="Calibri"/>
              <a:cs typeface="Calibri"/>
              <a:sym typeface="Calibri"/>
            </a:endParaRPr>
          </a:p>
        </p:txBody>
      </p:sp>
      <p:sp>
        <p:nvSpPr>
          <p:cNvPr id="150" name="Google Shape;150;g2acd5f69be1_0_123"/>
          <p:cNvSpPr/>
          <p:nvPr/>
        </p:nvSpPr>
        <p:spPr>
          <a:xfrm>
            <a:off x="2959470" y="45339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51" name="Google Shape;151;g2acd5f69be1_0_123"/>
          <p:cNvSpPr/>
          <p:nvPr/>
        </p:nvSpPr>
        <p:spPr>
          <a:xfrm>
            <a:off x="12701588" y="45339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156" name="Shape 156"/>
        <p:cNvGrpSpPr/>
        <p:nvPr/>
      </p:nvGrpSpPr>
      <p:grpSpPr>
        <a:xfrm>
          <a:off x="0" y="0"/>
          <a:ext cx="0" cy="0"/>
          <a:chOff x="0" y="0"/>
          <a:chExt cx="0" cy="0"/>
        </a:xfrm>
      </p:grpSpPr>
      <p:pic>
        <p:nvPicPr>
          <p:cNvPr descr="preencoded.png" id="157" name="Google Shape;157;g2acd5f69be1_0_13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58" name="Google Shape;158;g2acd5f69be1_0_136"/>
          <p:cNvPicPr preferRelativeResize="0"/>
          <p:nvPr/>
        </p:nvPicPr>
        <p:blipFill rotWithShape="1">
          <a:blip r:embed="rId4">
            <a:alphaModFix/>
          </a:blip>
          <a:srcRect b="0" l="0" r="0" t="0"/>
          <a:stretch/>
        </p:blipFill>
        <p:spPr>
          <a:xfrm>
            <a:off x="254032" y="596900"/>
            <a:ext cx="11806964" cy="12522200"/>
          </a:xfrm>
          <a:prstGeom prst="rect">
            <a:avLst/>
          </a:prstGeom>
          <a:noFill/>
          <a:ln>
            <a:noFill/>
          </a:ln>
        </p:spPr>
      </p:pic>
      <p:pic>
        <p:nvPicPr>
          <p:cNvPr descr="preencoded.png" id="159" name="Google Shape;159;g2acd5f69be1_0_136"/>
          <p:cNvPicPr preferRelativeResize="0"/>
          <p:nvPr/>
        </p:nvPicPr>
        <p:blipFill rotWithShape="1">
          <a:blip r:embed="rId5">
            <a:alphaModFix/>
          </a:blip>
          <a:srcRect b="0" l="0" r="0" t="0"/>
          <a:stretch/>
        </p:blipFill>
        <p:spPr>
          <a:xfrm>
            <a:off x="510702" y="854236"/>
            <a:ext cx="11292945" cy="12008233"/>
          </a:xfrm>
          <a:prstGeom prst="rect">
            <a:avLst/>
          </a:prstGeom>
          <a:noFill/>
          <a:ln>
            <a:noFill/>
          </a:ln>
        </p:spPr>
      </p:pic>
      <p:pic>
        <p:nvPicPr>
          <p:cNvPr descr="preencoded.png" id="160" name="Google Shape;160;g2acd5f69be1_0_136"/>
          <p:cNvPicPr preferRelativeResize="0"/>
          <p:nvPr/>
        </p:nvPicPr>
        <p:blipFill rotWithShape="1">
          <a:blip r:embed="rId6">
            <a:alphaModFix/>
          </a:blip>
          <a:srcRect b="0" l="0" r="0" t="0"/>
          <a:stretch/>
        </p:blipFill>
        <p:spPr>
          <a:xfrm>
            <a:off x="8299880" y="1127162"/>
            <a:ext cx="3224693" cy="2572221"/>
          </a:xfrm>
          <a:prstGeom prst="rect">
            <a:avLst/>
          </a:prstGeom>
          <a:noFill/>
          <a:ln>
            <a:noFill/>
          </a:ln>
        </p:spPr>
      </p:pic>
      <p:pic>
        <p:nvPicPr>
          <p:cNvPr descr="preencoded.png" id="161" name="Google Shape;161;g2acd5f69be1_0_136"/>
          <p:cNvPicPr preferRelativeResize="0"/>
          <p:nvPr/>
        </p:nvPicPr>
        <p:blipFill rotWithShape="1">
          <a:blip r:embed="rId7">
            <a:alphaModFix/>
          </a:blip>
          <a:srcRect b="0" l="0" r="0" t="0"/>
          <a:stretch/>
        </p:blipFill>
        <p:spPr>
          <a:xfrm>
            <a:off x="776995" y="1123324"/>
            <a:ext cx="10743761" cy="2576060"/>
          </a:xfrm>
          <a:prstGeom prst="rect">
            <a:avLst/>
          </a:prstGeom>
          <a:noFill/>
          <a:ln>
            <a:noFill/>
          </a:ln>
        </p:spPr>
      </p:pic>
      <p:pic>
        <p:nvPicPr>
          <p:cNvPr descr="preencoded.png" id="162" name="Google Shape;162;g2acd5f69be1_0_136"/>
          <p:cNvPicPr preferRelativeResize="0"/>
          <p:nvPr/>
        </p:nvPicPr>
        <p:blipFill rotWithShape="1">
          <a:blip r:embed="rId8">
            <a:alphaModFix/>
          </a:blip>
          <a:srcRect b="0" l="0" r="0" t="0"/>
          <a:stretch/>
        </p:blipFill>
        <p:spPr>
          <a:xfrm>
            <a:off x="776995" y="3745588"/>
            <a:ext cx="10747600" cy="8852757"/>
          </a:xfrm>
          <a:prstGeom prst="rect">
            <a:avLst/>
          </a:prstGeom>
          <a:noFill/>
          <a:ln>
            <a:noFill/>
          </a:ln>
        </p:spPr>
      </p:pic>
      <p:pic>
        <p:nvPicPr>
          <p:cNvPr descr="preencoded.png" id="163" name="Google Shape;163;g2acd5f69be1_0_136"/>
          <p:cNvPicPr preferRelativeResize="0"/>
          <p:nvPr/>
        </p:nvPicPr>
        <p:blipFill rotWithShape="1">
          <a:blip r:embed="rId9">
            <a:alphaModFix/>
          </a:blip>
          <a:srcRect b="0" l="0" r="0" t="0"/>
          <a:stretch/>
        </p:blipFill>
        <p:spPr>
          <a:xfrm>
            <a:off x="4164887" y="3273041"/>
            <a:ext cx="124783" cy="124768"/>
          </a:xfrm>
          <a:prstGeom prst="rect">
            <a:avLst/>
          </a:prstGeom>
          <a:noFill/>
          <a:ln>
            <a:noFill/>
          </a:ln>
        </p:spPr>
      </p:pic>
      <p:pic>
        <p:nvPicPr>
          <p:cNvPr descr="preencoded.png" id="164" name="Google Shape;164;g2acd5f69be1_0_136"/>
          <p:cNvPicPr preferRelativeResize="0"/>
          <p:nvPr/>
        </p:nvPicPr>
        <p:blipFill rotWithShape="1">
          <a:blip r:embed="rId10">
            <a:alphaModFix/>
          </a:blip>
          <a:srcRect b="0" l="0" r="0" t="0"/>
          <a:stretch/>
        </p:blipFill>
        <p:spPr>
          <a:xfrm>
            <a:off x="4936992" y="3273041"/>
            <a:ext cx="124783" cy="124768"/>
          </a:xfrm>
          <a:prstGeom prst="rect">
            <a:avLst/>
          </a:prstGeom>
          <a:noFill/>
          <a:ln>
            <a:noFill/>
          </a:ln>
        </p:spPr>
      </p:pic>
      <p:pic>
        <p:nvPicPr>
          <p:cNvPr descr="preencoded.png" id="165" name="Google Shape;165;g2acd5f69be1_0_136"/>
          <p:cNvPicPr preferRelativeResize="0"/>
          <p:nvPr/>
        </p:nvPicPr>
        <p:blipFill rotWithShape="1">
          <a:blip r:embed="rId11">
            <a:alphaModFix/>
          </a:blip>
          <a:srcRect b="0" l="0" r="0" t="0"/>
          <a:stretch/>
        </p:blipFill>
        <p:spPr>
          <a:xfrm>
            <a:off x="5709801" y="3273041"/>
            <a:ext cx="124783" cy="124768"/>
          </a:xfrm>
          <a:prstGeom prst="rect">
            <a:avLst/>
          </a:prstGeom>
          <a:noFill/>
          <a:ln>
            <a:noFill/>
          </a:ln>
        </p:spPr>
      </p:pic>
      <p:pic>
        <p:nvPicPr>
          <p:cNvPr descr="preencoded.png" id="166" name="Google Shape;166;g2acd5f69be1_0_136"/>
          <p:cNvPicPr preferRelativeResize="0"/>
          <p:nvPr/>
        </p:nvPicPr>
        <p:blipFill rotWithShape="1">
          <a:blip r:embed="rId12">
            <a:alphaModFix/>
          </a:blip>
          <a:srcRect b="0" l="0" r="0" t="0"/>
          <a:stretch/>
        </p:blipFill>
        <p:spPr>
          <a:xfrm>
            <a:off x="6482598" y="3273041"/>
            <a:ext cx="124076" cy="124768"/>
          </a:xfrm>
          <a:prstGeom prst="rect">
            <a:avLst/>
          </a:prstGeom>
          <a:noFill/>
          <a:ln>
            <a:noFill/>
          </a:ln>
        </p:spPr>
      </p:pic>
      <p:pic>
        <p:nvPicPr>
          <p:cNvPr descr="preencoded.png" id="167" name="Google Shape;167;g2acd5f69be1_0_136"/>
          <p:cNvPicPr preferRelativeResize="0"/>
          <p:nvPr/>
        </p:nvPicPr>
        <p:blipFill rotWithShape="1">
          <a:blip r:embed="rId13">
            <a:alphaModFix/>
          </a:blip>
          <a:srcRect b="0" l="0" r="0" t="0"/>
          <a:stretch/>
        </p:blipFill>
        <p:spPr>
          <a:xfrm>
            <a:off x="7254703" y="3273041"/>
            <a:ext cx="124783" cy="124768"/>
          </a:xfrm>
          <a:prstGeom prst="rect">
            <a:avLst/>
          </a:prstGeom>
          <a:noFill/>
          <a:ln>
            <a:noFill/>
          </a:ln>
        </p:spPr>
      </p:pic>
      <p:pic>
        <p:nvPicPr>
          <p:cNvPr descr="preencoded.png" id="168" name="Google Shape;168;g2acd5f69be1_0_136"/>
          <p:cNvPicPr preferRelativeResize="0"/>
          <p:nvPr/>
        </p:nvPicPr>
        <p:blipFill rotWithShape="1">
          <a:blip r:embed="rId14">
            <a:alphaModFix/>
          </a:blip>
          <a:srcRect b="0" l="0" r="0" t="0"/>
          <a:stretch/>
        </p:blipFill>
        <p:spPr>
          <a:xfrm>
            <a:off x="8026820" y="3273041"/>
            <a:ext cx="124783" cy="124768"/>
          </a:xfrm>
          <a:prstGeom prst="rect">
            <a:avLst/>
          </a:prstGeom>
          <a:noFill/>
          <a:ln>
            <a:noFill/>
          </a:ln>
        </p:spPr>
      </p:pic>
      <p:pic>
        <p:nvPicPr>
          <p:cNvPr descr="preencoded.png" id="169" name="Google Shape;169;g2acd5f69be1_0_136"/>
          <p:cNvPicPr preferRelativeResize="0"/>
          <p:nvPr/>
        </p:nvPicPr>
        <p:blipFill rotWithShape="1">
          <a:blip r:embed="rId4">
            <a:alphaModFix/>
          </a:blip>
          <a:srcRect b="0" l="0" r="0" t="0"/>
          <a:stretch/>
        </p:blipFill>
        <p:spPr>
          <a:xfrm>
            <a:off x="12333241" y="596900"/>
            <a:ext cx="11806964" cy="12522200"/>
          </a:xfrm>
          <a:prstGeom prst="rect">
            <a:avLst/>
          </a:prstGeom>
          <a:noFill/>
          <a:ln>
            <a:noFill/>
          </a:ln>
        </p:spPr>
      </p:pic>
      <p:pic>
        <p:nvPicPr>
          <p:cNvPr descr="preencoded.png" id="170" name="Google Shape;170;g2acd5f69be1_0_136"/>
          <p:cNvPicPr preferRelativeResize="0"/>
          <p:nvPr/>
        </p:nvPicPr>
        <p:blipFill rotWithShape="1">
          <a:blip r:embed="rId5">
            <a:alphaModFix/>
          </a:blip>
          <a:srcRect b="0" l="0" r="0" t="0"/>
          <a:stretch/>
        </p:blipFill>
        <p:spPr>
          <a:xfrm>
            <a:off x="12589912" y="854236"/>
            <a:ext cx="11292945" cy="12008233"/>
          </a:xfrm>
          <a:prstGeom prst="rect">
            <a:avLst/>
          </a:prstGeom>
          <a:noFill/>
          <a:ln>
            <a:noFill/>
          </a:ln>
        </p:spPr>
      </p:pic>
      <p:pic>
        <p:nvPicPr>
          <p:cNvPr descr="preencoded.png" id="171" name="Google Shape;171;g2acd5f69be1_0_136"/>
          <p:cNvPicPr preferRelativeResize="0"/>
          <p:nvPr/>
        </p:nvPicPr>
        <p:blipFill rotWithShape="1">
          <a:blip r:embed="rId6">
            <a:alphaModFix/>
          </a:blip>
          <a:srcRect b="0" l="0" r="0" t="0"/>
          <a:stretch/>
        </p:blipFill>
        <p:spPr>
          <a:xfrm>
            <a:off x="20379089" y="1127162"/>
            <a:ext cx="3224693" cy="2572221"/>
          </a:xfrm>
          <a:prstGeom prst="rect">
            <a:avLst/>
          </a:prstGeom>
          <a:noFill/>
          <a:ln>
            <a:noFill/>
          </a:ln>
        </p:spPr>
      </p:pic>
      <p:pic>
        <p:nvPicPr>
          <p:cNvPr descr="preencoded.png" id="172" name="Google Shape;172;g2acd5f69be1_0_136"/>
          <p:cNvPicPr preferRelativeResize="0"/>
          <p:nvPr/>
        </p:nvPicPr>
        <p:blipFill rotWithShape="1">
          <a:blip r:embed="rId7">
            <a:alphaModFix/>
          </a:blip>
          <a:srcRect b="0" l="0" r="0" t="0"/>
          <a:stretch/>
        </p:blipFill>
        <p:spPr>
          <a:xfrm>
            <a:off x="12856205" y="1123324"/>
            <a:ext cx="10743761" cy="2576060"/>
          </a:xfrm>
          <a:prstGeom prst="rect">
            <a:avLst/>
          </a:prstGeom>
          <a:noFill/>
          <a:ln>
            <a:noFill/>
          </a:ln>
        </p:spPr>
      </p:pic>
      <p:pic>
        <p:nvPicPr>
          <p:cNvPr descr="preencoded.png" id="173" name="Google Shape;173;g2acd5f69be1_0_136"/>
          <p:cNvPicPr preferRelativeResize="0"/>
          <p:nvPr/>
        </p:nvPicPr>
        <p:blipFill rotWithShape="1">
          <a:blip r:embed="rId8">
            <a:alphaModFix/>
          </a:blip>
          <a:srcRect b="0" l="0" r="0" t="0"/>
          <a:stretch/>
        </p:blipFill>
        <p:spPr>
          <a:xfrm>
            <a:off x="12856205" y="3745588"/>
            <a:ext cx="10747600" cy="8852757"/>
          </a:xfrm>
          <a:prstGeom prst="rect">
            <a:avLst/>
          </a:prstGeom>
          <a:noFill/>
          <a:ln>
            <a:noFill/>
          </a:ln>
        </p:spPr>
      </p:pic>
      <p:pic>
        <p:nvPicPr>
          <p:cNvPr descr="preencoded.png" id="174" name="Google Shape;174;g2acd5f69be1_0_136"/>
          <p:cNvPicPr preferRelativeResize="0"/>
          <p:nvPr/>
        </p:nvPicPr>
        <p:blipFill rotWithShape="1">
          <a:blip r:embed="rId9">
            <a:alphaModFix/>
          </a:blip>
          <a:srcRect b="0" l="0" r="0" t="0"/>
          <a:stretch/>
        </p:blipFill>
        <p:spPr>
          <a:xfrm>
            <a:off x="16244096" y="3273041"/>
            <a:ext cx="124783" cy="124768"/>
          </a:xfrm>
          <a:prstGeom prst="rect">
            <a:avLst/>
          </a:prstGeom>
          <a:noFill/>
          <a:ln>
            <a:noFill/>
          </a:ln>
        </p:spPr>
      </p:pic>
      <p:pic>
        <p:nvPicPr>
          <p:cNvPr descr="preencoded.png" id="175" name="Google Shape;175;g2acd5f69be1_0_136"/>
          <p:cNvPicPr preferRelativeResize="0"/>
          <p:nvPr/>
        </p:nvPicPr>
        <p:blipFill rotWithShape="1">
          <a:blip r:embed="rId10">
            <a:alphaModFix/>
          </a:blip>
          <a:srcRect b="0" l="0" r="0" t="0"/>
          <a:stretch/>
        </p:blipFill>
        <p:spPr>
          <a:xfrm>
            <a:off x="17016201" y="3273041"/>
            <a:ext cx="124783" cy="124768"/>
          </a:xfrm>
          <a:prstGeom prst="rect">
            <a:avLst/>
          </a:prstGeom>
          <a:noFill/>
          <a:ln>
            <a:noFill/>
          </a:ln>
        </p:spPr>
      </p:pic>
      <p:pic>
        <p:nvPicPr>
          <p:cNvPr descr="preencoded.png" id="176" name="Google Shape;176;g2acd5f69be1_0_136"/>
          <p:cNvPicPr preferRelativeResize="0"/>
          <p:nvPr/>
        </p:nvPicPr>
        <p:blipFill rotWithShape="1">
          <a:blip r:embed="rId11">
            <a:alphaModFix/>
          </a:blip>
          <a:srcRect b="0" l="0" r="0" t="0"/>
          <a:stretch/>
        </p:blipFill>
        <p:spPr>
          <a:xfrm>
            <a:off x="17789011" y="3273041"/>
            <a:ext cx="124783" cy="124768"/>
          </a:xfrm>
          <a:prstGeom prst="rect">
            <a:avLst/>
          </a:prstGeom>
          <a:noFill/>
          <a:ln>
            <a:noFill/>
          </a:ln>
        </p:spPr>
      </p:pic>
      <p:pic>
        <p:nvPicPr>
          <p:cNvPr descr="preencoded.png" id="177" name="Google Shape;177;g2acd5f69be1_0_136"/>
          <p:cNvPicPr preferRelativeResize="0"/>
          <p:nvPr/>
        </p:nvPicPr>
        <p:blipFill rotWithShape="1">
          <a:blip r:embed="rId12">
            <a:alphaModFix/>
          </a:blip>
          <a:srcRect b="0" l="0" r="0" t="0"/>
          <a:stretch/>
        </p:blipFill>
        <p:spPr>
          <a:xfrm>
            <a:off x="18561807" y="3273041"/>
            <a:ext cx="124076" cy="124768"/>
          </a:xfrm>
          <a:prstGeom prst="rect">
            <a:avLst/>
          </a:prstGeom>
          <a:noFill/>
          <a:ln>
            <a:noFill/>
          </a:ln>
        </p:spPr>
      </p:pic>
      <p:pic>
        <p:nvPicPr>
          <p:cNvPr descr="preencoded.png" id="178" name="Google Shape;178;g2acd5f69be1_0_136"/>
          <p:cNvPicPr preferRelativeResize="0"/>
          <p:nvPr/>
        </p:nvPicPr>
        <p:blipFill rotWithShape="1">
          <a:blip r:embed="rId13">
            <a:alphaModFix/>
          </a:blip>
          <a:srcRect b="0" l="0" r="0" t="0"/>
          <a:stretch/>
        </p:blipFill>
        <p:spPr>
          <a:xfrm>
            <a:off x="19333912" y="3273041"/>
            <a:ext cx="124783" cy="124768"/>
          </a:xfrm>
          <a:prstGeom prst="rect">
            <a:avLst/>
          </a:prstGeom>
          <a:noFill/>
          <a:ln>
            <a:noFill/>
          </a:ln>
        </p:spPr>
      </p:pic>
      <p:pic>
        <p:nvPicPr>
          <p:cNvPr descr="preencoded.png" id="179" name="Google Shape;179;g2acd5f69be1_0_136"/>
          <p:cNvPicPr preferRelativeResize="0"/>
          <p:nvPr/>
        </p:nvPicPr>
        <p:blipFill rotWithShape="1">
          <a:blip r:embed="rId14">
            <a:alphaModFix/>
          </a:blip>
          <a:srcRect b="0" l="0" r="0" t="0"/>
          <a:stretch/>
        </p:blipFill>
        <p:spPr>
          <a:xfrm>
            <a:off x="20106030" y="3273041"/>
            <a:ext cx="124783" cy="124768"/>
          </a:xfrm>
          <a:prstGeom prst="rect">
            <a:avLst/>
          </a:prstGeom>
          <a:noFill/>
          <a:ln>
            <a:noFill/>
          </a:ln>
        </p:spPr>
      </p:pic>
      <p:pic>
        <p:nvPicPr>
          <p:cNvPr descr="preencoded.png" id="180" name="Google Shape;180;g2acd5f69be1_0_136"/>
          <p:cNvPicPr preferRelativeResize="0"/>
          <p:nvPr/>
        </p:nvPicPr>
        <p:blipFill rotWithShape="1">
          <a:blip r:embed="rId15">
            <a:alphaModFix/>
          </a:blip>
          <a:srcRect b="0" l="0" r="0" t="0"/>
          <a:stretch/>
        </p:blipFill>
        <p:spPr>
          <a:xfrm>
            <a:off x="12231629" y="0"/>
            <a:ext cx="12155419" cy="13716000"/>
          </a:xfrm>
          <a:prstGeom prst="rect">
            <a:avLst/>
          </a:prstGeom>
          <a:noFill/>
          <a:ln>
            <a:noFill/>
          </a:ln>
        </p:spPr>
      </p:pic>
      <p:sp>
        <p:nvSpPr>
          <p:cNvPr id="181" name="Google Shape;181;g2acd5f69be1_0_136"/>
          <p:cNvSpPr/>
          <p:nvPr/>
        </p:nvSpPr>
        <p:spPr>
          <a:xfrm>
            <a:off x="1778222" y="1841500"/>
            <a:ext cx="78750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82" name="Google Shape;182;g2acd5f69be1_0_136"/>
          <p:cNvPicPr preferRelativeResize="0"/>
          <p:nvPr/>
        </p:nvPicPr>
        <p:blipFill rotWithShape="1">
          <a:blip r:embed="rId16">
            <a:alphaModFix/>
          </a:blip>
          <a:srcRect b="0" l="0" r="0" t="0"/>
          <a:stretch/>
        </p:blipFill>
        <p:spPr>
          <a:xfrm>
            <a:off x="1778222" y="1841500"/>
            <a:ext cx="1574600" cy="1016000"/>
          </a:xfrm>
          <a:prstGeom prst="rect">
            <a:avLst/>
          </a:prstGeom>
          <a:noFill/>
          <a:ln>
            <a:noFill/>
          </a:ln>
        </p:spPr>
      </p:pic>
      <p:sp>
        <p:nvSpPr>
          <p:cNvPr id="183" name="Google Shape;183;g2acd5f69be1_0_136"/>
          <p:cNvSpPr/>
          <p:nvPr/>
        </p:nvSpPr>
        <p:spPr>
          <a:xfrm>
            <a:off x="1778222" y="31623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2acd5f69be1_0_136"/>
          <p:cNvSpPr/>
          <p:nvPr/>
        </p:nvSpPr>
        <p:spPr>
          <a:xfrm>
            <a:off x="1778222" y="31623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185" name="Google Shape;185;g2acd5f69be1_0_136"/>
          <p:cNvSpPr/>
          <p:nvPr/>
        </p:nvSpPr>
        <p:spPr>
          <a:xfrm>
            <a:off x="1778222" y="41021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86" name="Google Shape;186;g2acd5f69be1_0_136"/>
          <p:cNvSpPr/>
          <p:nvPr/>
        </p:nvSpPr>
        <p:spPr>
          <a:xfrm>
            <a:off x="1778222" y="7226300"/>
            <a:ext cx="7875000" cy="46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87" name="Google Shape;187;g2acd5f69be1_0_136"/>
          <p:cNvPicPr preferRelativeResize="0"/>
          <p:nvPr/>
        </p:nvPicPr>
        <p:blipFill rotWithShape="1">
          <a:blip r:embed="rId17">
            <a:alphaModFix/>
          </a:blip>
          <a:srcRect b="0" l="0" r="0" t="0"/>
          <a:stretch/>
        </p:blipFill>
        <p:spPr>
          <a:xfrm>
            <a:off x="1778222" y="7226300"/>
            <a:ext cx="1380361" cy="1016000"/>
          </a:xfrm>
          <a:prstGeom prst="rect">
            <a:avLst/>
          </a:prstGeom>
          <a:noFill/>
          <a:ln>
            <a:noFill/>
          </a:ln>
        </p:spPr>
      </p:pic>
      <p:sp>
        <p:nvSpPr>
          <p:cNvPr id="188" name="Google Shape;188;g2acd5f69be1_0_136"/>
          <p:cNvSpPr/>
          <p:nvPr/>
        </p:nvSpPr>
        <p:spPr>
          <a:xfrm>
            <a:off x="1778222" y="8547100"/>
            <a:ext cx="78750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acd5f69be1_0_136"/>
          <p:cNvSpPr/>
          <p:nvPr/>
        </p:nvSpPr>
        <p:spPr>
          <a:xfrm>
            <a:off x="1778222" y="8547100"/>
            <a:ext cx="80781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90" name="Google Shape;190;g2acd5f69be1_0_136"/>
          <p:cNvSpPr/>
          <p:nvPr/>
        </p:nvSpPr>
        <p:spPr>
          <a:xfrm>
            <a:off x="1778222" y="94869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
        <p:nvSpPr>
          <p:cNvPr id="191" name="Google Shape;191;g2acd5f69be1_0_1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92" name="Google Shape;192;g2acd5f69be1_0_136"/>
          <p:cNvPicPr preferRelativeResize="0"/>
          <p:nvPr/>
        </p:nvPicPr>
        <p:blipFill rotWithShape="1">
          <a:blip r:embed="rId18">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197" name="Shape 197"/>
        <p:cNvGrpSpPr/>
        <p:nvPr/>
      </p:nvGrpSpPr>
      <p:grpSpPr>
        <a:xfrm>
          <a:off x="0" y="0"/>
          <a:ext cx="0" cy="0"/>
          <a:chOff x="0" y="0"/>
          <a:chExt cx="0" cy="0"/>
        </a:xfrm>
      </p:grpSpPr>
      <p:pic>
        <p:nvPicPr>
          <p:cNvPr descr="preencoded.png" id="198" name="Google Shape;198;g2acd5f69be1_0_17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99" name="Google Shape;199;g2acd5f69be1_0_176"/>
          <p:cNvPicPr preferRelativeResize="0"/>
          <p:nvPr/>
        </p:nvPicPr>
        <p:blipFill rotWithShape="1">
          <a:blip r:embed="rId4">
            <a:alphaModFix/>
          </a:blip>
          <a:srcRect b="0" l="0" r="0" t="0"/>
          <a:stretch/>
        </p:blipFill>
        <p:spPr>
          <a:xfrm>
            <a:off x="419152" y="965200"/>
            <a:ext cx="23552930" cy="11785600"/>
          </a:xfrm>
          <a:prstGeom prst="rect">
            <a:avLst/>
          </a:prstGeom>
          <a:noFill/>
          <a:ln>
            <a:noFill/>
          </a:ln>
        </p:spPr>
      </p:pic>
      <p:pic>
        <p:nvPicPr>
          <p:cNvPr descr="preencoded.png" id="200" name="Google Shape;200;g2acd5f69be1_0_176"/>
          <p:cNvPicPr preferRelativeResize="0"/>
          <p:nvPr/>
        </p:nvPicPr>
        <p:blipFill rotWithShape="1">
          <a:blip r:embed="rId5">
            <a:alphaModFix/>
          </a:blip>
          <a:srcRect b="0" l="0" r="0" t="0"/>
          <a:stretch/>
        </p:blipFill>
        <p:spPr>
          <a:xfrm>
            <a:off x="931160" y="1478539"/>
            <a:ext cx="22527538" cy="10758922"/>
          </a:xfrm>
          <a:prstGeom prst="rect">
            <a:avLst/>
          </a:prstGeom>
          <a:noFill/>
          <a:ln>
            <a:noFill/>
          </a:ln>
        </p:spPr>
      </p:pic>
      <p:pic>
        <p:nvPicPr>
          <p:cNvPr descr="preencoded.png" id="201" name="Google Shape;201;g2acd5f69be1_0_176"/>
          <p:cNvPicPr preferRelativeResize="0"/>
          <p:nvPr/>
        </p:nvPicPr>
        <p:blipFill rotWithShape="1">
          <a:blip r:embed="rId6">
            <a:alphaModFix/>
          </a:blip>
          <a:srcRect b="0" l="0" r="0" t="0"/>
          <a:stretch/>
        </p:blipFill>
        <p:spPr>
          <a:xfrm>
            <a:off x="1478901" y="1898948"/>
            <a:ext cx="21432030" cy="9918104"/>
          </a:xfrm>
          <a:prstGeom prst="rect">
            <a:avLst/>
          </a:prstGeom>
          <a:noFill/>
          <a:ln>
            <a:noFill/>
          </a:ln>
        </p:spPr>
      </p:pic>
      <p:sp>
        <p:nvSpPr>
          <p:cNvPr id="202" name="Google Shape;202;g2acd5f69be1_0_1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3" name="Google Shape;203;g2acd5f69be1_0_17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04" name="Google Shape;204;g2acd5f69be1_0_176"/>
          <p:cNvSpPr/>
          <p:nvPr/>
        </p:nvSpPr>
        <p:spPr>
          <a:xfrm>
            <a:off x="1232054" y="2197100"/>
            <a:ext cx="6897000"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5" name="Google Shape;205;g2acd5f69be1_0_176"/>
          <p:cNvPicPr preferRelativeResize="0"/>
          <p:nvPr/>
        </p:nvPicPr>
        <p:blipFill rotWithShape="1">
          <a:blip r:embed="rId8">
            <a:alphaModFix/>
          </a:blip>
          <a:srcRect b="0" l="0" r="0" t="0"/>
          <a:stretch/>
        </p:blipFill>
        <p:spPr>
          <a:xfrm>
            <a:off x="1232054" y="2197100"/>
            <a:ext cx="6896962" cy="5473700"/>
          </a:xfrm>
          <a:prstGeom prst="rect">
            <a:avLst/>
          </a:prstGeom>
          <a:noFill/>
          <a:ln>
            <a:noFill/>
          </a:ln>
        </p:spPr>
      </p:pic>
      <p:sp>
        <p:nvSpPr>
          <p:cNvPr id="206" name="Google Shape;206;g2acd5f69be1_0_176"/>
          <p:cNvSpPr/>
          <p:nvPr/>
        </p:nvSpPr>
        <p:spPr>
          <a:xfrm>
            <a:off x="2870559" y="8280400"/>
            <a:ext cx="3620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acd5f69be1_0_176"/>
          <p:cNvSpPr/>
          <p:nvPr/>
        </p:nvSpPr>
        <p:spPr>
          <a:xfrm>
            <a:off x="2870559" y="82804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208" name="Google Shape;208;g2acd5f69be1_0_176"/>
          <p:cNvSpPr/>
          <p:nvPr/>
        </p:nvSpPr>
        <p:spPr>
          <a:xfrm>
            <a:off x="1232054" y="9626600"/>
            <a:ext cx="6897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acd5f69be1_0_176"/>
          <p:cNvSpPr/>
          <p:nvPr/>
        </p:nvSpPr>
        <p:spPr>
          <a:xfrm>
            <a:off x="1164312" y="9626600"/>
            <a:ext cx="70323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210" name="Google Shape;210;g2acd5f69be1_0_176"/>
          <p:cNvSpPr/>
          <p:nvPr/>
        </p:nvSpPr>
        <p:spPr>
          <a:xfrm>
            <a:off x="16270734" y="1905000"/>
            <a:ext cx="6897000"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1" name="Google Shape;211;g2acd5f69be1_0_176"/>
          <p:cNvPicPr preferRelativeResize="0"/>
          <p:nvPr/>
        </p:nvPicPr>
        <p:blipFill rotWithShape="1">
          <a:blip r:embed="rId9">
            <a:alphaModFix/>
          </a:blip>
          <a:srcRect b="0" l="0" r="0" t="0"/>
          <a:stretch/>
        </p:blipFill>
        <p:spPr>
          <a:xfrm>
            <a:off x="16270734" y="1905000"/>
            <a:ext cx="6896962" cy="5473700"/>
          </a:xfrm>
          <a:prstGeom prst="rect">
            <a:avLst/>
          </a:prstGeom>
          <a:noFill/>
          <a:ln>
            <a:noFill/>
          </a:ln>
        </p:spPr>
      </p:pic>
      <p:sp>
        <p:nvSpPr>
          <p:cNvPr id="212" name="Google Shape;212;g2acd5f69be1_0_176"/>
          <p:cNvSpPr/>
          <p:nvPr/>
        </p:nvSpPr>
        <p:spPr>
          <a:xfrm>
            <a:off x="17909238" y="7988300"/>
            <a:ext cx="3620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acd5f69be1_0_176"/>
          <p:cNvSpPr/>
          <p:nvPr/>
        </p:nvSpPr>
        <p:spPr>
          <a:xfrm>
            <a:off x="17909238" y="79883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214" name="Google Shape;214;g2acd5f69be1_0_176"/>
          <p:cNvSpPr/>
          <p:nvPr/>
        </p:nvSpPr>
        <p:spPr>
          <a:xfrm>
            <a:off x="16270734" y="9334500"/>
            <a:ext cx="6897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acd5f69be1_0_176"/>
          <p:cNvSpPr/>
          <p:nvPr/>
        </p:nvSpPr>
        <p:spPr>
          <a:xfrm>
            <a:off x="16202992" y="9334500"/>
            <a:ext cx="70323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216" name="Google Shape;216;g2acd5f69be1_0_176"/>
          <p:cNvSpPr/>
          <p:nvPr/>
        </p:nvSpPr>
        <p:spPr>
          <a:xfrm>
            <a:off x="8751394" y="1905000"/>
            <a:ext cx="6897000"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acd5f69be1_0_176"/>
          <p:cNvSpPr/>
          <p:nvPr/>
        </p:nvSpPr>
        <p:spPr>
          <a:xfrm>
            <a:off x="10713789" y="1905000"/>
            <a:ext cx="29721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acd5f69be1_0_176"/>
          <p:cNvSpPr/>
          <p:nvPr/>
        </p:nvSpPr>
        <p:spPr>
          <a:xfrm>
            <a:off x="10713789" y="1905000"/>
            <a:ext cx="3175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219" name="Google Shape;219;g2acd5f69be1_0_176"/>
          <p:cNvSpPr/>
          <p:nvPr/>
        </p:nvSpPr>
        <p:spPr>
          <a:xfrm>
            <a:off x="8751394" y="3251200"/>
            <a:ext cx="6897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acd5f69be1_0_176"/>
          <p:cNvSpPr/>
          <p:nvPr/>
        </p:nvSpPr>
        <p:spPr>
          <a:xfrm>
            <a:off x="8683652" y="3251200"/>
            <a:ext cx="70323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FFFFFF"/>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preencoded.png" id="221" name="Google Shape;221;g2acd5f69be1_0_176"/>
          <p:cNvPicPr preferRelativeResize="0"/>
          <p:nvPr/>
        </p:nvPicPr>
        <p:blipFill rotWithShape="1">
          <a:blip r:embed="rId10">
            <a:alphaModFix/>
          </a:blip>
          <a:srcRect b="0" l="0" r="0" t="0"/>
          <a:stretch/>
        </p:blipFill>
        <p:spPr>
          <a:xfrm>
            <a:off x="8751394" y="6299200"/>
            <a:ext cx="6896962" cy="5473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226" name="Shape 226"/>
        <p:cNvGrpSpPr/>
        <p:nvPr/>
      </p:nvGrpSpPr>
      <p:grpSpPr>
        <a:xfrm>
          <a:off x="0" y="0"/>
          <a:ext cx="0" cy="0"/>
          <a:chOff x="0" y="0"/>
          <a:chExt cx="0" cy="0"/>
        </a:xfrm>
      </p:grpSpPr>
      <p:pic>
        <p:nvPicPr>
          <p:cNvPr descr="preencoded.png" id="227" name="Google Shape;227;g2acd5f69be1_0_20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28" name="Google Shape;228;g2acd5f69be1_0_204"/>
          <p:cNvPicPr preferRelativeResize="0"/>
          <p:nvPr/>
        </p:nvPicPr>
        <p:blipFill rotWithShape="1">
          <a:blip r:embed="rId4">
            <a:alphaModFix/>
          </a:blip>
          <a:srcRect b="0" l="0" r="0" t="0"/>
          <a:stretch/>
        </p:blipFill>
        <p:spPr>
          <a:xfrm>
            <a:off x="6314388" y="10119010"/>
            <a:ext cx="11767484" cy="1793590"/>
          </a:xfrm>
          <a:prstGeom prst="rect">
            <a:avLst/>
          </a:prstGeom>
          <a:noFill/>
          <a:ln>
            <a:noFill/>
          </a:ln>
        </p:spPr>
      </p:pic>
      <p:pic>
        <p:nvPicPr>
          <p:cNvPr descr="preencoded.png" id="229" name="Google Shape;229;g2acd5f69be1_0_204"/>
          <p:cNvPicPr preferRelativeResize="0"/>
          <p:nvPr/>
        </p:nvPicPr>
        <p:blipFill rotWithShape="1">
          <a:blip r:embed="rId5">
            <a:alphaModFix/>
          </a:blip>
          <a:srcRect b="0" l="0" r="0" t="0"/>
          <a:stretch/>
        </p:blipFill>
        <p:spPr>
          <a:xfrm>
            <a:off x="6504552" y="10253551"/>
            <a:ext cx="11387516" cy="1524496"/>
          </a:xfrm>
          <a:prstGeom prst="rect">
            <a:avLst/>
          </a:prstGeom>
          <a:noFill/>
          <a:ln>
            <a:noFill/>
          </a:ln>
        </p:spPr>
      </p:pic>
      <p:pic>
        <p:nvPicPr>
          <p:cNvPr descr="preencoded.png" id="230" name="Google Shape;230;g2acd5f69be1_0_204"/>
          <p:cNvPicPr preferRelativeResize="0"/>
          <p:nvPr/>
        </p:nvPicPr>
        <p:blipFill rotWithShape="1">
          <a:blip r:embed="rId6">
            <a:alphaModFix/>
          </a:blip>
          <a:srcRect b="0" l="0" r="0" t="0"/>
          <a:stretch/>
        </p:blipFill>
        <p:spPr>
          <a:xfrm>
            <a:off x="3701313" y="1803400"/>
            <a:ext cx="867066" cy="866961"/>
          </a:xfrm>
          <a:prstGeom prst="rect">
            <a:avLst/>
          </a:prstGeom>
          <a:noFill/>
          <a:ln>
            <a:noFill/>
          </a:ln>
        </p:spPr>
      </p:pic>
      <p:pic>
        <p:nvPicPr>
          <p:cNvPr descr="preencoded.png" id="231" name="Google Shape;231;g2acd5f69be1_0_204"/>
          <p:cNvPicPr preferRelativeResize="0"/>
          <p:nvPr/>
        </p:nvPicPr>
        <p:blipFill rotWithShape="1">
          <a:blip r:embed="rId7">
            <a:alphaModFix/>
          </a:blip>
          <a:srcRect b="0" l="0" r="0" t="0"/>
          <a:stretch/>
        </p:blipFill>
        <p:spPr>
          <a:xfrm>
            <a:off x="19828226" y="1803400"/>
            <a:ext cx="867066" cy="866961"/>
          </a:xfrm>
          <a:prstGeom prst="rect">
            <a:avLst/>
          </a:prstGeom>
          <a:noFill/>
          <a:ln>
            <a:noFill/>
          </a:ln>
        </p:spPr>
      </p:pic>
      <p:pic>
        <p:nvPicPr>
          <p:cNvPr descr="preencoded.png" id="232" name="Google Shape;232;g2acd5f69be1_0_204"/>
          <p:cNvPicPr preferRelativeResize="0"/>
          <p:nvPr/>
        </p:nvPicPr>
        <p:blipFill rotWithShape="1">
          <a:blip r:embed="rId8">
            <a:alphaModFix/>
          </a:blip>
          <a:srcRect b="0" l="0" r="0" t="0"/>
          <a:stretch/>
        </p:blipFill>
        <p:spPr>
          <a:xfrm>
            <a:off x="3701313" y="1803400"/>
            <a:ext cx="16993975" cy="9212212"/>
          </a:xfrm>
          <a:prstGeom prst="rect">
            <a:avLst/>
          </a:prstGeom>
          <a:noFill/>
          <a:ln>
            <a:noFill/>
          </a:ln>
        </p:spPr>
      </p:pic>
      <p:pic>
        <p:nvPicPr>
          <p:cNvPr descr="preencoded.png" id="233" name="Google Shape;233;g2acd5f69be1_0_204"/>
          <p:cNvPicPr preferRelativeResize="0"/>
          <p:nvPr/>
        </p:nvPicPr>
        <p:blipFill rotWithShape="1">
          <a:blip r:embed="rId9">
            <a:alphaModFix/>
          </a:blip>
          <a:srcRect b="0" l="0" r="0" t="0"/>
          <a:stretch/>
        </p:blipFill>
        <p:spPr>
          <a:xfrm>
            <a:off x="3835876" y="1937941"/>
            <a:ext cx="16724850" cy="8943491"/>
          </a:xfrm>
          <a:prstGeom prst="rect">
            <a:avLst/>
          </a:prstGeom>
          <a:noFill/>
          <a:ln>
            <a:noFill/>
          </a:ln>
        </p:spPr>
      </p:pic>
      <p:pic>
        <p:nvPicPr>
          <p:cNvPr descr="preencoded.png" id="234" name="Google Shape;234;g2acd5f69be1_0_204"/>
          <p:cNvPicPr preferRelativeResize="0"/>
          <p:nvPr/>
        </p:nvPicPr>
        <p:blipFill rotWithShape="1">
          <a:blip r:embed="rId10">
            <a:alphaModFix/>
          </a:blip>
          <a:srcRect b="0" l="0" r="0" t="0"/>
          <a:stretch/>
        </p:blipFill>
        <p:spPr>
          <a:xfrm>
            <a:off x="3993676" y="2123517"/>
            <a:ext cx="16409276" cy="3056161"/>
          </a:xfrm>
          <a:prstGeom prst="rect">
            <a:avLst/>
          </a:prstGeom>
          <a:noFill/>
          <a:ln>
            <a:noFill/>
          </a:ln>
        </p:spPr>
      </p:pic>
      <p:pic>
        <p:nvPicPr>
          <p:cNvPr descr="preencoded.png" id="235" name="Google Shape;235;g2acd5f69be1_0_204"/>
          <p:cNvPicPr preferRelativeResize="0"/>
          <p:nvPr/>
        </p:nvPicPr>
        <p:blipFill rotWithShape="1">
          <a:blip r:embed="rId11">
            <a:alphaModFix/>
          </a:blip>
          <a:srcRect b="0" l="0" r="0" t="0"/>
          <a:stretch/>
        </p:blipFill>
        <p:spPr>
          <a:xfrm>
            <a:off x="14472721" y="8508144"/>
            <a:ext cx="5930212" cy="2251844"/>
          </a:xfrm>
          <a:prstGeom prst="rect">
            <a:avLst/>
          </a:prstGeom>
          <a:noFill/>
          <a:ln>
            <a:noFill/>
          </a:ln>
        </p:spPr>
      </p:pic>
      <p:pic>
        <p:nvPicPr>
          <p:cNvPr descr="preencoded.png" id="236" name="Google Shape;236;g2acd5f69be1_0_204"/>
          <p:cNvPicPr preferRelativeResize="0"/>
          <p:nvPr/>
        </p:nvPicPr>
        <p:blipFill rotWithShape="1">
          <a:blip r:embed="rId12">
            <a:alphaModFix/>
          </a:blip>
          <a:srcRect b="0" l="0" r="0" t="0"/>
          <a:stretch/>
        </p:blipFill>
        <p:spPr>
          <a:xfrm>
            <a:off x="20366481" y="5466941"/>
            <a:ext cx="65244" cy="65236"/>
          </a:xfrm>
          <a:prstGeom prst="rect">
            <a:avLst/>
          </a:prstGeom>
          <a:noFill/>
          <a:ln>
            <a:noFill/>
          </a:ln>
        </p:spPr>
      </p:pic>
      <p:pic>
        <p:nvPicPr>
          <p:cNvPr descr="preencoded.png" id="237" name="Google Shape;237;g2acd5f69be1_0_204"/>
          <p:cNvPicPr preferRelativeResize="0"/>
          <p:nvPr/>
        </p:nvPicPr>
        <p:blipFill rotWithShape="1">
          <a:blip r:embed="rId13">
            <a:alphaModFix/>
          </a:blip>
          <a:srcRect b="0" l="0" r="0" t="0"/>
          <a:stretch/>
        </p:blipFill>
        <p:spPr>
          <a:xfrm>
            <a:off x="20366481" y="5857987"/>
            <a:ext cx="65244" cy="65236"/>
          </a:xfrm>
          <a:prstGeom prst="rect">
            <a:avLst/>
          </a:prstGeom>
          <a:noFill/>
          <a:ln>
            <a:noFill/>
          </a:ln>
        </p:spPr>
      </p:pic>
      <p:pic>
        <p:nvPicPr>
          <p:cNvPr descr="preencoded.png" id="238" name="Google Shape;238;g2acd5f69be1_0_204"/>
          <p:cNvPicPr preferRelativeResize="0"/>
          <p:nvPr/>
        </p:nvPicPr>
        <p:blipFill rotWithShape="1">
          <a:blip r:embed="rId14">
            <a:alphaModFix/>
          </a:blip>
          <a:srcRect b="0" l="0" r="0" t="0"/>
          <a:stretch/>
        </p:blipFill>
        <p:spPr>
          <a:xfrm>
            <a:off x="20366481" y="6248648"/>
            <a:ext cx="65244" cy="65236"/>
          </a:xfrm>
          <a:prstGeom prst="rect">
            <a:avLst/>
          </a:prstGeom>
          <a:noFill/>
          <a:ln>
            <a:noFill/>
          </a:ln>
        </p:spPr>
      </p:pic>
      <p:pic>
        <p:nvPicPr>
          <p:cNvPr descr="preencoded.png" id="239" name="Google Shape;239;g2acd5f69be1_0_204"/>
          <p:cNvPicPr preferRelativeResize="0"/>
          <p:nvPr/>
        </p:nvPicPr>
        <p:blipFill rotWithShape="1">
          <a:blip r:embed="rId15">
            <a:alphaModFix/>
          </a:blip>
          <a:srcRect b="0" l="0" r="0" t="0"/>
          <a:stretch/>
        </p:blipFill>
        <p:spPr>
          <a:xfrm>
            <a:off x="20366481" y="6639682"/>
            <a:ext cx="65244" cy="65236"/>
          </a:xfrm>
          <a:prstGeom prst="rect">
            <a:avLst/>
          </a:prstGeom>
          <a:noFill/>
          <a:ln>
            <a:noFill/>
          </a:ln>
        </p:spPr>
      </p:pic>
      <p:pic>
        <p:nvPicPr>
          <p:cNvPr descr="preencoded.png" id="240" name="Google Shape;240;g2acd5f69be1_0_204"/>
          <p:cNvPicPr preferRelativeResize="0"/>
          <p:nvPr/>
        </p:nvPicPr>
        <p:blipFill rotWithShape="1">
          <a:blip r:embed="rId16">
            <a:alphaModFix/>
          </a:blip>
          <a:srcRect b="0" l="0" r="0" t="0"/>
          <a:stretch/>
        </p:blipFill>
        <p:spPr>
          <a:xfrm>
            <a:off x="20366481" y="7030355"/>
            <a:ext cx="65244" cy="65236"/>
          </a:xfrm>
          <a:prstGeom prst="rect">
            <a:avLst/>
          </a:prstGeom>
          <a:noFill/>
          <a:ln>
            <a:noFill/>
          </a:ln>
        </p:spPr>
      </p:pic>
      <p:pic>
        <p:nvPicPr>
          <p:cNvPr descr="preencoded.png" id="241" name="Google Shape;241;g2acd5f69be1_0_204"/>
          <p:cNvPicPr preferRelativeResize="0"/>
          <p:nvPr/>
        </p:nvPicPr>
        <p:blipFill rotWithShape="1">
          <a:blip r:embed="rId17">
            <a:alphaModFix/>
          </a:blip>
          <a:srcRect b="0" l="0" r="0" t="0"/>
          <a:stretch/>
        </p:blipFill>
        <p:spPr>
          <a:xfrm>
            <a:off x="20366481" y="7421389"/>
            <a:ext cx="65244" cy="65236"/>
          </a:xfrm>
          <a:prstGeom prst="rect">
            <a:avLst/>
          </a:prstGeom>
          <a:noFill/>
          <a:ln>
            <a:noFill/>
          </a:ln>
        </p:spPr>
      </p:pic>
      <p:pic>
        <p:nvPicPr>
          <p:cNvPr descr="preencoded.png" id="242" name="Google Shape;242;g2acd5f69be1_0_204"/>
          <p:cNvPicPr preferRelativeResize="0"/>
          <p:nvPr/>
        </p:nvPicPr>
        <p:blipFill rotWithShape="1">
          <a:blip r:embed="rId18">
            <a:alphaModFix/>
          </a:blip>
          <a:srcRect b="0" l="0" r="0" t="0"/>
          <a:stretch/>
        </p:blipFill>
        <p:spPr>
          <a:xfrm>
            <a:off x="20366481" y="7812063"/>
            <a:ext cx="65244" cy="65236"/>
          </a:xfrm>
          <a:prstGeom prst="rect">
            <a:avLst/>
          </a:prstGeom>
          <a:noFill/>
          <a:ln>
            <a:noFill/>
          </a:ln>
        </p:spPr>
      </p:pic>
      <p:pic>
        <p:nvPicPr>
          <p:cNvPr descr="preencoded.png" id="243" name="Google Shape;243;g2acd5f69be1_0_204"/>
          <p:cNvPicPr preferRelativeResize="0"/>
          <p:nvPr/>
        </p:nvPicPr>
        <p:blipFill rotWithShape="1">
          <a:blip r:embed="rId19">
            <a:alphaModFix/>
          </a:blip>
          <a:srcRect b="0" l="0" r="0" t="0"/>
          <a:stretch/>
        </p:blipFill>
        <p:spPr>
          <a:xfrm>
            <a:off x="20366481" y="8203109"/>
            <a:ext cx="65244" cy="65236"/>
          </a:xfrm>
          <a:prstGeom prst="rect">
            <a:avLst/>
          </a:prstGeom>
          <a:noFill/>
          <a:ln>
            <a:noFill/>
          </a:ln>
        </p:spPr>
      </p:pic>
      <p:pic>
        <p:nvPicPr>
          <p:cNvPr descr="preencoded.png" id="244" name="Google Shape;244;g2acd5f69be1_0_204"/>
          <p:cNvPicPr preferRelativeResize="0"/>
          <p:nvPr/>
        </p:nvPicPr>
        <p:blipFill rotWithShape="1">
          <a:blip r:embed="rId20">
            <a:alphaModFix/>
          </a:blip>
          <a:srcRect b="0" l="0" r="0" t="0"/>
          <a:stretch/>
        </p:blipFill>
        <p:spPr>
          <a:xfrm>
            <a:off x="3993676" y="8508144"/>
            <a:ext cx="5930212" cy="2251844"/>
          </a:xfrm>
          <a:prstGeom prst="rect">
            <a:avLst/>
          </a:prstGeom>
          <a:noFill/>
          <a:ln>
            <a:noFill/>
          </a:ln>
        </p:spPr>
      </p:pic>
      <p:pic>
        <p:nvPicPr>
          <p:cNvPr descr="preencoded.png" id="245" name="Google Shape;245;g2acd5f69be1_0_204"/>
          <p:cNvPicPr preferRelativeResize="0"/>
          <p:nvPr/>
        </p:nvPicPr>
        <p:blipFill rotWithShape="1">
          <a:blip r:embed="rId21">
            <a:alphaModFix/>
          </a:blip>
          <a:srcRect b="0" l="0" r="0" t="0"/>
          <a:stretch/>
        </p:blipFill>
        <p:spPr>
          <a:xfrm>
            <a:off x="3964877" y="5466941"/>
            <a:ext cx="65244" cy="65236"/>
          </a:xfrm>
          <a:prstGeom prst="rect">
            <a:avLst/>
          </a:prstGeom>
          <a:noFill/>
          <a:ln>
            <a:noFill/>
          </a:ln>
        </p:spPr>
      </p:pic>
      <p:pic>
        <p:nvPicPr>
          <p:cNvPr descr="preencoded.png" id="246" name="Google Shape;246;g2acd5f69be1_0_204"/>
          <p:cNvPicPr preferRelativeResize="0"/>
          <p:nvPr/>
        </p:nvPicPr>
        <p:blipFill rotWithShape="1">
          <a:blip r:embed="rId22">
            <a:alphaModFix/>
          </a:blip>
          <a:srcRect b="0" l="0" r="0" t="0"/>
          <a:stretch/>
        </p:blipFill>
        <p:spPr>
          <a:xfrm>
            <a:off x="3964877" y="5857987"/>
            <a:ext cx="65244" cy="65236"/>
          </a:xfrm>
          <a:prstGeom prst="rect">
            <a:avLst/>
          </a:prstGeom>
          <a:noFill/>
          <a:ln>
            <a:noFill/>
          </a:ln>
        </p:spPr>
      </p:pic>
      <p:pic>
        <p:nvPicPr>
          <p:cNvPr descr="preencoded.png" id="247" name="Google Shape;247;g2acd5f69be1_0_204"/>
          <p:cNvPicPr preferRelativeResize="0"/>
          <p:nvPr/>
        </p:nvPicPr>
        <p:blipFill rotWithShape="1">
          <a:blip r:embed="rId23">
            <a:alphaModFix/>
          </a:blip>
          <a:srcRect b="0" l="0" r="0" t="0"/>
          <a:stretch/>
        </p:blipFill>
        <p:spPr>
          <a:xfrm>
            <a:off x="3964877" y="6248648"/>
            <a:ext cx="65244" cy="65236"/>
          </a:xfrm>
          <a:prstGeom prst="rect">
            <a:avLst/>
          </a:prstGeom>
          <a:noFill/>
          <a:ln>
            <a:noFill/>
          </a:ln>
        </p:spPr>
      </p:pic>
      <p:pic>
        <p:nvPicPr>
          <p:cNvPr descr="preencoded.png" id="248" name="Google Shape;248;g2acd5f69be1_0_204"/>
          <p:cNvPicPr preferRelativeResize="0"/>
          <p:nvPr/>
        </p:nvPicPr>
        <p:blipFill rotWithShape="1">
          <a:blip r:embed="rId24">
            <a:alphaModFix/>
          </a:blip>
          <a:srcRect b="0" l="0" r="0" t="0"/>
          <a:stretch/>
        </p:blipFill>
        <p:spPr>
          <a:xfrm>
            <a:off x="3964877" y="6639682"/>
            <a:ext cx="65244" cy="65236"/>
          </a:xfrm>
          <a:prstGeom prst="rect">
            <a:avLst/>
          </a:prstGeom>
          <a:noFill/>
          <a:ln>
            <a:noFill/>
          </a:ln>
        </p:spPr>
      </p:pic>
      <p:pic>
        <p:nvPicPr>
          <p:cNvPr descr="preencoded.png" id="249" name="Google Shape;249;g2acd5f69be1_0_204"/>
          <p:cNvPicPr preferRelativeResize="0"/>
          <p:nvPr/>
        </p:nvPicPr>
        <p:blipFill rotWithShape="1">
          <a:blip r:embed="rId25">
            <a:alphaModFix/>
          </a:blip>
          <a:srcRect b="0" l="0" r="0" t="0"/>
          <a:stretch/>
        </p:blipFill>
        <p:spPr>
          <a:xfrm>
            <a:off x="3964877" y="7030355"/>
            <a:ext cx="65244" cy="65236"/>
          </a:xfrm>
          <a:prstGeom prst="rect">
            <a:avLst/>
          </a:prstGeom>
          <a:noFill/>
          <a:ln>
            <a:noFill/>
          </a:ln>
        </p:spPr>
      </p:pic>
      <p:pic>
        <p:nvPicPr>
          <p:cNvPr descr="preencoded.png" id="250" name="Google Shape;250;g2acd5f69be1_0_204"/>
          <p:cNvPicPr preferRelativeResize="0"/>
          <p:nvPr/>
        </p:nvPicPr>
        <p:blipFill rotWithShape="1">
          <a:blip r:embed="rId26">
            <a:alphaModFix/>
          </a:blip>
          <a:srcRect b="0" l="0" r="0" t="0"/>
          <a:stretch/>
        </p:blipFill>
        <p:spPr>
          <a:xfrm>
            <a:off x="3964877" y="7421389"/>
            <a:ext cx="65244" cy="65236"/>
          </a:xfrm>
          <a:prstGeom prst="rect">
            <a:avLst/>
          </a:prstGeom>
          <a:noFill/>
          <a:ln>
            <a:noFill/>
          </a:ln>
        </p:spPr>
      </p:pic>
      <p:pic>
        <p:nvPicPr>
          <p:cNvPr descr="preencoded.png" id="251" name="Google Shape;251;g2acd5f69be1_0_204"/>
          <p:cNvPicPr preferRelativeResize="0"/>
          <p:nvPr/>
        </p:nvPicPr>
        <p:blipFill rotWithShape="1">
          <a:blip r:embed="rId27">
            <a:alphaModFix/>
          </a:blip>
          <a:srcRect b="0" l="0" r="0" t="0"/>
          <a:stretch/>
        </p:blipFill>
        <p:spPr>
          <a:xfrm>
            <a:off x="3964877" y="7812063"/>
            <a:ext cx="65244" cy="65236"/>
          </a:xfrm>
          <a:prstGeom prst="rect">
            <a:avLst/>
          </a:prstGeom>
          <a:noFill/>
          <a:ln>
            <a:noFill/>
          </a:ln>
        </p:spPr>
      </p:pic>
      <p:pic>
        <p:nvPicPr>
          <p:cNvPr descr="preencoded.png" id="252" name="Google Shape;252;g2acd5f69be1_0_204"/>
          <p:cNvPicPr preferRelativeResize="0"/>
          <p:nvPr/>
        </p:nvPicPr>
        <p:blipFill rotWithShape="1">
          <a:blip r:embed="rId28">
            <a:alphaModFix/>
          </a:blip>
          <a:srcRect b="0" l="0" r="0" t="0"/>
          <a:stretch/>
        </p:blipFill>
        <p:spPr>
          <a:xfrm>
            <a:off x="3964877" y="8203109"/>
            <a:ext cx="65244" cy="65236"/>
          </a:xfrm>
          <a:prstGeom prst="rect">
            <a:avLst/>
          </a:prstGeom>
          <a:noFill/>
          <a:ln>
            <a:noFill/>
          </a:ln>
        </p:spPr>
      </p:pic>
      <p:pic>
        <p:nvPicPr>
          <p:cNvPr descr="preencoded.png" id="253" name="Google Shape;253;g2acd5f69be1_0_204"/>
          <p:cNvPicPr preferRelativeResize="0"/>
          <p:nvPr/>
        </p:nvPicPr>
        <p:blipFill rotWithShape="1">
          <a:blip r:embed="rId29">
            <a:alphaModFix/>
          </a:blip>
          <a:srcRect b="0" l="0" r="0" t="0"/>
          <a:stretch/>
        </p:blipFill>
        <p:spPr>
          <a:xfrm>
            <a:off x="3698509" y="11253366"/>
            <a:ext cx="3024482" cy="660921"/>
          </a:xfrm>
          <a:prstGeom prst="rect">
            <a:avLst/>
          </a:prstGeom>
          <a:noFill/>
          <a:ln>
            <a:noFill/>
          </a:ln>
        </p:spPr>
      </p:pic>
      <p:pic>
        <p:nvPicPr>
          <p:cNvPr descr="preencoded.png" id="254" name="Google Shape;254;g2acd5f69be1_0_204"/>
          <p:cNvPicPr preferRelativeResize="0"/>
          <p:nvPr/>
        </p:nvPicPr>
        <p:blipFill rotWithShape="1">
          <a:blip r:embed="rId30">
            <a:alphaModFix/>
          </a:blip>
          <a:srcRect b="0" l="0" r="0" t="0"/>
          <a:stretch/>
        </p:blipFill>
        <p:spPr>
          <a:xfrm>
            <a:off x="3925218" y="11480416"/>
            <a:ext cx="2250147" cy="207194"/>
          </a:xfrm>
          <a:prstGeom prst="rect">
            <a:avLst/>
          </a:prstGeom>
          <a:noFill/>
          <a:ln>
            <a:noFill/>
          </a:ln>
        </p:spPr>
      </p:pic>
      <p:pic>
        <p:nvPicPr>
          <p:cNvPr descr="preencoded.png" id="255" name="Google Shape;255;g2acd5f69be1_0_204"/>
          <p:cNvPicPr preferRelativeResize="0"/>
          <p:nvPr/>
        </p:nvPicPr>
        <p:blipFill rotWithShape="1">
          <a:blip r:embed="rId31">
            <a:alphaModFix/>
          </a:blip>
          <a:srcRect b="0" l="0" r="0" t="0"/>
          <a:stretch/>
        </p:blipFill>
        <p:spPr>
          <a:xfrm>
            <a:off x="17673617" y="11253366"/>
            <a:ext cx="3024482" cy="660921"/>
          </a:xfrm>
          <a:prstGeom prst="rect">
            <a:avLst/>
          </a:prstGeom>
          <a:noFill/>
          <a:ln>
            <a:noFill/>
          </a:ln>
        </p:spPr>
      </p:pic>
      <p:pic>
        <p:nvPicPr>
          <p:cNvPr descr="preencoded.png" id="256" name="Google Shape;256;g2acd5f69be1_0_204"/>
          <p:cNvPicPr preferRelativeResize="0"/>
          <p:nvPr/>
        </p:nvPicPr>
        <p:blipFill rotWithShape="1">
          <a:blip r:embed="rId32">
            <a:alphaModFix/>
          </a:blip>
          <a:srcRect b="0" l="0" r="0" t="0"/>
          <a:stretch/>
        </p:blipFill>
        <p:spPr>
          <a:xfrm>
            <a:off x="18221237" y="11480416"/>
            <a:ext cx="2249775" cy="207194"/>
          </a:xfrm>
          <a:prstGeom prst="rect">
            <a:avLst/>
          </a:prstGeom>
          <a:noFill/>
          <a:ln>
            <a:noFill/>
          </a:ln>
        </p:spPr>
      </p:pic>
      <p:sp>
        <p:nvSpPr>
          <p:cNvPr id="257" name="Google Shape;257;g2acd5f69be1_0_2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8" name="Google Shape;258;g2acd5f69be1_0_204"/>
          <p:cNvPicPr preferRelativeResize="0"/>
          <p:nvPr/>
        </p:nvPicPr>
        <p:blipFill rotWithShape="1">
          <a:blip r:embed="rId33">
            <a:alphaModFix/>
          </a:blip>
          <a:srcRect b="0" l="0" r="0" t="0"/>
          <a:stretch/>
        </p:blipFill>
        <p:spPr>
          <a:xfrm>
            <a:off x="23523340" y="10820400"/>
            <a:ext cx="711289" cy="2590800"/>
          </a:xfrm>
          <a:prstGeom prst="rect">
            <a:avLst/>
          </a:prstGeom>
          <a:noFill/>
          <a:ln>
            <a:noFill/>
          </a:ln>
        </p:spPr>
      </p:pic>
      <p:pic>
        <p:nvPicPr>
          <p:cNvPr descr="preencoded.png" id="259" name="Google Shape;259;g2acd5f69be1_0_204"/>
          <p:cNvPicPr preferRelativeResize="0"/>
          <p:nvPr/>
        </p:nvPicPr>
        <p:blipFill rotWithShape="1">
          <a:blip r:embed="rId34">
            <a:alphaModFix/>
          </a:blip>
          <a:srcRect b="0" l="0" r="0" t="0"/>
          <a:stretch/>
        </p:blipFill>
        <p:spPr>
          <a:xfrm>
            <a:off x="711289" y="1943100"/>
            <a:ext cx="5966698" cy="4437893"/>
          </a:xfrm>
          <a:prstGeom prst="rect">
            <a:avLst/>
          </a:prstGeom>
          <a:noFill/>
          <a:ln>
            <a:noFill/>
          </a:ln>
        </p:spPr>
      </p:pic>
      <p:sp>
        <p:nvSpPr>
          <p:cNvPr id="260" name="Google Shape;260;g2acd5f69be1_0_204"/>
          <p:cNvSpPr/>
          <p:nvPr/>
        </p:nvSpPr>
        <p:spPr>
          <a:xfrm>
            <a:off x="5588698" y="4711700"/>
            <a:ext cx="136035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acd5f69be1_0_204"/>
          <p:cNvSpPr/>
          <p:nvPr/>
        </p:nvSpPr>
        <p:spPr>
          <a:xfrm>
            <a:off x="5588698" y="4711700"/>
            <a:ext cx="13806600" cy="314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62" name="Google Shape;262;g2acd5f69be1_0_204"/>
          <p:cNvSpPr/>
          <p:nvPr/>
        </p:nvSpPr>
        <p:spPr>
          <a:xfrm>
            <a:off x="10821753" y="10871200"/>
            <a:ext cx="29088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FFFFFF"/>
                </a:solidFill>
                <a:latin typeface="Bebas Neue"/>
                <a:ea typeface="Bebas Neue"/>
                <a:cs typeface="Bebas Neue"/>
                <a:sym typeface="Bebas Neu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0D49"/>
        </a:solidFill>
      </p:bgPr>
    </p:bg>
    <p:spTree>
      <p:nvGrpSpPr>
        <p:cNvPr id="267" name="Shape 267"/>
        <p:cNvGrpSpPr/>
        <p:nvPr/>
      </p:nvGrpSpPr>
      <p:grpSpPr>
        <a:xfrm>
          <a:off x="0" y="0"/>
          <a:ext cx="0" cy="0"/>
          <a:chOff x="0" y="0"/>
          <a:chExt cx="0" cy="0"/>
        </a:xfrm>
      </p:grpSpPr>
      <p:pic>
        <p:nvPicPr>
          <p:cNvPr descr="preencoded.png" id="268" name="Google Shape;268;g2acd5f69be1_0_24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69" name="Google Shape;269;g2acd5f69be1_0_244"/>
          <p:cNvPicPr preferRelativeResize="0"/>
          <p:nvPr/>
        </p:nvPicPr>
        <p:blipFill rotWithShape="1">
          <a:blip r:embed="rId4">
            <a:alphaModFix/>
          </a:blip>
          <a:srcRect b="0" l="0" r="0" t="0"/>
          <a:stretch/>
        </p:blipFill>
        <p:spPr>
          <a:xfrm>
            <a:off x="419152" y="965200"/>
            <a:ext cx="23552930" cy="11785600"/>
          </a:xfrm>
          <a:prstGeom prst="rect">
            <a:avLst/>
          </a:prstGeom>
          <a:noFill/>
          <a:ln>
            <a:noFill/>
          </a:ln>
        </p:spPr>
      </p:pic>
      <p:pic>
        <p:nvPicPr>
          <p:cNvPr descr="preencoded.png" id="270" name="Google Shape;270;g2acd5f69be1_0_244"/>
          <p:cNvPicPr preferRelativeResize="0"/>
          <p:nvPr/>
        </p:nvPicPr>
        <p:blipFill rotWithShape="1">
          <a:blip r:embed="rId5">
            <a:alphaModFix/>
          </a:blip>
          <a:srcRect b="0" l="0" r="0" t="0"/>
          <a:stretch/>
        </p:blipFill>
        <p:spPr>
          <a:xfrm>
            <a:off x="931160" y="1478545"/>
            <a:ext cx="22527538" cy="10758922"/>
          </a:xfrm>
          <a:prstGeom prst="rect">
            <a:avLst/>
          </a:prstGeom>
          <a:noFill/>
          <a:ln>
            <a:noFill/>
          </a:ln>
        </p:spPr>
      </p:pic>
      <p:pic>
        <p:nvPicPr>
          <p:cNvPr descr="preencoded.png" id="271" name="Google Shape;271;g2acd5f69be1_0_244"/>
          <p:cNvPicPr preferRelativeResize="0"/>
          <p:nvPr/>
        </p:nvPicPr>
        <p:blipFill rotWithShape="1">
          <a:blip r:embed="rId6">
            <a:alphaModFix/>
          </a:blip>
          <a:srcRect b="0" l="0" r="0" t="0"/>
          <a:stretch/>
        </p:blipFill>
        <p:spPr>
          <a:xfrm>
            <a:off x="1478901" y="1898960"/>
            <a:ext cx="21432030" cy="9918092"/>
          </a:xfrm>
          <a:prstGeom prst="rect">
            <a:avLst/>
          </a:prstGeom>
          <a:noFill/>
          <a:ln>
            <a:noFill/>
          </a:ln>
        </p:spPr>
      </p:pic>
      <p:sp>
        <p:nvSpPr>
          <p:cNvPr id="272" name="Google Shape;272;g2acd5f69be1_0_2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73" name="Google Shape;273;g2acd5f69be1_0_24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preencoded.png" id="274" name="Google Shape;274;g2acd5f69be1_0_244"/>
          <p:cNvPicPr preferRelativeResize="0"/>
          <p:nvPr/>
        </p:nvPicPr>
        <p:blipFill rotWithShape="1">
          <a:blip r:embed="rId8">
            <a:alphaModFix/>
          </a:blip>
          <a:srcRect b="0" l="0" r="0" t="0"/>
          <a:stretch/>
        </p:blipFill>
        <p:spPr>
          <a:xfrm>
            <a:off x="8217927" y="1803400"/>
            <a:ext cx="7595549" cy="10121900"/>
          </a:xfrm>
          <a:prstGeom prst="rect">
            <a:avLst/>
          </a:prstGeom>
          <a:noFill/>
          <a:ln>
            <a:noFill/>
          </a:ln>
        </p:spPr>
      </p:pic>
      <p:sp>
        <p:nvSpPr>
          <p:cNvPr id="275" name="Google Shape;275;g2acd5f69be1_0_244"/>
          <p:cNvSpPr/>
          <p:nvPr/>
        </p:nvSpPr>
        <p:spPr>
          <a:xfrm>
            <a:off x="2235479" y="8318500"/>
            <a:ext cx="50679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acd5f69be1_0_244"/>
          <p:cNvSpPr/>
          <p:nvPr/>
        </p:nvSpPr>
        <p:spPr>
          <a:xfrm>
            <a:off x="2235479" y="8318500"/>
            <a:ext cx="52713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Dragon Taming Technique</a:t>
            </a:r>
            <a:endParaRPr b="0" i="0" sz="4800" u="none" cap="none" strike="noStrike">
              <a:solidFill>
                <a:schemeClr val="dk1"/>
              </a:solidFill>
              <a:latin typeface="Calibri"/>
              <a:ea typeface="Calibri"/>
              <a:cs typeface="Calibri"/>
              <a:sym typeface="Calibri"/>
            </a:endParaRPr>
          </a:p>
        </p:txBody>
      </p:sp>
      <p:sp>
        <p:nvSpPr>
          <p:cNvPr id="277" name="Google Shape;277;g2acd5f69be1_0_244"/>
          <p:cNvSpPr/>
          <p:nvPr/>
        </p:nvSpPr>
        <p:spPr>
          <a:xfrm>
            <a:off x="2235479" y="10096500"/>
            <a:ext cx="5203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78" name="Google Shape;278;g2acd5f69be1_0_244"/>
          <p:cNvSpPr/>
          <p:nvPr/>
        </p:nvSpPr>
        <p:spPr>
          <a:xfrm>
            <a:off x="16715289" y="1803400"/>
            <a:ext cx="54363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acd5f69be1_0_244"/>
          <p:cNvSpPr/>
          <p:nvPr/>
        </p:nvSpPr>
        <p:spPr>
          <a:xfrm>
            <a:off x="16715289" y="1803400"/>
            <a:ext cx="56394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Bebas Neue"/>
                <a:ea typeface="Bebas Neue"/>
                <a:cs typeface="Bebas Neue"/>
                <a:sym typeface="Bebas Neue"/>
              </a:rPr>
              <a:t>The Art of Unicorn Sighting</a:t>
            </a:r>
            <a:endParaRPr b="0" i="0" sz="4800" u="none" cap="none" strike="noStrike">
              <a:solidFill>
                <a:schemeClr val="dk1"/>
              </a:solidFill>
              <a:latin typeface="Calibri"/>
              <a:ea typeface="Calibri"/>
              <a:cs typeface="Calibri"/>
              <a:sym typeface="Calibri"/>
            </a:endParaRPr>
          </a:p>
        </p:txBody>
      </p:sp>
      <p:sp>
        <p:nvSpPr>
          <p:cNvPr id="280" name="Google Shape;280;g2acd5f69be1_0_244"/>
          <p:cNvSpPr/>
          <p:nvPr/>
        </p:nvSpPr>
        <p:spPr>
          <a:xfrm>
            <a:off x="16715289" y="3581400"/>
            <a:ext cx="55719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preencoded.png" id="281" name="Google Shape;281;g2acd5f69be1_0_244"/>
          <p:cNvPicPr preferRelativeResize="0"/>
          <p:nvPr/>
        </p:nvPicPr>
        <p:blipFill rotWithShape="1">
          <a:blip r:embed="rId9">
            <a:alphaModFix/>
          </a:blip>
          <a:srcRect b="0" l="0" r="0" t="0"/>
          <a:stretch/>
        </p:blipFill>
        <p:spPr>
          <a:xfrm>
            <a:off x="2235479" y="1803400"/>
            <a:ext cx="5436279" cy="4305300"/>
          </a:xfrm>
          <a:prstGeom prst="rect">
            <a:avLst/>
          </a:prstGeom>
          <a:noFill/>
          <a:ln>
            <a:noFill/>
          </a:ln>
        </p:spPr>
      </p:pic>
      <p:pic>
        <p:nvPicPr>
          <p:cNvPr descr="preencoded.png" id="282" name="Google Shape;282;g2acd5f69be1_0_244"/>
          <p:cNvPicPr preferRelativeResize="0"/>
          <p:nvPr/>
        </p:nvPicPr>
        <p:blipFill rotWithShape="1">
          <a:blip r:embed="rId10">
            <a:alphaModFix/>
          </a:blip>
          <a:srcRect b="0" l="0" r="0" t="0"/>
          <a:stretch/>
        </p:blipFill>
        <p:spPr>
          <a:xfrm>
            <a:off x="16550169" y="6210300"/>
            <a:ext cx="5436279" cy="5702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2023-05-22T01:34:35Z</dcterms:created>
  <dc:creator>PptxGenJS</dc:creator>
</cp:coreProperties>
</file>