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Marcellus"/>
      <p:regular r:id="rId28"/>
    </p:embeddedFont>
    <p:embeddedFont>
      <p:font typeface="Lato"/>
      <p:regular r:id="rId29"/>
      <p:bold r:id="rId30"/>
      <p:italic r:id="rId31"/>
      <p:boldItalic r:id="rId32"/>
    </p:embeddedFont>
    <p:embeddedFont>
      <p:font typeface="Poppins"/>
      <p:regular r:id="rId33"/>
      <p:bold r:id="rId34"/>
      <p:italic r:id="rId35"/>
      <p:boldItalic r:id="rId36"/>
    </p:embeddedFont>
    <p:embeddedFont>
      <p:font typeface="Inter"/>
      <p:regular r:id="rId37"/>
      <p:bold r:id="rId38"/>
    </p:embeddedFont>
    <p:embeddedFont>
      <p:font typeface="Rajdhani"/>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jHnpILMTbk/A3+KBM5gG0JPVqi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arcellu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Poppins-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Poppins-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Poppins-boldItalic.fntdata"/><Relationship Id="rId17" Type="http://schemas.openxmlformats.org/officeDocument/2006/relationships/slide" Target="slides/slide13.xml"/><Relationship Id="rId39" Type="http://schemas.openxmlformats.org/officeDocument/2006/relationships/font" Target="fonts/Rajdhani-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7" name="Google Shape;68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8" name="Google Shape;68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7.png"/><Relationship Id="rId4" Type="http://schemas.openxmlformats.org/officeDocument/2006/relationships/image" Target="../media/image21.png"/><Relationship Id="rId10" Type="http://schemas.openxmlformats.org/officeDocument/2006/relationships/image" Target="../media/image23.png"/><Relationship Id="rId9"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4.png"/><Relationship Id="rId7" Type="http://schemas.openxmlformats.org/officeDocument/2006/relationships/image" Target="../media/image16.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92.png"/><Relationship Id="rId13" Type="http://schemas.openxmlformats.org/officeDocument/2006/relationships/image" Target="../media/image95.png"/><Relationship Id="rId12"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74.png"/><Relationship Id="rId5" Type="http://schemas.openxmlformats.org/officeDocument/2006/relationships/image" Target="../media/image27.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87.png"/></Relationships>
</file>

<file path=ppt/slides/_rels/slide11.xml.rels><?xml version="1.0" encoding="UTF-8" standalone="yes"?><Relationships xmlns="http://schemas.openxmlformats.org/package/2006/relationships"><Relationship Id="rId11" Type="http://schemas.openxmlformats.org/officeDocument/2006/relationships/image" Target="../media/image113.png"/><Relationship Id="rId10" Type="http://schemas.openxmlformats.org/officeDocument/2006/relationships/image" Target="../media/image84.png"/><Relationship Id="rId13" Type="http://schemas.openxmlformats.org/officeDocument/2006/relationships/image" Target="../media/image105.png"/><Relationship Id="rId12" Type="http://schemas.openxmlformats.org/officeDocument/2006/relationships/image" Target="../media/image9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65.png"/><Relationship Id="rId9" Type="http://schemas.openxmlformats.org/officeDocument/2006/relationships/image" Target="../media/image101.png"/><Relationship Id="rId15" Type="http://schemas.openxmlformats.org/officeDocument/2006/relationships/image" Target="../media/image109.png"/><Relationship Id="rId14" Type="http://schemas.openxmlformats.org/officeDocument/2006/relationships/image" Target="../media/image215.png"/><Relationship Id="rId17" Type="http://schemas.openxmlformats.org/officeDocument/2006/relationships/image" Target="../media/image102.png"/><Relationship Id="rId16" Type="http://schemas.openxmlformats.org/officeDocument/2006/relationships/image" Target="../media/image116.png"/><Relationship Id="rId5" Type="http://schemas.openxmlformats.org/officeDocument/2006/relationships/image" Target="../media/image40.png"/><Relationship Id="rId6" Type="http://schemas.openxmlformats.org/officeDocument/2006/relationships/image" Target="../media/image99.png"/><Relationship Id="rId7" Type="http://schemas.openxmlformats.org/officeDocument/2006/relationships/image" Target="../media/image90.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0.png"/><Relationship Id="rId4" Type="http://schemas.openxmlformats.org/officeDocument/2006/relationships/image" Target="../media/image110.png"/><Relationship Id="rId9" Type="http://schemas.openxmlformats.org/officeDocument/2006/relationships/image" Target="../media/image125.png"/><Relationship Id="rId5" Type="http://schemas.openxmlformats.org/officeDocument/2006/relationships/image" Target="../media/image120.png"/><Relationship Id="rId6" Type="http://schemas.openxmlformats.org/officeDocument/2006/relationships/image" Target="../media/image122.png"/><Relationship Id="rId7" Type="http://schemas.openxmlformats.org/officeDocument/2006/relationships/image" Target="../media/image136.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1" Type="http://schemas.openxmlformats.org/officeDocument/2006/relationships/image" Target="../media/image128.png"/><Relationship Id="rId10" Type="http://schemas.openxmlformats.org/officeDocument/2006/relationships/image" Target="../media/image146.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24.png"/><Relationship Id="rId5" Type="http://schemas.openxmlformats.org/officeDocument/2006/relationships/image" Target="../media/image27.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119.png"/></Relationships>
</file>

<file path=ppt/slides/_rels/slide14.xml.rels><?xml version="1.0" encoding="UTF-8" standalone="yes"?><Relationships xmlns="http://schemas.openxmlformats.org/package/2006/relationships"><Relationship Id="rId20" Type="http://schemas.openxmlformats.org/officeDocument/2006/relationships/image" Target="../media/image144.png"/><Relationship Id="rId22" Type="http://schemas.openxmlformats.org/officeDocument/2006/relationships/image" Target="../media/image164.png"/><Relationship Id="rId21" Type="http://schemas.openxmlformats.org/officeDocument/2006/relationships/image" Target="../media/image160.png"/><Relationship Id="rId24" Type="http://schemas.openxmlformats.org/officeDocument/2006/relationships/image" Target="../media/image195.png"/><Relationship Id="rId23" Type="http://schemas.openxmlformats.org/officeDocument/2006/relationships/image" Target="../media/image21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65.png"/><Relationship Id="rId9" Type="http://schemas.openxmlformats.org/officeDocument/2006/relationships/image" Target="../media/image134.png"/><Relationship Id="rId26" Type="http://schemas.openxmlformats.org/officeDocument/2006/relationships/image" Target="../media/image150.png"/><Relationship Id="rId25" Type="http://schemas.openxmlformats.org/officeDocument/2006/relationships/image" Target="../media/image167.png"/><Relationship Id="rId28" Type="http://schemas.openxmlformats.org/officeDocument/2006/relationships/image" Target="../media/image141.png"/><Relationship Id="rId27" Type="http://schemas.openxmlformats.org/officeDocument/2006/relationships/image" Target="../media/image140.png"/><Relationship Id="rId5" Type="http://schemas.openxmlformats.org/officeDocument/2006/relationships/image" Target="../media/image40.png"/><Relationship Id="rId6" Type="http://schemas.openxmlformats.org/officeDocument/2006/relationships/image" Target="../media/image99.png"/><Relationship Id="rId29" Type="http://schemas.openxmlformats.org/officeDocument/2006/relationships/image" Target="../media/image142.png"/><Relationship Id="rId7" Type="http://schemas.openxmlformats.org/officeDocument/2006/relationships/image" Target="../media/image90.png"/><Relationship Id="rId8" Type="http://schemas.openxmlformats.org/officeDocument/2006/relationships/image" Target="../media/image2.png"/><Relationship Id="rId31" Type="http://schemas.openxmlformats.org/officeDocument/2006/relationships/image" Target="../media/image184.png"/><Relationship Id="rId30" Type="http://schemas.openxmlformats.org/officeDocument/2006/relationships/image" Target="../media/image156.png"/><Relationship Id="rId11" Type="http://schemas.openxmlformats.org/officeDocument/2006/relationships/image" Target="../media/image170.png"/><Relationship Id="rId33" Type="http://schemas.openxmlformats.org/officeDocument/2006/relationships/image" Target="../media/image148.png"/><Relationship Id="rId10" Type="http://schemas.openxmlformats.org/officeDocument/2006/relationships/image" Target="../media/image123.png"/><Relationship Id="rId32" Type="http://schemas.openxmlformats.org/officeDocument/2006/relationships/image" Target="../media/image159.png"/><Relationship Id="rId13" Type="http://schemas.openxmlformats.org/officeDocument/2006/relationships/image" Target="../media/image130.png"/><Relationship Id="rId12" Type="http://schemas.openxmlformats.org/officeDocument/2006/relationships/image" Target="../media/image126.png"/><Relationship Id="rId15" Type="http://schemas.openxmlformats.org/officeDocument/2006/relationships/image" Target="../media/image149.png"/><Relationship Id="rId14" Type="http://schemas.openxmlformats.org/officeDocument/2006/relationships/image" Target="../media/image135.png"/><Relationship Id="rId17" Type="http://schemas.openxmlformats.org/officeDocument/2006/relationships/image" Target="../media/image143.png"/><Relationship Id="rId16" Type="http://schemas.openxmlformats.org/officeDocument/2006/relationships/image" Target="../media/image181.png"/><Relationship Id="rId19" Type="http://schemas.openxmlformats.org/officeDocument/2006/relationships/image" Target="../media/image133.png"/><Relationship Id="rId18" Type="http://schemas.openxmlformats.org/officeDocument/2006/relationships/image" Target="../media/image1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21.png"/><Relationship Id="rId9" Type="http://schemas.openxmlformats.org/officeDocument/2006/relationships/image" Target="../media/image153.png"/><Relationship Id="rId5" Type="http://schemas.openxmlformats.org/officeDocument/2006/relationships/image" Target="../media/image5.png"/><Relationship Id="rId6" Type="http://schemas.openxmlformats.org/officeDocument/2006/relationships/image" Target="../media/image24.png"/><Relationship Id="rId7" Type="http://schemas.openxmlformats.org/officeDocument/2006/relationships/image" Target="../media/image16.png"/><Relationship Id="rId8" Type="http://schemas.openxmlformats.org/officeDocument/2006/relationships/image" Target="../media/image2.png"/><Relationship Id="rId11" Type="http://schemas.openxmlformats.org/officeDocument/2006/relationships/image" Target="../media/image168.png"/><Relationship Id="rId10" Type="http://schemas.openxmlformats.org/officeDocument/2006/relationships/image" Target="../media/image2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83.png"/><Relationship Id="rId5" Type="http://schemas.openxmlformats.org/officeDocument/2006/relationships/image" Target="../media/image27.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176.png"/><Relationship Id="rId10" Type="http://schemas.openxmlformats.org/officeDocument/2006/relationships/image" Target="../media/image18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65.png"/><Relationship Id="rId9" Type="http://schemas.openxmlformats.org/officeDocument/2006/relationships/image" Target="../media/image193.png"/><Relationship Id="rId5" Type="http://schemas.openxmlformats.org/officeDocument/2006/relationships/image" Target="../media/image40.png"/><Relationship Id="rId6" Type="http://schemas.openxmlformats.org/officeDocument/2006/relationships/image" Target="../media/image99.png"/><Relationship Id="rId7" Type="http://schemas.openxmlformats.org/officeDocument/2006/relationships/image" Target="../media/image90.png"/><Relationship Id="rId8" Type="http://schemas.openxmlformats.org/officeDocument/2006/relationships/image" Target="../media/image2.png"/><Relationship Id="rId11" Type="http://schemas.openxmlformats.org/officeDocument/2006/relationships/image" Target="../media/image218.png"/><Relationship Id="rId10" Type="http://schemas.openxmlformats.org/officeDocument/2006/relationships/image" Target="../media/image2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9.png"/><Relationship Id="rId4" Type="http://schemas.openxmlformats.org/officeDocument/2006/relationships/image" Target="../media/image2.png"/><Relationship Id="rId5" Type="http://schemas.openxmlformats.org/officeDocument/2006/relationships/image" Target="../media/image1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21.png"/><Relationship Id="rId9" Type="http://schemas.openxmlformats.org/officeDocument/2006/relationships/image" Target="../media/image213.png"/><Relationship Id="rId5" Type="http://schemas.openxmlformats.org/officeDocument/2006/relationships/image" Target="../media/image5.png"/><Relationship Id="rId6" Type="http://schemas.openxmlformats.org/officeDocument/2006/relationships/image" Target="../media/image24.png"/><Relationship Id="rId7" Type="http://schemas.openxmlformats.org/officeDocument/2006/relationships/image" Target="../media/image16.png"/><Relationship Id="rId8" Type="http://schemas.openxmlformats.org/officeDocument/2006/relationships/image" Target="../media/image2.png"/><Relationship Id="rId11" Type="http://schemas.openxmlformats.org/officeDocument/2006/relationships/image" Target="../media/image206.png"/><Relationship Id="rId10" Type="http://schemas.openxmlformats.org/officeDocument/2006/relationships/image" Target="../media/image191.png"/><Relationship Id="rId13" Type="http://schemas.openxmlformats.org/officeDocument/2006/relationships/image" Target="../media/image199.png"/><Relationship Id="rId12" Type="http://schemas.openxmlformats.org/officeDocument/2006/relationships/image" Target="../media/image2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30.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7.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05.png"/><Relationship Id="rId5" Type="http://schemas.openxmlformats.org/officeDocument/2006/relationships/image" Target="../media/image27.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240.png"/></Relationships>
</file>

<file path=ppt/slides/_rels/slide21.xml.rels><?xml version="1.0" encoding="UTF-8" standalone="yes"?><Relationships xmlns="http://schemas.openxmlformats.org/package/2006/relationships"><Relationship Id="rId20" Type="http://schemas.openxmlformats.org/officeDocument/2006/relationships/image" Target="../media/image238.png"/><Relationship Id="rId22" Type="http://schemas.openxmlformats.org/officeDocument/2006/relationships/image" Target="../media/image256.png"/><Relationship Id="rId21" Type="http://schemas.openxmlformats.org/officeDocument/2006/relationships/image" Target="../media/image242.png"/><Relationship Id="rId24" Type="http://schemas.openxmlformats.org/officeDocument/2006/relationships/image" Target="../media/image258.png"/><Relationship Id="rId23" Type="http://schemas.openxmlformats.org/officeDocument/2006/relationships/image" Target="../media/image234.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65.png"/><Relationship Id="rId9" Type="http://schemas.openxmlformats.org/officeDocument/2006/relationships/image" Target="../media/image203.png"/><Relationship Id="rId5" Type="http://schemas.openxmlformats.org/officeDocument/2006/relationships/image" Target="../media/image40.png"/><Relationship Id="rId6" Type="http://schemas.openxmlformats.org/officeDocument/2006/relationships/image" Target="../media/image99.png"/><Relationship Id="rId7" Type="http://schemas.openxmlformats.org/officeDocument/2006/relationships/image" Target="../media/image90.png"/><Relationship Id="rId8" Type="http://schemas.openxmlformats.org/officeDocument/2006/relationships/image" Target="../media/image2.png"/><Relationship Id="rId11" Type="http://schemas.openxmlformats.org/officeDocument/2006/relationships/image" Target="../media/image210.png"/><Relationship Id="rId10" Type="http://schemas.openxmlformats.org/officeDocument/2006/relationships/image" Target="../media/image202.png"/><Relationship Id="rId13" Type="http://schemas.openxmlformats.org/officeDocument/2006/relationships/image" Target="../media/image221.png"/><Relationship Id="rId12" Type="http://schemas.openxmlformats.org/officeDocument/2006/relationships/image" Target="../media/image227.png"/><Relationship Id="rId15" Type="http://schemas.openxmlformats.org/officeDocument/2006/relationships/image" Target="../media/image245.png"/><Relationship Id="rId14" Type="http://schemas.openxmlformats.org/officeDocument/2006/relationships/image" Target="../media/image239.png"/><Relationship Id="rId17" Type="http://schemas.openxmlformats.org/officeDocument/2006/relationships/image" Target="../media/image226.png"/><Relationship Id="rId16" Type="http://schemas.openxmlformats.org/officeDocument/2006/relationships/image" Target="../media/image235.png"/><Relationship Id="rId19" Type="http://schemas.openxmlformats.org/officeDocument/2006/relationships/image" Target="../media/image243.png"/><Relationship Id="rId18" Type="http://schemas.openxmlformats.org/officeDocument/2006/relationships/image" Target="../media/image2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4.png"/><Relationship Id="rId4" Type="http://schemas.openxmlformats.org/officeDocument/2006/relationships/image" Target="../media/image260.png"/><Relationship Id="rId9" Type="http://schemas.openxmlformats.org/officeDocument/2006/relationships/image" Target="../media/image249.png"/><Relationship Id="rId5" Type="http://schemas.openxmlformats.org/officeDocument/2006/relationships/image" Target="../media/image250.png"/><Relationship Id="rId6" Type="http://schemas.openxmlformats.org/officeDocument/2006/relationships/image" Target="../media/image254.png"/><Relationship Id="rId7" Type="http://schemas.openxmlformats.org/officeDocument/2006/relationships/image" Target="../media/image2.png"/><Relationship Id="rId8" Type="http://schemas.openxmlformats.org/officeDocument/2006/relationships/image" Target="../media/image259.png"/><Relationship Id="rId11" Type="http://schemas.openxmlformats.org/officeDocument/2006/relationships/image" Target="../media/image257.png"/><Relationship Id="rId10" Type="http://schemas.openxmlformats.org/officeDocument/2006/relationships/image" Target="../media/image2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2.png"/><Relationship Id="rId4" Type="http://schemas.openxmlformats.org/officeDocument/2006/relationships/image" Target="../media/image255.png"/><Relationship Id="rId9" Type="http://schemas.openxmlformats.org/officeDocument/2006/relationships/image" Target="../media/image253.png"/><Relationship Id="rId5" Type="http://schemas.openxmlformats.org/officeDocument/2006/relationships/image" Target="../media/image246.png"/><Relationship Id="rId6" Type="http://schemas.openxmlformats.org/officeDocument/2006/relationships/image" Target="../media/image261.png"/><Relationship Id="rId7" Type="http://schemas.openxmlformats.org/officeDocument/2006/relationships/image" Target="../media/image7.png"/><Relationship Id="rId8" Type="http://schemas.openxmlformats.org/officeDocument/2006/relationships/image" Target="../media/image2.png"/><Relationship Id="rId11" Type="http://schemas.openxmlformats.org/officeDocument/2006/relationships/image" Target="../media/image251.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31.png"/><Relationship Id="rId13" Type="http://schemas.openxmlformats.org/officeDocument/2006/relationships/image" Target="../media/image18.png"/><Relationship Id="rId12"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2.png"/><Relationship Id="rId6" Type="http://schemas.openxmlformats.org/officeDocument/2006/relationships/image" Target="../media/image67.png"/></Relationships>
</file>

<file path=ppt/slides/_rels/slide5.xml.rels><?xml version="1.0" encoding="UTF-8" standalone="yes"?><Relationships xmlns="http://schemas.openxmlformats.org/package/2006/relationships"><Relationship Id="rId11" Type="http://schemas.openxmlformats.org/officeDocument/2006/relationships/image" Target="../media/image42.png"/><Relationship Id="rId10" Type="http://schemas.openxmlformats.org/officeDocument/2006/relationships/image" Target="../media/image38.png"/><Relationship Id="rId12"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7.png"/><Relationship Id="rId4" Type="http://schemas.openxmlformats.org/officeDocument/2006/relationships/image" Target="../media/image21.png"/><Relationship Id="rId9"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24.png"/><Relationship Id="rId7" Type="http://schemas.openxmlformats.org/officeDocument/2006/relationships/image" Target="../media/image16.png"/><Relationship Id="rId8" Type="http://schemas.openxmlformats.org/officeDocument/2006/relationships/image" Target="../media/image111.png"/></Relationships>
</file>

<file path=ppt/slides/_rels/slide6.xml.rels><?xml version="1.0" encoding="UTF-8" standalone="yes"?><Relationships xmlns="http://schemas.openxmlformats.org/package/2006/relationships"><Relationship Id="rId10"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9.png"/><Relationship Id="rId4" Type="http://schemas.openxmlformats.org/officeDocument/2006/relationships/image" Target="../media/image51.png"/><Relationship Id="rId9" Type="http://schemas.openxmlformats.org/officeDocument/2006/relationships/image" Target="../media/image41.png"/><Relationship Id="rId5" Type="http://schemas.openxmlformats.org/officeDocument/2006/relationships/image" Target="../media/image45.png"/><Relationship Id="rId6" Type="http://schemas.openxmlformats.org/officeDocument/2006/relationships/image" Target="../media/image104.png"/><Relationship Id="rId7" Type="http://schemas.openxmlformats.org/officeDocument/2006/relationships/image" Target="../media/image2.png"/><Relationship Id="rId8" Type="http://schemas.openxmlformats.org/officeDocument/2006/relationships/image" Target="../media/image71.png"/></Relationships>
</file>

<file path=ppt/slides/_rels/slide7.xml.rels><?xml version="1.0" encoding="UTF-8" standalone="yes"?><Relationships xmlns="http://schemas.openxmlformats.org/package/2006/relationships"><Relationship Id="rId10" Type="http://schemas.openxmlformats.org/officeDocument/2006/relationships/image" Target="../media/image5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61.png"/><Relationship Id="rId5" Type="http://schemas.openxmlformats.org/officeDocument/2006/relationships/image" Target="../media/image48.png"/><Relationship Id="rId6" Type="http://schemas.openxmlformats.org/officeDocument/2006/relationships/image" Target="../media/image13.png"/><Relationship Id="rId7" Type="http://schemas.openxmlformats.org/officeDocument/2006/relationships/image" Target="../media/image44.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1" Type="http://schemas.openxmlformats.org/officeDocument/2006/relationships/image" Target="../media/image73.png"/><Relationship Id="rId10"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65.png"/><Relationship Id="rId9" Type="http://schemas.openxmlformats.org/officeDocument/2006/relationships/image" Target="../media/image2.png"/><Relationship Id="rId5" Type="http://schemas.openxmlformats.org/officeDocument/2006/relationships/image" Target="../media/image40.png"/><Relationship Id="rId6" Type="http://schemas.openxmlformats.org/officeDocument/2006/relationships/image" Target="../media/image90.png"/><Relationship Id="rId7" Type="http://schemas.openxmlformats.org/officeDocument/2006/relationships/image" Target="../media/image69.png"/><Relationship Id="rId8" Type="http://schemas.openxmlformats.org/officeDocument/2006/relationships/image" Target="../media/image78.png"/></Relationships>
</file>

<file path=ppt/slides/_rels/slide9.xml.rels><?xml version="1.0" encoding="UTF-8" standalone="yes"?><Relationships xmlns="http://schemas.openxmlformats.org/package/2006/relationships"><Relationship Id="rId11" Type="http://schemas.openxmlformats.org/officeDocument/2006/relationships/image" Target="../media/image85.png"/><Relationship Id="rId10"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21.png"/><Relationship Id="rId9" Type="http://schemas.openxmlformats.org/officeDocument/2006/relationships/image" Target="../media/image76.png"/><Relationship Id="rId5" Type="http://schemas.openxmlformats.org/officeDocument/2006/relationships/image" Target="../media/image5.png"/><Relationship Id="rId6" Type="http://schemas.openxmlformats.org/officeDocument/2006/relationships/image" Target="../media/image16.png"/><Relationship Id="rId7" Type="http://schemas.openxmlformats.org/officeDocument/2006/relationships/image" Target="../media/image103.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533467" y="749300"/>
            <a:ext cx="1714714" cy="17145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5511800"/>
            <a:ext cx="2262532" cy="2041271"/>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7210651" y="0"/>
            <a:ext cx="7176397" cy="3355245"/>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9791700"/>
            <a:ext cx="7855296" cy="39243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2380197" y="10414000"/>
            <a:ext cx="1683912" cy="2860167"/>
          </a:xfrm>
          <a:prstGeom prst="rect">
            <a:avLst/>
          </a:prstGeom>
          <a:noFill/>
          <a:ln>
            <a:noFill/>
          </a:ln>
        </p:spPr>
      </p:pic>
      <p:sp>
        <p:nvSpPr>
          <p:cNvPr id="21" name="Google Shape;21;p1"/>
          <p:cNvSpPr/>
          <p:nvPr/>
        </p:nvSpPr>
        <p:spPr>
          <a:xfrm>
            <a:off x="14797349" y="7696200"/>
            <a:ext cx="7104421" cy="3395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9">
            <a:alphaModFix/>
          </a:blip>
          <a:srcRect b="0" l="0" r="0" t="0"/>
          <a:stretch/>
        </p:blipFill>
        <p:spPr>
          <a:xfrm>
            <a:off x="14797349" y="4292600"/>
            <a:ext cx="4064508" cy="2654300"/>
          </a:xfrm>
          <a:prstGeom prst="rect">
            <a:avLst/>
          </a:prstGeom>
          <a:noFill/>
          <a:ln>
            <a:noFill/>
          </a:ln>
        </p:spPr>
      </p:pic>
      <p:sp>
        <p:nvSpPr>
          <p:cNvPr id="25" name="Google Shape;25;p1"/>
          <p:cNvSpPr/>
          <p:nvPr/>
        </p:nvSpPr>
        <p:spPr>
          <a:xfrm>
            <a:off x="15559445" y="4597400"/>
            <a:ext cx="30822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Lab</a:t>
            </a:r>
            <a:endParaRPr b="0" i="0" sz="12800" u="none" cap="none" strike="noStrike">
              <a:solidFill>
                <a:schemeClr val="dk1"/>
              </a:solidFill>
              <a:latin typeface="Calibri"/>
              <a:ea typeface="Calibri"/>
              <a:cs typeface="Calibri"/>
              <a:sym typeface="Calibri"/>
            </a:endParaRPr>
          </a:p>
        </p:txBody>
      </p:sp>
      <p:pic>
        <p:nvPicPr>
          <p:cNvPr descr=" " id="26" name="Google Shape;26;p1"/>
          <p:cNvPicPr preferRelativeResize="0"/>
          <p:nvPr/>
        </p:nvPicPr>
        <p:blipFill rotWithShape="1">
          <a:blip r:embed="rId10">
            <a:alphaModFix/>
          </a:blip>
          <a:srcRect b="0" l="0" r="0" t="0"/>
          <a:stretch/>
        </p:blipFill>
        <p:spPr>
          <a:xfrm>
            <a:off x="1778222" y="1912112"/>
            <a:ext cx="10528934" cy="105211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1" name="Shape 231"/>
        <p:cNvGrpSpPr/>
        <p:nvPr/>
      </p:nvGrpSpPr>
      <p:grpSpPr>
        <a:xfrm>
          <a:off x="0" y="0"/>
          <a:ext cx="0" cy="0"/>
          <a:chOff x="0" y="0"/>
          <a:chExt cx="0" cy="0"/>
        </a:xfrm>
      </p:grpSpPr>
      <p:pic>
        <p:nvPicPr>
          <p:cNvPr descr=" " id="232" name="Google Shape;232;p10"/>
          <p:cNvPicPr preferRelativeResize="0"/>
          <p:nvPr/>
        </p:nvPicPr>
        <p:blipFill rotWithShape="1">
          <a:blip r:embed="rId3">
            <a:alphaModFix/>
          </a:blip>
          <a:srcRect b="0" l="0" r="0" t="0"/>
          <a:stretch/>
        </p:blipFill>
        <p:spPr>
          <a:xfrm>
            <a:off x="749394" y="10007600"/>
            <a:ext cx="5296562" cy="3318383"/>
          </a:xfrm>
          <a:prstGeom prst="rect">
            <a:avLst/>
          </a:prstGeom>
          <a:noFill/>
          <a:ln>
            <a:noFill/>
          </a:ln>
        </p:spPr>
      </p:pic>
      <p:pic>
        <p:nvPicPr>
          <p:cNvPr descr=" " id="233" name="Google Shape;233;p10"/>
          <p:cNvPicPr preferRelativeResize="0"/>
          <p:nvPr/>
        </p:nvPicPr>
        <p:blipFill rotWithShape="1">
          <a:blip r:embed="rId4">
            <a:alphaModFix/>
          </a:blip>
          <a:srcRect b="0" l="0" r="0" t="0"/>
          <a:stretch/>
        </p:blipFill>
        <p:spPr>
          <a:xfrm>
            <a:off x="21211651" y="0"/>
            <a:ext cx="3175397" cy="3125415"/>
          </a:xfrm>
          <a:prstGeom prst="rect">
            <a:avLst/>
          </a:prstGeom>
          <a:noFill/>
          <a:ln>
            <a:noFill/>
          </a:ln>
        </p:spPr>
      </p:pic>
      <p:pic>
        <p:nvPicPr>
          <p:cNvPr descr=" " id="234" name="Google Shape;234;p10"/>
          <p:cNvPicPr preferRelativeResize="0"/>
          <p:nvPr/>
        </p:nvPicPr>
        <p:blipFill rotWithShape="1">
          <a:blip r:embed="rId5">
            <a:alphaModFix/>
          </a:blip>
          <a:srcRect b="0" l="0" r="0" t="0"/>
          <a:stretch/>
        </p:blipFill>
        <p:spPr>
          <a:xfrm>
            <a:off x="749394" y="1739900"/>
            <a:ext cx="1114611" cy="999294"/>
          </a:xfrm>
          <a:prstGeom prst="rect">
            <a:avLst/>
          </a:prstGeom>
          <a:noFill/>
          <a:ln>
            <a:noFill/>
          </a:ln>
        </p:spPr>
      </p:pic>
      <p:pic>
        <p:nvPicPr>
          <p:cNvPr descr=" " id="235" name="Google Shape;235;p10"/>
          <p:cNvPicPr preferRelativeResize="0"/>
          <p:nvPr/>
        </p:nvPicPr>
        <p:blipFill rotWithShape="1">
          <a:blip r:embed="rId6">
            <a:alphaModFix/>
          </a:blip>
          <a:srcRect b="0" l="0" r="0" t="0"/>
          <a:stretch/>
        </p:blipFill>
        <p:spPr>
          <a:xfrm>
            <a:off x="20779797" y="10007600"/>
            <a:ext cx="2590814" cy="2824770"/>
          </a:xfrm>
          <a:prstGeom prst="rect">
            <a:avLst/>
          </a:prstGeom>
          <a:noFill/>
          <a:ln>
            <a:noFill/>
          </a:ln>
        </p:spPr>
      </p:pic>
      <p:sp>
        <p:nvSpPr>
          <p:cNvPr id="236" name="Google Shape;23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38" name="Google Shape;238;p10"/>
          <p:cNvPicPr preferRelativeResize="0"/>
          <p:nvPr/>
        </p:nvPicPr>
        <p:blipFill rotWithShape="1">
          <a:blip r:embed="rId8">
            <a:alphaModFix/>
          </a:blip>
          <a:srcRect b="0" l="0" r="0" t="0"/>
          <a:stretch/>
        </p:blipFill>
        <p:spPr>
          <a:xfrm>
            <a:off x="8795849" y="965200"/>
            <a:ext cx="6795349" cy="1879600"/>
          </a:xfrm>
          <a:prstGeom prst="rect">
            <a:avLst/>
          </a:prstGeom>
          <a:noFill/>
          <a:ln>
            <a:noFill/>
          </a:ln>
        </p:spPr>
      </p:pic>
      <p:sp>
        <p:nvSpPr>
          <p:cNvPr id="239" name="Google Shape;239;p10"/>
          <p:cNvSpPr/>
          <p:nvPr/>
        </p:nvSpPr>
        <p:spPr>
          <a:xfrm>
            <a:off x="9557945" y="127000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40" name="Google Shape;240;p10"/>
          <p:cNvSpPr/>
          <p:nvPr/>
        </p:nvSpPr>
        <p:spPr>
          <a:xfrm>
            <a:off x="1778222" y="3632200"/>
            <a:ext cx="20843305" cy="85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0"/>
          <p:cNvPicPr preferRelativeResize="0"/>
          <p:nvPr/>
        </p:nvPicPr>
        <p:blipFill rotWithShape="1">
          <a:blip r:embed="rId9">
            <a:alphaModFix/>
          </a:blip>
          <a:srcRect b="0" l="0" r="0" t="0"/>
          <a:stretch/>
        </p:blipFill>
        <p:spPr>
          <a:xfrm>
            <a:off x="1778222" y="3632200"/>
            <a:ext cx="6439705" cy="8509000"/>
          </a:xfrm>
          <a:prstGeom prst="rect">
            <a:avLst/>
          </a:prstGeom>
          <a:noFill/>
          <a:ln>
            <a:noFill/>
          </a:ln>
        </p:spPr>
      </p:pic>
      <p:pic>
        <p:nvPicPr>
          <p:cNvPr descr=" " id="242" name="Google Shape;242;p10"/>
          <p:cNvPicPr preferRelativeResize="0"/>
          <p:nvPr/>
        </p:nvPicPr>
        <p:blipFill rotWithShape="1">
          <a:blip r:embed="rId10">
            <a:alphaModFix/>
          </a:blip>
          <a:srcRect b="0" l="0" r="0" t="0"/>
          <a:stretch/>
        </p:blipFill>
        <p:spPr>
          <a:xfrm>
            <a:off x="4185173" y="4089400"/>
            <a:ext cx="1625803" cy="1625600"/>
          </a:xfrm>
          <a:prstGeom prst="rect">
            <a:avLst/>
          </a:prstGeom>
          <a:noFill/>
          <a:ln>
            <a:noFill/>
          </a:ln>
        </p:spPr>
      </p:pic>
      <p:sp>
        <p:nvSpPr>
          <p:cNvPr id="243" name="Google Shape;243;p10"/>
          <p:cNvSpPr/>
          <p:nvPr/>
        </p:nvSpPr>
        <p:spPr>
          <a:xfrm>
            <a:off x="4229629" y="6019800"/>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2235479"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5" name="Google Shape;245;p10"/>
          <p:cNvSpPr/>
          <p:nvPr/>
        </p:nvSpPr>
        <p:spPr>
          <a:xfrm>
            <a:off x="3372271" y="10922000"/>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pic>
        <p:nvPicPr>
          <p:cNvPr descr=" " id="246" name="Google Shape;246;p10"/>
          <p:cNvPicPr preferRelativeResize="0"/>
          <p:nvPr/>
        </p:nvPicPr>
        <p:blipFill rotWithShape="1">
          <a:blip r:embed="rId11">
            <a:alphaModFix/>
          </a:blip>
          <a:srcRect b="0" l="0" r="0" t="0"/>
          <a:stretch/>
        </p:blipFill>
        <p:spPr>
          <a:xfrm>
            <a:off x="8980022" y="3632200"/>
            <a:ext cx="6439705" cy="8509000"/>
          </a:xfrm>
          <a:prstGeom prst="rect">
            <a:avLst/>
          </a:prstGeom>
          <a:noFill/>
          <a:ln>
            <a:noFill/>
          </a:ln>
        </p:spPr>
      </p:pic>
      <p:pic>
        <p:nvPicPr>
          <p:cNvPr descr=" " id="247" name="Google Shape;247;p10"/>
          <p:cNvPicPr preferRelativeResize="0"/>
          <p:nvPr/>
        </p:nvPicPr>
        <p:blipFill rotWithShape="1">
          <a:blip r:embed="rId12">
            <a:alphaModFix/>
          </a:blip>
          <a:srcRect b="0" l="0" r="0" t="0"/>
          <a:stretch/>
        </p:blipFill>
        <p:spPr>
          <a:xfrm>
            <a:off x="11476557" y="4089400"/>
            <a:ext cx="1446635" cy="1625600"/>
          </a:xfrm>
          <a:prstGeom prst="rect">
            <a:avLst/>
          </a:prstGeom>
          <a:noFill/>
          <a:ln>
            <a:noFill/>
          </a:ln>
        </p:spPr>
      </p:pic>
      <p:sp>
        <p:nvSpPr>
          <p:cNvPr id="248" name="Google Shape;248;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49" name="Google Shape;249;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0" name="Google Shape;250;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pic>
        <p:nvPicPr>
          <p:cNvPr descr=" " id="251" name="Google Shape;251;p10"/>
          <p:cNvPicPr preferRelativeResize="0"/>
          <p:nvPr/>
        </p:nvPicPr>
        <p:blipFill rotWithShape="1">
          <a:blip r:embed="rId9">
            <a:alphaModFix/>
          </a:blip>
          <a:srcRect b="0" l="0" r="0" t="0"/>
          <a:stretch/>
        </p:blipFill>
        <p:spPr>
          <a:xfrm>
            <a:off x="16181822" y="3632200"/>
            <a:ext cx="6439705" cy="8509000"/>
          </a:xfrm>
          <a:prstGeom prst="rect">
            <a:avLst/>
          </a:prstGeom>
          <a:noFill/>
          <a:ln>
            <a:noFill/>
          </a:ln>
        </p:spPr>
      </p:pic>
      <p:pic>
        <p:nvPicPr>
          <p:cNvPr descr=" " id="252" name="Google Shape;252;p10"/>
          <p:cNvPicPr preferRelativeResize="0"/>
          <p:nvPr/>
        </p:nvPicPr>
        <p:blipFill rotWithShape="1">
          <a:blip r:embed="rId13">
            <a:alphaModFix/>
          </a:blip>
          <a:srcRect b="0" l="0" r="0" t="0"/>
          <a:stretch/>
        </p:blipFill>
        <p:spPr>
          <a:xfrm>
            <a:off x="18550101" y="4089400"/>
            <a:ext cx="1703148" cy="1625600"/>
          </a:xfrm>
          <a:prstGeom prst="rect">
            <a:avLst/>
          </a:prstGeom>
          <a:noFill/>
          <a:ln>
            <a:noFill/>
          </a:ln>
        </p:spPr>
      </p:pic>
      <p:sp>
        <p:nvSpPr>
          <p:cNvPr id="253" name="Google Shape;253;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54" name="Google Shape;254;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55" name="Google Shape;255;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0" name="Shape 260"/>
        <p:cNvGrpSpPr/>
        <p:nvPr/>
      </p:nvGrpSpPr>
      <p:grpSpPr>
        <a:xfrm>
          <a:off x="0" y="0"/>
          <a:ext cx="0" cy="0"/>
          <a:chOff x="0" y="0"/>
          <a:chExt cx="0" cy="0"/>
        </a:xfrm>
      </p:grpSpPr>
      <p:pic>
        <p:nvPicPr>
          <p:cNvPr descr=" " id="261" name="Google Shape;261;p11"/>
          <p:cNvPicPr preferRelativeResize="0"/>
          <p:nvPr/>
        </p:nvPicPr>
        <p:blipFill rotWithShape="1">
          <a:blip r:embed="rId3">
            <a:alphaModFix/>
          </a:blip>
          <a:srcRect b="0" l="0" r="0" t="0"/>
          <a:stretch/>
        </p:blipFill>
        <p:spPr>
          <a:xfrm>
            <a:off x="292137" y="0"/>
            <a:ext cx="3048521" cy="3871788"/>
          </a:xfrm>
          <a:prstGeom prst="rect">
            <a:avLst/>
          </a:prstGeom>
          <a:noFill/>
          <a:ln>
            <a:noFill/>
          </a:ln>
        </p:spPr>
      </p:pic>
      <p:pic>
        <p:nvPicPr>
          <p:cNvPr descr=" " id="262" name="Google Shape;262;p11"/>
          <p:cNvPicPr preferRelativeResize="0"/>
          <p:nvPr/>
        </p:nvPicPr>
        <p:blipFill rotWithShape="1">
          <a:blip r:embed="rId4">
            <a:alphaModFix/>
          </a:blip>
          <a:srcRect b="0" l="0" r="0" t="0"/>
          <a:stretch/>
        </p:blipFill>
        <p:spPr>
          <a:xfrm>
            <a:off x="21605400" y="9842500"/>
            <a:ext cx="2393517" cy="3457563"/>
          </a:xfrm>
          <a:prstGeom prst="rect">
            <a:avLst/>
          </a:prstGeom>
          <a:noFill/>
          <a:ln>
            <a:noFill/>
          </a:ln>
        </p:spPr>
      </p:pic>
      <p:pic>
        <p:nvPicPr>
          <p:cNvPr descr=" " id="263" name="Google Shape;263;p11"/>
          <p:cNvPicPr preferRelativeResize="0"/>
          <p:nvPr/>
        </p:nvPicPr>
        <p:blipFill rotWithShape="1">
          <a:blip r:embed="rId5">
            <a:alphaModFix/>
          </a:blip>
          <a:srcRect b="0" l="0" r="0" t="0"/>
          <a:stretch/>
        </p:blipFill>
        <p:spPr>
          <a:xfrm>
            <a:off x="266733" y="11074400"/>
            <a:ext cx="1819378" cy="1819151"/>
          </a:xfrm>
          <a:prstGeom prst="rect">
            <a:avLst/>
          </a:prstGeom>
          <a:noFill/>
          <a:ln>
            <a:noFill/>
          </a:ln>
        </p:spPr>
      </p:pic>
      <p:pic>
        <p:nvPicPr>
          <p:cNvPr descr=" " id="264" name="Google Shape;264;p11"/>
          <p:cNvPicPr preferRelativeResize="0"/>
          <p:nvPr/>
        </p:nvPicPr>
        <p:blipFill rotWithShape="1">
          <a:blip r:embed="rId6">
            <a:alphaModFix/>
          </a:blip>
          <a:srcRect b="0" l="0" r="0" t="0"/>
          <a:stretch/>
        </p:blipFill>
        <p:spPr>
          <a:xfrm>
            <a:off x="21658880" y="358279"/>
            <a:ext cx="1445376" cy="1389683"/>
          </a:xfrm>
          <a:prstGeom prst="rect">
            <a:avLst/>
          </a:prstGeom>
          <a:noFill/>
          <a:ln>
            <a:noFill/>
          </a:ln>
        </p:spPr>
      </p:pic>
      <p:pic>
        <p:nvPicPr>
          <p:cNvPr descr=" " id="265" name="Google Shape;265;p11"/>
          <p:cNvPicPr preferRelativeResize="0"/>
          <p:nvPr/>
        </p:nvPicPr>
        <p:blipFill rotWithShape="1">
          <a:blip r:embed="rId7">
            <a:alphaModFix/>
          </a:blip>
          <a:srcRect b="0" l="0" r="0" t="0"/>
          <a:stretch/>
        </p:blipFill>
        <p:spPr>
          <a:xfrm>
            <a:off x="22175942" y="2080295"/>
            <a:ext cx="1446951" cy="1390588"/>
          </a:xfrm>
          <a:prstGeom prst="rect">
            <a:avLst/>
          </a:prstGeom>
          <a:noFill/>
          <a:ln>
            <a:noFill/>
          </a:ln>
        </p:spPr>
      </p:pic>
      <p:sp>
        <p:nvSpPr>
          <p:cNvPr id="266" name="Google Shape;26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68" name="Google Shape;268;p11"/>
          <p:cNvPicPr preferRelativeResize="0"/>
          <p:nvPr/>
        </p:nvPicPr>
        <p:blipFill rotWithShape="1">
          <a:blip r:embed="rId9">
            <a:alphaModFix/>
          </a:blip>
          <a:srcRect b="0" l="0" r="0" t="0"/>
          <a:stretch/>
        </p:blipFill>
        <p:spPr>
          <a:xfrm>
            <a:off x="381048" y="2146300"/>
            <a:ext cx="23637654" cy="9436100"/>
          </a:xfrm>
          <a:prstGeom prst="rect">
            <a:avLst/>
          </a:prstGeom>
          <a:noFill/>
          <a:ln>
            <a:noFill/>
          </a:ln>
        </p:spPr>
      </p:pic>
      <p:pic>
        <p:nvPicPr>
          <p:cNvPr descr=" " id="269" name="Google Shape;269;p11"/>
          <p:cNvPicPr preferRelativeResize="0"/>
          <p:nvPr/>
        </p:nvPicPr>
        <p:blipFill rotWithShape="1">
          <a:blip r:embed="rId10">
            <a:alphaModFix/>
          </a:blip>
          <a:srcRect b="0" l="0" r="0" t="0"/>
          <a:stretch/>
        </p:blipFill>
        <p:spPr>
          <a:xfrm>
            <a:off x="381048" y="3505200"/>
            <a:ext cx="5347368" cy="7785100"/>
          </a:xfrm>
          <a:prstGeom prst="rect">
            <a:avLst/>
          </a:prstGeom>
          <a:noFill/>
          <a:ln>
            <a:noFill/>
          </a:ln>
        </p:spPr>
      </p:pic>
      <p:sp>
        <p:nvSpPr>
          <p:cNvPr id="270" name="Google Shape;270;p11"/>
          <p:cNvSpPr/>
          <p:nvPr/>
        </p:nvSpPr>
        <p:spPr>
          <a:xfrm>
            <a:off x="685886"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609676"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4" name="Google Shape;27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5" name="Google Shape;275;p11"/>
          <p:cNvPicPr preferRelativeResize="0"/>
          <p:nvPr/>
        </p:nvPicPr>
        <p:blipFill rotWithShape="1">
          <a:blip r:embed="rId11">
            <a:alphaModFix/>
          </a:blip>
          <a:srcRect b="0" l="0" r="0" t="0"/>
          <a:stretch/>
        </p:blipFill>
        <p:spPr>
          <a:xfrm>
            <a:off x="2241830" y="7137400"/>
            <a:ext cx="1625803" cy="1625600"/>
          </a:xfrm>
          <a:prstGeom prst="rect">
            <a:avLst/>
          </a:prstGeom>
          <a:noFill/>
          <a:ln>
            <a:noFill/>
          </a:ln>
        </p:spPr>
      </p:pic>
      <p:pic>
        <p:nvPicPr>
          <p:cNvPr descr=" " id="276" name="Google Shape;276;p11"/>
          <p:cNvPicPr preferRelativeResize="0"/>
          <p:nvPr/>
        </p:nvPicPr>
        <p:blipFill rotWithShape="1">
          <a:blip r:embed="rId12">
            <a:alphaModFix/>
          </a:blip>
          <a:srcRect b="0" l="0" r="0" t="0"/>
          <a:stretch/>
        </p:blipFill>
        <p:spPr>
          <a:xfrm>
            <a:off x="2326518" y="7222083"/>
            <a:ext cx="1456422" cy="1456246"/>
          </a:xfrm>
          <a:prstGeom prst="rect">
            <a:avLst/>
          </a:prstGeom>
          <a:noFill/>
          <a:ln>
            <a:noFill/>
          </a:ln>
        </p:spPr>
      </p:pic>
      <p:sp>
        <p:nvSpPr>
          <p:cNvPr id="277" name="Google Shape;277;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618144"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81" name="Google Shape;281;p11"/>
          <p:cNvPicPr preferRelativeResize="0"/>
          <p:nvPr/>
        </p:nvPicPr>
        <p:blipFill rotWithShape="1">
          <a:blip r:embed="rId13">
            <a:alphaModFix/>
          </a:blip>
          <a:srcRect b="0" l="0" r="0" t="0"/>
          <a:stretch/>
        </p:blipFill>
        <p:spPr>
          <a:xfrm>
            <a:off x="6477810" y="3505200"/>
            <a:ext cx="5347368" cy="7785100"/>
          </a:xfrm>
          <a:prstGeom prst="rect">
            <a:avLst/>
          </a:prstGeom>
          <a:noFill/>
          <a:ln>
            <a:noFill/>
          </a:ln>
        </p:spPr>
      </p:pic>
      <p:sp>
        <p:nvSpPr>
          <p:cNvPr id="282" name="Google Shape;282;p11"/>
          <p:cNvSpPr/>
          <p:nvPr/>
        </p:nvSpPr>
        <p:spPr>
          <a:xfrm>
            <a:off x="6782648"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6706438"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86" name="Google Shape;28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7" name="Google Shape;287;p11"/>
          <p:cNvPicPr preferRelativeResize="0"/>
          <p:nvPr/>
        </p:nvPicPr>
        <p:blipFill rotWithShape="1">
          <a:blip r:embed="rId11">
            <a:alphaModFix/>
          </a:blip>
          <a:srcRect b="0" l="0" r="0" t="0"/>
          <a:stretch/>
        </p:blipFill>
        <p:spPr>
          <a:xfrm>
            <a:off x="8338592" y="7137400"/>
            <a:ext cx="1625803" cy="1625600"/>
          </a:xfrm>
          <a:prstGeom prst="rect">
            <a:avLst/>
          </a:prstGeom>
          <a:noFill/>
          <a:ln>
            <a:noFill/>
          </a:ln>
        </p:spPr>
      </p:pic>
      <p:pic>
        <p:nvPicPr>
          <p:cNvPr descr=" " id="288" name="Google Shape;288;p11"/>
          <p:cNvPicPr preferRelativeResize="0"/>
          <p:nvPr/>
        </p:nvPicPr>
        <p:blipFill rotWithShape="1">
          <a:blip r:embed="rId14">
            <a:alphaModFix/>
          </a:blip>
          <a:srcRect b="0" l="0" r="0" t="0"/>
          <a:stretch/>
        </p:blipFill>
        <p:spPr>
          <a:xfrm>
            <a:off x="8541818" y="7340600"/>
            <a:ext cx="1192256" cy="1190414"/>
          </a:xfrm>
          <a:prstGeom prst="rect">
            <a:avLst/>
          </a:prstGeom>
          <a:noFill/>
          <a:ln>
            <a:noFill/>
          </a:ln>
        </p:spPr>
      </p:pic>
      <p:sp>
        <p:nvSpPr>
          <p:cNvPr id="289" name="Google Shape;289;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6714906"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3" name="Google Shape;293;p11"/>
          <p:cNvPicPr preferRelativeResize="0"/>
          <p:nvPr/>
        </p:nvPicPr>
        <p:blipFill rotWithShape="1">
          <a:blip r:embed="rId10">
            <a:alphaModFix/>
          </a:blip>
          <a:srcRect b="0" l="0" r="0" t="0"/>
          <a:stretch/>
        </p:blipFill>
        <p:spPr>
          <a:xfrm>
            <a:off x="12574572" y="3505200"/>
            <a:ext cx="5347368" cy="7785100"/>
          </a:xfrm>
          <a:prstGeom prst="rect">
            <a:avLst/>
          </a:prstGeom>
          <a:noFill/>
          <a:ln>
            <a:noFill/>
          </a:ln>
        </p:spPr>
      </p:pic>
      <p:sp>
        <p:nvSpPr>
          <p:cNvPr id="294" name="Google Shape;294;p11"/>
          <p:cNvSpPr/>
          <p:nvPr/>
        </p:nvSpPr>
        <p:spPr>
          <a:xfrm>
            <a:off x="12879410"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2803200"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9" name="Google Shape;299;p11"/>
          <p:cNvPicPr preferRelativeResize="0"/>
          <p:nvPr/>
        </p:nvPicPr>
        <p:blipFill rotWithShape="1">
          <a:blip r:embed="rId11">
            <a:alphaModFix/>
          </a:blip>
          <a:srcRect b="0" l="0" r="0" t="0"/>
          <a:stretch/>
        </p:blipFill>
        <p:spPr>
          <a:xfrm>
            <a:off x="14435354" y="7137400"/>
            <a:ext cx="1625803" cy="1625600"/>
          </a:xfrm>
          <a:prstGeom prst="rect">
            <a:avLst/>
          </a:prstGeom>
          <a:noFill/>
          <a:ln>
            <a:noFill/>
          </a:ln>
        </p:spPr>
      </p:pic>
      <p:pic>
        <p:nvPicPr>
          <p:cNvPr descr=" " id="300" name="Google Shape;300;p11"/>
          <p:cNvPicPr preferRelativeResize="0"/>
          <p:nvPr/>
        </p:nvPicPr>
        <p:blipFill rotWithShape="1">
          <a:blip r:embed="rId15">
            <a:alphaModFix/>
          </a:blip>
          <a:srcRect b="0" l="0" r="0" t="0"/>
          <a:stretch/>
        </p:blipFill>
        <p:spPr>
          <a:xfrm>
            <a:off x="14536942" y="7142162"/>
            <a:ext cx="1519452" cy="1519262"/>
          </a:xfrm>
          <a:prstGeom prst="rect">
            <a:avLst/>
          </a:prstGeom>
          <a:noFill/>
          <a:ln>
            <a:noFill/>
          </a:ln>
        </p:spPr>
      </p:pic>
      <p:sp>
        <p:nvSpPr>
          <p:cNvPr id="301" name="Google Shape;301;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4" name="Google Shape;304;p11"/>
          <p:cNvSpPr/>
          <p:nvPr/>
        </p:nvSpPr>
        <p:spPr>
          <a:xfrm>
            <a:off x="12811668"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05" name="Google Shape;305;p11"/>
          <p:cNvPicPr preferRelativeResize="0"/>
          <p:nvPr/>
        </p:nvPicPr>
        <p:blipFill rotWithShape="1">
          <a:blip r:embed="rId13">
            <a:alphaModFix/>
          </a:blip>
          <a:srcRect b="0" l="0" r="0" t="0"/>
          <a:stretch/>
        </p:blipFill>
        <p:spPr>
          <a:xfrm>
            <a:off x="18671334" y="3505200"/>
            <a:ext cx="5347368" cy="7785100"/>
          </a:xfrm>
          <a:prstGeom prst="rect">
            <a:avLst/>
          </a:prstGeom>
          <a:noFill/>
          <a:ln>
            <a:noFill/>
          </a:ln>
        </p:spPr>
      </p:pic>
      <p:sp>
        <p:nvSpPr>
          <p:cNvPr id="306" name="Google Shape;306;p11"/>
          <p:cNvSpPr/>
          <p:nvPr/>
        </p:nvSpPr>
        <p:spPr>
          <a:xfrm>
            <a:off x="18976172"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8899962"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10" name="Google Shape;31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1" name="Google Shape;311;p11"/>
          <p:cNvPicPr preferRelativeResize="0"/>
          <p:nvPr/>
        </p:nvPicPr>
        <p:blipFill rotWithShape="1">
          <a:blip r:embed="rId11">
            <a:alphaModFix/>
          </a:blip>
          <a:srcRect b="0" l="0" r="0" t="0"/>
          <a:stretch/>
        </p:blipFill>
        <p:spPr>
          <a:xfrm>
            <a:off x="20532116" y="7137400"/>
            <a:ext cx="1625803" cy="1625600"/>
          </a:xfrm>
          <a:prstGeom prst="rect">
            <a:avLst/>
          </a:prstGeom>
          <a:noFill/>
          <a:ln>
            <a:noFill/>
          </a:ln>
        </p:spPr>
      </p:pic>
      <p:pic>
        <p:nvPicPr>
          <p:cNvPr descr=" " id="312" name="Google Shape;312;p11"/>
          <p:cNvPicPr preferRelativeResize="0"/>
          <p:nvPr/>
        </p:nvPicPr>
        <p:blipFill rotWithShape="1">
          <a:blip r:embed="rId16">
            <a:alphaModFix/>
          </a:blip>
          <a:srcRect b="0" l="0" r="0" t="0"/>
          <a:stretch/>
        </p:blipFill>
        <p:spPr>
          <a:xfrm>
            <a:off x="20599860" y="7137400"/>
            <a:ext cx="1490319" cy="1625600"/>
          </a:xfrm>
          <a:prstGeom prst="rect">
            <a:avLst/>
          </a:prstGeom>
          <a:noFill/>
          <a:ln>
            <a:noFill/>
          </a:ln>
        </p:spPr>
      </p:pic>
      <p:sp>
        <p:nvSpPr>
          <p:cNvPr id="313" name="Google Shape;313;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18908430"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17" name="Google Shape;317;p11"/>
          <p:cNvPicPr preferRelativeResize="0"/>
          <p:nvPr/>
        </p:nvPicPr>
        <p:blipFill rotWithShape="1">
          <a:blip r:embed="rId17">
            <a:alphaModFix/>
          </a:blip>
          <a:srcRect b="0" l="0" r="0" t="0"/>
          <a:stretch/>
        </p:blipFill>
        <p:spPr>
          <a:xfrm>
            <a:off x="1994149" y="2146300"/>
            <a:ext cx="2133867" cy="2133600"/>
          </a:xfrm>
          <a:prstGeom prst="rect">
            <a:avLst/>
          </a:prstGeom>
          <a:noFill/>
          <a:ln>
            <a:noFill/>
          </a:ln>
        </p:spPr>
      </p:pic>
      <p:sp>
        <p:nvSpPr>
          <p:cNvPr id="318" name="Google Shape;318;p11"/>
          <p:cNvSpPr/>
          <p:nvPr/>
        </p:nvSpPr>
        <p:spPr>
          <a:xfrm>
            <a:off x="2826103" y="2578100"/>
            <a:ext cx="8086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8000"/>
              <a:buFont typeface="Marcellus"/>
              <a:buNone/>
            </a:pPr>
            <a:r>
              <a:rPr b="0" i="0" lang="en-US" sz="8000" u="none" cap="none" strike="noStrike">
                <a:solidFill>
                  <a:srgbClr val="99A5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pic>
        <p:nvPicPr>
          <p:cNvPr descr=" " id="319" name="Google Shape;319;p11"/>
          <p:cNvPicPr preferRelativeResize="0"/>
          <p:nvPr/>
        </p:nvPicPr>
        <p:blipFill rotWithShape="1">
          <a:blip r:embed="rId17">
            <a:alphaModFix/>
          </a:blip>
          <a:srcRect b="0" l="0" r="0" t="0"/>
          <a:stretch/>
        </p:blipFill>
        <p:spPr>
          <a:xfrm>
            <a:off x="8090911" y="2146300"/>
            <a:ext cx="2133867" cy="2133600"/>
          </a:xfrm>
          <a:prstGeom prst="rect">
            <a:avLst/>
          </a:prstGeom>
          <a:noFill/>
          <a:ln>
            <a:noFill/>
          </a:ln>
        </p:spPr>
      </p:pic>
      <p:sp>
        <p:nvSpPr>
          <p:cNvPr id="320" name="Google Shape;320;p11"/>
          <p:cNvSpPr/>
          <p:nvPr/>
        </p:nvSpPr>
        <p:spPr>
          <a:xfrm>
            <a:off x="8637080" y="2578100"/>
            <a:ext cx="138023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81A"/>
              </a:buClr>
              <a:buSzPts val="8000"/>
              <a:buFont typeface="Marcellus"/>
              <a:buNone/>
            </a:pPr>
            <a:r>
              <a:rPr b="0" i="0" lang="en-US" sz="8000" u="none" cap="none" strike="noStrike">
                <a:solidFill>
                  <a:srgbClr val="FFD81A"/>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pic>
        <p:nvPicPr>
          <p:cNvPr descr=" " id="321" name="Google Shape;321;p11"/>
          <p:cNvPicPr preferRelativeResize="0"/>
          <p:nvPr/>
        </p:nvPicPr>
        <p:blipFill rotWithShape="1">
          <a:blip r:embed="rId17">
            <a:alphaModFix/>
          </a:blip>
          <a:srcRect b="0" l="0" r="0" t="0"/>
          <a:stretch/>
        </p:blipFill>
        <p:spPr>
          <a:xfrm>
            <a:off x="14187673" y="2146300"/>
            <a:ext cx="2133867" cy="2133600"/>
          </a:xfrm>
          <a:prstGeom prst="rect">
            <a:avLst/>
          </a:prstGeom>
          <a:noFill/>
          <a:ln>
            <a:noFill/>
          </a:ln>
        </p:spPr>
      </p:pic>
      <p:sp>
        <p:nvSpPr>
          <p:cNvPr id="322" name="Google Shape;322;p11"/>
          <p:cNvSpPr/>
          <p:nvPr/>
        </p:nvSpPr>
        <p:spPr>
          <a:xfrm>
            <a:off x="14841805" y="2578100"/>
            <a:ext cx="11643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8000"/>
              <a:buFont typeface="Marcellus"/>
              <a:buNone/>
            </a:pPr>
            <a:r>
              <a:rPr b="0" i="0" lang="en-US" sz="8000" u="none" cap="none" strike="noStrike">
                <a:solidFill>
                  <a:srgbClr val="99A5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pic>
        <p:nvPicPr>
          <p:cNvPr descr=" " id="323" name="Google Shape;323;p11"/>
          <p:cNvPicPr preferRelativeResize="0"/>
          <p:nvPr/>
        </p:nvPicPr>
        <p:blipFill rotWithShape="1">
          <a:blip r:embed="rId17">
            <a:alphaModFix/>
          </a:blip>
          <a:srcRect b="0" l="0" r="0" t="0"/>
          <a:stretch/>
        </p:blipFill>
        <p:spPr>
          <a:xfrm>
            <a:off x="20284435" y="2146300"/>
            <a:ext cx="2133867" cy="2133600"/>
          </a:xfrm>
          <a:prstGeom prst="rect">
            <a:avLst/>
          </a:prstGeom>
          <a:noFill/>
          <a:ln>
            <a:noFill/>
          </a:ln>
        </p:spPr>
      </p:pic>
      <p:sp>
        <p:nvSpPr>
          <p:cNvPr id="324" name="Google Shape;324;p11"/>
          <p:cNvSpPr/>
          <p:nvPr/>
        </p:nvSpPr>
        <p:spPr>
          <a:xfrm>
            <a:off x="21046530" y="2578100"/>
            <a:ext cx="9483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81A"/>
              </a:buClr>
              <a:buSzPts val="8000"/>
              <a:buFont typeface="Marcellus"/>
              <a:buNone/>
            </a:pPr>
            <a:r>
              <a:rPr b="0" i="0" lang="en-US" sz="8000" u="none" cap="none" strike="noStrike">
                <a:solidFill>
                  <a:srgbClr val="FFD81A"/>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9" name="Shape 329"/>
        <p:cNvGrpSpPr/>
        <p:nvPr/>
      </p:nvGrpSpPr>
      <p:grpSpPr>
        <a:xfrm>
          <a:off x="0" y="0"/>
          <a:ext cx="0" cy="0"/>
          <a:chOff x="0" y="0"/>
          <a:chExt cx="0" cy="0"/>
        </a:xfrm>
      </p:grpSpPr>
      <p:sp>
        <p:nvSpPr>
          <p:cNvPr id="330" name="Google Shape;330;p12"/>
          <p:cNvSpPr/>
          <p:nvPr/>
        </p:nvSpPr>
        <p:spPr>
          <a:xfrm rot="10800000">
            <a:off x="0" y="0"/>
            <a:ext cx="24387048" cy="13716000"/>
          </a:xfrm>
          <a:prstGeom prst="rect">
            <a:avLst/>
          </a:prstGeom>
          <a:solidFill>
            <a:srgbClr val="99A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p12"/>
          <p:cNvPicPr preferRelativeResize="0"/>
          <p:nvPr/>
        </p:nvPicPr>
        <p:blipFill rotWithShape="1">
          <a:blip r:embed="rId3">
            <a:alphaModFix/>
          </a:blip>
          <a:srcRect b="0" l="0" r="0" t="0"/>
          <a:stretch/>
        </p:blipFill>
        <p:spPr>
          <a:xfrm>
            <a:off x="19026925" y="1041400"/>
            <a:ext cx="3238954" cy="1905918"/>
          </a:xfrm>
          <a:prstGeom prst="rect">
            <a:avLst/>
          </a:prstGeom>
          <a:noFill/>
          <a:ln>
            <a:noFill/>
          </a:ln>
        </p:spPr>
      </p:pic>
      <p:pic>
        <p:nvPicPr>
          <p:cNvPr descr=" " id="332" name="Google Shape;332;p12"/>
          <p:cNvPicPr preferRelativeResize="0"/>
          <p:nvPr/>
        </p:nvPicPr>
        <p:blipFill rotWithShape="1">
          <a:blip r:embed="rId4">
            <a:alphaModFix/>
          </a:blip>
          <a:srcRect b="0" l="0" r="0" t="0"/>
          <a:stretch/>
        </p:blipFill>
        <p:spPr>
          <a:xfrm>
            <a:off x="5139795" y="12134540"/>
            <a:ext cx="1906162" cy="1581460"/>
          </a:xfrm>
          <a:prstGeom prst="rect">
            <a:avLst/>
          </a:prstGeom>
          <a:noFill/>
          <a:ln>
            <a:noFill/>
          </a:ln>
        </p:spPr>
      </p:pic>
      <p:pic>
        <p:nvPicPr>
          <p:cNvPr descr=" " id="333" name="Google Shape;333;p12"/>
          <p:cNvPicPr preferRelativeResize="0"/>
          <p:nvPr/>
        </p:nvPicPr>
        <p:blipFill rotWithShape="1">
          <a:blip r:embed="rId5">
            <a:alphaModFix/>
          </a:blip>
          <a:srcRect b="0" l="0" r="0" t="0"/>
          <a:stretch/>
        </p:blipFill>
        <p:spPr>
          <a:xfrm>
            <a:off x="5226809" y="0"/>
            <a:ext cx="13459062" cy="13716000"/>
          </a:xfrm>
          <a:prstGeom prst="rect">
            <a:avLst/>
          </a:prstGeom>
          <a:noFill/>
          <a:ln>
            <a:noFill/>
          </a:ln>
        </p:spPr>
      </p:pic>
      <p:pic>
        <p:nvPicPr>
          <p:cNvPr descr=" " id="334" name="Google Shape;334;p12"/>
          <p:cNvPicPr preferRelativeResize="0"/>
          <p:nvPr/>
        </p:nvPicPr>
        <p:blipFill rotWithShape="1">
          <a:blip r:embed="rId6">
            <a:alphaModFix/>
          </a:blip>
          <a:srcRect b="0" l="0" r="0" t="0"/>
          <a:stretch/>
        </p:blipFill>
        <p:spPr>
          <a:xfrm>
            <a:off x="1217597" y="1676400"/>
            <a:ext cx="2961228" cy="2537346"/>
          </a:xfrm>
          <a:prstGeom prst="rect">
            <a:avLst/>
          </a:prstGeom>
          <a:noFill/>
          <a:ln>
            <a:noFill/>
          </a:ln>
        </p:spPr>
      </p:pic>
      <p:pic>
        <p:nvPicPr>
          <p:cNvPr descr=" " id="335" name="Google Shape;335;p12"/>
          <p:cNvPicPr preferRelativeResize="0"/>
          <p:nvPr/>
        </p:nvPicPr>
        <p:blipFill rotWithShape="1">
          <a:blip r:embed="rId7">
            <a:alphaModFix/>
          </a:blip>
          <a:srcRect b="0" l="0" r="0" t="0"/>
          <a:stretch/>
        </p:blipFill>
        <p:spPr>
          <a:xfrm>
            <a:off x="20790747" y="9347200"/>
            <a:ext cx="2961228" cy="2537346"/>
          </a:xfrm>
          <a:prstGeom prst="rect">
            <a:avLst/>
          </a:prstGeom>
          <a:noFill/>
          <a:ln>
            <a:noFill/>
          </a:ln>
        </p:spPr>
      </p:pic>
      <p:sp>
        <p:nvSpPr>
          <p:cNvPr id="336" name="Google Shape;33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38" name="Google Shape;338;p12"/>
          <p:cNvSpPr/>
          <p:nvPr/>
        </p:nvSpPr>
        <p:spPr>
          <a:xfrm>
            <a:off x="4318540" y="33274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4318540" y="33274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2"/>
          <p:cNvPicPr preferRelativeResize="0"/>
          <p:nvPr/>
        </p:nvPicPr>
        <p:blipFill rotWithShape="1">
          <a:blip r:embed="rId9">
            <a:alphaModFix/>
          </a:blip>
          <a:srcRect b="0" l="0" r="0" t="0"/>
          <a:stretch/>
        </p:blipFill>
        <p:spPr>
          <a:xfrm>
            <a:off x="7938492" y="3327400"/>
            <a:ext cx="8522765" cy="4432300"/>
          </a:xfrm>
          <a:prstGeom prst="rect">
            <a:avLst/>
          </a:prstGeom>
          <a:noFill/>
          <a:ln>
            <a:noFill/>
          </a:ln>
        </p:spPr>
      </p:pic>
      <p:sp>
        <p:nvSpPr>
          <p:cNvPr id="341" name="Google Shape;341;p12"/>
          <p:cNvSpPr/>
          <p:nvPr/>
        </p:nvSpPr>
        <p:spPr>
          <a:xfrm>
            <a:off x="8700587" y="3632200"/>
            <a:ext cx="8014702"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Marcellus"/>
              <a:buNone/>
            </a:pPr>
            <a:r>
              <a:rPr b="0" i="0" lang="en-US" sz="24000" u="none" cap="none" strike="noStrike">
                <a:solidFill>
                  <a:srgbClr val="272727"/>
                </a:solidFill>
                <a:latin typeface="Marcellus"/>
                <a:ea typeface="Marcellus"/>
                <a:cs typeface="Marcellus"/>
                <a:sym typeface="Marcellus"/>
              </a:rPr>
              <a:t>4,567</a:t>
            </a:r>
            <a:endParaRPr b="0" i="0" sz="24000" u="none" cap="none" strike="noStrike">
              <a:solidFill>
                <a:schemeClr val="dk1"/>
              </a:solidFill>
              <a:latin typeface="Calibri"/>
              <a:ea typeface="Calibri"/>
              <a:cs typeface="Calibri"/>
              <a:sym typeface="Calibri"/>
            </a:endParaRPr>
          </a:p>
        </p:txBody>
      </p:sp>
      <p:sp>
        <p:nvSpPr>
          <p:cNvPr id="342" name="Google Shape;342;p12"/>
          <p:cNvSpPr/>
          <p:nvPr/>
        </p:nvSpPr>
        <p:spPr>
          <a:xfrm>
            <a:off x="4183056" y="79629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7" name="Shape 347"/>
        <p:cNvGrpSpPr/>
        <p:nvPr/>
      </p:nvGrpSpPr>
      <p:grpSpPr>
        <a:xfrm>
          <a:off x="0" y="0"/>
          <a:ext cx="0" cy="0"/>
          <a:chOff x="0" y="0"/>
          <a:chExt cx="0" cy="0"/>
        </a:xfrm>
      </p:grpSpPr>
      <p:pic>
        <p:nvPicPr>
          <p:cNvPr descr=" " id="348" name="Google Shape;348;p13"/>
          <p:cNvPicPr preferRelativeResize="0"/>
          <p:nvPr/>
        </p:nvPicPr>
        <p:blipFill rotWithShape="1">
          <a:blip r:embed="rId3">
            <a:alphaModFix/>
          </a:blip>
          <a:srcRect b="0" l="0" r="0" t="0"/>
          <a:stretch/>
        </p:blipFill>
        <p:spPr>
          <a:xfrm>
            <a:off x="749394" y="10007600"/>
            <a:ext cx="5296562" cy="3318383"/>
          </a:xfrm>
          <a:prstGeom prst="rect">
            <a:avLst/>
          </a:prstGeom>
          <a:noFill/>
          <a:ln>
            <a:noFill/>
          </a:ln>
        </p:spPr>
      </p:pic>
      <p:pic>
        <p:nvPicPr>
          <p:cNvPr descr=" " id="349" name="Google Shape;349;p13"/>
          <p:cNvPicPr preferRelativeResize="0"/>
          <p:nvPr/>
        </p:nvPicPr>
        <p:blipFill rotWithShape="1">
          <a:blip r:embed="rId4">
            <a:alphaModFix/>
          </a:blip>
          <a:srcRect b="0" l="0" r="0" t="0"/>
          <a:stretch/>
        </p:blipFill>
        <p:spPr>
          <a:xfrm>
            <a:off x="21211651" y="0"/>
            <a:ext cx="3175397" cy="3125415"/>
          </a:xfrm>
          <a:prstGeom prst="rect">
            <a:avLst/>
          </a:prstGeom>
          <a:noFill/>
          <a:ln>
            <a:noFill/>
          </a:ln>
        </p:spPr>
      </p:pic>
      <p:pic>
        <p:nvPicPr>
          <p:cNvPr descr=" " id="350" name="Google Shape;350;p13"/>
          <p:cNvPicPr preferRelativeResize="0"/>
          <p:nvPr/>
        </p:nvPicPr>
        <p:blipFill rotWithShape="1">
          <a:blip r:embed="rId5">
            <a:alphaModFix/>
          </a:blip>
          <a:srcRect b="0" l="0" r="0" t="0"/>
          <a:stretch/>
        </p:blipFill>
        <p:spPr>
          <a:xfrm>
            <a:off x="749394" y="1739900"/>
            <a:ext cx="1114611" cy="999294"/>
          </a:xfrm>
          <a:prstGeom prst="rect">
            <a:avLst/>
          </a:prstGeom>
          <a:noFill/>
          <a:ln>
            <a:noFill/>
          </a:ln>
        </p:spPr>
      </p:pic>
      <p:pic>
        <p:nvPicPr>
          <p:cNvPr descr=" " id="351" name="Google Shape;351;p13"/>
          <p:cNvPicPr preferRelativeResize="0"/>
          <p:nvPr/>
        </p:nvPicPr>
        <p:blipFill rotWithShape="1">
          <a:blip r:embed="rId6">
            <a:alphaModFix/>
          </a:blip>
          <a:srcRect b="0" l="0" r="0" t="0"/>
          <a:stretch/>
        </p:blipFill>
        <p:spPr>
          <a:xfrm>
            <a:off x="20779797" y="10007600"/>
            <a:ext cx="2590814" cy="2824770"/>
          </a:xfrm>
          <a:prstGeom prst="rect">
            <a:avLst/>
          </a:prstGeom>
          <a:noFill/>
          <a:ln>
            <a:noFill/>
          </a:ln>
        </p:spPr>
      </p:pic>
      <p:sp>
        <p:nvSpPr>
          <p:cNvPr id="352" name="Google Shape;35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4" name="Google Shape;354;p13"/>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p13"/>
          <p:cNvPicPr preferRelativeResize="0"/>
          <p:nvPr/>
        </p:nvPicPr>
        <p:blipFill rotWithShape="1">
          <a:blip r:embed="rId8">
            <a:alphaModFix/>
          </a:blip>
          <a:srcRect b="0" l="0" r="0" t="0"/>
          <a:stretch/>
        </p:blipFill>
        <p:spPr>
          <a:xfrm>
            <a:off x="3092837" y="2476500"/>
            <a:ext cx="8471959" cy="2654300"/>
          </a:xfrm>
          <a:prstGeom prst="rect">
            <a:avLst/>
          </a:prstGeom>
          <a:noFill/>
          <a:ln>
            <a:noFill/>
          </a:ln>
        </p:spPr>
      </p:pic>
      <p:sp>
        <p:nvSpPr>
          <p:cNvPr id="356" name="Google Shape;356;p13"/>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57" name="Google Shape;357;p13"/>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3"/>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59" name="Google Shape;359;p13"/>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0" name="Google Shape;360;p13"/>
          <p:cNvPicPr preferRelativeResize="0"/>
          <p:nvPr/>
        </p:nvPicPr>
        <p:blipFill rotWithShape="1">
          <a:blip r:embed="rId9">
            <a:alphaModFix/>
          </a:blip>
          <a:srcRect b="0" l="0" r="0" t="0"/>
          <a:stretch/>
        </p:blipFill>
        <p:spPr>
          <a:xfrm>
            <a:off x="2876910" y="7226300"/>
            <a:ext cx="8903813" cy="2654300"/>
          </a:xfrm>
          <a:prstGeom prst="rect">
            <a:avLst/>
          </a:prstGeom>
          <a:noFill/>
          <a:ln>
            <a:noFill/>
          </a:ln>
        </p:spPr>
      </p:pic>
      <p:sp>
        <p:nvSpPr>
          <p:cNvPr id="361" name="Google Shape;361;p13"/>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62" name="Google Shape;362;p13"/>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3"/>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64" name="Google Shape;364;p13"/>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3"/>
          <p:cNvPicPr preferRelativeResize="0"/>
          <p:nvPr/>
        </p:nvPicPr>
        <p:blipFill rotWithShape="1">
          <a:blip r:embed="rId10">
            <a:alphaModFix/>
          </a:blip>
          <a:srcRect b="0" l="0" r="0" t="0"/>
          <a:stretch/>
        </p:blipFill>
        <p:spPr>
          <a:xfrm>
            <a:off x="15203800" y="2476500"/>
            <a:ext cx="4572572" cy="2654300"/>
          </a:xfrm>
          <a:prstGeom prst="rect">
            <a:avLst/>
          </a:prstGeom>
          <a:noFill/>
          <a:ln>
            <a:noFill/>
          </a:ln>
        </p:spPr>
      </p:pic>
      <p:sp>
        <p:nvSpPr>
          <p:cNvPr id="366" name="Google Shape;366;p13"/>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67" name="Google Shape;367;p13"/>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3"/>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69" name="Google Shape;369;p13"/>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p13"/>
          <p:cNvPicPr preferRelativeResize="0"/>
          <p:nvPr/>
        </p:nvPicPr>
        <p:blipFill rotWithShape="1">
          <a:blip r:embed="rId11">
            <a:alphaModFix/>
          </a:blip>
          <a:srcRect b="0" l="0" r="0" t="0"/>
          <a:stretch/>
        </p:blipFill>
        <p:spPr>
          <a:xfrm>
            <a:off x="14079710" y="7226300"/>
            <a:ext cx="6820752" cy="2654300"/>
          </a:xfrm>
          <a:prstGeom prst="rect">
            <a:avLst/>
          </a:prstGeom>
          <a:noFill/>
          <a:ln>
            <a:noFill/>
          </a:ln>
        </p:spPr>
      </p:pic>
      <p:sp>
        <p:nvSpPr>
          <p:cNvPr id="371" name="Google Shape;371;p13"/>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72" name="Google Shape;372;p13"/>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3"/>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8" name="Shape 378"/>
        <p:cNvGrpSpPr/>
        <p:nvPr/>
      </p:nvGrpSpPr>
      <p:grpSpPr>
        <a:xfrm>
          <a:off x="0" y="0"/>
          <a:ext cx="0" cy="0"/>
          <a:chOff x="0" y="0"/>
          <a:chExt cx="0" cy="0"/>
        </a:xfrm>
      </p:grpSpPr>
      <p:pic>
        <p:nvPicPr>
          <p:cNvPr descr=" " id="379" name="Google Shape;379;p14"/>
          <p:cNvPicPr preferRelativeResize="0"/>
          <p:nvPr/>
        </p:nvPicPr>
        <p:blipFill rotWithShape="1">
          <a:blip r:embed="rId3">
            <a:alphaModFix/>
          </a:blip>
          <a:srcRect b="0" l="0" r="0" t="0"/>
          <a:stretch/>
        </p:blipFill>
        <p:spPr>
          <a:xfrm>
            <a:off x="292137" y="0"/>
            <a:ext cx="3048521" cy="3871788"/>
          </a:xfrm>
          <a:prstGeom prst="rect">
            <a:avLst/>
          </a:prstGeom>
          <a:noFill/>
          <a:ln>
            <a:noFill/>
          </a:ln>
        </p:spPr>
      </p:pic>
      <p:pic>
        <p:nvPicPr>
          <p:cNvPr descr=" " id="380" name="Google Shape;380;p14"/>
          <p:cNvPicPr preferRelativeResize="0"/>
          <p:nvPr/>
        </p:nvPicPr>
        <p:blipFill rotWithShape="1">
          <a:blip r:embed="rId4">
            <a:alphaModFix/>
          </a:blip>
          <a:srcRect b="0" l="0" r="0" t="0"/>
          <a:stretch/>
        </p:blipFill>
        <p:spPr>
          <a:xfrm>
            <a:off x="21605400" y="9842500"/>
            <a:ext cx="2393517" cy="3457550"/>
          </a:xfrm>
          <a:prstGeom prst="rect">
            <a:avLst/>
          </a:prstGeom>
          <a:noFill/>
          <a:ln>
            <a:noFill/>
          </a:ln>
        </p:spPr>
      </p:pic>
      <p:pic>
        <p:nvPicPr>
          <p:cNvPr descr=" " id="381" name="Google Shape;381;p14"/>
          <p:cNvPicPr preferRelativeResize="0"/>
          <p:nvPr/>
        </p:nvPicPr>
        <p:blipFill rotWithShape="1">
          <a:blip r:embed="rId5">
            <a:alphaModFix/>
          </a:blip>
          <a:srcRect b="0" l="0" r="0" t="0"/>
          <a:stretch/>
        </p:blipFill>
        <p:spPr>
          <a:xfrm>
            <a:off x="266733" y="11074400"/>
            <a:ext cx="1819378" cy="1819151"/>
          </a:xfrm>
          <a:prstGeom prst="rect">
            <a:avLst/>
          </a:prstGeom>
          <a:noFill/>
          <a:ln>
            <a:noFill/>
          </a:ln>
        </p:spPr>
      </p:pic>
      <p:pic>
        <p:nvPicPr>
          <p:cNvPr descr=" " id="382" name="Google Shape;382;p14"/>
          <p:cNvPicPr preferRelativeResize="0"/>
          <p:nvPr/>
        </p:nvPicPr>
        <p:blipFill rotWithShape="1">
          <a:blip r:embed="rId6">
            <a:alphaModFix/>
          </a:blip>
          <a:srcRect b="0" l="0" r="0" t="0"/>
          <a:stretch/>
        </p:blipFill>
        <p:spPr>
          <a:xfrm>
            <a:off x="21658880" y="358279"/>
            <a:ext cx="1445376" cy="1389683"/>
          </a:xfrm>
          <a:prstGeom prst="rect">
            <a:avLst/>
          </a:prstGeom>
          <a:noFill/>
          <a:ln>
            <a:noFill/>
          </a:ln>
        </p:spPr>
      </p:pic>
      <p:pic>
        <p:nvPicPr>
          <p:cNvPr descr=" " id="383" name="Google Shape;383;p14"/>
          <p:cNvPicPr preferRelativeResize="0"/>
          <p:nvPr/>
        </p:nvPicPr>
        <p:blipFill rotWithShape="1">
          <a:blip r:embed="rId7">
            <a:alphaModFix/>
          </a:blip>
          <a:srcRect b="0" l="0" r="0" t="0"/>
          <a:stretch/>
        </p:blipFill>
        <p:spPr>
          <a:xfrm>
            <a:off x="22175942" y="2080295"/>
            <a:ext cx="1446951" cy="1390600"/>
          </a:xfrm>
          <a:prstGeom prst="rect">
            <a:avLst/>
          </a:prstGeom>
          <a:noFill/>
          <a:ln>
            <a:noFill/>
          </a:ln>
        </p:spPr>
      </p:pic>
      <p:sp>
        <p:nvSpPr>
          <p:cNvPr id="384" name="Google Shape;38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86" name="Google Shape;386;p14"/>
          <p:cNvPicPr preferRelativeResize="0"/>
          <p:nvPr/>
        </p:nvPicPr>
        <p:blipFill rotWithShape="1">
          <a:blip r:embed="rId9">
            <a:alphaModFix/>
          </a:blip>
          <a:srcRect b="0" l="0" r="0" t="0"/>
          <a:stretch/>
        </p:blipFill>
        <p:spPr>
          <a:xfrm>
            <a:off x="8598975" y="1143000"/>
            <a:ext cx="7189099" cy="1879600"/>
          </a:xfrm>
          <a:prstGeom prst="rect">
            <a:avLst/>
          </a:prstGeom>
          <a:noFill/>
          <a:ln>
            <a:noFill/>
          </a:ln>
        </p:spPr>
      </p:pic>
      <p:sp>
        <p:nvSpPr>
          <p:cNvPr id="387" name="Google Shape;387;p14"/>
          <p:cNvSpPr/>
          <p:nvPr/>
        </p:nvSpPr>
        <p:spPr>
          <a:xfrm>
            <a:off x="9361070" y="14478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88" name="Google Shape;388;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0" name="Google Shape;390;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1" name="Google Shape;391;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2" name="Google Shape;392;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3" name="Google Shape;393;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4" name="Google Shape;394;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5" name="Google Shape;395;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6" name="Google Shape;396;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7" name="Google Shape;397;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2185"/>
              <a:buFont typeface="Lato"/>
              <a:buNone/>
            </a:pPr>
            <a:r>
              <a:rPr b="0" i="0" lang="en-US" sz="2185" u="none" cap="none" strike="noStrike">
                <a:solidFill>
                  <a:srgbClr val="99A5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8" name="Google Shape;398;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9" name="Google Shape;399;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0" name="Google Shape;400;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1" name="Google Shape;401;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2" name="Google Shape;402;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3" name="Google Shape;403;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4" name="Google Shape;404;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5" name="Google Shape;405;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6" name="Google Shape;406;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7" name="Google Shape;407;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A5FF"/>
              </a:buClr>
              <a:buSzPts val="1820"/>
              <a:buFont typeface="Lato"/>
              <a:buNone/>
            </a:pPr>
            <a:r>
              <a:rPr b="0" i="0" lang="en-US" sz="1820" u="none" cap="none" strike="noStrike">
                <a:solidFill>
                  <a:srgbClr val="99A5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8" name="Google Shape;408;p14"/>
          <p:cNvPicPr preferRelativeResize="0"/>
          <p:nvPr/>
        </p:nvPicPr>
        <p:blipFill rotWithShape="1">
          <a:blip r:embed="rId10">
            <a:alphaModFix/>
          </a:blip>
          <a:srcRect b="0" l="0" r="0" t="0"/>
          <a:stretch/>
        </p:blipFill>
        <p:spPr>
          <a:xfrm>
            <a:off x="3368467" y="3771900"/>
            <a:ext cx="8291591" cy="5511006"/>
          </a:xfrm>
          <a:prstGeom prst="rect">
            <a:avLst/>
          </a:prstGeom>
          <a:noFill/>
          <a:ln>
            <a:noFill/>
          </a:ln>
        </p:spPr>
      </p:pic>
      <p:pic>
        <p:nvPicPr>
          <p:cNvPr descr=" " id="409" name="Google Shape;409;p14"/>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10" name="Google Shape;410;p14"/>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11" name="Google Shape;411;p14"/>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12" name="Google Shape;412;p14"/>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13" name="Google Shape;413;p14"/>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14" name="Google Shape;414;p14"/>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15" name="Google Shape;415;p14"/>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16" name="Google Shape;416;p14"/>
          <p:cNvPicPr preferRelativeResize="0"/>
          <p:nvPr/>
        </p:nvPicPr>
        <p:blipFill rotWithShape="1">
          <a:blip r:embed="rId18">
            <a:alphaModFix/>
          </a:blip>
          <a:srcRect b="0" l="0" r="0" t="0"/>
          <a:stretch/>
        </p:blipFill>
        <p:spPr>
          <a:xfrm>
            <a:off x="3355539" y="5483845"/>
            <a:ext cx="8050168" cy="2373585"/>
          </a:xfrm>
          <a:prstGeom prst="rect">
            <a:avLst/>
          </a:prstGeom>
          <a:noFill/>
          <a:ln>
            <a:noFill/>
          </a:ln>
        </p:spPr>
      </p:pic>
      <p:pic>
        <p:nvPicPr>
          <p:cNvPr descr=" " id="417" name="Google Shape;417;p14"/>
          <p:cNvPicPr preferRelativeResize="0"/>
          <p:nvPr/>
        </p:nvPicPr>
        <p:blipFill rotWithShape="1">
          <a:blip r:embed="rId19">
            <a:alphaModFix/>
          </a:blip>
          <a:srcRect b="0" l="0" r="0" t="0"/>
          <a:stretch/>
        </p:blipFill>
        <p:spPr>
          <a:xfrm>
            <a:off x="3369143" y="6359525"/>
            <a:ext cx="8044031" cy="2268538"/>
          </a:xfrm>
          <a:prstGeom prst="rect">
            <a:avLst/>
          </a:prstGeom>
          <a:noFill/>
          <a:ln>
            <a:noFill/>
          </a:ln>
        </p:spPr>
      </p:pic>
      <p:pic>
        <p:nvPicPr>
          <p:cNvPr descr=" " id="418" name="Google Shape;418;p14"/>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19" name="Google Shape;419;p14"/>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20" name="Google Shape;420;p14"/>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21" name="Google Shape;421;p14"/>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22" name="Google Shape;422;p14"/>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23" name="Google Shape;423;p14"/>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24" name="Google Shape;424;p14"/>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25" name="Google Shape;425;p14"/>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26" name="Google Shape;426;p14"/>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27" name="Google Shape;427;p14"/>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28" name="Google Shape;428;p14"/>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29" name="Google Shape;429;p14"/>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30" name="Google Shape;430;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p14"/>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33" name="Google Shape;433;p14"/>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34" name="Google Shape;434;p14"/>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4"/>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36" name="Google Shape;436;p14"/>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37" name="Google Shape;437;p14"/>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4"/>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4"/>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40" name="Google Shape;440;p14"/>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1" name="Google Shape;441;p14"/>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4"/>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44" name="Google Shape;444;p14"/>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9" name="Shape 449"/>
        <p:cNvGrpSpPr/>
        <p:nvPr/>
      </p:nvGrpSpPr>
      <p:grpSpPr>
        <a:xfrm>
          <a:off x="0" y="0"/>
          <a:ext cx="0" cy="0"/>
          <a:chOff x="0" y="0"/>
          <a:chExt cx="0" cy="0"/>
        </a:xfrm>
      </p:grpSpPr>
      <p:pic>
        <p:nvPicPr>
          <p:cNvPr descr=" " id="450" name="Google Shape;450;p15"/>
          <p:cNvPicPr preferRelativeResize="0"/>
          <p:nvPr/>
        </p:nvPicPr>
        <p:blipFill rotWithShape="1">
          <a:blip r:embed="rId3">
            <a:alphaModFix/>
          </a:blip>
          <a:srcRect b="0" l="0" r="0" t="0"/>
          <a:stretch/>
        </p:blipFill>
        <p:spPr>
          <a:xfrm>
            <a:off x="533467" y="749300"/>
            <a:ext cx="1714714" cy="1714500"/>
          </a:xfrm>
          <a:prstGeom prst="rect">
            <a:avLst/>
          </a:prstGeom>
          <a:noFill/>
          <a:ln>
            <a:noFill/>
          </a:ln>
        </p:spPr>
      </p:pic>
      <p:pic>
        <p:nvPicPr>
          <p:cNvPr descr=" " id="451" name="Google Shape;451;p15"/>
          <p:cNvPicPr preferRelativeResize="0"/>
          <p:nvPr/>
        </p:nvPicPr>
        <p:blipFill rotWithShape="1">
          <a:blip r:embed="rId4">
            <a:alphaModFix/>
          </a:blip>
          <a:srcRect b="0" l="0" r="0" t="0"/>
          <a:stretch/>
        </p:blipFill>
        <p:spPr>
          <a:xfrm>
            <a:off x="0" y="5511800"/>
            <a:ext cx="2262532" cy="2041277"/>
          </a:xfrm>
          <a:prstGeom prst="rect">
            <a:avLst/>
          </a:prstGeom>
          <a:noFill/>
          <a:ln>
            <a:noFill/>
          </a:ln>
        </p:spPr>
      </p:pic>
      <p:pic>
        <p:nvPicPr>
          <p:cNvPr descr=" " id="452" name="Google Shape;452;p15"/>
          <p:cNvPicPr preferRelativeResize="0"/>
          <p:nvPr/>
        </p:nvPicPr>
        <p:blipFill rotWithShape="1">
          <a:blip r:embed="rId5">
            <a:alphaModFix/>
          </a:blip>
          <a:srcRect b="0" l="0" r="0" t="0"/>
          <a:stretch/>
        </p:blipFill>
        <p:spPr>
          <a:xfrm>
            <a:off x="17210651" y="0"/>
            <a:ext cx="7176397" cy="3355256"/>
          </a:xfrm>
          <a:prstGeom prst="rect">
            <a:avLst/>
          </a:prstGeom>
          <a:noFill/>
          <a:ln>
            <a:noFill/>
          </a:ln>
        </p:spPr>
      </p:pic>
      <p:pic>
        <p:nvPicPr>
          <p:cNvPr descr=" " id="453" name="Google Shape;453;p15"/>
          <p:cNvPicPr preferRelativeResize="0"/>
          <p:nvPr/>
        </p:nvPicPr>
        <p:blipFill rotWithShape="1">
          <a:blip r:embed="rId6">
            <a:alphaModFix/>
          </a:blip>
          <a:srcRect b="0" l="0" r="0" t="0"/>
          <a:stretch/>
        </p:blipFill>
        <p:spPr>
          <a:xfrm>
            <a:off x="0" y="9791700"/>
            <a:ext cx="7855296" cy="3924300"/>
          </a:xfrm>
          <a:prstGeom prst="rect">
            <a:avLst/>
          </a:prstGeom>
          <a:noFill/>
          <a:ln>
            <a:noFill/>
          </a:ln>
        </p:spPr>
      </p:pic>
      <p:pic>
        <p:nvPicPr>
          <p:cNvPr descr=" " id="454" name="Google Shape;454;p15"/>
          <p:cNvPicPr preferRelativeResize="0"/>
          <p:nvPr/>
        </p:nvPicPr>
        <p:blipFill rotWithShape="1">
          <a:blip r:embed="rId7">
            <a:alphaModFix/>
          </a:blip>
          <a:srcRect b="0" l="0" r="0" t="0"/>
          <a:stretch/>
        </p:blipFill>
        <p:spPr>
          <a:xfrm>
            <a:off x="22380197" y="10414000"/>
            <a:ext cx="1683912" cy="2860179"/>
          </a:xfrm>
          <a:prstGeom prst="rect">
            <a:avLst/>
          </a:prstGeom>
          <a:noFill/>
          <a:ln>
            <a:noFill/>
          </a:ln>
        </p:spPr>
      </p:pic>
      <p:sp>
        <p:nvSpPr>
          <p:cNvPr id="455" name="Google Shape;45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57" name="Google Shape;457;p15"/>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5"/>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60" name="Google Shape;460;p15"/>
          <p:cNvSpPr/>
          <p:nvPr/>
        </p:nvSpPr>
        <p:spPr>
          <a:xfrm>
            <a:off x="13450981" y="67183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1" name="Google Shape;461;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62" name="Google Shape;462;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pic>
        <p:nvPicPr>
          <p:cNvPr descr=" " id="463" name="Google Shape;463;p15"/>
          <p:cNvPicPr preferRelativeResize="0"/>
          <p:nvPr/>
        </p:nvPicPr>
        <p:blipFill rotWithShape="1">
          <a:blip r:embed="rId11">
            <a:alphaModFix/>
          </a:blip>
          <a:srcRect b="0" l="0" r="0" t="0"/>
          <a:stretch/>
        </p:blipFill>
        <p:spPr>
          <a:xfrm>
            <a:off x="6871559" y="1219200"/>
            <a:ext cx="10643930" cy="1879600"/>
          </a:xfrm>
          <a:prstGeom prst="rect">
            <a:avLst/>
          </a:prstGeom>
          <a:noFill/>
          <a:ln>
            <a:noFill/>
          </a:ln>
        </p:spPr>
      </p:pic>
      <p:sp>
        <p:nvSpPr>
          <p:cNvPr id="464" name="Google Shape;464;p15"/>
          <p:cNvSpPr/>
          <p:nvPr/>
        </p:nvSpPr>
        <p:spPr>
          <a:xfrm>
            <a:off x="7633654" y="15240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9" name="Shape 469"/>
        <p:cNvGrpSpPr/>
        <p:nvPr/>
      </p:nvGrpSpPr>
      <p:grpSpPr>
        <a:xfrm>
          <a:off x="0" y="0"/>
          <a:ext cx="0" cy="0"/>
          <a:chOff x="0" y="0"/>
          <a:chExt cx="0" cy="0"/>
        </a:xfrm>
      </p:grpSpPr>
      <p:pic>
        <p:nvPicPr>
          <p:cNvPr descr=" " id="470" name="Google Shape;470;p16"/>
          <p:cNvPicPr preferRelativeResize="0"/>
          <p:nvPr/>
        </p:nvPicPr>
        <p:blipFill rotWithShape="1">
          <a:blip r:embed="rId3">
            <a:alphaModFix/>
          </a:blip>
          <a:srcRect b="0" l="0" r="0" t="0"/>
          <a:stretch/>
        </p:blipFill>
        <p:spPr>
          <a:xfrm>
            <a:off x="749394" y="10007600"/>
            <a:ext cx="5296562" cy="3318371"/>
          </a:xfrm>
          <a:prstGeom prst="rect">
            <a:avLst/>
          </a:prstGeom>
          <a:noFill/>
          <a:ln>
            <a:noFill/>
          </a:ln>
        </p:spPr>
      </p:pic>
      <p:pic>
        <p:nvPicPr>
          <p:cNvPr descr=" " id="471" name="Google Shape;471;p16"/>
          <p:cNvPicPr preferRelativeResize="0"/>
          <p:nvPr/>
        </p:nvPicPr>
        <p:blipFill rotWithShape="1">
          <a:blip r:embed="rId4">
            <a:alphaModFix/>
          </a:blip>
          <a:srcRect b="0" l="0" r="0" t="0"/>
          <a:stretch/>
        </p:blipFill>
        <p:spPr>
          <a:xfrm>
            <a:off x="21211651" y="0"/>
            <a:ext cx="3175397" cy="3125415"/>
          </a:xfrm>
          <a:prstGeom prst="rect">
            <a:avLst/>
          </a:prstGeom>
          <a:noFill/>
          <a:ln>
            <a:noFill/>
          </a:ln>
        </p:spPr>
      </p:pic>
      <p:pic>
        <p:nvPicPr>
          <p:cNvPr descr=" " id="472" name="Google Shape;472;p16"/>
          <p:cNvPicPr preferRelativeResize="0"/>
          <p:nvPr/>
        </p:nvPicPr>
        <p:blipFill rotWithShape="1">
          <a:blip r:embed="rId5">
            <a:alphaModFix/>
          </a:blip>
          <a:srcRect b="0" l="0" r="0" t="0"/>
          <a:stretch/>
        </p:blipFill>
        <p:spPr>
          <a:xfrm>
            <a:off x="749394" y="1739900"/>
            <a:ext cx="1114611" cy="999306"/>
          </a:xfrm>
          <a:prstGeom prst="rect">
            <a:avLst/>
          </a:prstGeom>
          <a:noFill/>
          <a:ln>
            <a:noFill/>
          </a:ln>
        </p:spPr>
      </p:pic>
      <p:pic>
        <p:nvPicPr>
          <p:cNvPr descr=" " id="473" name="Google Shape;473;p16"/>
          <p:cNvPicPr preferRelativeResize="0"/>
          <p:nvPr/>
        </p:nvPicPr>
        <p:blipFill rotWithShape="1">
          <a:blip r:embed="rId6">
            <a:alphaModFix/>
          </a:blip>
          <a:srcRect b="0" l="0" r="0" t="0"/>
          <a:stretch/>
        </p:blipFill>
        <p:spPr>
          <a:xfrm>
            <a:off x="20779797" y="10007600"/>
            <a:ext cx="2590814" cy="2824783"/>
          </a:xfrm>
          <a:prstGeom prst="rect">
            <a:avLst/>
          </a:prstGeom>
          <a:noFill/>
          <a:ln>
            <a:noFill/>
          </a:ln>
        </p:spPr>
      </p:pic>
      <p:sp>
        <p:nvSpPr>
          <p:cNvPr id="474" name="Google Shape;47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6" name="Google Shape;476;p16"/>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6"/>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6"/>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79" name="Google Shape;479;p16"/>
          <p:cNvSpPr/>
          <p:nvPr/>
        </p:nvSpPr>
        <p:spPr>
          <a:xfrm>
            <a:off x="2946768" y="562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0" name="Google Shape;480;p16"/>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pic>
        <p:nvPicPr>
          <p:cNvPr descr=" " id="481" name="Google Shape;481;p16"/>
          <p:cNvPicPr preferRelativeResize="0"/>
          <p:nvPr/>
        </p:nvPicPr>
        <p:blipFill rotWithShape="1">
          <a:blip r:embed="rId8">
            <a:alphaModFix/>
          </a:blip>
          <a:srcRect b="0" l="0" r="0" t="0"/>
          <a:stretch/>
        </p:blipFill>
        <p:spPr>
          <a:xfrm>
            <a:off x="2895962" y="1854200"/>
            <a:ext cx="11418727" cy="1879600"/>
          </a:xfrm>
          <a:prstGeom prst="rect">
            <a:avLst/>
          </a:prstGeom>
          <a:noFill/>
          <a:ln>
            <a:noFill/>
          </a:ln>
        </p:spPr>
      </p:pic>
      <p:sp>
        <p:nvSpPr>
          <p:cNvPr id="482" name="Google Shape;482;p16"/>
          <p:cNvSpPr/>
          <p:nvPr/>
        </p:nvSpPr>
        <p:spPr>
          <a:xfrm>
            <a:off x="3658057" y="21590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83" name="Google Shape;483;p16"/>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84" name="Google Shape;484;p16"/>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9" name="Shape 489"/>
        <p:cNvGrpSpPr/>
        <p:nvPr/>
      </p:nvGrpSpPr>
      <p:grpSpPr>
        <a:xfrm>
          <a:off x="0" y="0"/>
          <a:ext cx="0" cy="0"/>
          <a:chOff x="0" y="0"/>
          <a:chExt cx="0" cy="0"/>
        </a:xfrm>
      </p:grpSpPr>
      <p:pic>
        <p:nvPicPr>
          <p:cNvPr descr=" " id="490" name="Google Shape;490;p17"/>
          <p:cNvPicPr preferRelativeResize="0"/>
          <p:nvPr/>
        </p:nvPicPr>
        <p:blipFill rotWithShape="1">
          <a:blip r:embed="rId3">
            <a:alphaModFix/>
          </a:blip>
          <a:srcRect b="0" l="0" r="0" t="0"/>
          <a:stretch/>
        </p:blipFill>
        <p:spPr>
          <a:xfrm>
            <a:off x="292137" y="0"/>
            <a:ext cx="3048521" cy="3871788"/>
          </a:xfrm>
          <a:prstGeom prst="rect">
            <a:avLst/>
          </a:prstGeom>
          <a:noFill/>
          <a:ln>
            <a:noFill/>
          </a:ln>
        </p:spPr>
      </p:pic>
      <p:pic>
        <p:nvPicPr>
          <p:cNvPr descr=" " id="491" name="Google Shape;491;p17"/>
          <p:cNvPicPr preferRelativeResize="0"/>
          <p:nvPr/>
        </p:nvPicPr>
        <p:blipFill rotWithShape="1">
          <a:blip r:embed="rId4">
            <a:alphaModFix/>
          </a:blip>
          <a:srcRect b="0" l="0" r="0" t="0"/>
          <a:stretch/>
        </p:blipFill>
        <p:spPr>
          <a:xfrm>
            <a:off x="21605400" y="9842500"/>
            <a:ext cx="2393517" cy="3457550"/>
          </a:xfrm>
          <a:prstGeom prst="rect">
            <a:avLst/>
          </a:prstGeom>
          <a:noFill/>
          <a:ln>
            <a:noFill/>
          </a:ln>
        </p:spPr>
      </p:pic>
      <p:pic>
        <p:nvPicPr>
          <p:cNvPr descr=" " id="492" name="Google Shape;492;p17"/>
          <p:cNvPicPr preferRelativeResize="0"/>
          <p:nvPr/>
        </p:nvPicPr>
        <p:blipFill rotWithShape="1">
          <a:blip r:embed="rId5">
            <a:alphaModFix/>
          </a:blip>
          <a:srcRect b="0" l="0" r="0" t="0"/>
          <a:stretch/>
        </p:blipFill>
        <p:spPr>
          <a:xfrm>
            <a:off x="266733" y="11074400"/>
            <a:ext cx="1819378" cy="1819151"/>
          </a:xfrm>
          <a:prstGeom prst="rect">
            <a:avLst/>
          </a:prstGeom>
          <a:noFill/>
          <a:ln>
            <a:noFill/>
          </a:ln>
        </p:spPr>
      </p:pic>
      <p:pic>
        <p:nvPicPr>
          <p:cNvPr descr=" " id="493" name="Google Shape;493;p17"/>
          <p:cNvPicPr preferRelativeResize="0"/>
          <p:nvPr/>
        </p:nvPicPr>
        <p:blipFill rotWithShape="1">
          <a:blip r:embed="rId6">
            <a:alphaModFix/>
          </a:blip>
          <a:srcRect b="0" l="0" r="0" t="0"/>
          <a:stretch/>
        </p:blipFill>
        <p:spPr>
          <a:xfrm>
            <a:off x="21658880" y="358279"/>
            <a:ext cx="1445376" cy="1389683"/>
          </a:xfrm>
          <a:prstGeom prst="rect">
            <a:avLst/>
          </a:prstGeom>
          <a:noFill/>
          <a:ln>
            <a:noFill/>
          </a:ln>
        </p:spPr>
      </p:pic>
      <p:pic>
        <p:nvPicPr>
          <p:cNvPr descr=" " id="494" name="Google Shape;494;p17"/>
          <p:cNvPicPr preferRelativeResize="0"/>
          <p:nvPr/>
        </p:nvPicPr>
        <p:blipFill rotWithShape="1">
          <a:blip r:embed="rId7">
            <a:alphaModFix/>
          </a:blip>
          <a:srcRect b="0" l="0" r="0" t="0"/>
          <a:stretch/>
        </p:blipFill>
        <p:spPr>
          <a:xfrm>
            <a:off x="22175942" y="2080295"/>
            <a:ext cx="1446951" cy="1390600"/>
          </a:xfrm>
          <a:prstGeom prst="rect">
            <a:avLst/>
          </a:prstGeom>
          <a:noFill/>
          <a:ln>
            <a:noFill/>
          </a:ln>
        </p:spPr>
      </p:pic>
      <p:sp>
        <p:nvSpPr>
          <p:cNvPr id="495" name="Google Shape;49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7" name="Google Shape;497;p17"/>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7"/>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7"/>
          <p:cNvSpPr/>
          <p:nvPr/>
        </p:nvSpPr>
        <p:spPr>
          <a:xfrm>
            <a:off x="876410" y="83693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00" name="Google Shape;500;p17"/>
          <p:cNvSpPr/>
          <p:nvPr/>
        </p:nvSpPr>
        <p:spPr>
          <a:xfrm>
            <a:off x="876410" y="93345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1" name="Google Shape;501;p17"/>
          <p:cNvPicPr preferRelativeResize="0"/>
          <p:nvPr/>
        </p:nvPicPr>
        <p:blipFill rotWithShape="1">
          <a:blip r:embed="rId9">
            <a:alphaModFix/>
          </a:blip>
          <a:srcRect b="0" l="0" r="0" t="0"/>
          <a:stretch/>
        </p:blipFill>
        <p:spPr>
          <a:xfrm>
            <a:off x="825603" y="1231900"/>
            <a:ext cx="7849581" cy="5689600"/>
          </a:xfrm>
          <a:prstGeom prst="rect">
            <a:avLst/>
          </a:prstGeom>
          <a:noFill/>
          <a:ln>
            <a:noFill/>
          </a:ln>
        </p:spPr>
      </p:pic>
      <p:sp>
        <p:nvSpPr>
          <p:cNvPr id="502" name="Google Shape;502;p17"/>
          <p:cNvSpPr/>
          <p:nvPr/>
        </p:nvSpPr>
        <p:spPr>
          <a:xfrm>
            <a:off x="1587698" y="1536700"/>
            <a:ext cx="6664100"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503" name="Google Shape;503;p17"/>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4" name="Google Shape;504;p17"/>
          <p:cNvPicPr preferRelativeResize="0"/>
          <p:nvPr/>
        </p:nvPicPr>
        <p:blipFill rotWithShape="1">
          <a:blip r:embed="rId10">
            <a:alphaModFix/>
          </a:blip>
          <a:srcRect b="0" l="0" r="0" t="0"/>
          <a:stretch/>
        </p:blipFill>
        <p:spPr>
          <a:xfrm>
            <a:off x="8814902" y="749300"/>
            <a:ext cx="8573572" cy="12331700"/>
          </a:xfrm>
          <a:prstGeom prst="rect">
            <a:avLst/>
          </a:prstGeom>
          <a:noFill/>
          <a:ln>
            <a:noFill/>
          </a:ln>
        </p:spPr>
      </p:pic>
      <p:pic>
        <p:nvPicPr>
          <p:cNvPr descr=" " id="505" name="Google Shape;505;p17"/>
          <p:cNvPicPr preferRelativeResize="0"/>
          <p:nvPr/>
        </p:nvPicPr>
        <p:blipFill rotWithShape="1">
          <a:blip r:embed="rId11">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0" name="Shape 510"/>
        <p:cNvGrpSpPr/>
        <p:nvPr/>
      </p:nvGrpSpPr>
      <p:grpSpPr>
        <a:xfrm>
          <a:off x="0" y="0"/>
          <a:ext cx="0" cy="0"/>
          <a:chOff x="0" y="0"/>
          <a:chExt cx="0" cy="0"/>
        </a:xfrm>
      </p:grpSpPr>
      <p:pic>
        <p:nvPicPr>
          <p:cNvPr descr=" " id="511" name="Google Shape;511;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2" name="Google Shape;51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14" name="Google Shape;514;p18"/>
          <p:cNvPicPr preferRelativeResize="0"/>
          <p:nvPr/>
        </p:nvPicPr>
        <p:blipFill rotWithShape="1">
          <a:blip r:embed="rId5">
            <a:alphaModFix/>
          </a:blip>
          <a:srcRect b="0" l="0" r="0" t="0"/>
          <a:stretch/>
        </p:blipFill>
        <p:spPr>
          <a:xfrm>
            <a:off x="14797349" y="698500"/>
            <a:ext cx="8941918" cy="1879600"/>
          </a:xfrm>
          <a:prstGeom prst="rect">
            <a:avLst/>
          </a:prstGeom>
          <a:noFill/>
          <a:ln>
            <a:noFill/>
          </a:ln>
        </p:spPr>
      </p:pic>
      <p:sp>
        <p:nvSpPr>
          <p:cNvPr id="515" name="Google Shape;515;p18"/>
          <p:cNvSpPr/>
          <p:nvPr/>
        </p:nvSpPr>
        <p:spPr>
          <a:xfrm>
            <a:off x="15559445" y="10033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0" name="Shape 520"/>
        <p:cNvGrpSpPr/>
        <p:nvPr/>
      </p:nvGrpSpPr>
      <p:grpSpPr>
        <a:xfrm>
          <a:off x="0" y="0"/>
          <a:ext cx="0" cy="0"/>
          <a:chOff x="0" y="0"/>
          <a:chExt cx="0" cy="0"/>
        </a:xfrm>
      </p:grpSpPr>
      <p:pic>
        <p:nvPicPr>
          <p:cNvPr descr=" " id="521" name="Google Shape;521;p19"/>
          <p:cNvPicPr preferRelativeResize="0"/>
          <p:nvPr/>
        </p:nvPicPr>
        <p:blipFill rotWithShape="1">
          <a:blip r:embed="rId3">
            <a:alphaModFix/>
          </a:blip>
          <a:srcRect b="0" l="0" r="0" t="0"/>
          <a:stretch/>
        </p:blipFill>
        <p:spPr>
          <a:xfrm>
            <a:off x="533467" y="749300"/>
            <a:ext cx="1714714" cy="1714500"/>
          </a:xfrm>
          <a:prstGeom prst="rect">
            <a:avLst/>
          </a:prstGeom>
          <a:noFill/>
          <a:ln>
            <a:noFill/>
          </a:ln>
        </p:spPr>
      </p:pic>
      <p:pic>
        <p:nvPicPr>
          <p:cNvPr descr=" " id="522" name="Google Shape;522;p19"/>
          <p:cNvPicPr preferRelativeResize="0"/>
          <p:nvPr/>
        </p:nvPicPr>
        <p:blipFill rotWithShape="1">
          <a:blip r:embed="rId4">
            <a:alphaModFix/>
          </a:blip>
          <a:srcRect b="0" l="0" r="0" t="0"/>
          <a:stretch/>
        </p:blipFill>
        <p:spPr>
          <a:xfrm>
            <a:off x="0" y="5511800"/>
            <a:ext cx="2262532" cy="2041277"/>
          </a:xfrm>
          <a:prstGeom prst="rect">
            <a:avLst/>
          </a:prstGeom>
          <a:noFill/>
          <a:ln>
            <a:noFill/>
          </a:ln>
        </p:spPr>
      </p:pic>
      <p:pic>
        <p:nvPicPr>
          <p:cNvPr descr=" " id="523" name="Google Shape;523;p19"/>
          <p:cNvPicPr preferRelativeResize="0"/>
          <p:nvPr/>
        </p:nvPicPr>
        <p:blipFill rotWithShape="1">
          <a:blip r:embed="rId5">
            <a:alphaModFix/>
          </a:blip>
          <a:srcRect b="0" l="0" r="0" t="0"/>
          <a:stretch/>
        </p:blipFill>
        <p:spPr>
          <a:xfrm>
            <a:off x="17210651" y="0"/>
            <a:ext cx="7176397" cy="3355256"/>
          </a:xfrm>
          <a:prstGeom prst="rect">
            <a:avLst/>
          </a:prstGeom>
          <a:noFill/>
          <a:ln>
            <a:noFill/>
          </a:ln>
        </p:spPr>
      </p:pic>
      <p:pic>
        <p:nvPicPr>
          <p:cNvPr descr=" " id="524" name="Google Shape;524;p19"/>
          <p:cNvPicPr preferRelativeResize="0"/>
          <p:nvPr/>
        </p:nvPicPr>
        <p:blipFill rotWithShape="1">
          <a:blip r:embed="rId6">
            <a:alphaModFix/>
          </a:blip>
          <a:srcRect b="0" l="0" r="0" t="0"/>
          <a:stretch/>
        </p:blipFill>
        <p:spPr>
          <a:xfrm>
            <a:off x="0" y="9791700"/>
            <a:ext cx="7855296" cy="3924300"/>
          </a:xfrm>
          <a:prstGeom prst="rect">
            <a:avLst/>
          </a:prstGeom>
          <a:noFill/>
          <a:ln>
            <a:noFill/>
          </a:ln>
        </p:spPr>
      </p:pic>
      <p:pic>
        <p:nvPicPr>
          <p:cNvPr descr=" " id="525" name="Google Shape;525;p19"/>
          <p:cNvPicPr preferRelativeResize="0"/>
          <p:nvPr/>
        </p:nvPicPr>
        <p:blipFill rotWithShape="1">
          <a:blip r:embed="rId7">
            <a:alphaModFix/>
          </a:blip>
          <a:srcRect b="0" l="0" r="0" t="0"/>
          <a:stretch/>
        </p:blipFill>
        <p:spPr>
          <a:xfrm>
            <a:off x="22380197" y="10414000"/>
            <a:ext cx="1683912" cy="2860179"/>
          </a:xfrm>
          <a:prstGeom prst="rect">
            <a:avLst/>
          </a:prstGeom>
          <a:noFill/>
          <a:ln>
            <a:noFill/>
          </a:ln>
        </p:spPr>
      </p:pic>
      <p:sp>
        <p:nvSpPr>
          <p:cNvPr id="526" name="Google Shape;52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28" name="Google Shape;528;p19"/>
          <p:cNvPicPr preferRelativeResize="0"/>
          <p:nvPr/>
        </p:nvPicPr>
        <p:blipFill rotWithShape="1">
          <a:blip r:embed="rId9">
            <a:alphaModFix/>
          </a:blip>
          <a:srcRect b="0" l="0" r="0" t="0"/>
          <a:stretch/>
        </p:blipFill>
        <p:spPr>
          <a:xfrm>
            <a:off x="0" y="0"/>
            <a:ext cx="24387048" cy="5867400"/>
          </a:xfrm>
          <a:prstGeom prst="rect">
            <a:avLst/>
          </a:prstGeom>
          <a:noFill/>
          <a:ln>
            <a:noFill/>
          </a:ln>
        </p:spPr>
      </p:pic>
      <p:sp>
        <p:nvSpPr>
          <p:cNvPr id="529" name="Google Shape;529;p19"/>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p19"/>
          <p:cNvPicPr preferRelativeResize="0"/>
          <p:nvPr/>
        </p:nvPicPr>
        <p:blipFill rotWithShape="1">
          <a:blip r:embed="rId10">
            <a:alphaModFix/>
          </a:blip>
          <a:srcRect b="0" l="0" r="0" t="0"/>
          <a:stretch/>
        </p:blipFill>
        <p:spPr>
          <a:xfrm>
            <a:off x="1244756" y="6870700"/>
            <a:ext cx="2006851" cy="2654300"/>
          </a:xfrm>
          <a:prstGeom prst="rect">
            <a:avLst/>
          </a:prstGeom>
          <a:noFill/>
          <a:ln>
            <a:noFill/>
          </a:ln>
        </p:spPr>
      </p:pic>
      <p:sp>
        <p:nvSpPr>
          <p:cNvPr id="531" name="Google Shape;531;p19"/>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32" name="Google Shape;532;p19"/>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9"/>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34" name="Google Shape;534;p19"/>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5" name="Google Shape;535;p19"/>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19"/>
          <p:cNvPicPr preferRelativeResize="0"/>
          <p:nvPr/>
        </p:nvPicPr>
        <p:blipFill rotWithShape="1">
          <a:blip r:embed="rId11">
            <a:alphaModFix/>
          </a:blip>
          <a:srcRect b="0" l="0" r="0" t="0"/>
          <a:stretch/>
        </p:blipFill>
        <p:spPr>
          <a:xfrm>
            <a:off x="5525191" y="10668000"/>
            <a:ext cx="2349794" cy="2654300"/>
          </a:xfrm>
          <a:prstGeom prst="rect">
            <a:avLst/>
          </a:prstGeom>
          <a:noFill/>
          <a:ln>
            <a:noFill/>
          </a:ln>
        </p:spPr>
      </p:pic>
      <p:sp>
        <p:nvSpPr>
          <p:cNvPr id="537" name="Google Shape;537;p19"/>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538" name="Google Shape;538;p19"/>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9"/>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540" name="Google Shape;540;p19"/>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1" name="Google Shape;541;p19"/>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19"/>
          <p:cNvPicPr preferRelativeResize="0"/>
          <p:nvPr/>
        </p:nvPicPr>
        <p:blipFill rotWithShape="1">
          <a:blip r:embed="rId12">
            <a:alphaModFix/>
          </a:blip>
          <a:srcRect b="0" l="0" r="0" t="0"/>
          <a:stretch/>
        </p:blipFill>
        <p:spPr>
          <a:xfrm>
            <a:off x="14289286" y="10668000"/>
            <a:ext cx="2464108" cy="2654300"/>
          </a:xfrm>
          <a:prstGeom prst="rect">
            <a:avLst/>
          </a:prstGeom>
          <a:noFill/>
          <a:ln>
            <a:noFill/>
          </a:ln>
        </p:spPr>
      </p:pic>
      <p:sp>
        <p:nvSpPr>
          <p:cNvPr id="543" name="Google Shape;543;p19"/>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544" name="Google Shape;544;p19"/>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9"/>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46" name="Google Shape;546;p19"/>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7" name="Google Shape;547;p19"/>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p19"/>
          <p:cNvPicPr preferRelativeResize="0"/>
          <p:nvPr/>
        </p:nvPicPr>
        <p:blipFill rotWithShape="1">
          <a:blip r:embed="rId13">
            <a:alphaModFix/>
          </a:blip>
          <a:srcRect b="0" l="0" r="0" t="0"/>
          <a:stretch/>
        </p:blipFill>
        <p:spPr>
          <a:xfrm>
            <a:off x="10008851" y="6870700"/>
            <a:ext cx="2400600" cy="2654300"/>
          </a:xfrm>
          <a:prstGeom prst="rect">
            <a:avLst/>
          </a:prstGeom>
          <a:noFill/>
          <a:ln>
            <a:noFill/>
          </a:ln>
        </p:spPr>
      </p:pic>
      <p:sp>
        <p:nvSpPr>
          <p:cNvPr id="549" name="Google Shape;549;p19"/>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50" name="Google Shape;550;p19"/>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19"/>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52" name="Google Shape;552;p19"/>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 name="Shape 31"/>
        <p:cNvGrpSpPr/>
        <p:nvPr/>
      </p:nvGrpSpPr>
      <p:grpSpPr>
        <a:xfrm>
          <a:off x="0" y="0"/>
          <a:ext cx="0" cy="0"/>
          <a:chOff x="0" y="0"/>
          <a:chExt cx="0" cy="0"/>
        </a:xfrm>
      </p:grpSpPr>
      <p:sp>
        <p:nvSpPr>
          <p:cNvPr id="32" name="Google Shape;32;p2"/>
          <p:cNvSpPr/>
          <p:nvPr/>
        </p:nvSpPr>
        <p:spPr>
          <a:xfrm>
            <a:off x="0" y="0"/>
            <a:ext cx="24387048" cy="13716000"/>
          </a:xfrm>
          <a:prstGeom prst="rect">
            <a:avLst/>
          </a:prstGeom>
          <a:solidFill>
            <a:srgbClr val="99A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p2"/>
          <p:cNvPicPr preferRelativeResize="0"/>
          <p:nvPr/>
        </p:nvPicPr>
        <p:blipFill rotWithShape="1">
          <a:blip r:embed="rId3">
            <a:alphaModFix/>
          </a:blip>
          <a:srcRect b="0" l="0" r="0" t="0"/>
          <a:stretch/>
        </p:blipFill>
        <p:spPr>
          <a:xfrm>
            <a:off x="2121168" y="1041396"/>
            <a:ext cx="3238954" cy="1905919"/>
          </a:xfrm>
          <a:prstGeom prst="rect">
            <a:avLst/>
          </a:prstGeom>
          <a:noFill/>
          <a:ln>
            <a:noFill/>
          </a:ln>
        </p:spPr>
      </p:pic>
      <p:pic>
        <p:nvPicPr>
          <p:cNvPr descr=" " id="34" name="Google Shape;34;p2"/>
          <p:cNvPicPr preferRelativeResize="0"/>
          <p:nvPr/>
        </p:nvPicPr>
        <p:blipFill rotWithShape="1">
          <a:blip r:embed="rId4">
            <a:alphaModFix/>
          </a:blip>
          <a:srcRect b="0" l="0" r="0" t="0"/>
          <a:stretch/>
        </p:blipFill>
        <p:spPr>
          <a:xfrm>
            <a:off x="17341090" y="12134543"/>
            <a:ext cx="1906162" cy="1581457"/>
          </a:xfrm>
          <a:prstGeom prst="rect">
            <a:avLst/>
          </a:prstGeom>
          <a:noFill/>
          <a:ln>
            <a:noFill/>
          </a:ln>
        </p:spPr>
      </p:pic>
      <p:pic>
        <p:nvPicPr>
          <p:cNvPr descr=" " id="35" name="Google Shape;35;p2"/>
          <p:cNvPicPr preferRelativeResize="0"/>
          <p:nvPr/>
        </p:nvPicPr>
        <p:blipFill rotWithShape="1">
          <a:blip r:embed="rId5">
            <a:alphaModFix/>
          </a:blip>
          <a:srcRect b="0" l="0" r="0" t="0"/>
          <a:stretch/>
        </p:blipFill>
        <p:spPr>
          <a:xfrm>
            <a:off x="5701177" y="0"/>
            <a:ext cx="13459062" cy="13716000"/>
          </a:xfrm>
          <a:prstGeom prst="rect">
            <a:avLst/>
          </a:prstGeom>
          <a:noFill/>
          <a:ln>
            <a:noFill/>
          </a:ln>
        </p:spPr>
      </p:pic>
      <p:pic>
        <p:nvPicPr>
          <p:cNvPr descr=" " id="36" name="Google Shape;36;p2"/>
          <p:cNvPicPr preferRelativeResize="0"/>
          <p:nvPr/>
        </p:nvPicPr>
        <p:blipFill rotWithShape="1">
          <a:blip r:embed="rId6">
            <a:alphaModFix/>
          </a:blip>
          <a:srcRect b="0" l="0" r="0" t="0"/>
          <a:stretch/>
        </p:blipFill>
        <p:spPr>
          <a:xfrm>
            <a:off x="20208223" y="1676395"/>
            <a:ext cx="2961228" cy="2537349"/>
          </a:xfrm>
          <a:prstGeom prst="rect">
            <a:avLst/>
          </a:prstGeom>
          <a:noFill/>
          <a:ln>
            <a:noFill/>
          </a:ln>
        </p:spPr>
      </p:pic>
      <p:pic>
        <p:nvPicPr>
          <p:cNvPr descr=" " id="37" name="Google Shape;37;p2"/>
          <p:cNvPicPr preferRelativeResize="0"/>
          <p:nvPr/>
        </p:nvPicPr>
        <p:blipFill rotWithShape="1">
          <a:blip r:embed="rId7">
            <a:alphaModFix/>
          </a:blip>
          <a:srcRect b="0" l="0" r="0" t="0"/>
          <a:stretch/>
        </p:blipFill>
        <p:spPr>
          <a:xfrm>
            <a:off x="635073" y="9347195"/>
            <a:ext cx="2961228" cy="2537349"/>
          </a:xfrm>
          <a:prstGeom prst="rect">
            <a:avLst/>
          </a:prstGeom>
          <a:noFill/>
          <a:ln>
            <a:noFill/>
          </a:ln>
        </p:spPr>
      </p:pic>
      <p:sp>
        <p:nvSpPr>
          <p:cNvPr id="38" name="Google Shape;3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0" name="Google Shape;40;p2"/>
          <p:cNvPicPr preferRelativeResize="0"/>
          <p:nvPr/>
        </p:nvPicPr>
        <p:blipFill rotWithShape="1">
          <a:blip r:embed="rId9">
            <a:alphaModFix/>
          </a:blip>
          <a:srcRect b="0" l="0" r="0" t="0"/>
          <a:stretch/>
        </p:blipFill>
        <p:spPr>
          <a:xfrm>
            <a:off x="7938492" y="3619500"/>
            <a:ext cx="8510064" cy="2654300"/>
          </a:xfrm>
          <a:prstGeom prst="rect">
            <a:avLst/>
          </a:prstGeom>
          <a:noFill/>
          <a:ln>
            <a:noFill/>
          </a:ln>
        </p:spPr>
      </p:pic>
      <p:sp>
        <p:nvSpPr>
          <p:cNvPr id="41" name="Google Shape;41;p2"/>
          <p:cNvSpPr/>
          <p:nvPr/>
        </p:nvSpPr>
        <p:spPr>
          <a:xfrm>
            <a:off x="8700587" y="39243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6816519" y="7251700"/>
            <a:ext cx="10754011"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7" name="Shape 557"/>
        <p:cNvGrpSpPr/>
        <p:nvPr/>
      </p:nvGrpSpPr>
      <p:grpSpPr>
        <a:xfrm>
          <a:off x="0" y="0"/>
          <a:ext cx="0" cy="0"/>
          <a:chOff x="0" y="0"/>
          <a:chExt cx="0" cy="0"/>
        </a:xfrm>
      </p:grpSpPr>
      <p:pic>
        <p:nvPicPr>
          <p:cNvPr descr=" " id="558" name="Google Shape;558;p20"/>
          <p:cNvPicPr preferRelativeResize="0"/>
          <p:nvPr/>
        </p:nvPicPr>
        <p:blipFill rotWithShape="1">
          <a:blip r:embed="rId3">
            <a:alphaModFix/>
          </a:blip>
          <a:srcRect b="0" l="0" r="0" t="0"/>
          <a:stretch/>
        </p:blipFill>
        <p:spPr>
          <a:xfrm>
            <a:off x="749394" y="10007600"/>
            <a:ext cx="5296562" cy="3318371"/>
          </a:xfrm>
          <a:prstGeom prst="rect">
            <a:avLst/>
          </a:prstGeom>
          <a:noFill/>
          <a:ln>
            <a:noFill/>
          </a:ln>
        </p:spPr>
      </p:pic>
      <p:pic>
        <p:nvPicPr>
          <p:cNvPr descr=" " id="559" name="Google Shape;559;p20"/>
          <p:cNvPicPr preferRelativeResize="0"/>
          <p:nvPr/>
        </p:nvPicPr>
        <p:blipFill rotWithShape="1">
          <a:blip r:embed="rId4">
            <a:alphaModFix/>
          </a:blip>
          <a:srcRect b="0" l="0" r="0" t="0"/>
          <a:stretch/>
        </p:blipFill>
        <p:spPr>
          <a:xfrm>
            <a:off x="21211651" y="0"/>
            <a:ext cx="3175397" cy="3125415"/>
          </a:xfrm>
          <a:prstGeom prst="rect">
            <a:avLst/>
          </a:prstGeom>
          <a:noFill/>
          <a:ln>
            <a:noFill/>
          </a:ln>
        </p:spPr>
      </p:pic>
      <p:pic>
        <p:nvPicPr>
          <p:cNvPr descr=" " id="560" name="Google Shape;560;p20"/>
          <p:cNvPicPr preferRelativeResize="0"/>
          <p:nvPr/>
        </p:nvPicPr>
        <p:blipFill rotWithShape="1">
          <a:blip r:embed="rId5">
            <a:alphaModFix/>
          </a:blip>
          <a:srcRect b="0" l="0" r="0" t="0"/>
          <a:stretch/>
        </p:blipFill>
        <p:spPr>
          <a:xfrm>
            <a:off x="749394" y="1739900"/>
            <a:ext cx="1114611" cy="999306"/>
          </a:xfrm>
          <a:prstGeom prst="rect">
            <a:avLst/>
          </a:prstGeom>
          <a:noFill/>
          <a:ln>
            <a:noFill/>
          </a:ln>
        </p:spPr>
      </p:pic>
      <p:pic>
        <p:nvPicPr>
          <p:cNvPr descr=" " id="561" name="Google Shape;561;p20"/>
          <p:cNvPicPr preferRelativeResize="0"/>
          <p:nvPr/>
        </p:nvPicPr>
        <p:blipFill rotWithShape="1">
          <a:blip r:embed="rId6">
            <a:alphaModFix/>
          </a:blip>
          <a:srcRect b="0" l="0" r="0" t="0"/>
          <a:stretch/>
        </p:blipFill>
        <p:spPr>
          <a:xfrm>
            <a:off x="20779797" y="10007600"/>
            <a:ext cx="2590814" cy="2824783"/>
          </a:xfrm>
          <a:prstGeom prst="rect">
            <a:avLst/>
          </a:prstGeom>
          <a:noFill/>
          <a:ln>
            <a:noFill/>
          </a:ln>
        </p:spPr>
      </p:pic>
      <p:sp>
        <p:nvSpPr>
          <p:cNvPr id="562" name="Google Shape;56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64" name="Google Shape;564;p20"/>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pic>
        <p:nvPicPr>
          <p:cNvPr descr=" " id="565" name="Google Shape;565;p20"/>
          <p:cNvPicPr preferRelativeResize="0"/>
          <p:nvPr/>
        </p:nvPicPr>
        <p:blipFill rotWithShape="1">
          <a:blip r:embed="rId9">
            <a:alphaModFix/>
          </a:blip>
          <a:srcRect b="0" l="0" r="0" t="0"/>
          <a:stretch/>
        </p:blipFill>
        <p:spPr>
          <a:xfrm>
            <a:off x="5429929" y="946150"/>
            <a:ext cx="13514489" cy="1879600"/>
          </a:xfrm>
          <a:prstGeom prst="rect">
            <a:avLst/>
          </a:prstGeom>
          <a:noFill/>
          <a:ln>
            <a:noFill/>
          </a:ln>
        </p:spPr>
      </p:pic>
      <p:sp>
        <p:nvSpPr>
          <p:cNvPr id="566" name="Google Shape;566;p20"/>
          <p:cNvSpPr/>
          <p:nvPr/>
        </p:nvSpPr>
        <p:spPr>
          <a:xfrm>
            <a:off x="6192024" y="125095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67" name="Google Shape;567;p20"/>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0"/>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0"/>
          <p:cNvSpPr/>
          <p:nvPr/>
        </p:nvSpPr>
        <p:spPr>
          <a:xfrm>
            <a:off x="16118315"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70" name="Google Shape;570;p20"/>
          <p:cNvSpPr/>
          <p:nvPr/>
        </p:nvSpPr>
        <p:spPr>
          <a:xfrm>
            <a:off x="16118315"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1" name="Google Shape;571;p20"/>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0"/>
          <p:cNvSpPr/>
          <p:nvPr/>
        </p:nvSpPr>
        <p:spPr>
          <a:xfrm>
            <a:off x="16118315"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74" name="Google Shape;574;p20"/>
          <p:cNvSpPr/>
          <p:nvPr/>
        </p:nvSpPr>
        <p:spPr>
          <a:xfrm>
            <a:off x="16118315"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75" name="Google Shape;575;p20"/>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0"/>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0"/>
          <p:cNvSpPr/>
          <p:nvPr/>
        </p:nvSpPr>
        <p:spPr>
          <a:xfrm>
            <a:off x="16118315"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578" name="Google Shape;578;p20"/>
          <p:cNvSpPr/>
          <p:nvPr/>
        </p:nvSpPr>
        <p:spPr>
          <a:xfrm>
            <a:off x="16118315"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3" name="Shape 583"/>
        <p:cNvGrpSpPr/>
        <p:nvPr/>
      </p:nvGrpSpPr>
      <p:grpSpPr>
        <a:xfrm>
          <a:off x="0" y="0"/>
          <a:ext cx="0" cy="0"/>
          <a:chOff x="0" y="0"/>
          <a:chExt cx="0" cy="0"/>
        </a:xfrm>
      </p:grpSpPr>
      <p:pic>
        <p:nvPicPr>
          <p:cNvPr descr=" " id="584" name="Google Shape;584;p21"/>
          <p:cNvPicPr preferRelativeResize="0"/>
          <p:nvPr/>
        </p:nvPicPr>
        <p:blipFill rotWithShape="1">
          <a:blip r:embed="rId3">
            <a:alphaModFix/>
          </a:blip>
          <a:srcRect b="0" l="0" r="0" t="0"/>
          <a:stretch/>
        </p:blipFill>
        <p:spPr>
          <a:xfrm>
            <a:off x="292137" y="0"/>
            <a:ext cx="3048521" cy="3871788"/>
          </a:xfrm>
          <a:prstGeom prst="rect">
            <a:avLst/>
          </a:prstGeom>
          <a:noFill/>
          <a:ln>
            <a:noFill/>
          </a:ln>
        </p:spPr>
      </p:pic>
      <p:pic>
        <p:nvPicPr>
          <p:cNvPr descr=" " id="585" name="Google Shape;585;p21"/>
          <p:cNvPicPr preferRelativeResize="0"/>
          <p:nvPr/>
        </p:nvPicPr>
        <p:blipFill rotWithShape="1">
          <a:blip r:embed="rId4">
            <a:alphaModFix/>
          </a:blip>
          <a:srcRect b="0" l="0" r="0" t="0"/>
          <a:stretch/>
        </p:blipFill>
        <p:spPr>
          <a:xfrm>
            <a:off x="21605400" y="9842500"/>
            <a:ext cx="2393517" cy="3457550"/>
          </a:xfrm>
          <a:prstGeom prst="rect">
            <a:avLst/>
          </a:prstGeom>
          <a:noFill/>
          <a:ln>
            <a:noFill/>
          </a:ln>
        </p:spPr>
      </p:pic>
      <p:pic>
        <p:nvPicPr>
          <p:cNvPr descr=" " id="586" name="Google Shape;586;p21"/>
          <p:cNvPicPr preferRelativeResize="0"/>
          <p:nvPr/>
        </p:nvPicPr>
        <p:blipFill rotWithShape="1">
          <a:blip r:embed="rId5">
            <a:alphaModFix/>
          </a:blip>
          <a:srcRect b="0" l="0" r="0" t="0"/>
          <a:stretch/>
        </p:blipFill>
        <p:spPr>
          <a:xfrm>
            <a:off x="266733" y="11074400"/>
            <a:ext cx="1819378" cy="1819151"/>
          </a:xfrm>
          <a:prstGeom prst="rect">
            <a:avLst/>
          </a:prstGeom>
          <a:noFill/>
          <a:ln>
            <a:noFill/>
          </a:ln>
        </p:spPr>
      </p:pic>
      <p:pic>
        <p:nvPicPr>
          <p:cNvPr descr=" " id="587" name="Google Shape;587;p21"/>
          <p:cNvPicPr preferRelativeResize="0"/>
          <p:nvPr/>
        </p:nvPicPr>
        <p:blipFill rotWithShape="1">
          <a:blip r:embed="rId6">
            <a:alphaModFix/>
          </a:blip>
          <a:srcRect b="0" l="0" r="0" t="0"/>
          <a:stretch/>
        </p:blipFill>
        <p:spPr>
          <a:xfrm>
            <a:off x="21658880" y="358279"/>
            <a:ext cx="1445376" cy="1389683"/>
          </a:xfrm>
          <a:prstGeom prst="rect">
            <a:avLst/>
          </a:prstGeom>
          <a:noFill/>
          <a:ln>
            <a:noFill/>
          </a:ln>
        </p:spPr>
      </p:pic>
      <p:pic>
        <p:nvPicPr>
          <p:cNvPr descr=" " id="588" name="Google Shape;588;p21"/>
          <p:cNvPicPr preferRelativeResize="0"/>
          <p:nvPr/>
        </p:nvPicPr>
        <p:blipFill rotWithShape="1">
          <a:blip r:embed="rId7">
            <a:alphaModFix/>
          </a:blip>
          <a:srcRect b="0" l="0" r="0" t="0"/>
          <a:stretch/>
        </p:blipFill>
        <p:spPr>
          <a:xfrm>
            <a:off x="22175942" y="2080295"/>
            <a:ext cx="1446951" cy="1390600"/>
          </a:xfrm>
          <a:prstGeom prst="rect">
            <a:avLst/>
          </a:prstGeom>
          <a:noFill/>
          <a:ln>
            <a:noFill/>
          </a:ln>
        </p:spPr>
      </p:pic>
      <p:sp>
        <p:nvSpPr>
          <p:cNvPr id="589" name="Google Shape;58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91" name="Google Shape;591;p21"/>
          <p:cNvPicPr preferRelativeResize="0"/>
          <p:nvPr/>
        </p:nvPicPr>
        <p:blipFill rotWithShape="1">
          <a:blip r:embed="rId9">
            <a:alphaModFix/>
          </a:blip>
          <a:srcRect b="0" l="0" r="0" t="0"/>
          <a:stretch/>
        </p:blipFill>
        <p:spPr>
          <a:xfrm>
            <a:off x="3156344" y="571500"/>
            <a:ext cx="6401600" cy="1879600"/>
          </a:xfrm>
          <a:prstGeom prst="rect">
            <a:avLst/>
          </a:prstGeom>
          <a:noFill/>
          <a:ln>
            <a:noFill/>
          </a:ln>
        </p:spPr>
      </p:pic>
      <p:sp>
        <p:nvSpPr>
          <p:cNvPr id="592" name="Google Shape;592;p21"/>
          <p:cNvSpPr/>
          <p:nvPr/>
        </p:nvSpPr>
        <p:spPr>
          <a:xfrm>
            <a:off x="3918440" y="876300"/>
            <a:ext cx="521611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Graph</a:t>
            </a:r>
            <a:endParaRPr b="0" i="0" sz="8000" u="none" cap="none" strike="noStrike">
              <a:solidFill>
                <a:schemeClr val="dk1"/>
              </a:solidFill>
              <a:latin typeface="Calibri"/>
              <a:ea typeface="Calibri"/>
              <a:cs typeface="Calibri"/>
              <a:sym typeface="Calibri"/>
            </a:endParaRPr>
          </a:p>
        </p:txBody>
      </p:sp>
      <p:pic>
        <p:nvPicPr>
          <p:cNvPr descr=" " id="593" name="Google Shape;593;p21"/>
          <p:cNvPicPr preferRelativeResize="0"/>
          <p:nvPr/>
        </p:nvPicPr>
        <p:blipFill rotWithShape="1">
          <a:blip r:embed="rId10">
            <a:alphaModFix/>
          </a:blip>
          <a:srcRect b="0" l="0" r="0" t="0"/>
          <a:stretch/>
        </p:blipFill>
        <p:spPr>
          <a:xfrm>
            <a:off x="3010276" y="3162300"/>
            <a:ext cx="18366496" cy="9258300"/>
          </a:xfrm>
          <a:prstGeom prst="rect">
            <a:avLst/>
          </a:prstGeom>
          <a:noFill/>
          <a:ln>
            <a:noFill/>
          </a:ln>
        </p:spPr>
      </p:pic>
      <p:pic>
        <p:nvPicPr>
          <p:cNvPr descr=" " id="594" name="Google Shape;594;p21"/>
          <p:cNvPicPr preferRelativeResize="0"/>
          <p:nvPr/>
        </p:nvPicPr>
        <p:blipFill rotWithShape="1">
          <a:blip r:embed="rId10">
            <a:alphaModFix/>
          </a:blip>
          <a:srcRect b="0" l="0" r="0" t="0"/>
          <a:stretch/>
        </p:blipFill>
        <p:spPr>
          <a:xfrm>
            <a:off x="3010276" y="3162300"/>
            <a:ext cx="18366496" cy="9258300"/>
          </a:xfrm>
          <a:prstGeom prst="rect">
            <a:avLst/>
          </a:prstGeom>
          <a:noFill/>
          <a:ln>
            <a:noFill/>
          </a:ln>
        </p:spPr>
      </p:pic>
      <p:sp>
        <p:nvSpPr>
          <p:cNvPr id="595" name="Google Shape;595;p21"/>
          <p:cNvSpPr/>
          <p:nvPr/>
        </p:nvSpPr>
        <p:spPr>
          <a:xfrm>
            <a:off x="3010276" y="31623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3010276" y="3162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2874793" y="3162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98" name="Google Shape;598;p21"/>
          <p:cNvPicPr preferRelativeResize="0"/>
          <p:nvPr/>
        </p:nvPicPr>
        <p:blipFill rotWithShape="1">
          <a:blip r:embed="rId11">
            <a:alphaModFix/>
          </a:blip>
          <a:srcRect b="0" l="0" r="0" t="0"/>
          <a:stretch/>
        </p:blipFill>
        <p:spPr>
          <a:xfrm>
            <a:off x="3619952" y="3467100"/>
            <a:ext cx="17756819" cy="1"/>
          </a:xfrm>
          <a:prstGeom prst="rect">
            <a:avLst/>
          </a:prstGeom>
          <a:noFill/>
          <a:ln>
            <a:noFill/>
          </a:ln>
        </p:spPr>
      </p:pic>
      <p:pic>
        <p:nvPicPr>
          <p:cNvPr descr=" " id="599" name="Google Shape;599;p21"/>
          <p:cNvPicPr preferRelativeResize="0"/>
          <p:nvPr/>
        </p:nvPicPr>
        <p:blipFill rotWithShape="1">
          <a:blip r:embed="rId12">
            <a:alphaModFix/>
          </a:blip>
          <a:srcRect b="0" l="0" r="0" t="0"/>
          <a:stretch/>
        </p:blipFill>
        <p:spPr>
          <a:xfrm>
            <a:off x="3619952" y="3454400"/>
            <a:ext cx="17756819" cy="12700"/>
          </a:xfrm>
          <a:prstGeom prst="rect">
            <a:avLst/>
          </a:prstGeom>
          <a:noFill/>
          <a:ln>
            <a:noFill/>
          </a:ln>
        </p:spPr>
      </p:pic>
      <p:sp>
        <p:nvSpPr>
          <p:cNvPr id="600" name="Google Shape;600;p21"/>
          <p:cNvSpPr/>
          <p:nvPr/>
        </p:nvSpPr>
        <p:spPr>
          <a:xfrm>
            <a:off x="3010276" y="45656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1"/>
          <p:cNvSpPr/>
          <p:nvPr/>
        </p:nvSpPr>
        <p:spPr>
          <a:xfrm>
            <a:off x="2874793" y="45656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602" name="Google Shape;602;p21"/>
          <p:cNvPicPr preferRelativeResize="0"/>
          <p:nvPr/>
        </p:nvPicPr>
        <p:blipFill rotWithShape="1">
          <a:blip r:embed="rId11">
            <a:alphaModFix/>
          </a:blip>
          <a:srcRect b="0" l="0" r="0" t="0"/>
          <a:stretch/>
        </p:blipFill>
        <p:spPr>
          <a:xfrm>
            <a:off x="3619952" y="4870450"/>
            <a:ext cx="17756819" cy="1"/>
          </a:xfrm>
          <a:prstGeom prst="rect">
            <a:avLst/>
          </a:prstGeom>
          <a:noFill/>
          <a:ln>
            <a:noFill/>
          </a:ln>
        </p:spPr>
      </p:pic>
      <p:pic>
        <p:nvPicPr>
          <p:cNvPr descr=" " id="603" name="Google Shape;603;p21"/>
          <p:cNvPicPr preferRelativeResize="0"/>
          <p:nvPr/>
        </p:nvPicPr>
        <p:blipFill rotWithShape="1">
          <a:blip r:embed="rId13">
            <a:alphaModFix/>
          </a:blip>
          <a:srcRect b="0" l="0" r="0" t="0"/>
          <a:stretch/>
        </p:blipFill>
        <p:spPr>
          <a:xfrm>
            <a:off x="3619952" y="4857750"/>
            <a:ext cx="17756819" cy="12700"/>
          </a:xfrm>
          <a:prstGeom prst="rect">
            <a:avLst/>
          </a:prstGeom>
          <a:noFill/>
          <a:ln>
            <a:noFill/>
          </a:ln>
        </p:spPr>
      </p:pic>
      <p:sp>
        <p:nvSpPr>
          <p:cNvPr id="604" name="Google Shape;604;p21"/>
          <p:cNvSpPr/>
          <p:nvPr/>
        </p:nvSpPr>
        <p:spPr>
          <a:xfrm>
            <a:off x="3010276" y="5969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2874793" y="5969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606" name="Google Shape;606;p21"/>
          <p:cNvPicPr preferRelativeResize="0"/>
          <p:nvPr/>
        </p:nvPicPr>
        <p:blipFill rotWithShape="1">
          <a:blip r:embed="rId11">
            <a:alphaModFix/>
          </a:blip>
          <a:srcRect b="0" l="0" r="0" t="0"/>
          <a:stretch/>
        </p:blipFill>
        <p:spPr>
          <a:xfrm>
            <a:off x="3619952" y="6273800"/>
            <a:ext cx="17756819" cy="1"/>
          </a:xfrm>
          <a:prstGeom prst="rect">
            <a:avLst/>
          </a:prstGeom>
          <a:noFill/>
          <a:ln>
            <a:noFill/>
          </a:ln>
        </p:spPr>
      </p:pic>
      <p:pic>
        <p:nvPicPr>
          <p:cNvPr descr=" " id="607" name="Google Shape;607;p21"/>
          <p:cNvPicPr preferRelativeResize="0"/>
          <p:nvPr/>
        </p:nvPicPr>
        <p:blipFill rotWithShape="1">
          <a:blip r:embed="rId12">
            <a:alphaModFix/>
          </a:blip>
          <a:srcRect b="0" l="0" r="0" t="0"/>
          <a:stretch/>
        </p:blipFill>
        <p:spPr>
          <a:xfrm>
            <a:off x="3619952" y="6261100"/>
            <a:ext cx="17756819" cy="12700"/>
          </a:xfrm>
          <a:prstGeom prst="rect">
            <a:avLst/>
          </a:prstGeom>
          <a:noFill/>
          <a:ln>
            <a:noFill/>
          </a:ln>
        </p:spPr>
      </p:pic>
      <p:sp>
        <p:nvSpPr>
          <p:cNvPr id="608" name="Google Shape;608;p21"/>
          <p:cNvSpPr/>
          <p:nvPr/>
        </p:nvSpPr>
        <p:spPr>
          <a:xfrm>
            <a:off x="3010276" y="73723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2874793" y="73723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610" name="Google Shape;610;p21"/>
          <p:cNvPicPr preferRelativeResize="0"/>
          <p:nvPr/>
        </p:nvPicPr>
        <p:blipFill rotWithShape="1">
          <a:blip r:embed="rId11">
            <a:alphaModFix/>
          </a:blip>
          <a:srcRect b="0" l="0" r="0" t="0"/>
          <a:stretch/>
        </p:blipFill>
        <p:spPr>
          <a:xfrm>
            <a:off x="3619952" y="7677150"/>
            <a:ext cx="17756819" cy="1"/>
          </a:xfrm>
          <a:prstGeom prst="rect">
            <a:avLst/>
          </a:prstGeom>
          <a:noFill/>
          <a:ln>
            <a:noFill/>
          </a:ln>
        </p:spPr>
      </p:pic>
      <p:pic>
        <p:nvPicPr>
          <p:cNvPr descr=" " id="611" name="Google Shape;611;p21"/>
          <p:cNvPicPr preferRelativeResize="0"/>
          <p:nvPr/>
        </p:nvPicPr>
        <p:blipFill rotWithShape="1">
          <a:blip r:embed="rId13">
            <a:alphaModFix/>
          </a:blip>
          <a:srcRect b="0" l="0" r="0" t="0"/>
          <a:stretch/>
        </p:blipFill>
        <p:spPr>
          <a:xfrm>
            <a:off x="3619952" y="7664450"/>
            <a:ext cx="17756819" cy="12700"/>
          </a:xfrm>
          <a:prstGeom prst="rect">
            <a:avLst/>
          </a:prstGeom>
          <a:noFill/>
          <a:ln>
            <a:noFill/>
          </a:ln>
        </p:spPr>
      </p:pic>
      <p:sp>
        <p:nvSpPr>
          <p:cNvPr id="612" name="Google Shape;612;p21"/>
          <p:cNvSpPr/>
          <p:nvPr/>
        </p:nvSpPr>
        <p:spPr>
          <a:xfrm>
            <a:off x="3010276" y="8775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1"/>
          <p:cNvSpPr/>
          <p:nvPr/>
        </p:nvSpPr>
        <p:spPr>
          <a:xfrm>
            <a:off x="2874793" y="8775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614" name="Google Shape;614;p21"/>
          <p:cNvPicPr preferRelativeResize="0"/>
          <p:nvPr/>
        </p:nvPicPr>
        <p:blipFill rotWithShape="1">
          <a:blip r:embed="rId11">
            <a:alphaModFix/>
          </a:blip>
          <a:srcRect b="0" l="0" r="0" t="0"/>
          <a:stretch/>
        </p:blipFill>
        <p:spPr>
          <a:xfrm>
            <a:off x="3619952" y="9080500"/>
            <a:ext cx="17756819" cy="1"/>
          </a:xfrm>
          <a:prstGeom prst="rect">
            <a:avLst/>
          </a:prstGeom>
          <a:noFill/>
          <a:ln>
            <a:noFill/>
          </a:ln>
        </p:spPr>
      </p:pic>
      <p:pic>
        <p:nvPicPr>
          <p:cNvPr descr=" " id="615" name="Google Shape;615;p21"/>
          <p:cNvPicPr preferRelativeResize="0"/>
          <p:nvPr/>
        </p:nvPicPr>
        <p:blipFill rotWithShape="1">
          <a:blip r:embed="rId12">
            <a:alphaModFix/>
          </a:blip>
          <a:srcRect b="0" l="0" r="0" t="0"/>
          <a:stretch/>
        </p:blipFill>
        <p:spPr>
          <a:xfrm>
            <a:off x="3619952" y="9067800"/>
            <a:ext cx="17756819" cy="12700"/>
          </a:xfrm>
          <a:prstGeom prst="rect">
            <a:avLst/>
          </a:prstGeom>
          <a:noFill/>
          <a:ln>
            <a:noFill/>
          </a:ln>
        </p:spPr>
      </p:pic>
      <p:sp>
        <p:nvSpPr>
          <p:cNvPr id="616" name="Google Shape;616;p21"/>
          <p:cNvSpPr/>
          <p:nvPr/>
        </p:nvSpPr>
        <p:spPr>
          <a:xfrm>
            <a:off x="3010276" y="101790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1"/>
          <p:cNvSpPr/>
          <p:nvPr/>
        </p:nvSpPr>
        <p:spPr>
          <a:xfrm>
            <a:off x="2874793" y="101790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618" name="Google Shape;618;p21"/>
          <p:cNvPicPr preferRelativeResize="0"/>
          <p:nvPr/>
        </p:nvPicPr>
        <p:blipFill rotWithShape="1">
          <a:blip r:embed="rId11">
            <a:alphaModFix/>
          </a:blip>
          <a:srcRect b="0" l="0" r="0" t="0"/>
          <a:stretch/>
        </p:blipFill>
        <p:spPr>
          <a:xfrm>
            <a:off x="3619952" y="10483850"/>
            <a:ext cx="17756819" cy="1"/>
          </a:xfrm>
          <a:prstGeom prst="rect">
            <a:avLst/>
          </a:prstGeom>
          <a:noFill/>
          <a:ln>
            <a:noFill/>
          </a:ln>
        </p:spPr>
      </p:pic>
      <p:pic>
        <p:nvPicPr>
          <p:cNvPr descr=" " id="619" name="Google Shape;619;p21"/>
          <p:cNvPicPr preferRelativeResize="0"/>
          <p:nvPr/>
        </p:nvPicPr>
        <p:blipFill rotWithShape="1">
          <a:blip r:embed="rId13">
            <a:alphaModFix/>
          </a:blip>
          <a:srcRect b="0" l="0" r="0" t="0"/>
          <a:stretch/>
        </p:blipFill>
        <p:spPr>
          <a:xfrm>
            <a:off x="3619952" y="10471150"/>
            <a:ext cx="17756819" cy="12700"/>
          </a:xfrm>
          <a:prstGeom prst="rect">
            <a:avLst/>
          </a:prstGeom>
          <a:noFill/>
          <a:ln>
            <a:noFill/>
          </a:ln>
        </p:spPr>
      </p:pic>
      <p:sp>
        <p:nvSpPr>
          <p:cNvPr id="620" name="Google Shape;620;p21"/>
          <p:cNvSpPr/>
          <p:nvPr/>
        </p:nvSpPr>
        <p:spPr>
          <a:xfrm>
            <a:off x="3010276" y="115824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1"/>
          <p:cNvSpPr/>
          <p:nvPr/>
        </p:nvSpPr>
        <p:spPr>
          <a:xfrm>
            <a:off x="2874793" y="115824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622" name="Google Shape;622;p21"/>
          <p:cNvPicPr preferRelativeResize="0"/>
          <p:nvPr/>
        </p:nvPicPr>
        <p:blipFill rotWithShape="1">
          <a:blip r:embed="rId14">
            <a:alphaModFix/>
          </a:blip>
          <a:srcRect b="0" l="0" r="0" t="0"/>
          <a:stretch/>
        </p:blipFill>
        <p:spPr>
          <a:xfrm>
            <a:off x="3619952" y="12090400"/>
            <a:ext cx="17756819" cy="101600"/>
          </a:xfrm>
          <a:prstGeom prst="rect">
            <a:avLst/>
          </a:prstGeom>
          <a:noFill/>
          <a:ln>
            <a:noFill/>
          </a:ln>
        </p:spPr>
      </p:pic>
      <p:pic>
        <p:nvPicPr>
          <p:cNvPr descr=" " id="623" name="Google Shape;623;p21"/>
          <p:cNvPicPr preferRelativeResize="0"/>
          <p:nvPr/>
        </p:nvPicPr>
        <p:blipFill rotWithShape="1">
          <a:blip r:embed="rId15">
            <a:alphaModFix/>
          </a:blip>
          <a:srcRect b="0" l="0" r="0" t="0"/>
          <a:stretch/>
        </p:blipFill>
        <p:spPr>
          <a:xfrm>
            <a:off x="3619952" y="12090400"/>
            <a:ext cx="17756819" cy="12700"/>
          </a:xfrm>
          <a:prstGeom prst="rect">
            <a:avLst/>
          </a:prstGeom>
          <a:noFill/>
          <a:ln>
            <a:noFill/>
          </a:ln>
        </p:spPr>
      </p:pic>
      <p:pic>
        <p:nvPicPr>
          <p:cNvPr descr=" " id="624" name="Google Shape;624;p21"/>
          <p:cNvPicPr preferRelativeResize="0"/>
          <p:nvPr/>
        </p:nvPicPr>
        <p:blipFill rotWithShape="1">
          <a:blip r:embed="rId16">
            <a:alphaModFix/>
          </a:blip>
          <a:srcRect b="0" l="0" r="0" t="0"/>
          <a:stretch/>
        </p:blipFill>
        <p:spPr>
          <a:xfrm>
            <a:off x="3619952" y="12090400"/>
            <a:ext cx="12702" cy="101600"/>
          </a:xfrm>
          <a:prstGeom prst="rect">
            <a:avLst/>
          </a:prstGeom>
          <a:noFill/>
          <a:ln>
            <a:noFill/>
          </a:ln>
        </p:spPr>
      </p:pic>
      <p:pic>
        <p:nvPicPr>
          <p:cNvPr descr=" " id="625" name="Google Shape;625;p21"/>
          <p:cNvPicPr preferRelativeResize="0"/>
          <p:nvPr/>
        </p:nvPicPr>
        <p:blipFill rotWithShape="1">
          <a:blip r:embed="rId16">
            <a:alphaModFix/>
          </a:blip>
          <a:srcRect b="0" l="0" r="0" t="0"/>
          <a:stretch/>
        </p:blipFill>
        <p:spPr>
          <a:xfrm>
            <a:off x="21364070" y="12090400"/>
            <a:ext cx="12702" cy="101600"/>
          </a:xfrm>
          <a:prstGeom prst="rect">
            <a:avLst/>
          </a:prstGeom>
          <a:noFill/>
          <a:ln>
            <a:noFill/>
          </a:ln>
        </p:spPr>
      </p:pic>
      <p:sp>
        <p:nvSpPr>
          <p:cNvPr id="626" name="Google Shape;626;p21"/>
          <p:cNvSpPr/>
          <p:nvPr/>
        </p:nvSpPr>
        <p:spPr>
          <a:xfrm>
            <a:off x="3619952" y="31623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p21"/>
          <p:cNvPicPr preferRelativeResize="0"/>
          <p:nvPr/>
        </p:nvPicPr>
        <p:blipFill rotWithShape="1">
          <a:blip r:embed="rId17">
            <a:alphaModFix/>
          </a:blip>
          <a:srcRect b="0" l="0" r="0" t="0"/>
          <a:stretch/>
        </p:blipFill>
        <p:spPr>
          <a:xfrm>
            <a:off x="3619952" y="3162300"/>
            <a:ext cx="2536689" cy="9258300"/>
          </a:xfrm>
          <a:prstGeom prst="rect">
            <a:avLst/>
          </a:prstGeom>
          <a:noFill/>
          <a:ln>
            <a:noFill/>
          </a:ln>
        </p:spPr>
      </p:pic>
      <p:sp>
        <p:nvSpPr>
          <p:cNvPr id="628" name="Google Shape;628;p21"/>
          <p:cNvSpPr/>
          <p:nvPr/>
        </p:nvSpPr>
        <p:spPr>
          <a:xfrm>
            <a:off x="444132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2015</a:t>
            </a:r>
            <a:endParaRPr b="0" i="0" sz="3200" u="none" cap="none" strike="noStrike">
              <a:solidFill>
                <a:schemeClr val="dk1"/>
              </a:solidFill>
              <a:latin typeface="Calibri"/>
              <a:ea typeface="Calibri"/>
              <a:cs typeface="Calibri"/>
              <a:sym typeface="Calibri"/>
            </a:endParaRPr>
          </a:p>
        </p:txBody>
      </p:sp>
      <p:pic>
        <p:nvPicPr>
          <p:cNvPr descr=" " id="629" name="Google Shape;629;p21"/>
          <p:cNvPicPr preferRelativeResize="0"/>
          <p:nvPr/>
        </p:nvPicPr>
        <p:blipFill rotWithShape="1">
          <a:blip r:embed="rId16">
            <a:alphaModFix/>
          </a:blip>
          <a:srcRect b="0" l="0" r="0" t="0"/>
          <a:stretch/>
        </p:blipFill>
        <p:spPr>
          <a:xfrm>
            <a:off x="3619952" y="12090400"/>
            <a:ext cx="12702" cy="101600"/>
          </a:xfrm>
          <a:prstGeom prst="rect">
            <a:avLst/>
          </a:prstGeom>
          <a:noFill/>
          <a:ln>
            <a:noFill/>
          </a:ln>
        </p:spPr>
      </p:pic>
      <p:pic>
        <p:nvPicPr>
          <p:cNvPr descr=" " id="630" name="Google Shape;630;p21"/>
          <p:cNvPicPr preferRelativeResize="0"/>
          <p:nvPr/>
        </p:nvPicPr>
        <p:blipFill rotWithShape="1">
          <a:blip r:embed="rId18">
            <a:alphaModFix/>
          </a:blip>
          <a:srcRect b="0" l="0" r="0" t="0"/>
          <a:stretch/>
        </p:blipFill>
        <p:spPr>
          <a:xfrm>
            <a:off x="6156642" y="3162300"/>
            <a:ext cx="2536689" cy="9258300"/>
          </a:xfrm>
          <a:prstGeom prst="rect">
            <a:avLst/>
          </a:prstGeom>
          <a:noFill/>
          <a:ln>
            <a:noFill/>
          </a:ln>
        </p:spPr>
      </p:pic>
      <p:sp>
        <p:nvSpPr>
          <p:cNvPr id="631" name="Google Shape;631;p21"/>
          <p:cNvSpPr/>
          <p:nvPr/>
        </p:nvSpPr>
        <p:spPr>
          <a:xfrm>
            <a:off x="6978011"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2016</a:t>
            </a:r>
            <a:endParaRPr b="0" i="0" sz="3200" u="none" cap="none" strike="noStrike">
              <a:solidFill>
                <a:schemeClr val="dk1"/>
              </a:solidFill>
              <a:latin typeface="Calibri"/>
              <a:ea typeface="Calibri"/>
              <a:cs typeface="Calibri"/>
              <a:sym typeface="Calibri"/>
            </a:endParaRPr>
          </a:p>
        </p:txBody>
      </p:sp>
      <p:pic>
        <p:nvPicPr>
          <p:cNvPr descr=" " id="632" name="Google Shape;632;p21"/>
          <p:cNvPicPr preferRelativeResize="0"/>
          <p:nvPr/>
        </p:nvPicPr>
        <p:blipFill rotWithShape="1">
          <a:blip r:embed="rId19">
            <a:alphaModFix/>
          </a:blip>
          <a:srcRect b="0" l="0" r="0" t="0"/>
          <a:stretch/>
        </p:blipFill>
        <p:spPr>
          <a:xfrm>
            <a:off x="6156642" y="12090400"/>
            <a:ext cx="12702" cy="101600"/>
          </a:xfrm>
          <a:prstGeom prst="rect">
            <a:avLst/>
          </a:prstGeom>
          <a:noFill/>
          <a:ln>
            <a:noFill/>
          </a:ln>
        </p:spPr>
      </p:pic>
      <p:pic>
        <p:nvPicPr>
          <p:cNvPr descr=" " id="633" name="Google Shape;633;p21"/>
          <p:cNvPicPr preferRelativeResize="0"/>
          <p:nvPr/>
        </p:nvPicPr>
        <p:blipFill rotWithShape="1">
          <a:blip r:embed="rId18">
            <a:alphaModFix/>
          </a:blip>
          <a:srcRect b="0" l="0" r="0" t="0"/>
          <a:stretch/>
        </p:blipFill>
        <p:spPr>
          <a:xfrm>
            <a:off x="8693328" y="3162300"/>
            <a:ext cx="2536689" cy="9258300"/>
          </a:xfrm>
          <a:prstGeom prst="rect">
            <a:avLst/>
          </a:prstGeom>
          <a:noFill/>
          <a:ln>
            <a:noFill/>
          </a:ln>
        </p:spPr>
      </p:pic>
      <p:sp>
        <p:nvSpPr>
          <p:cNvPr id="634" name="Google Shape;634;p21"/>
          <p:cNvSpPr/>
          <p:nvPr/>
        </p:nvSpPr>
        <p:spPr>
          <a:xfrm>
            <a:off x="9540101" y="12217400"/>
            <a:ext cx="834071"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2017</a:t>
            </a:r>
            <a:endParaRPr b="0" i="0" sz="3200" u="none" cap="none" strike="noStrike">
              <a:solidFill>
                <a:schemeClr val="dk1"/>
              </a:solidFill>
              <a:latin typeface="Calibri"/>
              <a:ea typeface="Calibri"/>
              <a:cs typeface="Calibri"/>
              <a:sym typeface="Calibri"/>
            </a:endParaRPr>
          </a:p>
        </p:txBody>
      </p:sp>
      <p:pic>
        <p:nvPicPr>
          <p:cNvPr descr=" " id="635" name="Google Shape;635;p21"/>
          <p:cNvPicPr preferRelativeResize="0"/>
          <p:nvPr/>
        </p:nvPicPr>
        <p:blipFill rotWithShape="1">
          <a:blip r:embed="rId20">
            <a:alphaModFix/>
          </a:blip>
          <a:srcRect b="0" l="0" r="0" t="0"/>
          <a:stretch/>
        </p:blipFill>
        <p:spPr>
          <a:xfrm>
            <a:off x="8693328" y="12090400"/>
            <a:ext cx="12702" cy="101600"/>
          </a:xfrm>
          <a:prstGeom prst="rect">
            <a:avLst/>
          </a:prstGeom>
          <a:noFill/>
          <a:ln>
            <a:noFill/>
          </a:ln>
        </p:spPr>
      </p:pic>
      <p:pic>
        <p:nvPicPr>
          <p:cNvPr descr=" " id="636" name="Google Shape;636;p21"/>
          <p:cNvPicPr preferRelativeResize="0"/>
          <p:nvPr/>
        </p:nvPicPr>
        <p:blipFill rotWithShape="1">
          <a:blip r:embed="rId17">
            <a:alphaModFix/>
          </a:blip>
          <a:srcRect b="0" l="0" r="0" t="0"/>
          <a:stretch/>
        </p:blipFill>
        <p:spPr>
          <a:xfrm>
            <a:off x="11230017" y="3162300"/>
            <a:ext cx="2536689" cy="9258300"/>
          </a:xfrm>
          <a:prstGeom prst="rect">
            <a:avLst/>
          </a:prstGeom>
          <a:noFill/>
          <a:ln>
            <a:noFill/>
          </a:ln>
        </p:spPr>
      </p:pic>
      <p:sp>
        <p:nvSpPr>
          <p:cNvPr id="637" name="Google Shape;637;p21"/>
          <p:cNvSpPr/>
          <p:nvPr/>
        </p:nvSpPr>
        <p:spPr>
          <a:xfrm>
            <a:off x="12051387" y="12217400"/>
            <a:ext cx="884877"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2018</a:t>
            </a:r>
            <a:endParaRPr b="0" i="0" sz="3200" u="none" cap="none" strike="noStrike">
              <a:solidFill>
                <a:schemeClr val="dk1"/>
              </a:solidFill>
              <a:latin typeface="Calibri"/>
              <a:ea typeface="Calibri"/>
              <a:cs typeface="Calibri"/>
              <a:sym typeface="Calibri"/>
            </a:endParaRPr>
          </a:p>
        </p:txBody>
      </p:sp>
      <p:pic>
        <p:nvPicPr>
          <p:cNvPr descr=" " id="638" name="Google Shape;638;p21"/>
          <p:cNvPicPr preferRelativeResize="0"/>
          <p:nvPr/>
        </p:nvPicPr>
        <p:blipFill rotWithShape="1">
          <a:blip r:embed="rId21">
            <a:alphaModFix/>
          </a:blip>
          <a:srcRect b="0" l="0" r="0" t="0"/>
          <a:stretch/>
        </p:blipFill>
        <p:spPr>
          <a:xfrm>
            <a:off x="11230017" y="12090400"/>
            <a:ext cx="12702" cy="101600"/>
          </a:xfrm>
          <a:prstGeom prst="rect">
            <a:avLst/>
          </a:prstGeom>
          <a:noFill/>
          <a:ln>
            <a:noFill/>
          </a:ln>
        </p:spPr>
      </p:pic>
      <p:pic>
        <p:nvPicPr>
          <p:cNvPr descr=" " id="639" name="Google Shape;639;p21"/>
          <p:cNvPicPr preferRelativeResize="0"/>
          <p:nvPr/>
        </p:nvPicPr>
        <p:blipFill rotWithShape="1">
          <a:blip r:embed="rId18">
            <a:alphaModFix/>
          </a:blip>
          <a:srcRect b="0" l="0" r="0" t="0"/>
          <a:stretch/>
        </p:blipFill>
        <p:spPr>
          <a:xfrm>
            <a:off x="13766707" y="3162300"/>
            <a:ext cx="2536689" cy="9258300"/>
          </a:xfrm>
          <a:prstGeom prst="rect">
            <a:avLst/>
          </a:prstGeom>
          <a:noFill/>
          <a:ln>
            <a:noFill/>
          </a:ln>
        </p:spPr>
      </p:pic>
      <p:sp>
        <p:nvSpPr>
          <p:cNvPr id="640" name="Google Shape;640;p21"/>
          <p:cNvSpPr/>
          <p:nvPr/>
        </p:nvSpPr>
        <p:spPr>
          <a:xfrm>
            <a:off x="14588076"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2019</a:t>
            </a:r>
            <a:endParaRPr b="0" i="0" sz="3200" u="none" cap="none" strike="noStrike">
              <a:solidFill>
                <a:schemeClr val="dk1"/>
              </a:solidFill>
              <a:latin typeface="Calibri"/>
              <a:ea typeface="Calibri"/>
              <a:cs typeface="Calibri"/>
              <a:sym typeface="Calibri"/>
            </a:endParaRPr>
          </a:p>
        </p:txBody>
      </p:sp>
      <p:pic>
        <p:nvPicPr>
          <p:cNvPr descr=" " id="641" name="Google Shape;641;p21"/>
          <p:cNvPicPr preferRelativeResize="0"/>
          <p:nvPr/>
        </p:nvPicPr>
        <p:blipFill rotWithShape="1">
          <a:blip r:embed="rId22">
            <a:alphaModFix/>
          </a:blip>
          <a:srcRect b="0" l="0" r="0" t="0"/>
          <a:stretch/>
        </p:blipFill>
        <p:spPr>
          <a:xfrm>
            <a:off x="13766707" y="12090400"/>
            <a:ext cx="12702" cy="101600"/>
          </a:xfrm>
          <a:prstGeom prst="rect">
            <a:avLst/>
          </a:prstGeom>
          <a:noFill/>
          <a:ln>
            <a:noFill/>
          </a:ln>
        </p:spPr>
      </p:pic>
      <p:pic>
        <p:nvPicPr>
          <p:cNvPr descr=" " id="642" name="Google Shape;642;p21"/>
          <p:cNvPicPr preferRelativeResize="0"/>
          <p:nvPr/>
        </p:nvPicPr>
        <p:blipFill rotWithShape="1">
          <a:blip r:embed="rId18">
            <a:alphaModFix/>
          </a:blip>
          <a:srcRect b="0" l="0" r="0" t="0"/>
          <a:stretch/>
        </p:blipFill>
        <p:spPr>
          <a:xfrm>
            <a:off x="16303393" y="3162300"/>
            <a:ext cx="2536689" cy="9258300"/>
          </a:xfrm>
          <a:prstGeom prst="rect">
            <a:avLst/>
          </a:prstGeom>
          <a:noFill/>
          <a:ln>
            <a:noFill/>
          </a:ln>
        </p:spPr>
      </p:pic>
      <p:sp>
        <p:nvSpPr>
          <p:cNvPr id="643" name="Google Shape;643;p21"/>
          <p:cNvSpPr/>
          <p:nvPr/>
        </p:nvSpPr>
        <p:spPr>
          <a:xfrm>
            <a:off x="17086658" y="12217400"/>
            <a:ext cx="948385"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2020</a:t>
            </a:r>
            <a:endParaRPr b="0" i="0" sz="3200" u="none" cap="none" strike="noStrike">
              <a:solidFill>
                <a:schemeClr val="dk1"/>
              </a:solidFill>
              <a:latin typeface="Calibri"/>
              <a:ea typeface="Calibri"/>
              <a:cs typeface="Calibri"/>
              <a:sym typeface="Calibri"/>
            </a:endParaRPr>
          </a:p>
        </p:txBody>
      </p:sp>
      <p:pic>
        <p:nvPicPr>
          <p:cNvPr descr=" " id="644" name="Google Shape;644;p21"/>
          <p:cNvPicPr preferRelativeResize="0"/>
          <p:nvPr/>
        </p:nvPicPr>
        <p:blipFill rotWithShape="1">
          <a:blip r:embed="rId23">
            <a:alphaModFix/>
          </a:blip>
          <a:srcRect b="0" l="0" r="0" t="0"/>
          <a:stretch/>
        </p:blipFill>
        <p:spPr>
          <a:xfrm>
            <a:off x="16303393" y="12090400"/>
            <a:ext cx="12702" cy="101600"/>
          </a:xfrm>
          <a:prstGeom prst="rect">
            <a:avLst/>
          </a:prstGeom>
          <a:noFill/>
          <a:ln>
            <a:noFill/>
          </a:ln>
        </p:spPr>
      </p:pic>
      <p:pic>
        <p:nvPicPr>
          <p:cNvPr descr=" " id="645" name="Google Shape;645;p21"/>
          <p:cNvPicPr preferRelativeResize="0"/>
          <p:nvPr/>
        </p:nvPicPr>
        <p:blipFill rotWithShape="1">
          <a:blip r:embed="rId17">
            <a:alphaModFix/>
          </a:blip>
          <a:srcRect b="0" l="0" r="0" t="0"/>
          <a:stretch/>
        </p:blipFill>
        <p:spPr>
          <a:xfrm>
            <a:off x="18840082" y="3162300"/>
            <a:ext cx="2536689" cy="9258300"/>
          </a:xfrm>
          <a:prstGeom prst="rect">
            <a:avLst/>
          </a:prstGeom>
          <a:noFill/>
          <a:ln>
            <a:noFill/>
          </a:ln>
        </p:spPr>
      </p:pic>
      <p:sp>
        <p:nvSpPr>
          <p:cNvPr id="646" name="Google Shape;646;p21"/>
          <p:cNvSpPr/>
          <p:nvPr/>
        </p:nvSpPr>
        <p:spPr>
          <a:xfrm>
            <a:off x="1966145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2021</a:t>
            </a:r>
            <a:endParaRPr b="0" i="0" sz="3200" u="none" cap="none" strike="noStrike">
              <a:solidFill>
                <a:schemeClr val="dk1"/>
              </a:solidFill>
              <a:latin typeface="Calibri"/>
              <a:ea typeface="Calibri"/>
              <a:cs typeface="Calibri"/>
              <a:sym typeface="Calibri"/>
            </a:endParaRPr>
          </a:p>
        </p:txBody>
      </p:sp>
      <p:pic>
        <p:nvPicPr>
          <p:cNvPr descr=" " id="647" name="Google Shape;647;p21"/>
          <p:cNvPicPr preferRelativeResize="0"/>
          <p:nvPr/>
        </p:nvPicPr>
        <p:blipFill rotWithShape="1">
          <a:blip r:embed="rId24">
            <a:alphaModFix/>
          </a:blip>
          <a:srcRect b="0" l="0" r="0" t="0"/>
          <a:stretch/>
        </p:blipFill>
        <p:spPr>
          <a:xfrm>
            <a:off x="18840082" y="12090400"/>
            <a:ext cx="12702" cy="101600"/>
          </a:xfrm>
          <a:prstGeom prst="rect">
            <a:avLst/>
          </a:prstGeom>
          <a:noFill/>
          <a:ln>
            <a:noFill/>
          </a:ln>
        </p:spPr>
      </p:pic>
      <p:sp>
        <p:nvSpPr>
          <p:cNvPr id="648" name="Google Shape;648;p21"/>
          <p:cNvSpPr/>
          <p:nvPr/>
        </p:nvSpPr>
        <p:spPr>
          <a:xfrm>
            <a:off x="5537892" y="7569200"/>
            <a:ext cx="1625803" cy="1625600"/>
          </a:xfrm>
          <a:prstGeom prst="roundRect">
            <a:avLst>
              <a:gd fmla="val 781313" name="adj"/>
            </a:avLst>
          </a:prstGeom>
          <a:solidFill>
            <a:srgbClr val="99A5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1"/>
          <p:cNvSpPr/>
          <p:nvPr/>
        </p:nvSpPr>
        <p:spPr>
          <a:xfrm>
            <a:off x="6077710" y="7899400"/>
            <a:ext cx="54616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B</a:t>
            </a:r>
            <a:endParaRPr b="0" i="0" sz="4800" u="none" cap="none" strike="noStrike">
              <a:solidFill>
                <a:schemeClr val="dk1"/>
              </a:solidFill>
              <a:latin typeface="Calibri"/>
              <a:ea typeface="Calibri"/>
              <a:cs typeface="Calibri"/>
              <a:sym typeface="Calibri"/>
            </a:endParaRPr>
          </a:p>
        </p:txBody>
      </p:sp>
      <p:sp>
        <p:nvSpPr>
          <p:cNvPr id="650" name="Google Shape;650;p21"/>
          <p:cNvSpPr/>
          <p:nvPr/>
        </p:nvSpPr>
        <p:spPr>
          <a:xfrm>
            <a:off x="11672759" y="7493000"/>
            <a:ext cx="2464108" cy="2463800"/>
          </a:xfrm>
          <a:prstGeom prst="roundRect">
            <a:avLst>
              <a:gd fmla="val 515505" name="adj"/>
            </a:avLst>
          </a:prstGeom>
          <a:solidFill>
            <a:srgbClr val="FFD8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1"/>
          <p:cNvSpPr/>
          <p:nvPr/>
        </p:nvSpPr>
        <p:spPr>
          <a:xfrm>
            <a:off x="12593624" y="8242300"/>
            <a:ext cx="62237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C</a:t>
            </a:r>
            <a:endParaRPr b="0" i="0" sz="4800" u="none" cap="none" strike="noStrike">
              <a:solidFill>
                <a:schemeClr val="dk1"/>
              </a:solidFill>
              <a:latin typeface="Calibri"/>
              <a:ea typeface="Calibri"/>
              <a:cs typeface="Calibri"/>
              <a:sym typeface="Calibri"/>
            </a:endParaRPr>
          </a:p>
        </p:txBody>
      </p:sp>
      <p:sp>
        <p:nvSpPr>
          <p:cNvPr id="652" name="Google Shape;652;p21"/>
          <p:cNvSpPr/>
          <p:nvPr/>
        </p:nvSpPr>
        <p:spPr>
          <a:xfrm>
            <a:off x="16753394" y="5384800"/>
            <a:ext cx="1105038" cy="1104900"/>
          </a:xfrm>
          <a:prstGeom prst="roundRect">
            <a:avLst>
              <a:gd fmla="val 1149517"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1"/>
          <p:cNvSpPr/>
          <p:nvPr/>
        </p:nvSpPr>
        <p:spPr>
          <a:xfrm>
            <a:off x="16994724" y="5454650"/>
            <a:ext cx="62237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A5FF"/>
              </a:buClr>
              <a:buSzPts val="4800"/>
              <a:buFont typeface="Marcellus"/>
              <a:buNone/>
            </a:pPr>
            <a:r>
              <a:rPr b="0" i="0" lang="en-US" sz="4800" u="none" cap="none" strike="noStrike">
                <a:solidFill>
                  <a:srgbClr val="99A5FF"/>
                </a:solidFill>
                <a:latin typeface="Marcellus"/>
                <a:ea typeface="Marcellus"/>
                <a:cs typeface="Marcellus"/>
                <a:sym typeface="Marcellus"/>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8" name="Shape 658"/>
        <p:cNvGrpSpPr/>
        <p:nvPr/>
      </p:nvGrpSpPr>
      <p:grpSpPr>
        <a:xfrm>
          <a:off x="0" y="0"/>
          <a:ext cx="0" cy="0"/>
          <a:chOff x="0" y="0"/>
          <a:chExt cx="0" cy="0"/>
        </a:xfrm>
      </p:grpSpPr>
      <p:pic>
        <p:nvPicPr>
          <p:cNvPr descr=" " id="659" name="Google Shape;659;p22"/>
          <p:cNvPicPr preferRelativeResize="0"/>
          <p:nvPr/>
        </p:nvPicPr>
        <p:blipFill rotWithShape="1">
          <a:blip r:embed="rId3">
            <a:alphaModFix/>
          </a:blip>
          <a:srcRect b="0" l="0" r="0" t="0"/>
          <a:stretch/>
        </p:blipFill>
        <p:spPr>
          <a:xfrm>
            <a:off x="22138867" y="11252200"/>
            <a:ext cx="1714714" cy="1714500"/>
          </a:xfrm>
          <a:prstGeom prst="rect">
            <a:avLst/>
          </a:prstGeom>
          <a:noFill/>
          <a:ln>
            <a:noFill/>
          </a:ln>
        </p:spPr>
      </p:pic>
      <p:pic>
        <p:nvPicPr>
          <p:cNvPr descr=" " id="660" name="Google Shape;660;p22"/>
          <p:cNvPicPr preferRelativeResize="0"/>
          <p:nvPr/>
        </p:nvPicPr>
        <p:blipFill rotWithShape="1">
          <a:blip r:embed="rId4">
            <a:alphaModFix/>
          </a:blip>
          <a:srcRect b="0" l="0" r="0" t="0"/>
          <a:stretch/>
        </p:blipFill>
        <p:spPr>
          <a:xfrm>
            <a:off x="22124516" y="6162923"/>
            <a:ext cx="2262532" cy="2041277"/>
          </a:xfrm>
          <a:prstGeom prst="rect">
            <a:avLst/>
          </a:prstGeom>
          <a:noFill/>
          <a:ln>
            <a:noFill/>
          </a:ln>
        </p:spPr>
      </p:pic>
      <p:pic>
        <p:nvPicPr>
          <p:cNvPr descr=" " id="661" name="Google Shape;661;p22"/>
          <p:cNvPicPr preferRelativeResize="0"/>
          <p:nvPr/>
        </p:nvPicPr>
        <p:blipFill rotWithShape="1">
          <a:blip r:embed="rId5">
            <a:alphaModFix/>
          </a:blip>
          <a:srcRect b="0" l="0" r="0" t="0"/>
          <a:stretch/>
        </p:blipFill>
        <p:spPr>
          <a:xfrm>
            <a:off x="16531752" y="0"/>
            <a:ext cx="7855296" cy="3924300"/>
          </a:xfrm>
          <a:prstGeom prst="rect">
            <a:avLst/>
          </a:prstGeom>
          <a:noFill/>
          <a:ln>
            <a:noFill/>
          </a:ln>
        </p:spPr>
      </p:pic>
      <p:pic>
        <p:nvPicPr>
          <p:cNvPr descr=" " id="662" name="Google Shape;662;p22"/>
          <p:cNvPicPr preferRelativeResize="0"/>
          <p:nvPr/>
        </p:nvPicPr>
        <p:blipFill rotWithShape="1">
          <a:blip r:embed="rId6">
            <a:alphaModFix/>
          </a:blip>
          <a:srcRect b="0" l="0" r="0" t="0"/>
          <a:stretch/>
        </p:blipFill>
        <p:spPr>
          <a:xfrm>
            <a:off x="322940" y="441821"/>
            <a:ext cx="1683911" cy="2860179"/>
          </a:xfrm>
          <a:prstGeom prst="rect">
            <a:avLst/>
          </a:prstGeom>
          <a:noFill/>
          <a:ln>
            <a:noFill/>
          </a:ln>
        </p:spPr>
      </p:pic>
      <p:sp>
        <p:nvSpPr>
          <p:cNvPr id="663" name="Google Shape;66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65" name="Google Shape;665;p22"/>
          <p:cNvPicPr preferRelativeResize="0"/>
          <p:nvPr/>
        </p:nvPicPr>
        <p:blipFill rotWithShape="1">
          <a:blip r:embed="rId8">
            <a:alphaModFix/>
          </a:blip>
          <a:srcRect b="0" l="0" r="0" t="0"/>
          <a:stretch/>
        </p:blipFill>
        <p:spPr>
          <a:xfrm>
            <a:off x="9132441" y="1231900"/>
            <a:ext cx="6122165" cy="1879600"/>
          </a:xfrm>
          <a:prstGeom prst="rect">
            <a:avLst/>
          </a:prstGeom>
          <a:noFill/>
          <a:ln>
            <a:noFill/>
          </a:ln>
        </p:spPr>
      </p:pic>
      <p:sp>
        <p:nvSpPr>
          <p:cNvPr id="666" name="Google Shape;666;p22"/>
          <p:cNvSpPr/>
          <p:nvPr/>
        </p:nvSpPr>
        <p:spPr>
          <a:xfrm>
            <a:off x="9894537" y="1536700"/>
            <a:ext cx="493668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667" name="Google Shape;667;p22"/>
          <p:cNvSpPr/>
          <p:nvPr/>
        </p:nvSpPr>
        <p:spPr>
          <a:xfrm>
            <a:off x="2070359"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2"/>
          <p:cNvPicPr preferRelativeResize="0"/>
          <p:nvPr/>
        </p:nvPicPr>
        <p:blipFill rotWithShape="1">
          <a:blip r:embed="rId9">
            <a:alphaModFix/>
          </a:blip>
          <a:srcRect b="0" l="0" r="0" t="0"/>
          <a:stretch/>
        </p:blipFill>
        <p:spPr>
          <a:xfrm>
            <a:off x="2070359" y="3943350"/>
            <a:ext cx="6096762" cy="6096000"/>
          </a:xfrm>
          <a:prstGeom prst="rect">
            <a:avLst/>
          </a:prstGeom>
          <a:noFill/>
          <a:ln>
            <a:noFill/>
          </a:ln>
        </p:spPr>
      </p:pic>
      <p:sp>
        <p:nvSpPr>
          <p:cNvPr id="669" name="Google Shape;669;p22"/>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2"/>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2"/>
          <p:cNvSpPr/>
          <p:nvPr/>
        </p:nvSpPr>
        <p:spPr>
          <a:xfrm>
            <a:off x="1968746"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72" name="Google Shape;672;p22"/>
          <p:cNvSpPr/>
          <p:nvPr/>
        </p:nvSpPr>
        <p:spPr>
          <a:xfrm>
            <a:off x="2002617"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73" name="Google Shape;673;p22"/>
          <p:cNvSpPr/>
          <p:nvPr/>
        </p:nvSpPr>
        <p:spPr>
          <a:xfrm>
            <a:off x="9145143"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2"/>
          <p:cNvPicPr preferRelativeResize="0"/>
          <p:nvPr/>
        </p:nvPicPr>
        <p:blipFill rotWithShape="1">
          <a:blip r:embed="rId10">
            <a:alphaModFix/>
          </a:blip>
          <a:srcRect b="0" l="0" r="0" t="0"/>
          <a:stretch/>
        </p:blipFill>
        <p:spPr>
          <a:xfrm>
            <a:off x="9145143" y="3943350"/>
            <a:ext cx="6096762" cy="6096000"/>
          </a:xfrm>
          <a:prstGeom prst="rect">
            <a:avLst/>
          </a:prstGeom>
          <a:noFill/>
          <a:ln>
            <a:noFill/>
          </a:ln>
        </p:spPr>
      </p:pic>
      <p:sp>
        <p:nvSpPr>
          <p:cNvPr id="675" name="Google Shape;675;p22"/>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2"/>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2"/>
          <p:cNvSpPr/>
          <p:nvPr/>
        </p:nvSpPr>
        <p:spPr>
          <a:xfrm>
            <a:off x="9043530"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78" name="Google Shape;678;p22"/>
          <p:cNvSpPr/>
          <p:nvPr/>
        </p:nvSpPr>
        <p:spPr>
          <a:xfrm>
            <a:off x="9077401"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79" name="Google Shape;679;p22"/>
          <p:cNvSpPr/>
          <p:nvPr/>
        </p:nvSpPr>
        <p:spPr>
          <a:xfrm>
            <a:off x="16219927"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p22"/>
          <p:cNvPicPr preferRelativeResize="0"/>
          <p:nvPr/>
        </p:nvPicPr>
        <p:blipFill rotWithShape="1">
          <a:blip r:embed="rId11">
            <a:alphaModFix/>
          </a:blip>
          <a:srcRect b="0" l="0" r="0" t="0"/>
          <a:stretch/>
        </p:blipFill>
        <p:spPr>
          <a:xfrm>
            <a:off x="16219927" y="3943350"/>
            <a:ext cx="6096762" cy="6096000"/>
          </a:xfrm>
          <a:prstGeom prst="rect">
            <a:avLst/>
          </a:prstGeom>
          <a:noFill/>
          <a:ln>
            <a:noFill/>
          </a:ln>
        </p:spPr>
      </p:pic>
      <p:sp>
        <p:nvSpPr>
          <p:cNvPr id="681" name="Google Shape;681;p22"/>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2"/>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2"/>
          <p:cNvSpPr/>
          <p:nvPr/>
        </p:nvSpPr>
        <p:spPr>
          <a:xfrm>
            <a:off x="16118315"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84" name="Google Shape;684;p22"/>
          <p:cNvSpPr/>
          <p:nvPr/>
        </p:nvSpPr>
        <p:spPr>
          <a:xfrm>
            <a:off x="16152185"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9" name="Shape 689"/>
        <p:cNvGrpSpPr/>
        <p:nvPr/>
      </p:nvGrpSpPr>
      <p:grpSpPr>
        <a:xfrm>
          <a:off x="0" y="0"/>
          <a:ext cx="0" cy="0"/>
          <a:chOff x="0" y="0"/>
          <a:chExt cx="0" cy="0"/>
        </a:xfrm>
      </p:grpSpPr>
      <p:sp>
        <p:nvSpPr>
          <p:cNvPr id="690" name="Google Shape;690;p23"/>
          <p:cNvSpPr/>
          <p:nvPr/>
        </p:nvSpPr>
        <p:spPr>
          <a:xfrm>
            <a:off x="3988298"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p23"/>
          <p:cNvPicPr preferRelativeResize="0"/>
          <p:nvPr/>
        </p:nvPicPr>
        <p:blipFill rotWithShape="1">
          <a:blip r:embed="rId3">
            <a:alphaModFix/>
          </a:blip>
          <a:srcRect b="0" l="0" r="0" t="0"/>
          <a:stretch/>
        </p:blipFill>
        <p:spPr>
          <a:xfrm>
            <a:off x="6109467" y="1041400"/>
            <a:ext cx="3238954" cy="1905918"/>
          </a:xfrm>
          <a:prstGeom prst="rect">
            <a:avLst/>
          </a:prstGeom>
          <a:noFill/>
          <a:ln>
            <a:noFill/>
          </a:ln>
        </p:spPr>
      </p:pic>
      <p:pic>
        <p:nvPicPr>
          <p:cNvPr descr=" " id="692" name="Google Shape;692;p23"/>
          <p:cNvPicPr preferRelativeResize="0"/>
          <p:nvPr/>
        </p:nvPicPr>
        <p:blipFill rotWithShape="1">
          <a:blip r:embed="rId4">
            <a:alphaModFix/>
          </a:blip>
          <a:srcRect b="0" l="0" r="0" t="0"/>
          <a:stretch/>
        </p:blipFill>
        <p:spPr>
          <a:xfrm>
            <a:off x="21329389" y="12134552"/>
            <a:ext cx="1906162" cy="1581448"/>
          </a:xfrm>
          <a:prstGeom prst="rect">
            <a:avLst/>
          </a:prstGeom>
          <a:noFill/>
          <a:ln>
            <a:noFill/>
          </a:ln>
        </p:spPr>
      </p:pic>
      <p:pic>
        <p:nvPicPr>
          <p:cNvPr descr=" " id="693" name="Google Shape;693;p23"/>
          <p:cNvPicPr preferRelativeResize="0"/>
          <p:nvPr/>
        </p:nvPicPr>
        <p:blipFill rotWithShape="1">
          <a:blip r:embed="rId5">
            <a:alphaModFix/>
          </a:blip>
          <a:srcRect b="0" l="0" r="0" t="0"/>
          <a:stretch/>
        </p:blipFill>
        <p:spPr>
          <a:xfrm>
            <a:off x="9689475" y="0"/>
            <a:ext cx="13459062" cy="13716000"/>
          </a:xfrm>
          <a:prstGeom prst="rect">
            <a:avLst/>
          </a:prstGeom>
          <a:noFill/>
          <a:ln>
            <a:noFill/>
          </a:ln>
        </p:spPr>
      </p:pic>
      <p:pic>
        <p:nvPicPr>
          <p:cNvPr descr=" " id="694" name="Google Shape;694;p23"/>
          <p:cNvPicPr preferRelativeResize="0"/>
          <p:nvPr/>
        </p:nvPicPr>
        <p:blipFill rotWithShape="1">
          <a:blip r:embed="rId6">
            <a:alphaModFix/>
          </a:blip>
          <a:srcRect b="0" l="0" r="0" t="0"/>
          <a:stretch/>
        </p:blipFill>
        <p:spPr>
          <a:xfrm>
            <a:off x="24196521" y="1676400"/>
            <a:ext cx="190527" cy="2537346"/>
          </a:xfrm>
          <a:prstGeom prst="rect">
            <a:avLst/>
          </a:prstGeom>
          <a:noFill/>
          <a:ln>
            <a:noFill/>
          </a:ln>
        </p:spPr>
      </p:pic>
      <p:pic>
        <p:nvPicPr>
          <p:cNvPr descr=" " id="695" name="Google Shape;695;p23"/>
          <p:cNvPicPr preferRelativeResize="0"/>
          <p:nvPr/>
        </p:nvPicPr>
        <p:blipFill rotWithShape="1">
          <a:blip r:embed="rId7">
            <a:alphaModFix/>
          </a:blip>
          <a:srcRect b="0" l="0" r="0" t="0"/>
          <a:stretch/>
        </p:blipFill>
        <p:spPr>
          <a:xfrm>
            <a:off x="4623372" y="9347200"/>
            <a:ext cx="2961228" cy="2537346"/>
          </a:xfrm>
          <a:prstGeom prst="rect">
            <a:avLst/>
          </a:prstGeom>
          <a:noFill/>
          <a:ln>
            <a:noFill/>
          </a:ln>
        </p:spPr>
      </p:pic>
      <p:sp>
        <p:nvSpPr>
          <p:cNvPr id="696" name="Google Shape;69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98" name="Google Shape;698;p23"/>
          <p:cNvSpPr/>
          <p:nvPr/>
        </p:nvSpPr>
        <p:spPr>
          <a:xfrm>
            <a:off x="10770946" y="2743200"/>
            <a:ext cx="10834454" cy="9017000"/>
          </a:xfrm>
          <a:prstGeom prst="roundRect">
            <a:avLst>
              <a:gd fmla="val 140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p23"/>
          <p:cNvPicPr preferRelativeResize="0"/>
          <p:nvPr/>
        </p:nvPicPr>
        <p:blipFill rotWithShape="1">
          <a:blip r:embed="rId9">
            <a:alphaModFix/>
          </a:blip>
          <a:srcRect b="0" l="0" r="0" t="0"/>
          <a:stretch/>
        </p:blipFill>
        <p:spPr>
          <a:xfrm>
            <a:off x="11583848" y="3556000"/>
            <a:ext cx="9500787" cy="3149600"/>
          </a:xfrm>
          <a:prstGeom prst="rect">
            <a:avLst/>
          </a:prstGeom>
          <a:noFill/>
          <a:ln>
            <a:noFill/>
          </a:ln>
        </p:spPr>
      </p:pic>
      <p:sp>
        <p:nvSpPr>
          <p:cNvPr id="700" name="Google Shape;700;p23"/>
          <p:cNvSpPr/>
          <p:nvPr/>
        </p:nvSpPr>
        <p:spPr>
          <a:xfrm>
            <a:off x="12345943" y="3860800"/>
            <a:ext cx="83153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01" name="Google Shape;701;p23"/>
          <p:cNvSpPr/>
          <p:nvPr/>
        </p:nvSpPr>
        <p:spPr>
          <a:xfrm>
            <a:off x="11583848" y="7315200"/>
            <a:ext cx="9344135"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2" name="Google Shape;702;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3" name="Google Shape;703;p23"/>
          <p:cNvPicPr preferRelativeResize="0"/>
          <p:nvPr/>
        </p:nvPicPr>
        <p:blipFill rotWithShape="1">
          <a:blip r:embed="rId11">
            <a:alphaModFix/>
          </a:blip>
          <a:srcRect b="0" l="0" r="0" t="0"/>
          <a:stretch/>
        </p:blipFill>
        <p:spPr>
          <a:xfrm>
            <a:off x="1155844" y="3086100"/>
            <a:ext cx="9474851" cy="92285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749394" y="10007600"/>
            <a:ext cx="5296562" cy="331838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21211651" y="0"/>
            <a:ext cx="3175397" cy="3125415"/>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749394" y="1739900"/>
            <a:ext cx="1114611" cy="999294"/>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20779797" y="10007600"/>
            <a:ext cx="2590814" cy="2824770"/>
          </a:xfrm>
          <a:prstGeom prst="rect">
            <a:avLst/>
          </a:prstGeom>
          <a:noFill/>
          <a:ln>
            <a:noFill/>
          </a:ln>
        </p:spPr>
      </p:pic>
      <p:sp>
        <p:nvSpPr>
          <p:cNvPr id="52" name="Google Shape;5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 name="Google Shape;54;p3"/>
          <p:cNvSpPr/>
          <p:nvPr/>
        </p:nvSpPr>
        <p:spPr>
          <a:xfrm>
            <a:off x="749394"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8">
            <a:alphaModFix/>
          </a:blip>
          <a:srcRect b="0" l="0" r="0" t="0"/>
          <a:stretch/>
        </p:blipFill>
        <p:spPr>
          <a:xfrm>
            <a:off x="647781" y="4419600"/>
            <a:ext cx="1727416" cy="1727200"/>
          </a:xfrm>
          <a:prstGeom prst="rect">
            <a:avLst/>
          </a:prstGeom>
          <a:noFill/>
          <a:ln>
            <a:noFill/>
          </a:ln>
        </p:spPr>
      </p:pic>
      <p:sp>
        <p:nvSpPr>
          <p:cNvPr id="56" name="Google Shape;56;p3"/>
          <p:cNvSpPr/>
          <p:nvPr/>
        </p:nvSpPr>
        <p:spPr>
          <a:xfrm>
            <a:off x="1124090"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2578422"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578422"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2578422"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8217927"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p3"/>
          <p:cNvPicPr preferRelativeResize="0"/>
          <p:nvPr/>
        </p:nvPicPr>
        <p:blipFill rotWithShape="1">
          <a:blip r:embed="rId9">
            <a:alphaModFix/>
          </a:blip>
          <a:srcRect b="0" l="0" r="0" t="0"/>
          <a:stretch/>
        </p:blipFill>
        <p:spPr>
          <a:xfrm>
            <a:off x="8116314" y="4419600"/>
            <a:ext cx="1727416" cy="1727200"/>
          </a:xfrm>
          <a:prstGeom prst="rect">
            <a:avLst/>
          </a:prstGeom>
          <a:noFill/>
          <a:ln>
            <a:noFill/>
          </a:ln>
        </p:spPr>
      </p:pic>
      <p:sp>
        <p:nvSpPr>
          <p:cNvPr id="62" name="Google Shape;62;p3"/>
          <p:cNvSpPr/>
          <p:nvPr/>
        </p:nvSpPr>
        <p:spPr>
          <a:xfrm>
            <a:off x="8516414"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0046956"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0046956"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0046956"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749394"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p3"/>
          <p:cNvPicPr preferRelativeResize="0"/>
          <p:nvPr/>
        </p:nvPicPr>
        <p:blipFill rotWithShape="1">
          <a:blip r:embed="rId10">
            <a:alphaModFix/>
          </a:blip>
          <a:srcRect b="0" l="0" r="0" t="0"/>
          <a:stretch/>
        </p:blipFill>
        <p:spPr>
          <a:xfrm>
            <a:off x="647781" y="7404100"/>
            <a:ext cx="1727416" cy="1727200"/>
          </a:xfrm>
          <a:prstGeom prst="rect">
            <a:avLst/>
          </a:prstGeom>
          <a:noFill/>
          <a:ln>
            <a:noFill/>
          </a:ln>
        </p:spPr>
      </p:pic>
      <p:sp>
        <p:nvSpPr>
          <p:cNvPr id="68" name="Google Shape;68;p3"/>
          <p:cNvSpPr/>
          <p:nvPr/>
        </p:nvSpPr>
        <p:spPr>
          <a:xfrm>
            <a:off x="1060583"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2578422"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2578422"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2578422"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8217927"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11">
            <a:alphaModFix/>
          </a:blip>
          <a:srcRect b="0" l="0" r="0" t="0"/>
          <a:stretch/>
        </p:blipFill>
        <p:spPr>
          <a:xfrm>
            <a:off x="8116314" y="7404100"/>
            <a:ext cx="1727416" cy="1727200"/>
          </a:xfrm>
          <a:prstGeom prst="rect">
            <a:avLst/>
          </a:prstGeom>
          <a:noFill/>
          <a:ln>
            <a:noFill/>
          </a:ln>
        </p:spPr>
      </p:pic>
      <p:sp>
        <p:nvSpPr>
          <p:cNvPr id="74" name="Google Shape;74;p3"/>
          <p:cNvSpPr/>
          <p:nvPr/>
        </p:nvSpPr>
        <p:spPr>
          <a:xfrm>
            <a:off x="8503713"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0046956"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0046956"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0046956"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749394"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p3"/>
          <p:cNvPicPr preferRelativeResize="0"/>
          <p:nvPr/>
        </p:nvPicPr>
        <p:blipFill rotWithShape="1">
          <a:blip r:embed="rId8">
            <a:alphaModFix/>
          </a:blip>
          <a:srcRect b="0" l="0" r="0" t="0"/>
          <a:stretch/>
        </p:blipFill>
        <p:spPr>
          <a:xfrm>
            <a:off x="647781" y="10388600"/>
            <a:ext cx="1727416" cy="1727200"/>
          </a:xfrm>
          <a:prstGeom prst="rect">
            <a:avLst/>
          </a:prstGeom>
          <a:noFill/>
          <a:ln>
            <a:noFill/>
          </a:ln>
        </p:spPr>
      </p:pic>
      <p:sp>
        <p:nvSpPr>
          <p:cNvPr id="80" name="Google Shape;80;p3"/>
          <p:cNvSpPr/>
          <p:nvPr/>
        </p:nvSpPr>
        <p:spPr>
          <a:xfrm>
            <a:off x="1066933"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2578422"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2578422"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2578422"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8217927"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3"/>
          <p:cNvPicPr preferRelativeResize="0"/>
          <p:nvPr/>
        </p:nvPicPr>
        <p:blipFill rotWithShape="1">
          <a:blip r:embed="rId9">
            <a:alphaModFix/>
          </a:blip>
          <a:srcRect b="0" l="0" r="0" t="0"/>
          <a:stretch/>
        </p:blipFill>
        <p:spPr>
          <a:xfrm>
            <a:off x="8116314" y="10388600"/>
            <a:ext cx="1727416" cy="1727200"/>
          </a:xfrm>
          <a:prstGeom prst="rect">
            <a:avLst/>
          </a:prstGeom>
          <a:noFill/>
          <a:ln>
            <a:noFill/>
          </a:ln>
        </p:spPr>
      </p:pic>
      <p:sp>
        <p:nvSpPr>
          <p:cNvPr id="86" name="Google Shape;86;p3"/>
          <p:cNvSpPr/>
          <p:nvPr/>
        </p:nvSpPr>
        <p:spPr>
          <a:xfrm>
            <a:off x="8510064"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0046956"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0046956"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0046956"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90" name="Google Shape;90;p3"/>
          <p:cNvPicPr preferRelativeResize="0"/>
          <p:nvPr/>
        </p:nvPicPr>
        <p:blipFill rotWithShape="1">
          <a:blip r:embed="rId12">
            <a:alphaModFix/>
          </a:blip>
          <a:srcRect b="0" l="0" r="0" t="0"/>
          <a:stretch/>
        </p:blipFill>
        <p:spPr>
          <a:xfrm>
            <a:off x="14594124" y="3454400"/>
            <a:ext cx="9289512" cy="8977899"/>
          </a:xfrm>
          <a:prstGeom prst="rect">
            <a:avLst/>
          </a:prstGeom>
          <a:noFill/>
          <a:ln>
            <a:noFill/>
          </a:ln>
        </p:spPr>
      </p:pic>
      <p:pic>
        <p:nvPicPr>
          <p:cNvPr descr=" " id="91" name="Google Shape;91;p3"/>
          <p:cNvPicPr preferRelativeResize="0"/>
          <p:nvPr/>
        </p:nvPicPr>
        <p:blipFill rotWithShape="1">
          <a:blip r:embed="rId13">
            <a:alphaModFix/>
          </a:blip>
          <a:srcRect b="0" l="0" r="0" t="0"/>
          <a:stretch/>
        </p:blipFill>
        <p:spPr>
          <a:xfrm>
            <a:off x="749394" y="615950"/>
            <a:ext cx="14530616" cy="2654300"/>
          </a:xfrm>
          <a:prstGeom prst="rect">
            <a:avLst/>
          </a:prstGeom>
          <a:noFill/>
          <a:ln>
            <a:noFill/>
          </a:ln>
        </p:spPr>
      </p:pic>
      <p:sp>
        <p:nvSpPr>
          <p:cNvPr id="92" name="Google Shape;92;p3"/>
          <p:cNvSpPr/>
          <p:nvPr/>
        </p:nvSpPr>
        <p:spPr>
          <a:xfrm>
            <a:off x="1511489" y="92075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292137" y="0"/>
            <a:ext cx="3048521" cy="3871792"/>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21388483" y="10820400"/>
            <a:ext cx="1819378" cy="1819151"/>
          </a:xfrm>
          <a:prstGeom prst="rect">
            <a:avLst/>
          </a:prstGeom>
          <a:noFill/>
          <a:ln>
            <a:noFill/>
          </a:ln>
        </p:spPr>
      </p:pic>
      <p:sp>
        <p:nvSpPr>
          <p:cNvPr id="100" name="Google Shape;10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p4"/>
          <p:cNvPicPr preferRelativeResize="0"/>
          <p:nvPr/>
        </p:nvPicPr>
        <p:blipFill rotWithShape="1">
          <a:blip r:embed="rId6">
            <a:alphaModFix/>
          </a:blip>
          <a:srcRect b="0" l="0" r="0" t="0"/>
          <a:stretch/>
        </p:blipFill>
        <p:spPr>
          <a:xfrm>
            <a:off x="2959470" y="2781300"/>
            <a:ext cx="15978597" cy="1879600"/>
          </a:xfrm>
          <a:prstGeom prst="rect">
            <a:avLst/>
          </a:prstGeom>
          <a:noFill/>
          <a:ln>
            <a:noFill/>
          </a:ln>
        </p:spPr>
      </p:pic>
      <p:sp>
        <p:nvSpPr>
          <p:cNvPr id="103" name="Google Shape;103;p4"/>
          <p:cNvSpPr/>
          <p:nvPr/>
        </p:nvSpPr>
        <p:spPr>
          <a:xfrm>
            <a:off x="3721565" y="308610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104" name="Google Shape;104;p4"/>
          <p:cNvSpPr/>
          <p:nvPr/>
        </p:nvSpPr>
        <p:spPr>
          <a:xfrm>
            <a:off x="2959470"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5" name="Google Shape;105;p4"/>
          <p:cNvSpPr/>
          <p:nvPr/>
        </p:nvSpPr>
        <p:spPr>
          <a:xfrm>
            <a:off x="12701588"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0" name="Shape 110"/>
        <p:cNvGrpSpPr/>
        <p:nvPr/>
      </p:nvGrpSpPr>
      <p:grpSpPr>
        <a:xfrm>
          <a:off x="0" y="0"/>
          <a:ext cx="0" cy="0"/>
          <a:chOff x="0" y="0"/>
          <a:chExt cx="0" cy="0"/>
        </a:xfrm>
      </p:grpSpPr>
      <p:pic>
        <p:nvPicPr>
          <p:cNvPr descr=" " id="111" name="Google Shape;111;p5"/>
          <p:cNvPicPr preferRelativeResize="0"/>
          <p:nvPr/>
        </p:nvPicPr>
        <p:blipFill rotWithShape="1">
          <a:blip r:embed="rId3">
            <a:alphaModFix/>
          </a:blip>
          <a:srcRect b="0" l="0" r="0" t="0"/>
          <a:stretch/>
        </p:blipFill>
        <p:spPr>
          <a:xfrm>
            <a:off x="533467" y="749300"/>
            <a:ext cx="1714714" cy="1714500"/>
          </a:xfrm>
          <a:prstGeom prst="rect">
            <a:avLst/>
          </a:prstGeom>
          <a:noFill/>
          <a:ln>
            <a:noFill/>
          </a:ln>
        </p:spPr>
      </p:pic>
      <p:pic>
        <p:nvPicPr>
          <p:cNvPr descr=" " id="112" name="Google Shape;112;p5"/>
          <p:cNvPicPr preferRelativeResize="0"/>
          <p:nvPr/>
        </p:nvPicPr>
        <p:blipFill rotWithShape="1">
          <a:blip r:embed="rId4">
            <a:alphaModFix/>
          </a:blip>
          <a:srcRect b="0" l="0" r="0" t="0"/>
          <a:stretch/>
        </p:blipFill>
        <p:spPr>
          <a:xfrm>
            <a:off x="0" y="5511800"/>
            <a:ext cx="2262532" cy="2041271"/>
          </a:xfrm>
          <a:prstGeom prst="rect">
            <a:avLst/>
          </a:prstGeom>
          <a:noFill/>
          <a:ln>
            <a:noFill/>
          </a:ln>
        </p:spPr>
      </p:pic>
      <p:pic>
        <p:nvPicPr>
          <p:cNvPr descr=" " id="113" name="Google Shape;113;p5"/>
          <p:cNvPicPr preferRelativeResize="0"/>
          <p:nvPr/>
        </p:nvPicPr>
        <p:blipFill rotWithShape="1">
          <a:blip r:embed="rId5">
            <a:alphaModFix/>
          </a:blip>
          <a:srcRect b="0" l="0" r="0" t="0"/>
          <a:stretch/>
        </p:blipFill>
        <p:spPr>
          <a:xfrm>
            <a:off x="17210651" y="0"/>
            <a:ext cx="7176397" cy="3355243"/>
          </a:xfrm>
          <a:prstGeom prst="rect">
            <a:avLst/>
          </a:prstGeom>
          <a:noFill/>
          <a:ln>
            <a:noFill/>
          </a:ln>
        </p:spPr>
      </p:pic>
      <p:pic>
        <p:nvPicPr>
          <p:cNvPr descr=" " id="114" name="Google Shape;114;p5"/>
          <p:cNvPicPr preferRelativeResize="0"/>
          <p:nvPr/>
        </p:nvPicPr>
        <p:blipFill rotWithShape="1">
          <a:blip r:embed="rId6">
            <a:alphaModFix/>
          </a:blip>
          <a:srcRect b="0" l="0" r="0" t="0"/>
          <a:stretch/>
        </p:blipFill>
        <p:spPr>
          <a:xfrm>
            <a:off x="0" y="9791700"/>
            <a:ext cx="7855296" cy="3924300"/>
          </a:xfrm>
          <a:prstGeom prst="rect">
            <a:avLst/>
          </a:prstGeom>
          <a:noFill/>
          <a:ln>
            <a:noFill/>
          </a:ln>
        </p:spPr>
      </p:pic>
      <p:pic>
        <p:nvPicPr>
          <p:cNvPr descr=" " id="115" name="Google Shape;115;p5"/>
          <p:cNvPicPr preferRelativeResize="0"/>
          <p:nvPr/>
        </p:nvPicPr>
        <p:blipFill rotWithShape="1">
          <a:blip r:embed="rId7">
            <a:alphaModFix/>
          </a:blip>
          <a:srcRect b="0" l="0" r="0" t="0"/>
          <a:stretch/>
        </p:blipFill>
        <p:spPr>
          <a:xfrm>
            <a:off x="22380197" y="10414000"/>
            <a:ext cx="1683912" cy="2860167"/>
          </a:xfrm>
          <a:prstGeom prst="rect">
            <a:avLst/>
          </a:prstGeom>
          <a:noFill/>
          <a:ln>
            <a:noFill/>
          </a:ln>
        </p:spPr>
      </p:pic>
      <p:pic>
        <p:nvPicPr>
          <p:cNvPr descr=" " id="116" name="Google Shape;116;p5"/>
          <p:cNvPicPr preferRelativeResize="0"/>
          <p:nvPr/>
        </p:nvPicPr>
        <p:blipFill rotWithShape="1">
          <a:blip r:embed="rId8">
            <a:alphaModFix/>
          </a:blip>
          <a:srcRect b="0" l="0" r="0" t="0"/>
          <a:stretch/>
        </p:blipFill>
        <p:spPr>
          <a:xfrm>
            <a:off x="6274584" y="0"/>
            <a:ext cx="18112464" cy="13716000"/>
          </a:xfrm>
          <a:prstGeom prst="rect">
            <a:avLst/>
          </a:prstGeom>
          <a:noFill/>
          <a:ln>
            <a:noFill/>
          </a:ln>
        </p:spPr>
      </p:pic>
      <p:sp>
        <p:nvSpPr>
          <p:cNvPr id="117" name="Google Shape;11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19" name="Google Shape;119;p5"/>
          <p:cNvPicPr preferRelativeResize="0"/>
          <p:nvPr/>
        </p:nvPicPr>
        <p:blipFill rotWithShape="1">
          <a:blip r:embed="rId10">
            <a:alphaModFix/>
          </a:blip>
          <a:srcRect b="0" l="0" r="0" t="0"/>
          <a:stretch/>
        </p:blipFill>
        <p:spPr>
          <a:xfrm>
            <a:off x="1778222" y="1435100"/>
            <a:ext cx="7874984" cy="4965700"/>
          </a:xfrm>
          <a:prstGeom prst="rect">
            <a:avLst/>
          </a:prstGeom>
          <a:noFill/>
          <a:ln>
            <a:noFill/>
          </a:ln>
        </p:spPr>
      </p:pic>
      <p:pic>
        <p:nvPicPr>
          <p:cNvPr descr=" " id="120" name="Google Shape;120;p5"/>
          <p:cNvPicPr preferRelativeResize="0"/>
          <p:nvPr/>
        </p:nvPicPr>
        <p:blipFill rotWithShape="1">
          <a:blip r:embed="rId11">
            <a:alphaModFix/>
          </a:blip>
          <a:srcRect b="0" l="0" r="0" t="0"/>
          <a:stretch/>
        </p:blipFill>
        <p:spPr>
          <a:xfrm>
            <a:off x="5493002" y="1739900"/>
            <a:ext cx="445424" cy="1625600"/>
          </a:xfrm>
          <a:prstGeom prst="rect">
            <a:avLst/>
          </a:prstGeom>
          <a:noFill/>
          <a:ln>
            <a:noFill/>
          </a:ln>
        </p:spPr>
      </p:pic>
      <p:sp>
        <p:nvSpPr>
          <p:cNvPr id="121" name="Google Shape;121;p5"/>
          <p:cNvSpPr/>
          <p:nvPr/>
        </p:nvSpPr>
        <p:spPr>
          <a:xfrm>
            <a:off x="2184673" y="36703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2083060" y="36703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2116931" y="45339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4" name="Google Shape;124;p5"/>
          <p:cNvPicPr preferRelativeResize="0"/>
          <p:nvPr/>
        </p:nvPicPr>
        <p:blipFill rotWithShape="1">
          <a:blip r:embed="rId10">
            <a:alphaModFix/>
          </a:blip>
          <a:srcRect b="0" l="0" r="0" t="0"/>
          <a:stretch/>
        </p:blipFill>
        <p:spPr>
          <a:xfrm>
            <a:off x="1778222" y="7797800"/>
            <a:ext cx="7874984" cy="4965700"/>
          </a:xfrm>
          <a:prstGeom prst="rect">
            <a:avLst/>
          </a:prstGeom>
          <a:noFill/>
          <a:ln>
            <a:noFill/>
          </a:ln>
        </p:spPr>
      </p:pic>
      <p:pic>
        <p:nvPicPr>
          <p:cNvPr descr=" " id="125" name="Google Shape;125;p5"/>
          <p:cNvPicPr preferRelativeResize="0"/>
          <p:nvPr/>
        </p:nvPicPr>
        <p:blipFill rotWithShape="1">
          <a:blip r:embed="rId12">
            <a:alphaModFix/>
          </a:blip>
          <a:srcRect b="0" l="0" r="0" t="0"/>
          <a:stretch/>
        </p:blipFill>
        <p:spPr>
          <a:xfrm>
            <a:off x="5141147" y="8102600"/>
            <a:ext cx="1149134" cy="1625600"/>
          </a:xfrm>
          <a:prstGeom prst="rect">
            <a:avLst/>
          </a:prstGeom>
          <a:noFill/>
          <a:ln>
            <a:noFill/>
          </a:ln>
        </p:spPr>
      </p:pic>
      <p:sp>
        <p:nvSpPr>
          <p:cNvPr id="126" name="Google Shape;126;p5"/>
          <p:cNvSpPr/>
          <p:nvPr/>
        </p:nvSpPr>
        <p:spPr>
          <a:xfrm>
            <a:off x="2184673" y="100330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p:nvPr/>
        </p:nvSpPr>
        <p:spPr>
          <a:xfrm>
            <a:off x="2083060" y="100330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8" name="Google Shape;128;p5"/>
          <p:cNvSpPr/>
          <p:nvPr/>
        </p:nvSpPr>
        <p:spPr>
          <a:xfrm>
            <a:off x="2116931" y="108966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pic>
        <p:nvPicPr>
          <p:cNvPr descr=" " id="134" name="Google Shape;134;p6"/>
          <p:cNvPicPr preferRelativeResize="0"/>
          <p:nvPr/>
        </p:nvPicPr>
        <p:blipFill rotWithShape="1">
          <a:blip r:embed="rId3">
            <a:alphaModFix/>
          </a:blip>
          <a:srcRect b="0" l="0" r="0" t="0"/>
          <a:stretch/>
        </p:blipFill>
        <p:spPr>
          <a:xfrm>
            <a:off x="18341092" y="390023"/>
            <a:ext cx="5296562" cy="3318377"/>
          </a:xfrm>
          <a:prstGeom prst="rect">
            <a:avLst/>
          </a:prstGeom>
          <a:noFill/>
          <a:ln>
            <a:noFill/>
          </a:ln>
        </p:spPr>
      </p:pic>
      <p:pic>
        <p:nvPicPr>
          <p:cNvPr descr=" " id="135" name="Google Shape;135;p6"/>
          <p:cNvPicPr preferRelativeResize="0"/>
          <p:nvPr/>
        </p:nvPicPr>
        <p:blipFill rotWithShape="1">
          <a:blip r:embed="rId4">
            <a:alphaModFix/>
          </a:blip>
          <a:srcRect b="0" l="0" r="0" t="0"/>
          <a:stretch/>
        </p:blipFill>
        <p:spPr>
          <a:xfrm>
            <a:off x="0" y="10590585"/>
            <a:ext cx="3175397" cy="3125415"/>
          </a:xfrm>
          <a:prstGeom prst="rect">
            <a:avLst/>
          </a:prstGeom>
          <a:noFill/>
          <a:ln>
            <a:noFill/>
          </a:ln>
        </p:spPr>
      </p:pic>
      <p:pic>
        <p:nvPicPr>
          <p:cNvPr descr=" " id="136" name="Google Shape;136;p6"/>
          <p:cNvPicPr preferRelativeResize="0"/>
          <p:nvPr/>
        </p:nvPicPr>
        <p:blipFill rotWithShape="1">
          <a:blip r:embed="rId5">
            <a:alphaModFix/>
          </a:blip>
          <a:srcRect b="0" l="0" r="0" t="0"/>
          <a:stretch/>
        </p:blipFill>
        <p:spPr>
          <a:xfrm>
            <a:off x="22523044" y="10976806"/>
            <a:ext cx="1114611" cy="999294"/>
          </a:xfrm>
          <a:prstGeom prst="rect">
            <a:avLst/>
          </a:prstGeom>
          <a:noFill/>
          <a:ln>
            <a:noFill/>
          </a:ln>
        </p:spPr>
      </p:pic>
      <p:pic>
        <p:nvPicPr>
          <p:cNvPr descr=" " id="137" name="Google Shape;137;p6"/>
          <p:cNvPicPr preferRelativeResize="0"/>
          <p:nvPr/>
        </p:nvPicPr>
        <p:blipFill rotWithShape="1">
          <a:blip r:embed="rId6">
            <a:alphaModFix/>
          </a:blip>
          <a:srcRect b="0" l="0" r="0" t="0"/>
          <a:stretch/>
        </p:blipFill>
        <p:spPr>
          <a:xfrm>
            <a:off x="1016439" y="883630"/>
            <a:ext cx="2590812" cy="2824770"/>
          </a:xfrm>
          <a:prstGeom prst="rect">
            <a:avLst/>
          </a:prstGeom>
          <a:noFill/>
          <a:ln>
            <a:noFill/>
          </a:ln>
        </p:spPr>
      </p:pic>
      <p:sp>
        <p:nvSpPr>
          <p:cNvPr id="138" name="Google Shape;13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0" name="Google Shape;140;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8">
            <a:alphaModFix/>
          </a:blip>
          <a:srcRect b="0" l="0" r="0" t="0"/>
          <a:stretch/>
        </p:blipFill>
        <p:spPr>
          <a:xfrm>
            <a:off x="2934067" y="1384300"/>
            <a:ext cx="8129016" cy="7581900"/>
          </a:xfrm>
          <a:prstGeom prst="rect">
            <a:avLst/>
          </a:prstGeom>
          <a:noFill/>
          <a:ln>
            <a:noFill/>
          </a:ln>
        </p:spPr>
      </p:pic>
      <p:pic>
        <p:nvPicPr>
          <p:cNvPr descr=" " id="142" name="Google Shape;142;p6"/>
          <p:cNvPicPr preferRelativeResize="0"/>
          <p:nvPr/>
        </p:nvPicPr>
        <p:blipFill rotWithShape="1">
          <a:blip r:embed="rId9">
            <a:alphaModFix/>
          </a:blip>
          <a:srcRect b="0" l="0" r="0" t="0"/>
          <a:stretch/>
        </p:blipFill>
        <p:spPr>
          <a:xfrm>
            <a:off x="2934067" y="9575800"/>
            <a:ext cx="8129016" cy="1371600"/>
          </a:xfrm>
          <a:prstGeom prst="rect">
            <a:avLst/>
          </a:prstGeom>
          <a:noFill/>
          <a:ln>
            <a:noFill/>
          </a:ln>
        </p:spPr>
      </p:pic>
      <p:sp>
        <p:nvSpPr>
          <p:cNvPr id="143" name="Google Shape;143;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6"/>
          <p:cNvPicPr preferRelativeResize="0"/>
          <p:nvPr/>
        </p:nvPicPr>
        <p:blipFill rotWithShape="1">
          <a:blip r:embed="rId10">
            <a:alphaModFix/>
          </a:blip>
          <a:srcRect b="0" l="0" r="0" t="0"/>
          <a:stretch/>
        </p:blipFill>
        <p:spPr>
          <a:xfrm>
            <a:off x="13323965" y="1384300"/>
            <a:ext cx="8129016" cy="7581900"/>
          </a:xfrm>
          <a:prstGeom prst="rect">
            <a:avLst/>
          </a:prstGeom>
          <a:noFill/>
          <a:ln>
            <a:noFill/>
          </a:ln>
        </p:spPr>
      </p:pic>
      <p:pic>
        <p:nvPicPr>
          <p:cNvPr descr=" " id="148" name="Google Shape;148;p6"/>
          <p:cNvPicPr preferRelativeResize="0"/>
          <p:nvPr/>
        </p:nvPicPr>
        <p:blipFill rotWithShape="1">
          <a:blip r:embed="rId9">
            <a:alphaModFix/>
          </a:blip>
          <a:srcRect b="0" l="0" r="0" t="0"/>
          <a:stretch/>
        </p:blipFill>
        <p:spPr>
          <a:xfrm>
            <a:off x="13323965" y="9575800"/>
            <a:ext cx="8129016" cy="1371600"/>
          </a:xfrm>
          <a:prstGeom prst="rect">
            <a:avLst/>
          </a:prstGeom>
          <a:noFill/>
          <a:ln>
            <a:noFill/>
          </a:ln>
        </p:spPr>
      </p:pic>
      <p:sp>
        <p:nvSpPr>
          <p:cNvPr id="149" name="Google Shape;149;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50" name="Google Shape;150;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81A"/>
        </a:solidFill>
      </p:bgPr>
    </p:bg>
    <p:spTree>
      <p:nvGrpSpPr>
        <p:cNvPr id="156" name="Shape 156"/>
        <p:cNvGrpSpPr/>
        <p:nvPr/>
      </p:nvGrpSpPr>
      <p:grpSpPr>
        <a:xfrm>
          <a:off x="0" y="0"/>
          <a:ext cx="0" cy="0"/>
          <a:chOff x="0" y="0"/>
          <a:chExt cx="0" cy="0"/>
        </a:xfrm>
      </p:grpSpPr>
      <p:sp>
        <p:nvSpPr>
          <p:cNvPr id="157" name="Google Shape;157;p7"/>
          <p:cNvSpPr/>
          <p:nvPr/>
        </p:nvSpPr>
        <p:spPr>
          <a:xfrm>
            <a:off x="-4394749" y="0"/>
            <a:ext cx="24387048" cy="13716000"/>
          </a:xfrm>
          <a:prstGeom prst="rect">
            <a:avLst/>
          </a:prstGeom>
          <a:solidFill>
            <a:srgbClr val="FFD8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7"/>
          <p:cNvPicPr preferRelativeResize="0"/>
          <p:nvPr/>
        </p:nvPicPr>
        <p:blipFill rotWithShape="1">
          <a:blip r:embed="rId3">
            <a:alphaModFix/>
          </a:blip>
          <a:srcRect b="0" l="0" r="0" t="0"/>
          <a:stretch/>
        </p:blipFill>
        <p:spPr>
          <a:xfrm>
            <a:off x="0" y="1041394"/>
            <a:ext cx="965372" cy="1905918"/>
          </a:xfrm>
          <a:prstGeom prst="rect">
            <a:avLst/>
          </a:prstGeom>
          <a:noFill/>
          <a:ln>
            <a:noFill/>
          </a:ln>
        </p:spPr>
      </p:pic>
      <p:pic>
        <p:nvPicPr>
          <p:cNvPr descr=" " id="159" name="Google Shape;159;p7"/>
          <p:cNvPicPr preferRelativeResize="0"/>
          <p:nvPr/>
        </p:nvPicPr>
        <p:blipFill rotWithShape="1">
          <a:blip r:embed="rId4">
            <a:alphaModFix/>
          </a:blip>
          <a:srcRect b="0" l="0" r="0" t="0"/>
          <a:stretch/>
        </p:blipFill>
        <p:spPr>
          <a:xfrm>
            <a:off x="12946341" y="12134540"/>
            <a:ext cx="1906162" cy="1581460"/>
          </a:xfrm>
          <a:prstGeom prst="rect">
            <a:avLst/>
          </a:prstGeom>
          <a:noFill/>
          <a:ln>
            <a:noFill/>
          </a:ln>
        </p:spPr>
      </p:pic>
      <p:pic>
        <p:nvPicPr>
          <p:cNvPr descr=" " id="160" name="Google Shape;160;p7"/>
          <p:cNvPicPr preferRelativeResize="0"/>
          <p:nvPr/>
        </p:nvPicPr>
        <p:blipFill rotWithShape="1">
          <a:blip r:embed="rId5">
            <a:alphaModFix/>
          </a:blip>
          <a:srcRect b="0" l="0" r="0" t="0"/>
          <a:stretch/>
        </p:blipFill>
        <p:spPr>
          <a:xfrm>
            <a:off x="1306428" y="0"/>
            <a:ext cx="13459062" cy="13716000"/>
          </a:xfrm>
          <a:prstGeom prst="rect">
            <a:avLst/>
          </a:prstGeom>
          <a:noFill/>
          <a:ln>
            <a:noFill/>
          </a:ln>
        </p:spPr>
      </p:pic>
      <p:pic>
        <p:nvPicPr>
          <p:cNvPr descr=" " id="161" name="Google Shape;161;p7"/>
          <p:cNvPicPr preferRelativeResize="0"/>
          <p:nvPr/>
        </p:nvPicPr>
        <p:blipFill rotWithShape="1">
          <a:blip r:embed="rId6">
            <a:alphaModFix/>
          </a:blip>
          <a:srcRect b="0" l="0" r="0" t="0"/>
          <a:stretch/>
        </p:blipFill>
        <p:spPr>
          <a:xfrm>
            <a:off x="15813473" y="1676394"/>
            <a:ext cx="2961228" cy="2537352"/>
          </a:xfrm>
          <a:prstGeom prst="rect">
            <a:avLst/>
          </a:prstGeom>
          <a:noFill/>
          <a:ln>
            <a:noFill/>
          </a:ln>
        </p:spPr>
      </p:pic>
      <p:pic>
        <p:nvPicPr>
          <p:cNvPr descr=" " id="162" name="Google Shape;162;p7"/>
          <p:cNvPicPr preferRelativeResize="0"/>
          <p:nvPr/>
        </p:nvPicPr>
        <p:blipFill rotWithShape="1">
          <a:blip r:embed="rId7">
            <a:alphaModFix/>
          </a:blip>
          <a:srcRect b="0" l="0" r="0" t="0"/>
          <a:stretch/>
        </p:blipFill>
        <p:spPr>
          <a:xfrm>
            <a:off x="-3734268" y="9372600"/>
            <a:ext cx="2910414" cy="2486538"/>
          </a:xfrm>
          <a:prstGeom prst="rect">
            <a:avLst/>
          </a:prstGeom>
          <a:noFill/>
          <a:ln>
            <a:noFill/>
          </a:ln>
        </p:spPr>
      </p:pic>
      <p:sp>
        <p:nvSpPr>
          <p:cNvPr id="163" name="Google Shape;16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65" name="Google Shape;165;p7"/>
          <p:cNvPicPr preferRelativeResize="0"/>
          <p:nvPr/>
        </p:nvPicPr>
        <p:blipFill rotWithShape="1">
          <a:blip r:embed="rId9">
            <a:alphaModFix/>
          </a:blip>
          <a:srcRect b="0" l="0" r="0" t="0"/>
          <a:stretch/>
        </p:blipFill>
        <p:spPr>
          <a:xfrm>
            <a:off x="0" y="1164115"/>
            <a:ext cx="4340895" cy="4556472"/>
          </a:xfrm>
          <a:prstGeom prst="rect">
            <a:avLst/>
          </a:prstGeom>
          <a:noFill/>
          <a:ln>
            <a:noFill/>
          </a:ln>
        </p:spPr>
      </p:pic>
      <p:sp>
        <p:nvSpPr>
          <p:cNvPr id="166" name="Google Shape;166;p7"/>
          <p:cNvSpPr/>
          <p:nvPr/>
        </p:nvSpPr>
        <p:spPr>
          <a:xfrm>
            <a:off x="2641930" y="4305300"/>
            <a:ext cx="10783648"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2641930" y="4305300"/>
            <a:ext cx="10986873" cy="55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8" name="Google Shape;168;p7"/>
          <p:cNvSpPr/>
          <p:nvPr/>
        </p:nvSpPr>
        <p:spPr>
          <a:xfrm>
            <a:off x="9399175" y="99441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pic>
        <p:nvPicPr>
          <p:cNvPr descr=" " id="169" name="Google Shape;169;p7"/>
          <p:cNvPicPr preferRelativeResize="0"/>
          <p:nvPr/>
        </p:nvPicPr>
        <p:blipFill rotWithShape="1">
          <a:blip r:embed="rId10">
            <a:alphaModFix/>
          </a:blip>
          <a:srcRect b="0" l="0" r="0" t="0"/>
          <a:stretch/>
        </p:blipFill>
        <p:spPr>
          <a:xfrm>
            <a:off x="14848156" y="2565400"/>
            <a:ext cx="8654045" cy="100419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pic>
        <p:nvPicPr>
          <p:cNvPr descr=" " id="175" name="Google Shape;175;p8"/>
          <p:cNvPicPr preferRelativeResize="0"/>
          <p:nvPr/>
        </p:nvPicPr>
        <p:blipFill rotWithShape="1">
          <a:blip r:embed="rId3">
            <a:alphaModFix/>
          </a:blip>
          <a:srcRect b="0" l="0" r="0" t="0"/>
          <a:stretch/>
        </p:blipFill>
        <p:spPr>
          <a:xfrm>
            <a:off x="292137" y="0"/>
            <a:ext cx="3048521" cy="3871788"/>
          </a:xfrm>
          <a:prstGeom prst="rect">
            <a:avLst/>
          </a:prstGeom>
          <a:noFill/>
          <a:ln>
            <a:noFill/>
          </a:ln>
        </p:spPr>
      </p:pic>
      <p:pic>
        <p:nvPicPr>
          <p:cNvPr descr=" " id="176" name="Google Shape;176;p8"/>
          <p:cNvPicPr preferRelativeResize="0"/>
          <p:nvPr/>
        </p:nvPicPr>
        <p:blipFill rotWithShape="1">
          <a:blip r:embed="rId4">
            <a:alphaModFix/>
          </a:blip>
          <a:srcRect b="0" l="0" r="0" t="0"/>
          <a:stretch/>
        </p:blipFill>
        <p:spPr>
          <a:xfrm>
            <a:off x="21605400" y="9842500"/>
            <a:ext cx="2393517" cy="3457563"/>
          </a:xfrm>
          <a:prstGeom prst="rect">
            <a:avLst/>
          </a:prstGeom>
          <a:noFill/>
          <a:ln>
            <a:noFill/>
          </a:ln>
        </p:spPr>
      </p:pic>
      <p:pic>
        <p:nvPicPr>
          <p:cNvPr descr=" " id="177" name="Google Shape;177;p8"/>
          <p:cNvPicPr preferRelativeResize="0"/>
          <p:nvPr/>
        </p:nvPicPr>
        <p:blipFill rotWithShape="1">
          <a:blip r:embed="rId5">
            <a:alphaModFix/>
          </a:blip>
          <a:srcRect b="0" l="0" r="0" t="0"/>
          <a:stretch/>
        </p:blipFill>
        <p:spPr>
          <a:xfrm>
            <a:off x="266733" y="11074400"/>
            <a:ext cx="1819378" cy="1819151"/>
          </a:xfrm>
          <a:prstGeom prst="rect">
            <a:avLst/>
          </a:prstGeom>
          <a:noFill/>
          <a:ln>
            <a:noFill/>
          </a:ln>
        </p:spPr>
      </p:pic>
      <p:pic>
        <p:nvPicPr>
          <p:cNvPr descr=" " id="178" name="Google Shape;178;p8"/>
          <p:cNvPicPr preferRelativeResize="0"/>
          <p:nvPr/>
        </p:nvPicPr>
        <p:blipFill rotWithShape="1">
          <a:blip r:embed="rId6">
            <a:alphaModFix/>
          </a:blip>
          <a:srcRect b="0" l="0" r="0" t="0"/>
          <a:stretch/>
        </p:blipFill>
        <p:spPr>
          <a:xfrm>
            <a:off x="22175942" y="2080295"/>
            <a:ext cx="1446951" cy="1390588"/>
          </a:xfrm>
          <a:prstGeom prst="rect">
            <a:avLst/>
          </a:prstGeom>
          <a:noFill/>
          <a:ln>
            <a:noFill/>
          </a:ln>
        </p:spPr>
      </p:pic>
      <p:pic>
        <p:nvPicPr>
          <p:cNvPr descr=" " id="179" name="Google Shape;179;p8"/>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80" name="Google Shape;180;p8"/>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81" name="Google Shape;18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83" name="Google Shape;183;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8"/>
          <p:cNvPicPr preferRelativeResize="0"/>
          <p:nvPr/>
        </p:nvPicPr>
        <p:blipFill rotWithShape="1">
          <a:blip r:embed="rId10">
            <a:alphaModFix/>
          </a:blip>
          <a:srcRect b="0" l="0" r="0" t="0"/>
          <a:stretch/>
        </p:blipFill>
        <p:spPr>
          <a:xfrm>
            <a:off x="1079635" y="2247900"/>
            <a:ext cx="7049381" cy="1371600"/>
          </a:xfrm>
          <a:prstGeom prst="rect">
            <a:avLst/>
          </a:prstGeom>
          <a:noFill/>
          <a:ln>
            <a:noFill/>
          </a:ln>
        </p:spPr>
      </p:pic>
      <p:sp>
        <p:nvSpPr>
          <p:cNvPr id="185" name="Google Shape;185;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86" name="Google Shape;186;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7" name="Google Shape;187;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p8"/>
          <p:cNvPicPr preferRelativeResize="0"/>
          <p:nvPr/>
        </p:nvPicPr>
        <p:blipFill rotWithShape="1">
          <a:blip r:embed="rId11">
            <a:alphaModFix/>
          </a:blip>
          <a:srcRect b="0" l="0" r="0" t="0"/>
          <a:stretch/>
        </p:blipFill>
        <p:spPr>
          <a:xfrm>
            <a:off x="8675184" y="2247900"/>
            <a:ext cx="7049381" cy="1371600"/>
          </a:xfrm>
          <a:prstGeom prst="rect">
            <a:avLst/>
          </a:prstGeom>
          <a:noFill/>
          <a:ln>
            <a:noFill/>
          </a:ln>
        </p:spPr>
      </p:pic>
      <p:sp>
        <p:nvSpPr>
          <p:cNvPr id="189" name="Google Shape;189;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90" name="Google Shape;190;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91" name="Google Shape;191;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p8"/>
          <p:cNvPicPr preferRelativeResize="0"/>
          <p:nvPr/>
        </p:nvPicPr>
        <p:blipFill rotWithShape="1">
          <a:blip r:embed="rId10">
            <a:alphaModFix/>
          </a:blip>
          <a:srcRect b="0" l="0" r="0" t="0"/>
          <a:stretch/>
        </p:blipFill>
        <p:spPr>
          <a:xfrm>
            <a:off x="16270734" y="2247900"/>
            <a:ext cx="7049381" cy="1371600"/>
          </a:xfrm>
          <a:prstGeom prst="rect">
            <a:avLst/>
          </a:prstGeom>
          <a:noFill/>
          <a:ln>
            <a:noFill/>
          </a:ln>
        </p:spPr>
      </p:pic>
      <p:sp>
        <p:nvSpPr>
          <p:cNvPr id="193" name="Google Shape;193;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94" name="Google Shape;194;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9" name="Shape 199"/>
        <p:cNvGrpSpPr/>
        <p:nvPr/>
      </p:nvGrpSpPr>
      <p:grpSpPr>
        <a:xfrm>
          <a:off x="0" y="0"/>
          <a:ext cx="0" cy="0"/>
          <a:chOff x="0" y="0"/>
          <a:chExt cx="0" cy="0"/>
        </a:xfrm>
      </p:grpSpPr>
      <p:pic>
        <p:nvPicPr>
          <p:cNvPr descr=" " id="200" name="Google Shape;200;p9"/>
          <p:cNvPicPr preferRelativeResize="0"/>
          <p:nvPr/>
        </p:nvPicPr>
        <p:blipFill rotWithShape="1">
          <a:blip r:embed="rId3">
            <a:alphaModFix/>
          </a:blip>
          <a:srcRect b="0" l="0" r="0" t="0"/>
          <a:stretch/>
        </p:blipFill>
        <p:spPr>
          <a:xfrm>
            <a:off x="533467" y="749300"/>
            <a:ext cx="1714714" cy="1714500"/>
          </a:xfrm>
          <a:prstGeom prst="rect">
            <a:avLst/>
          </a:prstGeom>
          <a:noFill/>
          <a:ln>
            <a:noFill/>
          </a:ln>
        </p:spPr>
      </p:pic>
      <p:pic>
        <p:nvPicPr>
          <p:cNvPr descr=" " id="201" name="Google Shape;201;p9"/>
          <p:cNvPicPr preferRelativeResize="0"/>
          <p:nvPr/>
        </p:nvPicPr>
        <p:blipFill rotWithShape="1">
          <a:blip r:embed="rId4">
            <a:alphaModFix/>
          </a:blip>
          <a:srcRect b="0" l="0" r="0" t="0"/>
          <a:stretch/>
        </p:blipFill>
        <p:spPr>
          <a:xfrm>
            <a:off x="0" y="5511800"/>
            <a:ext cx="2262532" cy="2041277"/>
          </a:xfrm>
          <a:prstGeom prst="rect">
            <a:avLst/>
          </a:prstGeom>
          <a:noFill/>
          <a:ln>
            <a:noFill/>
          </a:ln>
        </p:spPr>
      </p:pic>
      <p:pic>
        <p:nvPicPr>
          <p:cNvPr descr=" " id="202" name="Google Shape;202;p9"/>
          <p:cNvPicPr preferRelativeResize="0"/>
          <p:nvPr/>
        </p:nvPicPr>
        <p:blipFill rotWithShape="1">
          <a:blip r:embed="rId5">
            <a:alphaModFix/>
          </a:blip>
          <a:srcRect b="0" l="0" r="0" t="0"/>
          <a:stretch/>
        </p:blipFill>
        <p:spPr>
          <a:xfrm>
            <a:off x="17210651" y="0"/>
            <a:ext cx="7176397" cy="3355243"/>
          </a:xfrm>
          <a:prstGeom prst="rect">
            <a:avLst/>
          </a:prstGeom>
          <a:noFill/>
          <a:ln>
            <a:noFill/>
          </a:ln>
        </p:spPr>
      </p:pic>
      <p:pic>
        <p:nvPicPr>
          <p:cNvPr descr=" " id="203" name="Google Shape;203;p9"/>
          <p:cNvPicPr preferRelativeResize="0"/>
          <p:nvPr/>
        </p:nvPicPr>
        <p:blipFill rotWithShape="1">
          <a:blip r:embed="rId6">
            <a:alphaModFix/>
          </a:blip>
          <a:srcRect b="0" l="0" r="0" t="0"/>
          <a:stretch/>
        </p:blipFill>
        <p:spPr>
          <a:xfrm>
            <a:off x="22380197" y="10414000"/>
            <a:ext cx="1683912" cy="2860167"/>
          </a:xfrm>
          <a:prstGeom prst="rect">
            <a:avLst/>
          </a:prstGeom>
          <a:noFill/>
          <a:ln>
            <a:noFill/>
          </a:ln>
        </p:spPr>
      </p:pic>
      <p:pic>
        <p:nvPicPr>
          <p:cNvPr descr=" " id="204" name="Google Shape;204;p9"/>
          <p:cNvPicPr preferRelativeResize="0"/>
          <p:nvPr/>
        </p:nvPicPr>
        <p:blipFill rotWithShape="1">
          <a:blip r:embed="rId7">
            <a:alphaModFix/>
          </a:blip>
          <a:srcRect b="0" l="0" r="0" t="0"/>
          <a:stretch/>
        </p:blipFill>
        <p:spPr>
          <a:xfrm>
            <a:off x="3499287" y="1092200"/>
            <a:ext cx="17413876" cy="1879600"/>
          </a:xfrm>
          <a:prstGeom prst="rect">
            <a:avLst/>
          </a:prstGeom>
          <a:noFill/>
          <a:ln>
            <a:noFill/>
          </a:ln>
        </p:spPr>
      </p:pic>
      <p:sp>
        <p:nvSpPr>
          <p:cNvPr id="205" name="Google Shape;205;p9"/>
          <p:cNvSpPr/>
          <p:nvPr/>
        </p:nvSpPr>
        <p:spPr>
          <a:xfrm>
            <a:off x="4261383" y="13970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206" name="Google Shape;206;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4200375" y="4406900"/>
            <a:ext cx="8205226" cy="8204200"/>
          </a:xfrm>
          <a:prstGeom prst="ellipse">
            <a:avLst/>
          </a:prstGeom>
          <a:solidFill>
            <a:srgbClr val="99A5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15229203" y="6299200"/>
            <a:ext cx="6160270" cy="6159500"/>
          </a:xfrm>
          <a:prstGeom prst="ellipse">
            <a:avLst/>
          </a:prstGeom>
          <a:solidFill>
            <a:srgbClr val="FFD8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16258032" y="8178800"/>
            <a:ext cx="4089911" cy="40894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213" name="Google Shape;21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15" name="Google Shape;215;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9"/>
          <p:cNvPicPr preferRelativeResize="0"/>
          <p:nvPr/>
        </p:nvPicPr>
        <p:blipFill rotWithShape="1">
          <a:blip r:embed="rId9">
            <a:alphaModFix/>
          </a:blip>
          <a:srcRect b="0" l="0" r="0" t="0"/>
          <a:stretch/>
        </p:blipFill>
        <p:spPr>
          <a:xfrm>
            <a:off x="3734267" y="3594100"/>
            <a:ext cx="763826" cy="1016000"/>
          </a:xfrm>
          <a:prstGeom prst="rect">
            <a:avLst/>
          </a:prstGeom>
          <a:noFill/>
          <a:ln>
            <a:noFill/>
          </a:ln>
        </p:spPr>
      </p:pic>
      <p:sp>
        <p:nvSpPr>
          <p:cNvPr id="217" name="Google Shape;217;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9" name="Google Shape;219;p9"/>
          <p:cNvSpPr/>
          <p:nvPr/>
        </p:nvSpPr>
        <p:spPr>
          <a:xfrm>
            <a:off x="3734267" y="6946900"/>
            <a:ext cx="8459257" cy="235592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9"/>
          <p:cNvPicPr preferRelativeResize="0"/>
          <p:nvPr/>
        </p:nvPicPr>
        <p:blipFill rotWithShape="1">
          <a:blip r:embed="rId10">
            <a:alphaModFix/>
          </a:blip>
          <a:srcRect b="0" l="0" r="0" t="0"/>
          <a:stretch/>
        </p:blipFill>
        <p:spPr>
          <a:xfrm>
            <a:off x="3734267" y="6946900"/>
            <a:ext cx="582329" cy="1009724"/>
          </a:xfrm>
          <a:prstGeom prst="rect">
            <a:avLst/>
          </a:prstGeom>
          <a:noFill/>
          <a:ln>
            <a:noFill/>
          </a:ln>
        </p:spPr>
      </p:pic>
      <p:sp>
        <p:nvSpPr>
          <p:cNvPr id="221" name="Google Shape;221;p9"/>
          <p:cNvSpPr/>
          <p:nvPr/>
        </p:nvSpPr>
        <p:spPr>
          <a:xfrm>
            <a:off x="3734267" y="8261424"/>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3734267" y="8261424"/>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3" name="Google Shape;223;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9"/>
          <p:cNvPicPr preferRelativeResize="0"/>
          <p:nvPr/>
        </p:nvPicPr>
        <p:blipFill rotWithShape="1">
          <a:blip r:embed="rId11">
            <a:alphaModFix/>
          </a:blip>
          <a:srcRect b="0" l="0" r="0" t="0"/>
          <a:stretch/>
        </p:blipFill>
        <p:spPr>
          <a:xfrm>
            <a:off x="3734267" y="10299700"/>
            <a:ext cx="616939" cy="1016000"/>
          </a:xfrm>
          <a:prstGeom prst="rect">
            <a:avLst/>
          </a:prstGeom>
          <a:noFill/>
          <a:ln>
            <a:noFill/>
          </a:ln>
        </p:spPr>
      </p:pic>
      <p:sp>
        <p:nvSpPr>
          <p:cNvPr id="225" name="Google Shape;225;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2024-01-03T04:05:23Z</dcterms:created>
  <dc:creator>PptxGenJS</dc:creator>
</cp:coreProperties>
</file>