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Lst>
  <p:sldSz cy="13716000" cx="24387025"/>
  <p:notesSz cx="13716000" cy="24387025"/>
  <p:embeddedFontLst>
    <p:embeddedFont>
      <p:font typeface="Marcellus"/>
      <p:regular r:id="rId28"/>
    </p:embeddedFont>
    <p:embeddedFont>
      <p:font typeface="Lato"/>
      <p:regular r:id="rId29"/>
      <p:bold r:id="rId30"/>
      <p:italic r:id="rId31"/>
      <p:boldItalic r:id="rId32"/>
    </p:embeddedFont>
    <p:embeddedFont>
      <p:font typeface="Poppins"/>
      <p:regular r:id="rId33"/>
      <p:bold r:id="rId34"/>
      <p:italic r:id="rId35"/>
      <p:boldItalic r:id="rId36"/>
    </p:embeddedFont>
    <p:embeddedFont>
      <p:font typeface="Inter"/>
      <p:regular r:id="rId37"/>
      <p:bold r:id="rId38"/>
    </p:embeddedFont>
    <p:embeddedFont>
      <p:font typeface="Rajdhani"/>
      <p:bold r:id="rId3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0" roundtripDataSignature="AMtx7mjHnpILMTbk/A3+KBM5gG0JPVqic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customschemas.google.com/relationships/presentationmetadata" Target="metadata"/><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font" Target="fonts/Marcellus-regular.fntdata"/><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Lato-regular.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Lato-italic.fntdata"/><Relationship Id="rId30" Type="http://schemas.openxmlformats.org/officeDocument/2006/relationships/font" Target="fonts/Lato-bold.fntdata"/><Relationship Id="rId11" Type="http://schemas.openxmlformats.org/officeDocument/2006/relationships/slide" Target="slides/slide7.xml"/><Relationship Id="rId33" Type="http://schemas.openxmlformats.org/officeDocument/2006/relationships/font" Target="fonts/Poppins-regular.fntdata"/><Relationship Id="rId10" Type="http://schemas.openxmlformats.org/officeDocument/2006/relationships/slide" Target="slides/slide6.xml"/><Relationship Id="rId32" Type="http://schemas.openxmlformats.org/officeDocument/2006/relationships/font" Target="fonts/Lato-boldItalic.fntdata"/><Relationship Id="rId13" Type="http://schemas.openxmlformats.org/officeDocument/2006/relationships/slide" Target="slides/slide9.xml"/><Relationship Id="rId35" Type="http://schemas.openxmlformats.org/officeDocument/2006/relationships/font" Target="fonts/Poppins-italic.fntdata"/><Relationship Id="rId12" Type="http://schemas.openxmlformats.org/officeDocument/2006/relationships/slide" Target="slides/slide8.xml"/><Relationship Id="rId34" Type="http://schemas.openxmlformats.org/officeDocument/2006/relationships/font" Target="fonts/Poppins-bold.fntdata"/><Relationship Id="rId15" Type="http://schemas.openxmlformats.org/officeDocument/2006/relationships/slide" Target="slides/slide11.xml"/><Relationship Id="rId37" Type="http://schemas.openxmlformats.org/officeDocument/2006/relationships/font" Target="fonts/Inter-regular.fntdata"/><Relationship Id="rId14" Type="http://schemas.openxmlformats.org/officeDocument/2006/relationships/slide" Target="slides/slide10.xml"/><Relationship Id="rId36" Type="http://schemas.openxmlformats.org/officeDocument/2006/relationships/font" Target="fonts/Poppins-boldItalic.fntdata"/><Relationship Id="rId17" Type="http://schemas.openxmlformats.org/officeDocument/2006/relationships/slide" Target="slides/slide13.xml"/><Relationship Id="rId39" Type="http://schemas.openxmlformats.org/officeDocument/2006/relationships/font" Target="fonts/Rajdhani-bold.fntdata"/><Relationship Id="rId16" Type="http://schemas.openxmlformats.org/officeDocument/2006/relationships/slide" Target="slides/slide12.xml"/><Relationship Id="rId38" Type="http://schemas.openxmlformats.org/officeDocument/2006/relationships/font" Target="fonts/Inter-bold.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 name="Shape 11"/>
        <p:cNvGrpSpPr/>
        <p:nvPr/>
      </p:nvGrpSpPr>
      <p:grpSpPr>
        <a:xfrm>
          <a:off x="0" y="0"/>
          <a:ext cx="0" cy="0"/>
          <a:chOff x="0" y="0"/>
          <a:chExt cx="0" cy="0"/>
        </a:xfrm>
      </p:grpSpPr>
      <p:sp>
        <p:nvSpPr>
          <p:cNvPr id="12" name="Google Shape;12;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 name="Google Shape;13;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 name="Google Shape;14;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9" name="Google Shape;229;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0" name="Google Shape;230;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8" name="Google Shape;258;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9" name="Google Shape;259;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7" name="Google Shape;327;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8" name="Google Shape;328;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5" name="Google Shape;345;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6" name="Google Shape;346;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6" name="Google Shape;376;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7" name="Google Shape;377;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7" name="Google Shape;447;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8" name="Google Shape;448;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7" name="Google Shape;467;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8" name="Google Shape;468;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7" name="Google Shape;487;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8" name="Google Shape;488;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8" name="Google Shape;508;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9" name="Google Shape;509;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8" name="Google Shape;518;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9" name="Google Shape;519;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 name="Shape 27"/>
        <p:cNvGrpSpPr/>
        <p:nvPr/>
      </p:nvGrpSpPr>
      <p:grpSpPr>
        <a:xfrm>
          <a:off x="0" y="0"/>
          <a:ext cx="0" cy="0"/>
          <a:chOff x="0" y="0"/>
          <a:chExt cx="0" cy="0"/>
        </a:xfrm>
      </p:grpSpPr>
      <p:sp>
        <p:nvSpPr>
          <p:cNvPr id="28" name="Google Shape;28;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 name="Google Shape;29;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 name="Google Shape;30;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3" name="Shape 553"/>
        <p:cNvGrpSpPr/>
        <p:nvPr/>
      </p:nvGrpSpPr>
      <p:grpSpPr>
        <a:xfrm>
          <a:off x="0" y="0"/>
          <a:ext cx="0" cy="0"/>
          <a:chOff x="0" y="0"/>
          <a:chExt cx="0" cy="0"/>
        </a:xfrm>
      </p:grpSpPr>
      <p:sp>
        <p:nvSpPr>
          <p:cNvPr id="554" name="Google Shape;554;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5" name="Google Shape;555;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6" name="Google Shape;556;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1" name="Google Shape;581;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2" name="Google Shape;582;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4" name="Shape 654"/>
        <p:cNvGrpSpPr/>
        <p:nvPr/>
      </p:nvGrpSpPr>
      <p:grpSpPr>
        <a:xfrm>
          <a:off x="0" y="0"/>
          <a:ext cx="0" cy="0"/>
          <a:chOff x="0" y="0"/>
          <a:chExt cx="0" cy="0"/>
        </a:xfrm>
      </p:grpSpPr>
      <p:sp>
        <p:nvSpPr>
          <p:cNvPr id="655" name="Google Shape;655;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6" name="Google Shape;656;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7" name="Google Shape;657;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7" name="Google Shape;687;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8" name="Google Shape;688;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 name="Shape 43"/>
        <p:cNvGrpSpPr/>
        <p:nvPr/>
      </p:nvGrpSpPr>
      <p:grpSpPr>
        <a:xfrm>
          <a:off x="0" y="0"/>
          <a:ext cx="0" cy="0"/>
          <a:chOff x="0" y="0"/>
          <a:chExt cx="0" cy="0"/>
        </a:xfrm>
      </p:grpSpPr>
      <p:sp>
        <p:nvSpPr>
          <p:cNvPr id="44" name="Google Shape;44;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 name="Google Shape;45;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 name="Google Shape;46;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 name="Google Shape;95;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 name="Google Shape;96;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 name="Google Shape;108;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9" name="Google Shape;109;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 name="Google Shape;131;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2" name="Google Shape;132;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4" name="Google Shape;154;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5" name="Google Shape;155;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2" name="Google Shape;172;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3" name="Google Shape;173;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7" name="Google Shape;197;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8" name="Google Shape;198;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EFAULT">
  <p:cSld name="DEFAULT">
    <p:bg>
      <p:bgPr>
        <a:solidFill>
          <a:schemeClr val="lt1"/>
        </a:solidFill>
      </p:bgPr>
    </p:bg>
    <p:spTree>
      <p:nvGrpSpPr>
        <p:cNvPr id="10" name="Shape 10"/>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 name="Shape 9"/>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49"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7.png"/><Relationship Id="rId4" Type="http://schemas.openxmlformats.org/officeDocument/2006/relationships/image" Target="../media/image21.png"/><Relationship Id="rId10" Type="http://schemas.openxmlformats.org/officeDocument/2006/relationships/image" Target="../media/image23.png"/><Relationship Id="rId9"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24.png"/><Relationship Id="rId7" Type="http://schemas.openxmlformats.org/officeDocument/2006/relationships/image" Target="../media/image16.png"/><Relationship Id="rId8" Type="http://schemas.openxmlformats.org/officeDocument/2006/relationships/image" Target="../media/image2.png"/></Relationships>
</file>

<file path=ppt/slides/_rels/slide10.xml.rels><?xml version="1.0" encoding="UTF-8" standalone="yes"?><Relationships xmlns="http://schemas.openxmlformats.org/package/2006/relationships"><Relationship Id="rId11" Type="http://schemas.openxmlformats.org/officeDocument/2006/relationships/image" Target="../media/image79.png"/><Relationship Id="rId10" Type="http://schemas.openxmlformats.org/officeDocument/2006/relationships/image" Target="../media/image92.png"/><Relationship Id="rId13" Type="http://schemas.openxmlformats.org/officeDocument/2006/relationships/image" Target="../media/image95.png"/><Relationship Id="rId12" Type="http://schemas.openxmlformats.org/officeDocument/2006/relationships/image" Target="../media/image97.png"/><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0.png"/><Relationship Id="rId4" Type="http://schemas.openxmlformats.org/officeDocument/2006/relationships/image" Target="../media/image8.png"/><Relationship Id="rId9" Type="http://schemas.openxmlformats.org/officeDocument/2006/relationships/image" Target="../media/image74.png"/><Relationship Id="rId5" Type="http://schemas.openxmlformats.org/officeDocument/2006/relationships/image" Target="../media/image27.png"/><Relationship Id="rId6" Type="http://schemas.openxmlformats.org/officeDocument/2006/relationships/image" Target="../media/image6.png"/><Relationship Id="rId7" Type="http://schemas.openxmlformats.org/officeDocument/2006/relationships/image" Target="../media/image2.png"/><Relationship Id="rId8" Type="http://schemas.openxmlformats.org/officeDocument/2006/relationships/image" Target="../media/image87.png"/></Relationships>
</file>

<file path=ppt/slides/_rels/slide11.xml.rels><?xml version="1.0" encoding="UTF-8" standalone="yes"?><Relationships xmlns="http://schemas.openxmlformats.org/package/2006/relationships"><Relationship Id="rId11" Type="http://schemas.openxmlformats.org/officeDocument/2006/relationships/image" Target="../media/image113.png"/><Relationship Id="rId10" Type="http://schemas.openxmlformats.org/officeDocument/2006/relationships/image" Target="../media/image84.png"/><Relationship Id="rId13" Type="http://schemas.openxmlformats.org/officeDocument/2006/relationships/image" Target="../media/image105.png"/><Relationship Id="rId12" Type="http://schemas.openxmlformats.org/officeDocument/2006/relationships/image" Target="../media/image98.png"/><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8.png"/><Relationship Id="rId4" Type="http://schemas.openxmlformats.org/officeDocument/2006/relationships/image" Target="../media/image65.png"/><Relationship Id="rId9" Type="http://schemas.openxmlformats.org/officeDocument/2006/relationships/image" Target="../media/image101.png"/><Relationship Id="rId15" Type="http://schemas.openxmlformats.org/officeDocument/2006/relationships/image" Target="../media/image109.png"/><Relationship Id="rId14" Type="http://schemas.openxmlformats.org/officeDocument/2006/relationships/image" Target="../media/image215.png"/><Relationship Id="rId17" Type="http://schemas.openxmlformats.org/officeDocument/2006/relationships/image" Target="../media/image102.png"/><Relationship Id="rId16" Type="http://schemas.openxmlformats.org/officeDocument/2006/relationships/image" Target="../media/image116.png"/><Relationship Id="rId5" Type="http://schemas.openxmlformats.org/officeDocument/2006/relationships/image" Target="../media/image40.png"/><Relationship Id="rId6" Type="http://schemas.openxmlformats.org/officeDocument/2006/relationships/image" Target="../media/image99.png"/><Relationship Id="rId7" Type="http://schemas.openxmlformats.org/officeDocument/2006/relationships/image" Target="../media/image90.png"/><Relationship Id="rId8"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00.png"/><Relationship Id="rId4" Type="http://schemas.openxmlformats.org/officeDocument/2006/relationships/image" Target="../media/image110.png"/><Relationship Id="rId9" Type="http://schemas.openxmlformats.org/officeDocument/2006/relationships/image" Target="../media/image125.png"/><Relationship Id="rId5" Type="http://schemas.openxmlformats.org/officeDocument/2006/relationships/image" Target="../media/image120.png"/><Relationship Id="rId6" Type="http://schemas.openxmlformats.org/officeDocument/2006/relationships/image" Target="../media/image122.png"/><Relationship Id="rId7" Type="http://schemas.openxmlformats.org/officeDocument/2006/relationships/image" Target="../media/image136.png"/><Relationship Id="rId8" Type="http://schemas.openxmlformats.org/officeDocument/2006/relationships/image" Target="../media/image2.png"/></Relationships>
</file>

<file path=ppt/slides/_rels/slide13.xml.rels><?xml version="1.0" encoding="UTF-8" standalone="yes"?><Relationships xmlns="http://schemas.openxmlformats.org/package/2006/relationships"><Relationship Id="rId11" Type="http://schemas.openxmlformats.org/officeDocument/2006/relationships/image" Target="../media/image128.png"/><Relationship Id="rId10" Type="http://schemas.openxmlformats.org/officeDocument/2006/relationships/image" Target="../media/image146.png"/><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0.png"/><Relationship Id="rId4" Type="http://schemas.openxmlformats.org/officeDocument/2006/relationships/image" Target="../media/image8.png"/><Relationship Id="rId9" Type="http://schemas.openxmlformats.org/officeDocument/2006/relationships/image" Target="../media/image124.png"/><Relationship Id="rId5" Type="http://schemas.openxmlformats.org/officeDocument/2006/relationships/image" Target="../media/image27.png"/><Relationship Id="rId6" Type="http://schemas.openxmlformats.org/officeDocument/2006/relationships/image" Target="../media/image6.png"/><Relationship Id="rId7" Type="http://schemas.openxmlformats.org/officeDocument/2006/relationships/image" Target="../media/image2.png"/><Relationship Id="rId8" Type="http://schemas.openxmlformats.org/officeDocument/2006/relationships/image" Target="../media/image119.png"/></Relationships>
</file>

<file path=ppt/slides/_rels/slide14.xml.rels><?xml version="1.0" encoding="UTF-8" standalone="yes"?><Relationships xmlns="http://schemas.openxmlformats.org/package/2006/relationships"><Relationship Id="rId20" Type="http://schemas.openxmlformats.org/officeDocument/2006/relationships/image" Target="../media/image144.png"/><Relationship Id="rId22" Type="http://schemas.openxmlformats.org/officeDocument/2006/relationships/image" Target="../media/image164.png"/><Relationship Id="rId21" Type="http://schemas.openxmlformats.org/officeDocument/2006/relationships/image" Target="../media/image160.png"/><Relationship Id="rId24" Type="http://schemas.openxmlformats.org/officeDocument/2006/relationships/image" Target="../media/image195.png"/><Relationship Id="rId23" Type="http://schemas.openxmlformats.org/officeDocument/2006/relationships/image" Target="../media/image214.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8.png"/><Relationship Id="rId4" Type="http://schemas.openxmlformats.org/officeDocument/2006/relationships/image" Target="../media/image65.png"/><Relationship Id="rId9" Type="http://schemas.openxmlformats.org/officeDocument/2006/relationships/image" Target="../media/image134.png"/><Relationship Id="rId26" Type="http://schemas.openxmlformats.org/officeDocument/2006/relationships/image" Target="../media/image150.png"/><Relationship Id="rId25" Type="http://schemas.openxmlformats.org/officeDocument/2006/relationships/image" Target="../media/image167.png"/><Relationship Id="rId28" Type="http://schemas.openxmlformats.org/officeDocument/2006/relationships/image" Target="../media/image141.png"/><Relationship Id="rId27" Type="http://schemas.openxmlformats.org/officeDocument/2006/relationships/image" Target="../media/image140.png"/><Relationship Id="rId5" Type="http://schemas.openxmlformats.org/officeDocument/2006/relationships/image" Target="../media/image40.png"/><Relationship Id="rId6" Type="http://schemas.openxmlformats.org/officeDocument/2006/relationships/image" Target="../media/image99.png"/><Relationship Id="rId29" Type="http://schemas.openxmlformats.org/officeDocument/2006/relationships/image" Target="../media/image142.png"/><Relationship Id="rId7" Type="http://schemas.openxmlformats.org/officeDocument/2006/relationships/image" Target="../media/image90.png"/><Relationship Id="rId8" Type="http://schemas.openxmlformats.org/officeDocument/2006/relationships/image" Target="../media/image2.png"/><Relationship Id="rId31" Type="http://schemas.openxmlformats.org/officeDocument/2006/relationships/image" Target="../media/image184.png"/><Relationship Id="rId30" Type="http://schemas.openxmlformats.org/officeDocument/2006/relationships/image" Target="../media/image156.png"/><Relationship Id="rId11" Type="http://schemas.openxmlformats.org/officeDocument/2006/relationships/image" Target="../media/image170.png"/><Relationship Id="rId33" Type="http://schemas.openxmlformats.org/officeDocument/2006/relationships/image" Target="../media/image148.png"/><Relationship Id="rId10" Type="http://schemas.openxmlformats.org/officeDocument/2006/relationships/image" Target="../media/image123.png"/><Relationship Id="rId32" Type="http://schemas.openxmlformats.org/officeDocument/2006/relationships/image" Target="../media/image159.png"/><Relationship Id="rId13" Type="http://schemas.openxmlformats.org/officeDocument/2006/relationships/image" Target="../media/image130.png"/><Relationship Id="rId12" Type="http://schemas.openxmlformats.org/officeDocument/2006/relationships/image" Target="../media/image126.png"/><Relationship Id="rId15" Type="http://schemas.openxmlformats.org/officeDocument/2006/relationships/image" Target="../media/image149.png"/><Relationship Id="rId14" Type="http://schemas.openxmlformats.org/officeDocument/2006/relationships/image" Target="../media/image135.png"/><Relationship Id="rId17" Type="http://schemas.openxmlformats.org/officeDocument/2006/relationships/image" Target="../media/image143.png"/><Relationship Id="rId16" Type="http://schemas.openxmlformats.org/officeDocument/2006/relationships/image" Target="../media/image181.png"/><Relationship Id="rId19" Type="http://schemas.openxmlformats.org/officeDocument/2006/relationships/image" Target="../media/image133.png"/><Relationship Id="rId18" Type="http://schemas.openxmlformats.org/officeDocument/2006/relationships/image" Target="../media/image16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37.png"/><Relationship Id="rId4" Type="http://schemas.openxmlformats.org/officeDocument/2006/relationships/image" Target="../media/image21.png"/><Relationship Id="rId9" Type="http://schemas.openxmlformats.org/officeDocument/2006/relationships/image" Target="../media/image153.png"/><Relationship Id="rId5" Type="http://schemas.openxmlformats.org/officeDocument/2006/relationships/image" Target="../media/image5.png"/><Relationship Id="rId6" Type="http://schemas.openxmlformats.org/officeDocument/2006/relationships/image" Target="../media/image24.png"/><Relationship Id="rId7" Type="http://schemas.openxmlformats.org/officeDocument/2006/relationships/image" Target="../media/image16.png"/><Relationship Id="rId8" Type="http://schemas.openxmlformats.org/officeDocument/2006/relationships/image" Target="../media/image2.png"/><Relationship Id="rId11" Type="http://schemas.openxmlformats.org/officeDocument/2006/relationships/image" Target="../media/image168.png"/><Relationship Id="rId10" Type="http://schemas.openxmlformats.org/officeDocument/2006/relationships/image" Target="../media/image20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0.png"/><Relationship Id="rId4" Type="http://schemas.openxmlformats.org/officeDocument/2006/relationships/image" Target="../media/image8.png"/><Relationship Id="rId9" Type="http://schemas.openxmlformats.org/officeDocument/2006/relationships/image" Target="../media/image183.png"/><Relationship Id="rId5" Type="http://schemas.openxmlformats.org/officeDocument/2006/relationships/image" Target="../media/image27.png"/><Relationship Id="rId6" Type="http://schemas.openxmlformats.org/officeDocument/2006/relationships/image" Target="../media/image6.png"/><Relationship Id="rId7" Type="http://schemas.openxmlformats.org/officeDocument/2006/relationships/image" Target="../media/image2.png"/><Relationship Id="rId8" Type="http://schemas.openxmlformats.org/officeDocument/2006/relationships/image" Target="../media/image176.png"/><Relationship Id="rId10" Type="http://schemas.openxmlformats.org/officeDocument/2006/relationships/image" Target="../media/image18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8.png"/><Relationship Id="rId4" Type="http://schemas.openxmlformats.org/officeDocument/2006/relationships/image" Target="../media/image65.png"/><Relationship Id="rId9" Type="http://schemas.openxmlformats.org/officeDocument/2006/relationships/image" Target="../media/image193.png"/><Relationship Id="rId5" Type="http://schemas.openxmlformats.org/officeDocument/2006/relationships/image" Target="../media/image40.png"/><Relationship Id="rId6" Type="http://schemas.openxmlformats.org/officeDocument/2006/relationships/image" Target="../media/image99.png"/><Relationship Id="rId7" Type="http://schemas.openxmlformats.org/officeDocument/2006/relationships/image" Target="../media/image90.png"/><Relationship Id="rId8" Type="http://schemas.openxmlformats.org/officeDocument/2006/relationships/image" Target="../media/image2.png"/><Relationship Id="rId11" Type="http://schemas.openxmlformats.org/officeDocument/2006/relationships/image" Target="../media/image218.png"/><Relationship Id="rId10" Type="http://schemas.openxmlformats.org/officeDocument/2006/relationships/image" Target="../media/image217.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19.png"/><Relationship Id="rId4" Type="http://schemas.openxmlformats.org/officeDocument/2006/relationships/image" Target="../media/image2.png"/><Relationship Id="rId5" Type="http://schemas.openxmlformats.org/officeDocument/2006/relationships/image" Target="../media/image18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7.png"/><Relationship Id="rId4" Type="http://schemas.openxmlformats.org/officeDocument/2006/relationships/image" Target="../media/image21.png"/><Relationship Id="rId9" Type="http://schemas.openxmlformats.org/officeDocument/2006/relationships/image" Target="../media/image213.png"/><Relationship Id="rId5" Type="http://schemas.openxmlformats.org/officeDocument/2006/relationships/image" Target="../media/image5.png"/><Relationship Id="rId6" Type="http://schemas.openxmlformats.org/officeDocument/2006/relationships/image" Target="../media/image24.png"/><Relationship Id="rId7" Type="http://schemas.openxmlformats.org/officeDocument/2006/relationships/image" Target="../media/image16.png"/><Relationship Id="rId8" Type="http://schemas.openxmlformats.org/officeDocument/2006/relationships/image" Target="../media/image2.png"/><Relationship Id="rId11" Type="http://schemas.openxmlformats.org/officeDocument/2006/relationships/image" Target="../media/image206.png"/><Relationship Id="rId10" Type="http://schemas.openxmlformats.org/officeDocument/2006/relationships/image" Target="../media/image191.png"/><Relationship Id="rId13" Type="http://schemas.openxmlformats.org/officeDocument/2006/relationships/image" Target="../media/image199.png"/><Relationship Id="rId12" Type="http://schemas.openxmlformats.org/officeDocument/2006/relationships/image" Target="../media/image2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15.png"/><Relationship Id="rId9" Type="http://schemas.openxmlformats.org/officeDocument/2006/relationships/image" Target="../media/image30.png"/><Relationship Id="rId5" Type="http://schemas.openxmlformats.org/officeDocument/2006/relationships/image" Target="../media/image14.png"/><Relationship Id="rId6" Type="http://schemas.openxmlformats.org/officeDocument/2006/relationships/image" Target="../media/image13.png"/><Relationship Id="rId7" Type="http://schemas.openxmlformats.org/officeDocument/2006/relationships/image" Target="../media/image7.png"/><Relationship Id="rId8"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0.png"/><Relationship Id="rId4" Type="http://schemas.openxmlformats.org/officeDocument/2006/relationships/image" Target="../media/image8.png"/><Relationship Id="rId9" Type="http://schemas.openxmlformats.org/officeDocument/2006/relationships/image" Target="../media/image205.png"/><Relationship Id="rId5" Type="http://schemas.openxmlformats.org/officeDocument/2006/relationships/image" Target="../media/image27.png"/><Relationship Id="rId6" Type="http://schemas.openxmlformats.org/officeDocument/2006/relationships/image" Target="../media/image6.png"/><Relationship Id="rId7" Type="http://schemas.openxmlformats.org/officeDocument/2006/relationships/image" Target="../media/image2.png"/><Relationship Id="rId8" Type="http://schemas.openxmlformats.org/officeDocument/2006/relationships/image" Target="../media/image240.png"/></Relationships>
</file>

<file path=ppt/slides/_rels/slide21.xml.rels><?xml version="1.0" encoding="UTF-8" standalone="yes"?><Relationships xmlns="http://schemas.openxmlformats.org/package/2006/relationships"><Relationship Id="rId20" Type="http://schemas.openxmlformats.org/officeDocument/2006/relationships/image" Target="../media/image238.png"/><Relationship Id="rId22" Type="http://schemas.openxmlformats.org/officeDocument/2006/relationships/image" Target="../media/image256.png"/><Relationship Id="rId21" Type="http://schemas.openxmlformats.org/officeDocument/2006/relationships/image" Target="../media/image242.png"/><Relationship Id="rId24" Type="http://schemas.openxmlformats.org/officeDocument/2006/relationships/image" Target="../media/image258.png"/><Relationship Id="rId23" Type="http://schemas.openxmlformats.org/officeDocument/2006/relationships/image" Target="../media/image234.png"/><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8.png"/><Relationship Id="rId4" Type="http://schemas.openxmlformats.org/officeDocument/2006/relationships/image" Target="../media/image65.png"/><Relationship Id="rId9" Type="http://schemas.openxmlformats.org/officeDocument/2006/relationships/image" Target="../media/image203.png"/><Relationship Id="rId5" Type="http://schemas.openxmlformats.org/officeDocument/2006/relationships/image" Target="../media/image40.png"/><Relationship Id="rId6" Type="http://schemas.openxmlformats.org/officeDocument/2006/relationships/image" Target="../media/image99.png"/><Relationship Id="rId7" Type="http://schemas.openxmlformats.org/officeDocument/2006/relationships/image" Target="../media/image90.png"/><Relationship Id="rId8" Type="http://schemas.openxmlformats.org/officeDocument/2006/relationships/image" Target="../media/image2.png"/><Relationship Id="rId11" Type="http://schemas.openxmlformats.org/officeDocument/2006/relationships/image" Target="../media/image210.png"/><Relationship Id="rId10" Type="http://schemas.openxmlformats.org/officeDocument/2006/relationships/image" Target="../media/image202.png"/><Relationship Id="rId13" Type="http://schemas.openxmlformats.org/officeDocument/2006/relationships/image" Target="../media/image221.png"/><Relationship Id="rId12" Type="http://schemas.openxmlformats.org/officeDocument/2006/relationships/image" Target="../media/image227.png"/><Relationship Id="rId15" Type="http://schemas.openxmlformats.org/officeDocument/2006/relationships/image" Target="../media/image245.png"/><Relationship Id="rId14" Type="http://schemas.openxmlformats.org/officeDocument/2006/relationships/image" Target="../media/image239.png"/><Relationship Id="rId17" Type="http://schemas.openxmlformats.org/officeDocument/2006/relationships/image" Target="../media/image226.png"/><Relationship Id="rId16" Type="http://schemas.openxmlformats.org/officeDocument/2006/relationships/image" Target="../media/image235.png"/><Relationship Id="rId19" Type="http://schemas.openxmlformats.org/officeDocument/2006/relationships/image" Target="../media/image243.png"/><Relationship Id="rId18" Type="http://schemas.openxmlformats.org/officeDocument/2006/relationships/image" Target="../media/image26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44.png"/><Relationship Id="rId4" Type="http://schemas.openxmlformats.org/officeDocument/2006/relationships/image" Target="../media/image260.png"/><Relationship Id="rId9" Type="http://schemas.openxmlformats.org/officeDocument/2006/relationships/image" Target="../media/image249.png"/><Relationship Id="rId5" Type="http://schemas.openxmlformats.org/officeDocument/2006/relationships/image" Target="../media/image250.png"/><Relationship Id="rId6" Type="http://schemas.openxmlformats.org/officeDocument/2006/relationships/image" Target="../media/image254.png"/><Relationship Id="rId7" Type="http://schemas.openxmlformats.org/officeDocument/2006/relationships/image" Target="../media/image2.png"/><Relationship Id="rId8" Type="http://schemas.openxmlformats.org/officeDocument/2006/relationships/image" Target="../media/image259.png"/><Relationship Id="rId11" Type="http://schemas.openxmlformats.org/officeDocument/2006/relationships/image" Target="../media/image257.png"/><Relationship Id="rId10" Type="http://schemas.openxmlformats.org/officeDocument/2006/relationships/image" Target="../media/image26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52.png"/><Relationship Id="rId4" Type="http://schemas.openxmlformats.org/officeDocument/2006/relationships/image" Target="../media/image255.png"/><Relationship Id="rId9" Type="http://schemas.openxmlformats.org/officeDocument/2006/relationships/image" Target="../media/image253.png"/><Relationship Id="rId5" Type="http://schemas.openxmlformats.org/officeDocument/2006/relationships/image" Target="../media/image246.png"/><Relationship Id="rId6" Type="http://schemas.openxmlformats.org/officeDocument/2006/relationships/image" Target="../media/image261.png"/><Relationship Id="rId7" Type="http://schemas.openxmlformats.org/officeDocument/2006/relationships/image" Target="../media/image7.png"/><Relationship Id="rId8" Type="http://schemas.openxmlformats.org/officeDocument/2006/relationships/image" Target="../media/image2.png"/><Relationship Id="rId11" Type="http://schemas.openxmlformats.org/officeDocument/2006/relationships/image" Target="../media/image251.png"/><Relationship Id="rId10" Type="http://schemas.openxmlformats.org/officeDocument/2006/relationships/hyperlink" Target="https://unsplash.com/" TargetMode="External"/></Relationships>
</file>

<file path=ppt/slides/_rels/slide3.xml.rels><?xml version="1.0" encoding="UTF-8" standalone="yes"?><Relationships xmlns="http://schemas.openxmlformats.org/package/2006/relationships"><Relationship Id="rId11" Type="http://schemas.openxmlformats.org/officeDocument/2006/relationships/image" Target="../media/image26.png"/><Relationship Id="rId10" Type="http://schemas.openxmlformats.org/officeDocument/2006/relationships/image" Target="../media/image31.png"/><Relationship Id="rId13" Type="http://schemas.openxmlformats.org/officeDocument/2006/relationships/image" Target="../media/image18.png"/><Relationship Id="rId12" Type="http://schemas.openxmlformats.org/officeDocument/2006/relationships/image" Target="../media/image52.png"/><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8.png"/><Relationship Id="rId9" Type="http://schemas.openxmlformats.org/officeDocument/2006/relationships/image" Target="../media/image17.png"/><Relationship Id="rId5" Type="http://schemas.openxmlformats.org/officeDocument/2006/relationships/image" Target="../media/image27.png"/><Relationship Id="rId6" Type="http://schemas.openxmlformats.org/officeDocument/2006/relationships/image" Target="../media/image6.png"/><Relationship Id="rId7" Type="http://schemas.openxmlformats.org/officeDocument/2006/relationships/image" Target="../media/image2.png"/><Relationship Id="rId8"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8.png"/><Relationship Id="rId4" Type="http://schemas.openxmlformats.org/officeDocument/2006/relationships/image" Target="../media/image40.png"/><Relationship Id="rId5" Type="http://schemas.openxmlformats.org/officeDocument/2006/relationships/image" Target="../media/image2.png"/><Relationship Id="rId6" Type="http://schemas.openxmlformats.org/officeDocument/2006/relationships/image" Target="../media/image67.png"/></Relationships>
</file>

<file path=ppt/slides/_rels/slide5.xml.rels><?xml version="1.0" encoding="UTF-8" standalone="yes"?><Relationships xmlns="http://schemas.openxmlformats.org/package/2006/relationships"><Relationship Id="rId11" Type="http://schemas.openxmlformats.org/officeDocument/2006/relationships/image" Target="../media/image42.png"/><Relationship Id="rId10" Type="http://schemas.openxmlformats.org/officeDocument/2006/relationships/image" Target="../media/image38.png"/><Relationship Id="rId12" Type="http://schemas.openxmlformats.org/officeDocument/2006/relationships/image" Target="../media/image35.png"/><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7.png"/><Relationship Id="rId4" Type="http://schemas.openxmlformats.org/officeDocument/2006/relationships/image" Target="../media/image21.png"/><Relationship Id="rId9" Type="http://schemas.openxmlformats.org/officeDocument/2006/relationships/image" Target="../media/image2.png"/><Relationship Id="rId5" Type="http://schemas.openxmlformats.org/officeDocument/2006/relationships/image" Target="../media/image5.png"/><Relationship Id="rId6" Type="http://schemas.openxmlformats.org/officeDocument/2006/relationships/image" Target="../media/image24.png"/><Relationship Id="rId7" Type="http://schemas.openxmlformats.org/officeDocument/2006/relationships/image" Target="../media/image16.png"/><Relationship Id="rId8" Type="http://schemas.openxmlformats.org/officeDocument/2006/relationships/image" Target="../media/image111.png"/></Relationships>
</file>

<file path=ppt/slides/_rels/slide6.xml.rels><?xml version="1.0" encoding="UTF-8" standalone="yes"?><Relationships xmlns="http://schemas.openxmlformats.org/package/2006/relationships"><Relationship Id="rId10" Type="http://schemas.openxmlformats.org/officeDocument/2006/relationships/image" Target="../media/image47.png"/><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49.png"/><Relationship Id="rId4" Type="http://schemas.openxmlformats.org/officeDocument/2006/relationships/image" Target="../media/image51.png"/><Relationship Id="rId9" Type="http://schemas.openxmlformats.org/officeDocument/2006/relationships/image" Target="../media/image41.png"/><Relationship Id="rId5" Type="http://schemas.openxmlformats.org/officeDocument/2006/relationships/image" Target="../media/image45.png"/><Relationship Id="rId6" Type="http://schemas.openxmlformats.org/officeDocument/2006/relationships/image" Target="../media/image104.png"/><Relationship Id="rId7" Type="http://schemas.openxmlformats.org/officeDocument/2006/relationships/image" Target="../media/image2.png"/><Relationship Id="rId8" Type="http://schemas.openxmlformats.org/officeDocument/2006/relationships/image" Target="../media/image71.png"/></Relationships>
</file>

<file path=ppt/slides/_rels/slide7.xml.rels><?xml version="1.0" encoding="UTF-8" standalone="yes"?><Relationships xmlns="http://schemas.openxmlformats.org/package/2006/relationships"><Relationship Id="rId10" Type="http://schemas.openxmlformats.org/officeDocument/2006/relationships/image" Target="../media/image57.png"/><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63.png"/><Relationship Id="rId4" Type="http://schemas.openxmlformats.org/officeDocument/2006/relationships/image" Target="../media/image46.png"/><Relationship Id="rId9" Type="http://schemas.openxmlformats.org/officeDocument/2006/relationships/image" Target="../media/image61.png"/><Relationship Id="rId5" Type="http://schemas.openxmlformats.org/officeDocument/2006/relationships/image" Target="../media/image48.png"/><Relationship Id="rId6" Type="http://schemas.openxmlformats.org/officeDocument/2006/relationships/image" Target="../media/image13.png"/><Relationship Id="rId7" Type="http://schemas.openxmlformats.org/officeDocument/2006/relationships/image" Target="../media/image44.png"/><Relationship Id="rId8" Type="http://schemas.openxmlformats.org/officeDocument/2006/relationships/image" Target="../media/image54.png"/></Relationships>
</file>

<file path=ppt/slides/_rels/slide8.xml.rels><?xml version="1.0" encoding="UTF-8" standalone="yes"?><Relationships xmlns="http://schemas.openxmlformats.org/package/2006/relationships"><Relationship Id="rId11" Type="http://schemas.openxmlformats.org/officeDocument/2006/relationships/image" Target="../media/image73.png"/><Relationship Id="rId10" Type="http://schemas.openxmlformats.org/officeDocument/2006/relationships/image" Target="../media/image75.png"/><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8.png"/><Relationship Id="rId4" Type="http://schemas.openxmlformats.org/officeDocument/2006/relationships/image" Target="../media/image65.png"/><Relationship Id="rId9" Type="http://schemas.openxmlformats.org/officeDocument/2006/relationships/image" Target="../media/image2.png"/><Relationship Id="rId5" Type="http://schemas.openxmlformats.org/officeDocument/2006/relationships/image" Target="../media/image40.png"/><Relationship Id="rId6" Type="http://schemas.openxmlformats.org/officeDocument/2006/relationships/image" Target="../media/image90.png"/><Relationship Id="rId7" Type="http://schemas.openxmlformats.org/officeDocument/2006/relationships/image" Target="../media/image69.png"/><Relationship Id="rId8" Type="http://schemas.openxmlformats.org/officeDocument/2006/relationships/image" Target="../media/image78.png"/></Relationships>
</file>

<file path=ppt/slides/_rels/slide9.xml.rels><?xml version="1.0" encoding="UTF-8" standalone="yes"?><Relationships xmlns="http://schemas.openxmlformats.org/package/2006/relationships"><Relationship Id="rId11" Type="http://schemas.openxmlformats.org/officeDocument/2006/relationships/image" Target="../media/image85.png"/><Relationship Id="rId10" Type="http://schemas.openxmlformats.org/officeDocument/2006/relationships/image" Target="../media/image88.png"/><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7.png"/><Relationship Id="rId4" Type="http://schemas.openxmlformats.org/officeDocument/2006/relationships/image" Target="../media/image21.png"/><Relationship Id="rId9" Type="http://schemas.openxmlformats.org/officeDocument/2006/relationships/image" Target="../media/image76.png"/><Relationship Id="rId5" Type="http://schemas.openxmlformats.org/officeDocument/2006/relationships/image" Target="../media/image5.png"/><Relationship Id="rId6" Type="http://schemas.openxmlformats.org/officeDocument/2006/relationships/image" Target="../media/image16.png"/><Relationship Id="rId7" Type="http://schemas.openxmlformats.org/officeDocument/2006/relationships/image" Target="../media/image103.png"/><Relationship Id="rId8"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5" name="Shape 15"/>
        <p:cNvGrpSpPr/>
        <p:nvPr/>
      </p:nvGrpSpPr>
      <p:grpSpPr>
        <a:xfrm>
          <a:off x="0" y="0"/>
          <a:ext cx="0" cy="0"/>
          <a:chOff x="0" y="0"/>
          <a:chExt cx="0" cy="0"/>
        </a:xfrm>
      </p:grpSpPr>
      <p:pic>
        <p:nvPicPr>
          <p:cNvPr descr=" " id="16" name="Google Shape;16;p1"/>
          <p:cNvPicPr preferRelativeResize="0"/>
          <p:nvPr/>
        </p:nvPicPr>
        <p:blipFill rotWithShape="1">
          <a:blip r:embed="rId3">
            <a:alphaModFix/>
          </a:blip>
          <a:srcRect b="0" l="0" r="0" t="0"/>
          <a:stretch/>
        </p:blipFill>
        <p:spPr>
          <a:xfrm>
            <a:off x="533467" y="749300"/>
            <a:ext cx="1714714" cy="1714500"/>
          </a:xfrm>
          <a:prstGeom prst="rect">
            <a:avLst/>
          </a:prstGeom>
          <a:noFill/>
          <a:ln>
            <a:noFill/>
          </a:ln>
        </p:spPr>
      </p:pic>
      <p:pic>
        <p:nvPicPr>
          <p:cNvPr descr=" " id="17" name="Google Shape;17;p1"/>
          <p:cNvPicPr preferRelativeResize="0"/>
          <p:nvPr/>
        </p:nvPicPr>
        <p:blipFill rotWithShape="1">
          <a:blip r:embed="rId4">
            <a:alphaModFix/>
          </a:blip>
          <a:srcRect b="0" l="0" r="0" t="0"/>
          <a:stretch/>
        </p:blipFill>
        <p:spPr>
          <a:xfrm>
            <a:off x="0" y="5511800"/>
            <a:ext cx="2262532" cy="2041271"/>
          </a:xfrm>
          <a:prstGeom prst="rect">
            <a:avLst/>
          </a:prstGeom>
          <a:noFill/>
          <a:ln>
            <a:noFill/>
          </a:ln>
        </p:spPr>
      </p:pic>
      <p:pic>
        <p:nvPicPr>
          <p:cNvPr descr=" " id="18" name="Google Shape;18;p1"/>
          <p:cNvPicPr preferRelativeResize="0"/>
          <p:nvPr/>
        </p:nvPicPr>
        <p:blipFill rotWithShape="1">
          <a:blip r:embed="rId5">
            <a:alphaModFix/>
          </a:blip>
          <a:srcRect b="0" l="0" r="0" t="0"/>
          <a:stretch/>
        </p:blipFill>
        <p:spPr>
          <a:xfrm>
            <a:off x="17210651" y="0"/>
            <a:ext cx="7176397" cy="3355245"/>
          </a:xfrm>
          <a:prstGeom prst="rect">
            <a:avLst/>
          </a:prstGeom>
          <a:noFill/>
          <a:ln>
            <a:noFill/>
          </a:ln>
        </p:spPr>
      </p:pic>
      <p:pic>
        <p:nvPicPr>
          <p:cNvPr descr=" " id="19" name="Google Shape;19;p1"/>
          <p:cNvPicPr preferRelativeResize="0"/>
          <p:nvPr/>
        </p:nvPicPr>
        <p:blipFill rotWithShape="1">
          <a:blip r:embed="rId6">
            <a:alphaModFix/>
          </a:blip>
          <a:srcRect b="0" l="0" r="0" t="0"/>
          <a:stretch/>
        </p:blipFill>
        <p:spPr>
          <a:xfrm>
            <a:off x="0" y="9791700"/>
            <a:ext cx="7855296" cy="3924300"/>
          </a:xfrm>
          <a:prstGeom prst="rect">
            <a:avLst/>
          </a:prstGeom>
          <a:noFill/>
          <a:ln>
            <a:noFill/>
          </a:ln>
        </p:spPr>
      </p:pic>
      <p:pic>
        <p:nvPicPr>
          <p:cNvPr descr=" " id="20" name="Google Shape;20;p1"/>
          <p:cNvPicPr preferRelativeResize="0"/>
          <p:nvPr/>
        </p:nvPicPr>
        <p:blipFill rotWithShape="1">
          <a:blip r:embed="rId7">
            <a:alphaModFix/>
          </a:blip>
          <a:srcRect b="0" l="0" r="0" t="0"/>
          <a:stretch/>
        </p:blipFill>
        <p:spPr>
          <a:xfrm>
            <a:off x="22380197" y="10414000"/>
            <a:ext cx="1683912" cy="2860167"/>
          </a:xfrm>
          <a:prstGeom prst="rect">
            <a:avLst/>
          </a:prstGeom>
          <a:noFill/>
          <a:ln>
            <a:noFill/>
          </a:ln>
        </p:spPr>
      </p:pic>
      <p:sp>
        <p:nvSpPr>
          <p:cNvPr id="21" name="Google Shape;21;p1"/>
          <p:cNvSpPr/>
          <p:nvPr/>
        </p:nvSpPr>
        <p:spPr>
          <a:xfrm>
            <a:off x="14797349" y="7696200"/>
            <a:ext cx="7104421" cy="339513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6400"/>
              <a:buFont typeface="Rajdhani"/>
              <a:buNone/>
            </a:pPr>
            <a:r>
              <a:rPr b="1" i="0" lang="en-US" sz="6400" u="none" cap="none" strike="noStrike">
                <a:solidFill>
                  <a:srgbClr val="0E0E0E"/>
                </a:solidFill>
                <a:latin typeface="Rajdhani"/>
                <a:ea typeface="Rajdhani"/>
                <a:cs typeface="Rajdhani"/>
                <a:sym typeface="Rajdhani"/>
              </a:rPr>
              <a:t>FREE PRESENTATION TEMPLATE</a:t>
            </a:r>
            <a:endParaRPr b="0" i="0" sz="6400" u="none" cap="none" strike="noStrike">
              <a:solidFill>
                <a:schemeClr val="dk1"/>
              </a:solidFill>
              <a:latin typeface="Calibri"/>
              <a:ea typeface="Calibri"/>
              <a:cs typeface="Calibri"/>
              <a:sym typeface="Calibri"/>
            </a:endParaRPr>
          </a:p>
        </p:txBody>
      </p:sp>
      <p:sp>
        <p:nvSpPr>
          <p:cNvPr id="22" name="Google Shape;22;p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 name="Google Shape;23;p1"/>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24" name="Google Shape;24;p1"/>
          <p:cNvPicPr preferRelativeResize="0"/>
          <p:nvPr/>
        </p:nvPicPr>
        <p:blipFill rotWithShape="1">
          <a:blip r:embed="rId9">
            <a:alphaModFix/>
          </a:blip>
          <a:srcRect b="0" l="0" r="0" t="0"/>
          <a:stretch/>
        </p:blipFill>
        <p:spPr>
          <a:xfrm>
            <a:off x="14797349" y="4292600"/>
            <a:ext cx="4064508" cy="2654300"/>
          </a:xfrm>
          <a:prstGeom prst="rect">
            <a:avLst/>
          </a:prstGeom>
          <a:noFill/>
          <a:ln>
            <a:noFill/>
          </a:ln>
        </p:spPr>
      </p:pic>
      <p:sp>
        <p:nvSpPr>
          <p:cNvPr id="25" name="Google Shape;25;p1"/>
          <p:cNvSpPr/>
          <p:nvPr/>
        </p:nvSpPr>
        <p:spPr>
          <a:xfrm>
            <a:off x="15559445" y="4597400"/>
            <a:ext cx="3082252" cy="2586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Marcellus"/>
              <a:buNone/>
            </a:pPr>
            <a:r>
              <a:rPr b="0" i="0" lang="en-US" sz="12800" u="none" cap="none" strike="noStrike">
                <a:solidFill>
                  <a:srgbClr val="272727"/>
                </a:solidFill>
                <a:latin typeface="Marcellus"/>
                <a:ea typeface="Marcellus"/>
                <a:cs typeface="Marcellus"/>
                <a:sym typeface="Marcellus"/>
              </a:rPr>
              <a:t>Lab</a:t>
            </a:r>
            <a:endParaRPr b="0" i="0" sz="12800" u="none" cap="none" strike="noStrike">
              <a:solidFill>
                <a:schemeClr val="dk1"/>
              </a:solidFill>
              <a:latin typeface="Calibri"/>
              <a:ea typeface="Calibri"/>
              <a:cs typeface="Calibri"/>
              <a:sym typeface="Calibri"/>
            </a:endParaRPr>
          </a:p>
        </p:txBody>
      </p:sp>
      <p:pic>
        <p:nvPicPr>
          <p:cNvPr descr=" " id="26" name="Google Shape;26;p1"/>
          <p:cNvPicPr preferRelativeResize="0"/>
          <p:nvPr/>
        </p:nvPicPr>
        <p:blipFill rotWithShape="1">
          <a:blip r:embed="rId10">
            <a:alphaModFix/>
          </a:blip>
          <a:srcRect b="0" l="0" r="0" t="0"/>
          <a:stretch/>
        </p:blipFill>
        <p:spPr>
          <a:xfrm>
            <a:off x="1778222" y="1912112"/>
            <a:ext cx="10528934" cy="1052112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31" name="Shape 231"/>
        <p:cNvGrpSpPr/>
        <p:nvPr/>
      </p:nvGrpSpPr>
      <p:grpSpPr>
        <a:xfrm>
          <a:off x="0" y="0"/>
          <a:ext cx="0" cy="0"/>
          <a:chOff x="0" y="0"/>
          <a:chExt cx="0" cy="0"/>
        </a:xfrm>
      </p:grpSpPr>
      <p:pic>
        <p:nvPicPr>
          <p:cNvPr descr=" " id="232" name="Google Shape;232;p10"/>
          <p:cNvPicPr preferRelativeResize="0"/>
          <p:nvPr/>
        </p:nvPicPr>
        <p:blipFill rotWithShape="1">
          <a:blip r:embed="rId3">
            <a:alphaModFix/>
          </a:blip>
          <a:srcRect b="0" l="0" r="0" t="0"/>
          <a:stretch/>
        </p:blipFill>
        <p:spPr>
          <a:xfrm>
            <a:off x="749394" y="10007600"/>
            <a:ext cx="5296562" cy="3318383"/>
          </a:xfrm>
          <a:prstGeom prst="rect">
            <a:avLst/>
          </a:prstGeom>
          <a:noFill/>
          <a:ln>
            <a:noFill/>
          </a:ln>
        </p:spPr>
      </p:pic>
      <p:pic>
        <p:nvPicPr>
          <p:cNvPr descr=" " id="233" name="Google Shape;233;p10"/>
          <p:cNvPicPr preferRelativeResize="0"/>
          <p:nvPr/>
        </p:nvPicPr>
        <p:blipFill rotWithShape="1">
          <a:blip r:embed="rId4">
            <a:alphaModFix/>
          </a:blip>
          <a:srcRect b="0" l="0" r="0" t="0"/>
          <a:stretch/>
        </p:blipFill>
        <p:spPr>
          <a:xfrm>
            <a:off x="21211651" y="0"/>
            <a:ext cx="3175397" cy="3125415"/>
          </a:xfrm>
          <a:prstGeom prst="rect">
            <a:avLst/>
          </a:prstGeom>
          <a:noFill/>
          <a:ln>
            <a:noFill/>
          </a:ln>
        </p:spPr>
      </p:pic>
      <p:pic>
        <p:nvPicPr>
          <p:cNvPr descr=" " id="234" name="Google Shape;234;p10"/>
          <p:cNvPicPr preferRelativeResize="0"/>
          <p:nvPr/>
        </p:nvPicPr>
        <p:blipFill rotWithShape="1">
          <a:blip r:embed="rId5">
            <a:alphaModFix/>
          </a:blip>
          <a:srcRect b="0" l="0" r="0" t="0"/>
          <a:stretch/>
        </p:blipFill>
        <p:spPr>
          <a:xfrm>
            <a:off x="749394" y="1739900"/>
            <a:ext cx="1114611" cy="999294"/>
          </a:xfrm>
          <a:prstGeom prst="rect">
            <a:avLst/>
          </a:prstGeom>
          <a:noFill/>
          <a:ln>
            <a:noFill/>
          </a:ln>
        </p:spPr>
      </p:pic>
      <p:pic>
        <p:nvPicPr>
          <p:cNvPr descr=" " id="235" name="Google Shape;235;p10"/>
          <p:cNvPicPr preferRelativeResize="0"/>
          <p:nvPr/>
        </p:nvPicPr>
        <p:blipFill rotWithShape="1">
          <a:blip r:embed="rId6">
            <a:alphaModFix/>
          </a:blip>
          <a:srcRect b="0" l="0" r="0" t="0"/>
          <a:stretch/>
        </p:blipFill>
        <p:spPr>
          <a:xfrm>
            <a:off x="20779797" y="10007600"/>
            <a:ext cx="2590814" cy="2824770"/>
          </a:xfrm>
          <a:prstGeom prst="rect">
            <a:avLst/>
          </a:prstGeom>
          <a:noFill/>
          <a:ln>
            <a:noFill/>
          </a:ln>
        </p:spPr>
      </p:pic>
      <p:sp>
        <p:nvSpPr>
          <p:cNvPr id="236" name="Google Shape;236;p1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37" name="Google Shape;237;p10"/>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238" name="Google Shape;238;p10"/>
          <p:cNvPicPr preferRelativeResize="0"/>
          <p:nvPr/>
        </p:nvPicPr>
        <p:blipFill rotWithShape="1">
          <a:blip r:embed="rId8">
            <a:alphaModFix/>
          </a:blip>
          <a:srcRect b="0" l="0" r="0" t="0"/>
          <a:stretch/>
        </p:blipFill>
        <p:spPr>
          <a:xfrm>
            <a:off x="8795849" y="965200"/>
            <a:ext cx="6795349" cy="1879600"/>
          </a:xfrm>
          <a:prstGeom prst="rect">
            <a:avLst/>
          </a:prstGeom>
          <a:noFill/>
          <a:ln>
            <a:noFill/>
          </a:ln>
        </p:spPr>
      </p:pic>
      <p:sp>
        <p:nvSpPr>
          <p:cNvPr id="239" name="Google Shape;239;p10"/>
          <p:cNvSpPr/>
          <p:nvPr/>
        </p:nvSpPr>
        <p:spPr>
          <a:xfrm>
            <a:off x="9557945" y="1270000"/>
            <a:ext cx="5609868"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Marcellus"/>
              <a:buNone/>
            </a:pPr>
            <a:r>
              <a:rPr b="0" i="0" lang="en-US" sz="8000" u="none" cap="none" strike="noStrike">
                <a:solidFill>
                  <a:srgbClr val="272727"/>
                </a:solidFill>
                <a:latin typeface="Marcellus"/>
                <a:ea typeface="Marcellus"/>
                <a:cs typeface="Marcellus"/>
                <a:sym typeface="Marcellus"/>
              </a:rPr>
              <a:t>Pricing Plan</a:t>
            </a:r>
            <a:endParaRPr b="0" i="0" sz="8000" u="none" cap="none" strike="noStrike">
              <a:solidFill>
                <a:schemeClr val="dk1"/>
              </a:solidFill>
              <a:latin typeface="Calibri"/>
              <a:ea typeface="Calibri"/>
              <a:cs typeface="Calibri"/>
              <a:sym typeface="Calibri"/>
            </a:endParaRPr>
          </a:p>
        </p:txBody>
      </p:sp>
      <p:sp>
        <p:nvSpPr>
          <p:cNvPr id="240" name="Google Shape;240;p10"/>
          <p:cNvSpPr/>
          <p:nvPr/>
        </p:nvSpPr>
        <p:spPr>
          <a:xfrm>
            <a:off x="1778222" y="3632200"/>
            <a:ext cx="20843305" cy="8509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41" name="Google Shape;241;p10"/>
          <p:cNvPicPr preferRelativeResize="0"/>
          <p:nvPr/>
        </p:nvPicPr>
        <p:blipFill rotWithShape="1">
          <a:blip r:embed="rId9">
            <a:alphaModFix/>
          </a:blip>
          <a:srcRect b="0" l="0" r="0" t="0"/>
          <a:stretch/>
        </p:blipFill>
        <p:spPr>
          <a:xfrm>
            <a:off x="1778222" y="3632200"/>
            <a:ext cx="6439705" cy="8509000"/>
          </a:xfrm>
          <a:prstGeom prst="rect">
            <a:avLst/>
          </a:prstGeom>
          <a:noFill/>
          <a:ln>
            <a:noFill/>
          </a:ln>
        </p:spPr>
      </p:pic>
      <p:pic>
        <p:nvPicPr>
          <p:cNvPr descr=" " id="242" name="Google Shape;242;p10"/>
          <p:cNvPicPr preferRelativeResize="0"/>
          <p:nvPr/>
        </p:nvPicPr>
        <p:blipFill rotWithShape="1">
          <a:blip r:embed="rId10">
            <a:alphaModFix/>
          </a:blip>
          <a:srcRect b="0" l="0" r="0" t="0"/>
          <a:stretch/>
        </p:blipFill>
        <p:spPr>
          <a:xfrm>
            <a:off x="4185173" y="4089400"/>
            <a:ext cx="1625803" cy="1625600"/>
          </a:xfrm>
          <a:prstGeom prst="rect">
            <a:avLst/>
          </a:prstGeom>
          <a:noFill/>
          <a:ln>
            <a:noFill/>
          </a:ln>
        </p:spPr>
      </p:pic>
      <p:sp>
        <p:nvSpPr>
          <p:cNvPr id="243" name="Google Shape;243;p10"/>
          <p:cNvSpPr/>
          <p:nvPr/>
        </p:nvSpPr>
        <p:spPr>
          <a:xfrm>
            <a:off x="4229629" y="6019800"/>
            <a:ext cx="1536892"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4800"/>
              <a:buFont typeface="Marcellus"/>
              <a:buNone/>
            </a:pPr>
            <a:r>
              <a:rPr b="0" i="0" lang="en-US" sz="4800" u="none" cap="none" strike="noStrike">
                <a:solidFill>
                  <a:srgbClr val="272727"/>
                </a:solidFill>
                <a:latin typeface="Marcellus"/>
                <a:ea typeface="Marcellus"/>
                <a:cs typeface="Marcellus"/>
                <a:sym typeface="Marcellus"/>
              </a:rPr>
              <a:t>Basic</a:t>
            </a:r>
            <a:endParaRPr b="0" i="0" sz="4800" u="none" cap="none" strike="noStrike">
              <a:solidFill>
                <a:schemeClr val="dk1"/>
              </a:solidFill>
              <a:latin typeface="Calibri"/>
              <a:ea typeface="Calibri"/>
              <a:cs typeface="Calibri"/>
              <a:sym typeface="Calibri"/>
            </a:endParaRPr>
          </a:p>
        </p:txBody>
      </p:sp>
      <p:sp>
        <p:nvSpPr>
          <p:cNvPr id="244" name="Google Shape;244;p10"/>
          <p:cNvSpPr/>
          <p:nvPr/>
        </p:nvSpPr>
        <p:spPr>
          <a:xfrm>
            <a:off x="2235479" y="7086600"/>
            <a:ext cx="5660674" cy="36660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Access to the entry-level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A limited number of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Ability to form a small party with fellow adventurers.</a:t>
            </a:r>
            <a:endParaRPr b="0" i="0" sz="3200" u="none" cap="none" strike="noStrike">
              <a:solidFill>
                <a:schemeClr val="dk1"/>
              </a:solidFill>
              <a:latin typeface="Calibri"/>
              <a:ea typeface="Calibri"/>
              <a:cs typeface="Calibri"/>
              <a:sym typeface="Calibri"/>
            </a:endParaRPr>
          </a:p>
        </p:txBody>
      </p:sp>
      <p:sp>
        <p:nvSpPr>
          <p:cNvPr id="245" name="Google Shape;245;p10"/>
          <p:cNvSpPr/>
          <p:nvPr/>
        </p:nvSpPr>
        <p:spPr>
          <a:xfrm>
            <a:off x="3372271" y="10922000"/>
            <a:ext cx="3251606"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$10/month</a:t>
            </a:r>
            <a:endParaRPr b="0" i="0" sz="4800" u="none" cap="none" strike="noStrike">
              <a:solidFill>
                <a:schemeClr val="dk1"/>
              </a:solidFill>
              <a:latin typeface="Calibri"/>
              <a:ea typeface="Calibri"/>
              <a:cs typeface="Calibri"/>
              <a:sym typeface="Calibri"/>
            </a:endParaRPr>
          </a:p>
        </p:txBody>
      </p:sp>
      <p:pic>
        <p:nvPicPr>
          <p:cNvPr descr=" " id="246" name="Google Shape;246;p10"/>
          <p:cNvPicPr preferRelativeResize="0"/>
          <p:nvPr/>
        </p:nvPicPr>
        <p:blipFill rotWithShape="1">
          <a:blip r:embed="rId11">
            <a:alphaModFix/>
          </a:blip>
          <a:srcRect b="0" l="0" r="0" t="0"/>
          <a:stretch/>
        </p:blipFill>
        <p:spPr>
          <a:xfrm>
            <a:off x="8980022" y="3632200"/>
            <a:ext cx="6439705" cy="8509000"/>
          </a:xfrm>
          <a:prstGeom prst="rect">
            <a:avLst/>
          </a:prstGeom>
          <a:noFill/>
          <a:ln>
            <a:noFill/>
          </a:ln>
        </p:spPr>
      </p:pic>
      <p:pic>
        <p:nvPicPr>
          <p:cNvPr descr=" " id="247" name="Google Shape;247;p10"/>
          <p:cNvPicPr preferRelativeResize="0"/>
          <p:nvPr/>
        </p:nvPicPr>
        <p:blipFill rotWithShape="1">
          <a:blip r:embed="rId12">
            <a:alphaModFix/>
          </a:blip>
          <a:srcRect b="0" l="0" r="0" t="0"/>
          <a:stretch/>
        </p:blipFill>
        <p:spPr>
          <a:xfrm>
            <a:off x="11476557" y="4089400"/>
            <a:ext cx="1446635" cy="1625600"/>
          </a:xfrm>
          <a:prstGeom prst="rect">
            <a:avLst/>
          </a:prstGeom>
          <a:noFill/>
          <a:ln>
            <a:noFill/>
          </a:ln>
        </p:spPr>
      </p:pic>
      <p:sp>
        <p:nvSpPr>
          <p:cNvPr id="248" name="Google Shape;248;p10"/>
          <p:cNvSpPr/>
          <p:nvPr/>
        </p:nvSpPr>
        <p:spPr>
          <a:xfrm>
            <a:off x="11513989" y="6019800"/>
            <a:ext cx="1371771"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4800"/>
              <a:buFont typeface="Marcellus"/>
              <a:buNone/>
            </a:pPr>
            <a:r>
              <a:rPr b="0" i="0" lang="en-US" sz="4800" u="none" cap="none" strike="noStrike">
                <a:solidFill>
                  <a:srgbClr val="272727"/>
                </a:solidFill>
                <a:latin typeface="Marcellus"/>
                <a:ea typeface="Marcellus"/>
                <a:cs typeface="Marcellus"/>
                <a:sym typeface="Marcellus"/>
              </a:rPr>
              <a:t>Elite</a:t>
            </a:r>
            <a:endParaRPr b="0" i="0" sz="4800" u="none" cap="none" strike="noStrike">
              <a:solidFill>
                <a:schemeClr val="dk1"/>
              </a:solidFill>
              <a:latin typeface="Calibri"/>
              <a:ea typeface="Calibri"/>
              <a:cs typeface="Calibri"/>
              <a:sym typeface="Calibri"/>
            </a:endParaRPr>
          </a:p>
        </p:txBody>
      </p:sp>
      <p:sp>
        <p:nvSpPr>
          <p:cNvPr id="249" name="Google Shape;249;p10"/>
          <p:cNvSpPr/>
          <p:nvPr/>
        </p:nvSpPr>
        <p:spPr>
          <a:xfrm>
            <a:off x="9437280" y="7086600"/>
            <a:ext cx="5660674" cy="36660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Access to the intermediate and advanced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A greater number of quests and battles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Ability to form larger parties with fellow adventurers.</a:t>
            </a:r>
            <a:endParaRPr b="0" i="0" sz="3200" u="none" cap="none" strike="noStrike">
              <a:solidFill>
                <a:schemeClr val="dk1"/>
              </a:solidFill>
              <a:latin typeface="Calibri"/>
              <a:ea typeface="Calibri"/>
              <a:cs typeface="Calibri"/>
              <a:sym typeface="Calibri"/>
            </a:endParaRPr>
          </a:p>
        </p:txBody>
      </p:sp>
      <p:sp>
        <p:nvSpPr>
          <p:cNvPr id="250" name="Google Shape;250;p10"/>
          <p:cNvSpPr/>
          <p:nvPr/>
        </p:nvSpPr>
        <p:spPr>
          <a:xfrm>
            <a:off x="10516914" y="10922000"/>
            <a:ext cx="3365921"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$50/month</a:t>
            </a:r>
            <a:endParaRPr b="0" i="0" sz="4800" u="none" cap="none" strike="noStrike">
              <a:solidFill>
                <a:schemeClr val="dk1"/>
              </a:solidFill>
              <a:latin typeface="Calibri"/>
              <a:ea typeface="Calibri"/>
              <a:cs typeface="Calibri"/>
              <a:sym typeface="Calibri"/>
            </a:endParaRPr>
          </a:p>
        </p:txBody>
      </p:sp>
      <p:pic>
        <p:nvPicPr>
          <p:cNvPr descr=" " id="251" name="Google Shape;251;p10"/>
          <p:cNvPicPr preferRelativeResize="0"/>
          <p:nvPr/>
        </p:nvPicPr>
        <p:blipFill rotWithShape="1">
          <a:blip r:embed="rId9">
            <a:alphaModFix/>
          </a:blip>
          <a:srcRect b="0" l="0" r="0" t="0"/>
          <a:stretch/>
        </p:blipFill>
        <p:spPr>
          <a:xfrm>
            <a:off x="16181822" y="3632200"/>
            <a:ext cx="6439705" cy="8509000"/>
          </a:xfrm>
          <a:prstGeom prst="rect">
            <a:avLst/>
          </a:prstGeom>
          <a:noFill/>
          <a:ln>
            <a:noFill/>
          </a:ln>
        </p:spPr>
      </p:pic>
      <p:pic>
        <p:nvPicPr>
          <p:cNvPr descr=" " id="252" name="Google Shape;252;p10"/>
          <p:cNvPicPr preferRelativeResize="0"/>
          <p:nvPr/>
        </p:nvPicPr>
        <p:blipFill rotWithShape="1">
          <a:blip r:embed="rId13">
            <a:alphaModFix/>
          </a:blip>
          <a:srcRect b="0" l="0" r="0" t="0"/>
          <a:stretch/>
        </p:blipFill>
        <p:spPr>
          <a:xfrm>
            <a:off x="18550101" y="4089400"/>
            <a:ext cx="1703148" cy="1625600"/>
          </a:xfrm>
          <a:prstGeom prst="rect">
            <a:avLst/>
          </a:prstGeom>
          <a:noFill/>
          <a:ln>
            <a:noFill/>
          </a:ln>
        </p:spPr>
      </p:pic>
      <p:sp>
        <p:nvSpPr>
          <p:cNvPr id="253" name="Google Shape;253;p10"/>
          <p:cNvSpPr/>
          <p:nvPr/>
        </p:nvSpPr>
        <p:spPr>
          <a:xfrm>
            <a:off x="17858432" y="6019800"/>
            <a:ext cx="3086486"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272727"/>
              </a:buClr>
              <a:buSzPts val="4800"/>
              <a:buFont typeface="Marcellus"/>
              <a:buNone/>
            </a:pPr>
            <a:r>
              <a:rPr b="0" i="0" lang="en-US" sz="4800" u="none" cap="none" strike="noStrike">
                <a:solidFill>
                  <a:srgbClr val="272727"/>
                </a:solidFill>
                <a:latin typeface="Marcellus"/>
                <a:ea typeface="Marcellus"/>
                <a:cs typeface="Marcellus"/>
                <a:sym typeface="Marcellus"/>
              </a:rPr>
              <a:t>Legendary</a:t>
            </a:r>
            <a:endParaRPr b="0" i="0" sz="4800" u="none" cap="none" strike="noStrike">
              <a:solidFill>
                <a:schemeClr val="dk1"/>
              </a:solidFill>
              <a:latin typeface="Calibri"/>
              <a:ea typeface="Calibri"/>
              <a:cs typeface="Calibri"/>
              <a:sym typeface="Calibri"/>
            </a:endParaRPr>
          </a:p>
        </p:txBody>
      </p:sp>
      <p:sp>
        <p:nvSpPr>
          <p:cNvPr id="254" name="Google Shape;254;p10"/>
          <p:cNvSpPr/>
          <p:nvPr/>
        </p:nvSpPr>
        <p:spPr>
          <a:xfrm>
            <a:off x="16639080" y="7086600"/>
            <a:ext cx="5660674" cy="36660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Access to the most challenging dungeons.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Unlimited quests and battles per month.</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The ability to form the largest parties.</a:t>
            </a:r>
            <a:endParaRPr b="0" i="0" sz="3200" u="none" cap="none" strike="noStrike">
              <a:solidFill>
                <a:schemeClr val="dk1"/>
              </a:solidFill>
              <a:latin typeface="Calibri"/>
              <a:ea typeface="Calibri"/>
              <a:cs typeface="Calibri"/>
              <a:sym typeface="Calibri"/>
            </a:endParaRPr>
          </a:p>
        </p:txBody>
      </p:sp>
      <p:sp>
        <p:nvSpPr>
          <p:cNvPr id="255" name="Google Shape;255;p10"/>
          <p:cNvSpPr/>
          <p:nvPr/>
        </p:nvSpPr>
        <p:spPr>
          <a:xfrm>
            <a:off x="17528191" y="10922000"/>
            <a:ext cx="3746968"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$100/month</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60" name="Shape 260"/>
        <p:cNvGrpSpPr/>
        <p:nvPr/>
      </p:nvGrpSpPr>
      <p:grpSpPr>
        <a:xfrm>
          <a:off x="0" y="0"/>
          <a:ext cx="0" cy="0"/>
          <a:chOff x="0" y="0"/>
          <a:chExt cx="0" cy="0"/>
        </a:xfrm>
      </p:grpSpPr>
      <p:pic>
        <p:nvPicPr>
          <p:cNvPr descr=" " id="261" name="Google Shape;261;p11"/>
          <p:cNvPicPr preferRelativeResize="0"/>
          <p:nvPr/>
        </p:nvPicPr>
        <p:blipFill rotWithShape="1">
          <a:blip r:embed="rId3">
            <a:alphaModFix/>
          </a:blip>
          <a:srcRect b="0" l="0" r="0" t="0"/>
          <a:stretch/>
        </p:blipFill>
        <p:spPr>
          <a:xfrm>
            <a:off x="292137" y="0"/>
            <a:ext cx="3048521" cy="3871788"/>
          </a:xfrm>
          <a:prstGeom prst="rect">
            <a:avLst/>
          </a:prstGeom>
          <a:noFill/>
          <a:ln>
            <a:noFill/>
          </a:ln>
        </p:spPr>
      </p:pic>
      <p:pic>
        <p:nvPicPr>
          <p:cNvPr descr=" " id="262" name="Google Shape;262;p11"/>
          <p:cNvPicPr preferRelativeResize="0"/>
          <p:nvPr/>
        </p:nvPicPr>
        <p:blipFill rotWithShape="1">
          <a:blip r:embed="rId4">
            <a:alphaModFix/>
          </a:blip>
          <a:srcRect b="0" l="0" r="0" t="0"/>
          <a:stretch/>
        </p:blipFill>
        <p:spPr>
          <a:xfrm>
            <a:off x="21605400" y="9842500"/>
            <a:ext cx="2393517" cy="3457563"/>
          </a:xfrm>
          <a:prstGeom prst="rect">
            <a:avLst/>
          </a:prstGeom>
          <a:noFill/>
          <a:ln>
            <a:noFill/>
          </a:ln>
        </p:spPr>
      </p:pic>
      <p:pic>
        <p:nvPicPr>
          <p:cNvPr descr=" " id="263" name="Google Shape;263;p11"/>
          <p:cNvPicPr preferRelativeResize="0"/>
          <p:nvPr/>
        </p:nvPicPr>
        <p:blipFill rotWithShape="1">
          <a:blip r:embed="rId5">
            <a:alphaModFix/>
          </a:blip>
          <a:srcRect b="0" l="0" r="0" t="0"/>
          <a:stretch/>
        </p:blipFill>
        <p:spPr>
          <a:xfrm>
            <a:off x="266733" y="11074400"/>
            <a:ext cx="1819378" cy="1819151"/>
          </a:xfrm>
          <a:prstGeom prst="rect">
            <a:avLst/>
          </a:prstGeom>
          <a:noFill/>
          <a:ln>
            <a:noFill/>
          </a:ln>
        </p:spPr>
      </p:pic>
      <p:pic>
        <p:nvPicPr>
          <p:cNvPr descr=" " id="264" name="Google Shape;264;p11"/>
          <p:cNvPicPr preferRelativeResize="0"/>
          <p:nvPr/>
        </p:nvPicPr>
        <p:blipFill rotWithShape="1">
          <a:blip r:embed="rId6">
            <a:alphaModFix/>
          </a:blip>
          <a:srcRect b="0" l="0" r="0" t="0"/>
          <a:stretch/>
        </p:blipFill>
        <p:spPr>
          <a:xfrm>
            <a:off x="21658880" y="358279"/>
            <a:ext cx="1445376" cy="1389683"/>
          </a:xfrm>
          <a:prstGeom prst="rect">
            <a:avLst/>
          </a:prstGeom>
          <a:noFill/>
          <a:ln>
            <a:noFill/>
          </a:ln>
        </p:spPr>
      </p:pic>
      <p:pic>
        <p:nvPicPr>
          <p:cNvPr descr=" " id="265" name="Google Shape;265;p11"/>
          <p:cNvPicPr preferRelativeResize="0"/>
          <p:nvPr/>
        </p:nvPicPr>
        <p:blipFill rotWithShape="1">
          <a:blip r:embed="rId7">
            <a:alphaModFix/>
          </a:blip>
          <a:srcRect b="0" l="0" r="0" t="0"/>
          <a:stretch/>
        </p:blipFill>
        <p:spPr>
          <a:xfrm>
            <a:off x="22175942" y="2080295"/>
            <a:ext cx="1446951" cy="1390588"/>
          </a:xfrm>
          <a:prstGeom prst="rect">
            <a:avLst/>
          </a:prstGeom>
          <a:noFill/>
          <a:ln>
            <a:noFill/>
          </a:ln>
        </p:spPr>
      </p:pic>
      <p:sp>
        <p:nvSpPr>
          <p:cNvPr id="266" name="Google Shape;266;p1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67" name="Google Shape;267;p11"/>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268" name="Google Shape;268;p11"/>
          <p:cNvPicPr preferRelativeResize="0"/>
          <p:nvPr/>
        </p:nvPicPr>
        <p:blipFill rotWithShape="1">
          <a:blip r:embed="rId9">
            <a:alphaModFix/>
          </a:blip>
          <a:srcRect b="0" l="0" r="0" t="0"/>
          <a:stretch/>
        </p:blipFill>
        <p:spPr>
          <a:xfrm>
            <a:off x="381048" y="2146300"/>
            <a:ext cx="23637654" cy="9436100"/>
          </a:xfrm>
          <a:prstGeom prst="rect">
            <a:avLst/>
          </a:prstGeom>
          <a:noFill/>
          <a:ln>
            <a:noFill/>
          </a:ln>
        </p:spPr>
      </p:pic>
      <p:pic>
        <p:nvPicPr>
          <p:cNvPr descr=" " id="269" name="Google Shape;269;p11"/>
          <p:cNvPicPr preferRelativeResize="0"/>
          <p:nvPr/>
        </p:nvPicPr>
        <p:blipFill rotWithShape="1">
          <a:blip r:embed="rId10">
            <a:alphaModFix/>
          </a:blip>
          <a:srcRect b="0" l="0" r="0" t="0"/>
          <a:stretch/>
        </p:blipFill>
        <p:spPr>
          <a:xfrm>
            <a:off x="381048" y="3505200"/>
            <a:ext cx="5347368" cy="7785100"/>
          </a:xfrm>
          <a:prstGeom prst="rect">
            <a:avLst/>
          </a:prstGeom>
          <a:noFill/>
          <a:ln>
            <a:noFill/>
          </a:ln>
        </p:spPr>
      </p:pic>
      <p:sp>
        <p:nvSpPr>
          <p:cNvPr id="270" name="Google Shape;270;p11"/>
          <p:cNvSpPr/>
          <p:nvPr/>
        </p:nvSpPr>
        <p:spPr>
          <a:xfrm>
            <a:off x="685886" y="4914900"/>
            <a:ext cx="4737692" cy="607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11"/>
          <p:cNvSpPr/>
          <p:nvPr/>
        </p:nvSpPr>
        <p:spPr>
          <a:xfrm>
            <a:off x="685886" y="4914900"/>
            <a:ext cx="473769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1"/>
          <p:cNvSpPr/>
          <p:nvPr/>
        </p:nvSpPr>
        <p:spPr>
          <a:xfrm>
            <a:off x="685886" y="4914900"/>
            <a:ext cx="473769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1"/>
          <p:cNvSpPr/>
          <p:nvPr/>
        </p:nvSpPr>
        <p:spPr>
          <a:xfrm>
            <a:off x="609676" y="4914900"/>
            <a:ext cx="4890111"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Marcellus"/>
              <a:buNone/>
            </a:pPr>
            <a:r>
              <a:rPr b="0" i="0" lang="en-US" sz="3600" u="none" cap="none" strike="noStrike">
                <a:solidFill>
                  <a:srgbClr val="0E0E0E"/>
                </a:solidFill>
                <a:latin typeface="Marcellus"/>
                <a:ea typeface="Marcellus"/>
                <a:cs typeface="Marcellus"/>
                <a:sym typeface="Marcellus"/>
              </a:rPr>
              <a:t>Eclipse</a:t>
            </a:r>
            <a:endParaRPr b="0" i="0" sz="3600" u="none" cap="none" strike="noStrike">
              <a:solidFill>
                <a:schemeClr val="dk1"/>
              </a:solidFill>
              <a:latin typeface="Calibri"/>
              <a:ea typeface="Calibri"/>
              <a:cs typeface="Calibri"/>
              <a:sym typeface="Calibri"/>
            </a:endParaRPr>
          </a:p>
        </p:txBody>
      </p:sp>
      <p:sp>
        <p:nvSpPr>
          <p:cNvPr id="274" name="Google Shape;274;p11"/>
          <p:cNvSpPr/>
          <p:nvPr/>
        </p:nvSpPr>
        <p:spPr>
          <a:xfrm>
            <a:off x="618144" y="5689600"/>
            <a:ext cx="4873176" cy="1176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75" name="Google Shape;275;p11"/>
          <p:cNvPicPr preferRelativeResize="0"/>
          <p:nvPr/>
        </p:nvPicPr>
        <p:blipFill rotWithShape="1">
          <a:blip r:embed="rId11">
            <a:alphaModFix/>
          </a:blip>
          <a:srcRect b="0" l="0" r="0" t="0"/>
          <a:stretch/>
        </p:blipFill>
        <p:spPr>
          <a:xfrm>
            <a:off x="2241830" y="7137400"/>
            <a:ext cx="1625803" cy="1625600"/>
          </a:xfrm>
          <a:prstGeom prst="rect">
            <a:avLst/>
          </a:prstGeom>
          <a:noFill/>
          <a:ln>
            <a:noFill/>
          </a:ln>
        </p:spPr>
      </p:pic>
      <p:pic>
        <p:nvPicPr>
          <p:cNvPr descr=" " id="276" name="Google Shape;276;p11"/>
          <p:cNvPicPr preferRelativeResize="0"/>
          <p:nvPr/>
        </p:nvPicPr>
        <p:blipFill rotWithShape="1">
          <a:blip r:embed="rId12">
            <a:alphaModFix/>
          </a:blip>
          <a:srcRect b="0" l="0" r="0" t="0"/>
          <a:stretch/>
        </p:blipFill>
        <p:spPr>
          <a:xfrm>
            <a:off x="2326518" y="7222083"/>
            <a:ext cx="1456422" cy="1456246"/>
          </a:xfrm>
          <a:prstGeom prst="rect">
            <a:avLst/>
          </a:prstGeom>
          <a:noFill/>
          <a:ln>
            <a:noFill/>
          </a:ln>
        </p:spPr>
      </p:pic>
      <p:sp>
        <p:nvSpPr>
          <p:cNvPr id="277" name="Google Shape;277;p11"/>
          <p:cNvSpPr/>
          <p:nvPr/>
        </p:nvSpPr>
        <p:spPr>
          <a:xfrm>
            <a:off x="685886" y="9169400"/>
            <a:ext cx="473769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1"/>
          <p:cNvSpPr/>
          <p:nvPr/>
        </p:nvSpPr>
        <p:spPr>
          <a:xfrm>
            <a:off x="685886" y="9169400"/>
            <a:ext cx="473769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11"/>
          <p:cNvSpPr/>
          <p:nvPr/>
        </p:nvSpPr>
        <p:spPr>
          <a:xfrm>
            <a:off x="609676" y="9169400"/>
            <a:ext cx="4890111"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Marcellus"/>
              <a:buNone/>
            </a:pPr>
            <a:r>
              <a:rPr b="0" i="0" lang="en-US" sz="3600" u="none" cap="none" strike="noStrike">
                <a:solidFill>
                  <a:srgbClr val="0E0E0E"/>
                </a:solidFill>
                <a:latin typeface="Marcellus"/>
                <a:ea typeface="Marcellus"/>
                <a:cs typeface="Marcellus"/>
                <a:sym typeface="Marcellus"/>
              </a:rPr>
              <a:t>Quest</a:t>
            </a:r>
            <a:endParaRPr b="0" i="0" sz="3600" u="none" cap="none" strike="noStrike">
              <a:solidFill>
                <a:schemeClr val="dk1"/>
              </a:solidFill>
              <a:latin typeface="Calibri"/>
              <a:ea typeface="Calibri"/>
              <a:cs typeface="Calibri"/>
              <a:sym typeface="Calibri"/>
            </a:endParaRPr>
          </a:p>
        </p:txBody>
      </p:sp>
      <p:sp>
        <p:nvSpPr>
          <p:cNvPr id="280" name="Google Shape;280;p11"/>
          <p:cNvSpPr/>
          <p:nvPr/>
        </p:nvSpPr>
        <p:spPr>
          <a:xfrm>
            <a:off x="618144" y="9944100"/>
            <a:ext cx="4873176" cy="1176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Adventurers seek immortal artifact.</a:t>
            </a:r>
            <a:endParaRPr b="0" i="0" sz="3200" u="none" cap="none" strike="noStrike">
              <a:solidFill>
                <a:schemeClr val="dk1"/>
              </a:solidFill>
              <a:latin typeface="Calibri"/>
              <a:ea typeface="Calibri"/>
              <a:cs typeface="Calibri"/>
              <a:sym typeface="Calibri"/>
            </a:endParaRPr>
          </a:p>
        </p:txBody>
      </p:sp>
      <p:pic>
        <p:nvPicPr>
          <p:cNvPr descr=" " id="281" name="Google Shape;281;p11"/>
          <p:cNvPicPr preferRelativeResize="0"/>
          <p:nvPr/>
        </p:nvPicPr>
        <p:blipFill rotWithShape="1">
          <a:blip r:embed="rId13">
            <a:alphaModFix/>
          </a:blip>
          <a:srcRect b="0" l="0" r="0" t="0"/>
          <a:stretch/>
        </p:blipFill>
        <p:spPr>
          <a:xfrm>
            <a:off x="6477810" y="3505200"/>
            <a:ext cx="5347368" cy="7785100"/>
          </a:xfrm>
          <a:prstGeom prst="rect">
            <a:avLst/>
          </a:prstGeom>
          <a:noFill/>
          <a:ln>
            <a:noFill/>
          </a:ln>
        </p:spPr>
      </p:pic>
      <p:sp>
        <p:nvSpPr>
          <p:cNvPr id="282" name="Google Shape;282;p11"/>
          <p:cNvSpPr/>
          <p:nvPr/>
        </p:nvSpPr>
        <p:spPr>
          <a:xfrm>
            <a:off x="6782648" y="4914900"/>
            <a:ext cx="4737692" cy="607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11"/>
          <p:cNvSpPr/>
          <p:nvPr/>
        </p:nvSpPr>
        <p:spPr>
          <a:xfrm>
            <a:off x="6782648" y="4914900"/>
            <a:ext cx="473769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11"/>
          <p:cNvSpPr/>
          <p:nvPr/>
        </p:nvSpPr>
        <p:spPr>
          <a:xfrm>
            <a:off x="6782648" y="4914900"/>
            <a:ext cx="473769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11"/>
          <p:cNvSpPr/>
          <p:nvPr/>
        </p:nvSpPr>
        <p:spPr>
          <a:xfrm>
            <a:off x="6706438" y="4914900"/>
            <a:ext cx="4890111"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Marcellus"/>
              <a:buNone/>
            </a:pPr>
            <a:r>
              <a:rPr b="0" i="0" lang="en-US" sz="3600" u="none" cap="none" strike="noStrike">
                <a:solidFill>
                  <a:srgbClr val="0E0E0E"/>
                </a:solidFill>
                <a:latin typeface="Marcellus"/>
                <a:ea typeface="Marcellus"/>
                <a:cs typeface="Marcellus"/>
                <a:sym typeface="Marcellus"/>
              </a:rPr>
              <a:t>Eclipse</a:t>
            </a:r>
            <a:endParaRPr b="0" i="0" sz="3600" u="none" cap="none" strike="noStrike">
              <a:solidFill>
                <a:schemeClr val="dk1"/>
              </a:solidFill>
              <a:latin typeface="Calibri"/>
              <a:ea typeface="Calibri"/>
              <a:cs typeface="Calibri"/>
              <a:sym typeface="Calibri"/>
            </a:endParaRPr>
          </a:p>
        </p:txBody>
      </p:sp>
      <p:sp>
        <p:nvSpPr>
          <p:cNvPr id="286" name="Google Shape;286;p11"/>
          <p:cNvSpPr/>
          <p:nvPr/>
        </p:nvSpPr>
        <p:spPr>
          <a:xfrm>
            <a:off x="6714906" y="5689600"/>
            <a:ext cx="4873176" cy="1176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87" name="Google Shape;287;p11"/>
          <p:cNvPicPr preferRelativeResize="0"/>
          <p:nvPr/>
        </p:nvPicPr>
        <p:blipFill rotWithShape="1">
          <a:blip r:embed="rId11">
            <a:alphaModFix/>
          </a:blip>
          <a:srcRect b="0" l="0" r="0" t="0"/>
          <a:stretch/>
        </p:blipFill>
        <p:spPr>
          <a:xfrm>
            <a:off x="8338592" y="7137400"/>
            <a:ext cx="1625803" cy="1625600"/>
          </a:xfrm>
          <a:prstGeom prst="rect">
            <a:avLst/>
          </a:prstGeom>
          <a:noFill/>
          <a:ln>
            <a:noFill/>
          </a:ln>
        </p:spPr>
      </p:pic>
      <p:pic>
        <p:nvPicPr>
          <p:cNvPr descr=" " id="288" name="Google Shape;288;p11"/>
          <p:cNvPicPr preferRelativeResize="0"/>
          <p:nvPr/>
        </p:nvPicPr>
        <p:blipFill rotWithShape="1">
          <a:blip r:embed="rId14">
            <a:alphaModFix/>
          </a:blip>
          <a:srcRect b="0" l="0" r="0" t="0"/>
          <a:stretch/>
        </p:blipFill>
        <p:spPr>
          <a:xfrm>
            <a:off x="8541818" y="7340600"/>
            <a:ext cx="1192256" cy="1190414"/>
          </a:xfrm>
          <a:prstGeom prst="rect">
            <a:avLst/>
          </a:prstGeom>
          <a:noFill/>
          <a:ln>
            <a:noFill/>
          </a:ln>
        </p:spPr>
      </p:pic>
      <p:sp>
        <p:nvSpPr>
          <p:cNvPr id="289" name="Google Shape;289;p11"/>
          <p:cNvSpPr/>
          <p:nvPr/>
        </p:nvSpPr>
        <p:spPr>
          <a:xfrm>
            <a:off x="6782648" y="9169400"/>
            <a:ext cx="473769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11"/>
          <p:cNvSpPr/>
          <p:nvPr/>
        </p:nvSpPr>
        <p:spPr>
          <a:xfrm>
            <a:off x="6782648" y="9169400"/>
            <a:ext cx="473769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1"/>
          <p:cNvSpPr/>
          <p:nvPr/>
        </p:nvSpPr>
        <p:spPr>
          <a:xfrm>
            <a:off x="6706438" y="9169400"/>
            <a:ext cx="4890111"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Marcellus"/>
              <a:buNone/>
            </a:pPr>
            <a:r>
              <a:rPr b="0" i="0" lang="en-US" sz="3600" u="none" cap="none" strike="noStrike">
                <a:solidFill>
                  <a:srgbClr val="0E0E0E"/>
                </a:solidFill>
                <a:latin typeface="Marcellus"/>
                <a:ea typeface="Marcellus"/>
                <a:cs typeface="Marcellus"/>
                <a:sym typeface="Marcellus"/>
              </a:rPr>
              <a:t>Quest</a:t>
            </a:r>
            <a:endParaRPr b="0" i="0" sz="3600" u="none" cap="none" strike="noStrike">
              <a:solidFill>
                <a:schemeClr val="dk1"/>
              </a:solidFill>
              <a:latin typeface="Calibri"/>
              <a:ea typeface="Calibri"/>
              <a:cs typeface="Calibri"/>
              <a:sym typeface="Calibri"/>
            </a:endParaRPr>
          </a:p>
        </p:txBody>
      </p:sp>
      <p:sp>
        <p:nvSpPr>
          <p:cNvPr id="292" name="Google Shape;292;p11"/>
          <p:cNvSpPr/>
          <p:nvPr/>
        </p:nvSpPr>
        <p:spPr>
          <a:xfrm>
            <a:off x="6714906" y="9944100"/>
            <a:ext cx="4873176" cy="1176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Adventurers seek immortal artifact.</a:t>
            </a:r>
            <a:endParaRPr b="0" i="0" sz="3200" u="none" cap="none" strike="noStrike">
              <a:solidFill>
                <a:schemeClr val="dk1"/>
              </a:solidFill>
              <a:latin typeface="Calibri"/>
              <a:ea typeface="Calibri"/>
              <a:cs typeface="Calibri"/>
              <a:sym typeface="Calibri"/>
            </a:endParaRPr>
          </a:p>
        </p:txBody>
      </p:sp>
      <p:pic>
        <p:nvPicPr>
          <p:cNvPr descr=" " id="293" name="Google Shape;293;p11"/>
          <p:cNvPicPr preferRelativeResize="0"/>
          <p:nvPr/>
        </p:nvPicPr>
        <p:blipFill rotWithShape="1">
          <a:blip r:embed="rId10">
            <a:alphaModFix/>
          </a:blip>
          <a:srcRect b="0" l="0" r="0" t="0"/>
          <a:stretch/>
        </p:blipFill>
        <p:spPr>
          <a:xfrm>
            <a:off x="12574572" y="3505200"/>
            <a:ext cx="5347368" cy="7785100"/>
          </a:xfrm>
          <a:prstGeom prst="rect">
            <a:avLst/>
          </a:prstGeom>
          <a:noFill/>
          <a:ln>
            <a:noFill/>
          </a:ln>
        </p:spPr>
      </p:pic>
      <p:sp>
        <p:nvSpPr>
          <p:cNvPr id="294" name="Google Shape;294;p11"/>
          <p:cNvSpPr/>
          <p:nvPr/>
        </p:nvSpPr>
        <p:spPr>
          <a:xfrm>
            <a:off x="12879410" y="4914900"/>
            <a:ext cx="4737692" cy="607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11"/>
          <p:cNvSpPr/>
          <p:nvPr/>
        </p:nvSpPr>
        <p:spPr>
          <a:xfrm>
            <a:off x="12879410" y="4914900"/>
            <a:ext cx="473769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11"/>
          <p:cNvSpPr/>
          <p:nvPr/>
        </p:nvSpPr>
        <p:spPr>
          <a:xfrm>
            <a:off x="12879410" y="4914900"/>
            <a:ext cx="473769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11"/>
          <p:cNvSpPr/>
          <p:nvPr/>
        </p:nvSpPr>
        <p:spPr>
          <a:xfrm>
            <a:off x="12803200" y="4914900"/>
            <a:ext cx="4890111"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Marcellus"/>
              <a:buNone/>
            </a:pPr>
            <a:r>
              <a:rPr b="0" i="0" lang="en-US" sz="3600" u="none" cap="none" strike="noStrike">
                <a:solidFill>
                  <a:srgbClr val="0E0E0E"/>
                </a:solidFill>
                <a:latin typeface="Marcellus"/>
                <a:ea typeface="Marcellus"/>
                <a:cs typeface="Marcellus"/>
                <a:sym typeface="Marcellus"/>
              </a:rPr>
              <a:t>Eclipse</a:t>
            </a:r>
            <a:endParaRPr b="0" i="0" sz="3600" u="none" cap="none" strike="noStrike">
              <a:solidFill>
                <a:schemeClr val="dk1"/>
              </a:solidFill>
              <a:latin typeface="Calibri"/>
              <a:ea typeface="Calibri"/>
              <a:cs typeface="Calibri"/>
              <a:sym typeface="Calibri"/>
            </a:endParaRPr>
          </a:p>
        </p:txBody>
      </p:sp>
      <p:sp>
        <p:nvSpPr>
          <p:cNvPr id="298" name="Google Shape;298;p11"/>
          <p:cNvSpPr/>
          <p:nvPr/>
        </p:nvSpPr>
        <p:spPr>
          <a:xfrm>
            <a:off x="12811668" y="5689600"/>
            <a:ext cx="4873176" cy="1176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299" name="Google Shape;299;p11"/>
          <p:cNvPicPr preferRelativeResize="0"/>
          <p:nvPr/>
        </p:nvPicPr>
        <p:blipFill rotWithShape="1">
          <a:blip r:embed="rId11">
            <a:alphaModFix/>
          </a:blip>
          <a:srcRect b="0" l="0" r="0" t="0"/>
          <a:stretch/>
        </p:blipFill>
        <p:spPr>
          <a:xfrm>
            <a:off x="14435354" y="7137400"/>
            <a:ext cx="1625803" cy="1625600"/>
          </a:xfrm>
          <a:prstGeom prst="rect">
            <a:avLst/>
          </a:prstGeom>
          <a:noFill/>
          <a:ln>
            <a:noFill/>
          </a:ln>
        </p:spPr>
      </p:pic>
      <p:pic>
        <p:nvPicPr>
          <p:cNvPr descr=" " id="300" name="Google Shape;300;p11"/>
          <p:cNvPicPr preferRelativeResize="0"/>
          <p:nvPr/>
        </p:nvPicPr>
        <p:blipFill rotWithShape="1">
          <a:blip r:embed="rId15">
            <a:alphaModFix/>
          </a:blip>
          <a:srcRect b="0" l="0" r="0" t="0"/>
          <a:stretch/>
        </p:blipFill>
        <p:spPr>
          <a:xfrm>
            <a:off x="14536942" y="7142162"/>
            <a:ext cx="1519452" cy="1519262"/>
          </a:xfrm>
          <a:prstGeom prst="rect">
            <a:avLst/>
          </a:prstGeom>
          <a:noFill/>
          <a:ln>
            <a:noFill/>
          </a:ln>
        </p:spPr>
      </p:pic>
      <p:sp>
        <p:nvSpPr>
          <p:cNvPr id="301" name="Google Shape;301;p11"/>
          <p:cNvSpPr/>
          <p:nvPr/>
        </p:nvSpPr>
        <p:spPr>
          <a:xfrm>
            <a:off x="12879410" y="9169400"/>
            <a:ext cx="473769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11"/>
          <p:cNvSpPr/>
          <p:nvPr/>
        </p:nvSpPr>
        <p:spPr>
          <a:xfrm>
            <a:off x="12879410" y="9169400"/>
            <a:ext cx="473769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11"/>
          <p:cNvSpPr/>
          <p:nvPr/>
        </p:nvSpPr>
        <p:spPr>
          <a:xfrm>
            <a:off x="12803200" y="9169400"/>
            <a:ext cx="4890111"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Marcellus"/>
              <a:buNone/>
            </a:pPr>
            <a:r>
              <a:rPr b="0" i="0" lang="en-US" sz="3600" u="none" cap="none" strike="noStrike">
                <a:solidFill>
                  <a:srgbClr val="0E0E0E"/>
                </a:solidFill>
                <a:latin typeface="Marcellus"/>
                <a:ea typeface="Marcellus"/>
                <a:cs typeface="Marcellus"/>
                <a:sym typeface="Marcellus"/>
              </a:rPr>
              <a:t>Quest</a:t>
            </a:r>
            <a:endParaRPr b="0" i="0" sz="3600" u="none" cap="none" strike="noStrike">
              <a:solidFill>
                <a:schemeClr val="dk1"/>
              </a:solidFill>
              <a:latin typeface="Calibri"/>
              <a:ea typeface="Calibri"/>
              <a:cs typeface="Calibri"/>
              <a:sym typeface="Calibri"/>
            </a:endParaRPr>
          </a:p>
        </p:txBody>
      </p:sp>
      <p:sp>
        <p:nvSpPr>
          <p:cNvPr id="304" name="Google Shape;304;p11"/>
          <p:cNvSpPr/>
          <p:nvPr/>
        </p:nvSpPr>
        <p:spPr>
          <a:xfrm>
            <a:off x="12811668" y="9944100"/>
            <a:ext cx="4873176" cy="1176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Adventurers seek immortal artifact.</a:t>
            </a:r>
            <a:endParaRPr b="0" i="0" sz="3200" u="none" cap="none" strike="noStrike">
              <a:solidFill>
                <a:schemeClr val="dk1"/>
              </a:solidFill>
              <a:latin typeface="Calibri"/>
              <a:ea typeface="Calibri"/>
              <a:cs typeface="Calibri"/>
              <a:sym typeface="Calibri"/>
            </a:endParaRPr>
          </a:p>
        </p:txBody>
      </p:sp>
      <p:pic>
        <p:nvPicPr>
          <p:cNvPr descr=" " id="305" name="Google Shape;305;p11"/>
          <p:cNvPicPr preferRelativeResize="0"/>
          <p:nvPr/>
        </p:nvPicPr>
        <p:blipFill rotWithShape="1">
          <a:blip r:embed="rId13">
            <a:alphaModFix/>
          </a:blip>
          <a:srcRect b="0" l="0" r="0" t="0"/>
          <a:stretch/>
        </p:blipFill>
        <p:spPr>
          <a:xfrm>
            <a:off x="18671334" y="3505200"/>
            <a:ext cx="5347368" cy="7785100"/>
          </a:xfrm>
          <a:prstGeom prst="rect">
            <a:avLst/>
          </a:prstGeom>
          <a:noFill/>
          <a:ln>
            <a:noFill/>
          </a:ln>
        </p:spPr>
      </p:pic>
      <p:sp>
        <p:nvSpPr>
          <p:cNvPr id="306" name="Google Shape;306;p11"/>
          <p:cNvSpPr/>
          <p:nvPr/>
        </p:nvSpPr>
        <p:spPr>
          <a:xfrm>
            <a:off x="18976172" y="4914900"/>
            <a:ext cx="4737692" cy="6070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11"/>
          <p:cNvSpPr/>
          <p:nvPr/>
        </p:nvSpPr>
        <p:spPr>
          <a:xfrm>
            <a:off x="18976172" y="4914900"/>
            <a:ext cx="473769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11"/>
          <p:cNvSpPr/>
          <p:nvPr/>
        </p:nvSpPr>
        <p:spPr>
          <a:xfrm>
            <a:off x="18976172" y="4914900"/>
            <a:ext cx="473769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11"/>
          <p:cNvSpPr/>
          <p:nvPr/>
        </p:nvSpPr>
        <p:spPr>
          <a:xfrm>
            <a:off x="18899962" y="4914900"/>
            <a:ext cx="4890111"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Marcellus"/>
              <a:buNone/>
            </a:pPr>
            <a:r>
              <a:rPr b="0" i="0" lang="en-US" sz="3600" u="none" cap="none" strike="noStrike">
                <a:solidFill>
                  <a:srgbClr val="0E0E0E"/>
                </a:solidFill>
                <a:latin typeface="Marcellus"/>
                <a:ea typeface="Marcellus"/>
                <a:cs typeface="Marcellus"/>
                <a:sym typeface="Marcellus"/>
              </a:rPr>
              <a:t>Eclipse</a:t>
            </a:r>
            <a:endParaRPr b="0" i="0" sz="3600" u="none" cap="none" strike="noStrike">
              <a:solidFill>
                <a:schemeClr val="dk1"/>
              </a:solidFill>
              <a:latin typeface="Calibri"/>
              <a:ea typeface="Calibri"/>
              <a:cs typeface="Calibri"/>
              <a:sym typeface="Calibri"/>
            </a:endParaRPr>
          </a:p>
        </p:txBody>
      </p:sp>
      <p:sp>
        <p:nvSpPr>
          <p:cNvPr id="310" name="Google Shape;310;p11"/>
          <p:cNvSpPr/>
          <p:nvPr/>
        </p:nvSpPr>
        <p:spPr>
          <a:xfrm>
            <a:off x="18908430" y="5689600"/>
            <a:ext cx="4873176" cy="1176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Rare event causes unpredictable magic.</a:t>
            </a:r>
            <a:endParaRPr b="0" i="0" sz="3200" u="none" cap="none" strike="noStrike">
              <a:solidFill>
                <a:schemeClr val="dk1"/>
              </a:solidFill>
              <a:latin typeface="Calibri"/>
              <a:ea typeface="Calibri"/>
              <a:cs typeface="Calibri"/>
              <a:sym typeface="Calibri"/>
            </a:endParaRPr>
          </a:p>
        </p:txBody>
      </p:sp>
      <p:pic>
        <p:nvPicPr>
          <p:cNvPr descr=" " id="311" name="Google Shape;311;p11"/>
          <p:cNvPicPr preferRelativeResize="0"/>
          <p:nvPr/>
        </p:nvPicPr>
        <p:blipFill rotWithShape="1">
          <a:blip r:embed="rId11">
            <a:alphaModFix/>
          </a:blip>
          <a:srcRect b="0" l="0" r="0" t="0"/>
          <a:stretch/>
        </p:blipFill>
        <p:spPr>
          <a:xfrm>
            <a:off x="20532116" y="7137400"/>
            <a:ext cx="1625803" cy="1625600"/>
          </a:xfrm>
          <a:prstGeom prst="rect">
            <a:avLst/>
          </a:prstGeom>
          <a:noFill/>
          <a:ln>
            <a:noFill/>
          </a:ln>
        </p:spPr>
      </p:pic>
      <p:pic>
        <p:nvPicPr>
          <p:cNvPr descr=" " id="312" name="Google Shape;312;p11"/>
          <p:cNvPicPr preferRelativeResize="0"/>
          <p:nvPr/>
        </p:nvPicPr>
        <p:blipFill rotWithShape="1">
          <a:blip r:embed="rId16">
            <a:alphaModFix/>
          </a:blip>
          <a:srcRect b="0" l="0" r="0" t="0"/>
          <a:stretch/>
        </p:blipFill>
        <p:spPr>
          <a:xfrm>
            <a:off x="20599860" y="7137400"/>
            <a:ext cx="1490319" cy="1625600"/>
          </a:xfrm>
          <a:prstGeom prst="rect">
            <a:avLst/>
          </a:prstGeom>
          <a:noFill/>
          <a:ln>
            <a:noFill/>
          </a:ln>
        </p:spPr>
      </p:pic>
      <p:sp>
        <p:nvSpPr>
          <p:cNvPr id="313" name="Google Shape;313;p11"/>
          <p:cNvSpPr/>
          <p:nvPr/>
        </p:nvSpPr>
        <p:spPr>
          <a:xfrm>
            <a:off x="18976172" y="9169400"/>
            <a:ext cx="473769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11"/>
          <p:cNvSpPr/>
          <p:nvPr/>
        </p:nvSpPr>
        <p:spPr>
          <a:xfrm>
            <a:off x="18976172" y="9169400"/>
            <a:ext cx="4737692" cy="1816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11"/>
          <p:cNvSpPr/>
          <p:nvPr/>
        </p:nvSpPr>
        <p:spPr>
          <a:xfrm>
            <a:off x="18899962" y="9169400"/>
            <a:ext cx="4890111" cy="7239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600"/>
              <a:buFont typeface="Marcellus"/>
              <a:buNone/>
            </a:pPr>
            <a:r>
              <a:rPr b="0" i="0" lang="en-US" sz="3600" u="none" cap="none" strike="noStrike">
                <a:solidFill>
                  <a:srgbClr val="0E0E0E"/>
                </a:solidFill>
                <a:latin typeface="Marcellus"/>
                <a:ea typeface="Marcellus"/>
                <a:cs typeface="Marcellus"/>
                <a:sym typeface="Marcellus"/>
              </a:rPr>
              <a:t>Quest</a:t>
            </a:r>
            <a:endParaRPr b="0" i="0" sz="3600" u="none" cap="none" strike="noStrike">
              <a:solidFill>
                <a:schemeClr val="dk1"/>
              </a:solidFill>
              <a:latin typeface="Calibri"/>
              <a:ea typeface="Calibri"/>
              <a:cs typeface="Calibri"/>
              <a:sym typeface="Calibri"/>
            </a:endParaRPr>
          </a:p>
        </p:txBody>
      </p:sp>
      <p:sp>
        <p:nvSpPr>
          <p:cNvPr id="316" name="Google Shape;316;p11"/>
          <p:cNvSpPr/>
          <p:nvPr/>
        </p:nvSpPr>
        <p:spPr>
          <a:xfrm>
            <a:off x="18908430" y="9944100"/>
            <a:ext cx="4873176" cy="1176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Adventurers seek immortal artifact.</a:t>
            </a:r>
            <a:endParaRPr b="0" i="0" sz="3200" u="none" cap="none" strike="noStrike">
              <a:solidFill>
                <a:schemeClr val="dk1"/>
              </a:solidFill>
              <a:latin typeface="Calibri"/>
              <a:ea typeface="Calibri"/>
              <a:cs typeface="Calibri"/>
              <a:sym typeface="Calibri"/>
            </a:endParaRPr>
          </a:p>
        </p:txBody>
      </p:sp>
      <p:pic>
        <p:nvPicPr>
          <p:cNvPr descr=" " id="317" name="Google Shape;317;p11"/>
          <p:cNvPicPr preferRelativeResize="0"/>
          <p:nvPr/>
        </p:nvPicPr>
        <p:blipFill rotWithShape="1">
          <a:blip r:embed="rId17">
            <a:alphaModFix/>
          </a:blip>
          <a:srcRect b="0" l="0" r="0" t="0"/>
          <a:stretch/>
        </p:blipFill>
        <p:spPr>
          <a:xfrm>
            <a:off x="1994149" y="2146300"/>
            <a:ext cx="2133867" cy="2133600"/>
          </a:xfrm>
          <a:prstGeom prst="rect">
            <a:avLst/>
          </a:prstGeom>
          <a:noFill/>
          <a:ln>
            <a:noFill/>
          </a:ln>
        </p:spPr>
      </p:pic>
      <p:sp>
        <p:nvSpPr>
          <p:cNvPr id="318" name="Google Shape;318;p11"/>
          <p:cNvSpPr/>
          <p:nvPr/>
        </p:nvSpPr>
        <p:spPr>
          <a:xfrm>
            <a:off x="2826103" y="2578100"/>
            <a:ext cx="808668"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9A5FF"/>
              </a:buClr>
              <a:buSzPts val="8000"/>
              <a:buFont typeface="Marcellus"/>
              <a:buNone/>
            </a:pPr>
            <a:r>
              <a:rPr b="0" i="0" lang="en-US" sz="8000" u="none" cap="none" strike="noStrike">
                <a:solidFill>
                  <a:srgbClr val="99A5FF"/>
                </a:solidFill>
                <a:latin typeface="Marcellus"/>
                <a:ea typeface="Marcellus"/>
                <a:cs typeface="Marcellus"/>
                <a:sym typeface="Marcellus"/>
              </a:rPr>
              <a:t>S</a:t>
            </a:r>
            <a:endParaRPr b="0" i="0" sz="8000" u="none" cap="none" strike="noStrike">
              <a:solidFill>
                <a:schemeClr val="dk1"/>
              </a:solidFill>
              <a:latin typeface="Calibri"/>
              <a:ea typeface="Calibri"/>
              <a:cs typeface="Calibri"/>
              <a:sym typeface="Calibri"/>
            </a:endParaRPr>
          </a:p>
        </p:txBody>
      </p:sp>
      <p:pic>
        <p:nvPicPr>
          <p:cNvPr descr=" " id="319" name="Google Shape;319;p11"/>
          <p:cNvPicPr preferRelativeResize="0"/>
          <p:nvPr/>
        </p:nvPicPr>
        <p:blipFill rotWithShape="1">
          <a:blip r:embed="rId17">
            <a:alphaModFix/>
          </a:blip>
          <a:srcRect b="0" l="0" r="0" t="0"/>
          <a:stretch/>
        </p:blipFill>
        <p:spPr>
          <a:xfrm>
            <a:off x="8090911" y="2146300"/>
            <a:ext cx="2133867" cy="2133600"/>
          </a:xfrm>
          <a:prstGeom prst="rect">
            <a:avLst/>
          </a:prstGeom>
          <a:noFill/>
          <a:ln>
            <a:noFill/>
          </a:ln>
        </p:spPr>
      </p:pic>
      <p:sp>
        <p:nvSpPr>
          <p:cNvPr id="320" name="Google Shape;320;p11"/>
          <p:cNvSpPr/>
          <p:nvPr/>
        </p:nvSpPr>
        <p:spPr>
          <a:xfrm>
            <a:off x="8637080" y="2578100"/>
            <a:ext cx="1380239"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D81A"/>
              </a:buClr>
              <a:buSzPts val="8000"/>
              <a:buFont typeface="Marcellus"/>
              <a:buNone/>
            </a:pPr>
            <a:r>
              <a:rPr b="0" i="0" lang="en-US" sz="8000" u="none" cap="none" strike="noStrike">
                <a:solidFill>
                  <a:srgbClr val="FFD81A"/>
                </a:solidFill>
                <a:latin typeface="Marcellus"/>
                <a:ea typeface="Marcellus"/>
                <a:cs typeface="Marcellus"/>
                <a:sym typeface="Marcellus"/>
              </a:rPr>
              <a:t>W</a:t>
            </a:r>
            <a:endParaRPr b="0" i="0" sz="8000" u="none" cap="none" strike="noStrike">
              <a:solidFill>
                <a:schemeClr val="dk1"/>
              </a:solidFill>
              <a:latin typeface="Calibri"/>
              <a:ea typeface="Calibri"/>
              <a:cs typeface="Calibri"/>
              <a:sym typeface="Calibri"/>
            </a:endParaRPr>
          </a:p>
        </p:txBody>
      </p:sp>
      <p:pic>
        <p:nvPicPr>
          <p:cNvPr descr=" " id="321" name="Google Shape;321;p11"/>
          <p:cNvPicPr preferRelativeResize="0"/>
          <p:nvPr/>
        </p:nvPicPr>
        <p:blipFill rotWithShape="1">
          <a:blip r:embed="rId17">
            <a:alphaModFix/>
          </a:blip>
          <a:srcRect b="0" l="0" r="0" t="0"/>
          <a:stretch/>
        </p:blipFill>
        <p:spPr>
          <a:xfrm>
            <a:off x="14187673" y="2146300"/>
            <a:ext cx="2133867" cy="2133600"/>
          </a:xfrm>
          <a:prstGeom prst="rect">
            <a:avLst/>
          </a:prstGeom>
          <a:noFill/>
          <a:ln>
            <a:noFill/>
          </a:ln>
        </p:spPr>
      </p:pic>
      <p:sp>
        <p:nvSpPr>
          <p:cNvPr id="322" name="Google Shape;322;p11"/>
          <p:cNvSpPr/>
          <p:nvPr/>
        </p:nvSpPr>
        <p:spPr>
          <a:xfrm>
            <a:off x="14841805" y="2578100"/>
            <a:ext cx="1164312"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9A5FF"/>
              </a:buClr>
              <a:buSzPts val="8000"/>
              <a:buFont typeface="Marcellus"/>
              <a:buNone/>
            </a:pPr>
            <a:r>
              <a:rPr b="0" i="0" lang="en-US" sz="8000" u="none" cap="none" strike="noStrike">
                <a:solidFill>
                  <a:srgbClr val="99A5FF"/>
                </a:solidFill>
                <a:latin typeface="Marcellus"/>
                <a:ea typeface="Marcellus"/>
                <a:cs typeface="Marcellus"/>
                <a:sym typeface="Marcellus"/>
              </a:rPr>
              <a:t>O</a:t>
            </a:r>
            <a:endParaRPr b="0" i="0" sz="8000" u="none" cap="none" strike="noStrike">
              <a:solidFill>
                <a:schemeClr val="dk1"/>
              </a:solidFill>
              <a:latin typeface="Calibri"/>
              <a:ea typeface="Calibri"/>
              <a:cs typeface="Calibri"/>
              <a:sym typeface="Calibri"/>
            </a:endParaRPr>
          </a:p>
        </p:txBody>
      </p:sp>
      <p:pic>
        <p:nvPicPr>
          <p:cNvPr descr=" " id="323" name="Google Shape;323;p11"/>
          <p:cNvPicPr preferRelativeResize="0"/>
          <p:nvPr/>
        </p:nvPicPr>
        <p:blipFill rotWithShape="1">
          <a:blip r:embed="rId17">
            <a:alphaModFix/>
          </a:blip>
          <a:srcRect b="0" l="0" r="0" t="0"/>
          <a:stretch/>
        </p:blipFill>
        <p:spPr>
          <a:xfrm>
            <a:off x="20284435" y="2146300"/>
            <a:ext cx="2133867" cy="2133600"/>
          </a:xfrm>
          <a:prstGeom prst="rect">
            <a:avLst/>
          </a:prstGeom>
          <a:noFill/>
          <a:ln>
            <a:noFill/>
          </a:ln>
        </p:spPr>
      </p:pic>
      <p:sp>
        <p:nvSpPr>
          <p:cNvPr id="324" name="Google Shape;324;p11"/>
          <p:cNvSpPr/>
          <p:nvPr/>
        </p:nvSpPr>
        <p:spPr>
          <a:xfrm>
            <a:off x="21046530" y="2578100"/>
            <a:ext cx="948385"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FFD81A"/>
              </a:buClr>
              <a:buSzPts val="8000"/>
              <a:buFont typeface="Marcellus"/>
              <a:buNone/>
            </a:pPr>
            <a:r>
              <a:rPr b="0" i="0" lang="en-US" sz="8000" u="none" cap="none" strike="noStrike">
                <a:solidFill>
                  <a:srgbClr val="FFD81A"/>
                </a:solidFill>
                <a:latin typeface="Marcellus"/>
                <a:ea typeface="Marcellus"/>
                <a:cs typeface="Marcellus"/>
                <a:sym typeface="Marcellus"/>
              </a:rPr>
              <a:t>T</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29" name="Shape 329"/>
        <p:cNvGrpSpPr/>
        <p:nvPr/>
      </p:nvGrpSpPr>
      <p:grpSpPr>
        <a:xfrm>
          <a:off x="0" y="0"/>
          <a:ext cx="0" cy="0"/>
          <a:chOff x="0" y="0"/>
          <a:chExt cx="0" cy="0"/>
        </a:xfrm>
      </p:grpSpPr>
      <p:sp>
        <p:nvSpPr>
          <p:cNvPr id="330" name="Google Shape;330;p12"/>
          <p:cNvSpPr/>
          <p:nvPr/>
        </p:nvSpPr>
        <p:spPr>
          <a:xfrm rot="10800000">
            <a:off x="0" y="0"/>
            <a:ext cx="24387048" cy="13716000"/>
          </a:xfrm>
          <a:prstGeom prst="rect">
            <a:avLst/>
          </a:prstGeom>
          <a:solidFill>
            <a:srgbClr val="99A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1" name="Google Shape;331;p12"/>
          <p:cNvPicPr preferRelativeResize="0"/>
          <p:nvPr/>
        </p:nvPicPr>
        <p:blipFill rotWithShape="1">
          <a:blip r:embed="rId3">
            <a:alphaModFix/>
          </a:blip>
          <a:srcRect b="0" l="0" r="0" t="0"/>
          <a:stretch/>
        </p:blipFill>
        <p:spPr>
          <a:xfrm>
            <a:off x="19026925" y="1041400"/>
            <a:ext cx="3238954" cy="1905918"/>
          </a:xfrm>
          <a:prstGeom prst="rect">
            <a:avLst/>
          </a:prstGeom>
          <a:noFill/>
          <a:ln>
            <a:noFill/>
          </a:ln>
        </p:spPr>
      </p:pic>
      <p:pic>
        <p:nvPicPr>
          <p:cNvPr descr=" " id="332" name="Google Shape;332;p12"/>
          <p:cNvPicPr preferRelativeResize="0"/>
          <p:nvPr/>
        </p:nvPicPr>
        <p:blipFill rotWithShape="1">
          <a:blip r:embed="rId4">
            <a:alphaModFix/>
          </a:blip>
          <a:srcRect b="0" l="0" r="0" t="0"/>
          <a:stretch/>
        </p:blipFill>
        <p:spPr>
          <a:xfrm>
            <a:off x="5139795" y="12134540"/>
            <a:ext cx="1906162" cy="1581460"/>
          </a:xfrm>
          <a:prstGeom prst="rect">
            <a:avLst/>
          </a:prstGeom>
          <a:noFill/>
          <a:ln>
            <a:noFill/>
          </a:ln>
        </p:spPr>
      </p:pic>
      <p:pic>
        <p:nvPicPr>
          <p:cNvPr descr=" " id="333" name="Google Shape;333;p12"/>
          <p:cNvPicPr preferRelativeResize="0"/>
          <p:nvPr/>
        </p:nvPicPr>
        <p:blipFill rotWithShape="1">
          <a:blip r:embed="rId5">
            <a:alphaModFix/>
          </a:blip>
          <a:srcRect b="0" l="0" r="0" t="0"/>
          <a:stretch/>
        </p:blipFill>
        <p:spPr>
          <a:xfrm>
            <a:off x="5226809" y="0"/>
            <a:ext cx="13459062" cy="13716000"/>
          </a:xfrm>
          <a:prstGeom prst="rect">
            <a:avLst/>
          </a:prstGeom>
          <a:noFill/>
          <a:ln>
            <a:noFill/>
          </a:ln>
        </p:spPr>
      </p:pic>
      <p:pic>
        <p:nvPicPr>
          <p:cNvPr descr=" " id="334" name="Google Shape;334;p12"/>
          <p:cNvPicPr preferRelativeResize="0"/>
          <p:nvPr/>
        </p:nvPicPr>
        <p:blipFill rotWithShape="1">
          <a:blip r:embed="rId6">
            <a:alphaModFix/>
          </a:blip>
          <a:srcRect b="0" l="0" r="0" t="0"/>
          <a:stretch/>
        </p:blipFill>
        <p:spPr>
          <a:xfrm>
            <a:off x="1217597" y="1676400"/>
            <a:ext cx="2961228" cy="2537346"/>
          </a:xfrm>
          <a:prstGeom prst="rect">
            <a:avLst/>
          </a:prstGeom>
          <a:noFill/>
          <a:ln>
            <a:noFill/>
          </a:ln>
        </p:spPr>
      </p:pic>
      <p:pic>
        <p:nvPicPr>
          <p:cNvPr descr=" " id="335" name="Google Shape;335;p12"/>
          <p:cNvPicPr preferRelativeResize="0"/>
          <p:nvPr/>
        </p:nvPicPr>
        <p:blipFill rotWithShape="1">
          <a:blip r:embed="rId7">
            <a:alphaModFix/>
          </a:blip>
          <a:srcRect b="0" l="0" r="0" t="0"/>
          <a:stretch/>
        </p:blipFill>
        <p:spPr>
          <a:xfrm>
            <a:off x="20790747" y="9347200"/>
            <a:ext cx="2961228" cy="2537346"/>
          </a:xfrm>
          <a:prstGeom prst="rect">
            <a:avLst/>
          </a:prstGeom>
          <a:noFill/>
          <a:ln>
            <a:noFill/>
          </a:ln>
        </p:spPr>
      </p:pic>
      <p:sp>
        <p:nvSpPr>
          <p:cNvPr id="336" name="Google Shape;336;p1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7" name="Google Shape;337;p12"/>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338" name="Google Shape;338;p12"/>
          <p:cNvSpPr/>
          <p:nvPr/>
        </p:nvSpPr>
        <p:spPr>
          <a:xfrm>
            <a:off x="4318540" y="3327400"/>
            <a:ext cx="15762670" cy="567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12"/>
          <p:cNvSpPr/>
          <p:nvPr/>
        </p:nvSpPr>
        <p:spPr>
          <a:xfrm>
            <a:off x="4318540" y="3327400"/>
            <a:ext cx="15762670" cy="567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40" name="Google Shape;340;p12"/>
          <p:cNvPicPr preferRelativeResize="0"/>
          <p:nvPr/>
        </p:nvPicPr>
        <p:blipFill rotWithShape="1">
          <a:blip r:embed="rId9">
            <a:alphaModFix/>
          </a:blip>
          <a:srcRect b="0" l="0" r="0" t="0"/>
          <a:stretch/>
        </p:blipFill>
        <p:spPr>
          <a:xfrm>
            <a:off x="7938492" y="3327400"/>
            <a:ext cx="8522765" cy="4432300"/>
          </a:xfrm>
          <a:prstGeom prst="rect">
            <a:avLst/>
          </a:prstGeom>
          <a:noFill/>
          <a:ln>
            <a:noFill/>
          </a:ln>
        </p:spPr>
      </p:pic>
      <p:sp>
        <p:nvSpPr>
          <p:cNvPr id="341" name="Google Shape;341;p12"/>
          <p:cNvSpPr/>
          <p:nvPr/>
        </p:nvSpPr>
        <p:spPr>
          <a:xfrm>
            <a:off x="8700587" y="3632200"/>
            <a:ext cx="8014702" cy="48387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24000"/>
              <a:buFont typeface="Marcellus"/>
              <a:buNone/>
            </a:pPr>
            <a:r>
              <a:rPr b="0" i="0" lang="en-US" sz="24000" u="none" cap="none" strike="noStrike">
                <a:solidFill>
                  <a:srgbClr val="272727"/>
                </a:solidFill>
                <a:latin typeface="Marcellus"/>
                <a:ea typeface="Marcellus"/>
                <a:cs typeface="Marcellus"/>
                <a:sym typeface="Marcellus"/>
              </a:rPr>
              <a:t>4,567</a:t>
            </a:r>
            <a:endParaRPr b="0" i="0" sz="24000" u="none" cap="none" strike="noStrike">
              <a:solidFill>
                <a:schemeClr val="dk1"/>
              </a:solidFill>
              <a:latin typeface="Calibri"/>
              <a:ea typeface="Calibri"/>
              <a:cs typeface="Calibri"/>
              <a:sym typeface="Calibri"/>
            </a:endParaRPr>
          </a:p>
        </p:txBody>
      </p:sp>
      <p:sp>
        <p:nvSpPr>
          <p:cNvPr id="342" name="Google Shape;342;p12"/>
          <p:cNvSpPr/>
          <p:nvPr/>
        </p:nvSpPr>
        <p:spPr>
          <a:xfrm>
            <a:off x="4183056" y="7962900"/>
            <a:ext cx="16033637" cy="1312333"/>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6400"/>
              <a:buFont typeface="Rajdhani"/>
              <a:buNone/>
            </a:pPr>
            <a:r>
              <a:rPr b="1" i="0" lang="en-US" sz="6400" u="none" cap="none" strike="noStrike">
                <a:solidFill>
                  <a:srgbClr val="0E0E0E"/>
                </a:solidFill>
                <a:latin typeface="Rajdhani"/>
                <a:ea typeface="Rajdhani"/>
                <a:cs typeface="Rajdhani"/>
                <a:sym typeface="Rajdhani"/>
              </a:rPr>
              <a:t>UNICORN SIGHTINGS</a:t>
            </a:r>
            <a:endParaRPr b="0" i="0" sz="6400" u="none" cap="none" strike="noStrike">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47" name="Shape 347"/>
        <p:cNvGrpSpPr/>
        <p:nvPr/>
      </p:nvGrpSpPr>
      <p:grpSpPr>
        <a:xfrm>
          <a:off x="0" y="0"/>
          <a:ext cx="0" cy="0"/>
          <a:chOff x="0" y="0"/>
          <a:chExt cx="0" cy="0"/>
        </a:xfrm>
      </p:grpSpPr>
      <p:pic>
        <p:nvPicPr>
          <p:cNvPr descr=" " id="348" name="Google Shape;348;p13"/>
          <p:cNvPicPr preferRelativeResize="0"/>
          <p:nvPr/>
        </p:nvPicPr>
        <p:blipFill rotWithShape="1">
          <a:blip r:embed="rId3">
            <a:alphaModFix/>
          </a:blip>
          <a:srcRect b="0" l="0" r="0" t="0"/>
          <a:stretch/>
        </p:blipFill>
        <p:spPr>
          <a:xfrm>
            <a:off x="749394" y="10007600"/>
            <a:ext cx="5296562" cy="3318383"/>
          </a:xfrm>
          <a:prstGeom prst="rect">
            <a:avLst/>
          </a:prstGeom>
          <a:noFill/>
          <a:ln>
            <a:noFill/>
          </a:ln>
        </p:spPr>
      </p:pic>
      <p:pic>
        <p:nvPicPr>
          <p:cNvPr descr=" " id="349" name="Google Shape;349;p13"/>
          <p:cNvPicPr preferRelativeResize="0"/>
          <p:nvPr/>
        </p:nvPicPr>
        <p:blipFill rotWithShape="1">
          <a:blip r:embed="rId4">
            <a:alphaModFix/>
          </a:blip>
          <a:srcRect b="0" l="0" r="0" t="0"/>
          <a:stretch/>
        </p:blipFill>
        <p:spPr>
          <a:xfrm>
            <a:off x="21211651" y="0"/>
            <a:ext cx="3175397" cy="3125415"/>
          </a:xfrm>
          <a:prstGeom prst="rect">
            <a:avLst/>
          </a:prstGeom>
          <a:noFill/>
          <a:ln>
            <a:noFill/>
          </a:ln>
        </p:spPr>
      </p:pic>
      <p:pic>
        <p:nvPicPr>
          <p:cNvPr descr=" " id="350" name="Google Shape;350;p13"/>
          <p:cNvPicPr preferRelativeResize="0"/>
          <p:nvPr/>
        </p:nvPicPr>
        <p:blipFill rotWithShape="1">
          <a:blip r:embed="rId5">
            <a:alphaModFix/>
          </a:blip>
          <a:srcRect b="0" l="0" r="0" t="0"/>
          <a:stretch/>
        </p:blipFill>
        <p:spPr>
          <a:xfrm>
            <a:off x="749394" y="1739900"/>
            <a:ext cx="1114611" cy="999294"/>
          </a:xfrm>
          <a:prstGeom prst="rect">
            <a:avLst/>
          </a:prstGeom>
          <a:noFill/>
          <a:ln>
            <a:noFill/>
          </a:ln>
        </p:spPr>
      </p:pic>
      <p:pic>
        <p:nvPicPr>
          <p:cNvPr descr=" " id="351" name="Google Shape;351;p13"/>
          <p:cNvPicPr preferRelativeResize="0"/>
          <p:nvPr/>
        </p:nvPicPr>
        <p:blipFill rotWithShape="1">
          <a:blip r:embed="rId6">
            <a:alphaModFix/>
          </a:blip>
          <a:srcRect b="0" l="0" r="0" t="0"/>
          <a:stretch/>
        </p:blipFill>
        <p:spPr>
          <a:xfrm>
            <a:off x="20779797" y="10007600"/>
            <a:ext cx="2590814" cy="2824770"/>
          </a:xfrm>
          <a:prstGeom prst="rect">
            <a:avLst/>
          </a:prstGeom>
          <a:noFill/>
          <a:ln>
            <a:noFill/>
          </a:ln>
        </p:spPr>
      </p:pic>
      <p:sp>
        <p:nvSpPr>
          <p:cNvPr id="352" name="Google Shape;352;p1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53" name="Google Shape;353;p13"/>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354" name="Google Shape;354;p13"/>
          <p:cNvSpPr/>
          <p:nvPr/>
        </p:nvSpPr>
        <p:spPr>
          <a:xfrm>
            <a:off x="3391324" y="2476500"/>
            <a:ext cx="7874984" cy="347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55" name="Google Shape;355;p13"/>
          <p:cNvPicPr preferRelativeResize="0"/>
          <p:nvPr/>
        </p:nvPicPr>
        <p:blipFill rotWithShape="1">
          <a:blip r:embed="rId8">
            <a:alphaModFix/>
          </a:blip>
          <a:srcRect b="0" l="0" r="0" t="0"/>
          <a:stretch/>
        </p:blipFill>
        <p:spPr>
          <a:xfrm>
            <a:off x="3092837" y="2476500"/>
            <a:ext cx="8471959" cy="2654300"/>
          </a:xfrm>
          <a:prstGeom prst="rect">
            <a:avLst/>
          </a:prstGeom>
          <a:noFill/>
          <a:ln>
            <a:noFill/>
          </a:ln>
        </p:spPr>
      </p:pic>
      <p:sp>
        <p:nvSpPr>
          <p:cNvPr id="356" name="Google Shape;356;p13"/>
          <p:cNvSpPr/>
          <p:nvPr/>
        </p:nvSpPr>
        <p:spPr>
          <a:xfrm>
            <a:off x="3312997" y="2781300"/>
            <a:ext cx="7489703" cy="25865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12800"/>
              <a:buFont typeface="Marcellus"/>
              <a:buNone/>
            </a:pPr>
            <a:r>
              <a:rPr b="0" i="0" lang="en-US" sz="12800" u="none" cap="none" strike="noStrike">
                <a:solidFill>
                  <a:srgbClr val="272727"/>
                </a:solidFill>
                <a:latin typeface="Marcellus"/>
                <a:ea typeface="Marcellus"/>
                <a:cs typeface="Marcellus"/>
                <a:sym typeface="Marcellus"/>
              </a:rPr>
              <a:t>233 Coins</a:t>
            </a:r>
            <a:endParaRPr b="0" i="0" sz="12800" u="none" cap="none" strike="noStrike">
              <a:solidFill>
                <a:schemeClr val="dk1"/>
              </a:solidFill>
              <a:latin typeface="Calibri"/>
              <a:ea typeface="Calibri"/>
              <a:cs typeface="Calibri"/>
              <a:sym typeface="Calibri"/>
            </a:endParaRPr>
          </a:p>
        </p:txBody>
      </p:sp>
      <p:sp>
        <p:nvSpPr>
          <p:cNvPr id="357" name="Google Shape;357;p13"/>
          <p:cNvSpPr/>
          <p:nvPr/>
        </p:nvSpPr>
        <p:spPr>
          <a:xfrm>
            <a:off x="3391324" y="5435600"/>
            <a:ext cx="7874984" cy="52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13"/>
          <p:cNvSpPr/>
          <p:nvPr/>
        </p:nvSpPr>
        <p:spPr>
          <a:xfrm>
            <a:off x="3323582" y="5435600"/>
            <a:ext cx="8010468" cy="6561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Treasure Found</a:t>
            </a:r>
            <a:endParaRPr b="0" i="0" sz="3200" u="none" cap="none" strike="noStrike">
              <a:solidFill>
                <a:schemeClr val="dk1"/>
              </a:solidFill>
              <a:latin typeface="Calibri"/>
              <a:ea typeface="Calibri"/>
              <a:cs typeface="Calibri"/>
              <a:sym typeface="Calibri"/>
            </a:endParaRPr>
          </a:p>
        </p:txBody>
      </p:sp>
      <p:sp>
        <p:nvSpPr>
          <p:cNvPr id="359" name="Google Shape;359;p13"/>
          <p:cNvSpPr/>
          <p:nvPr/>
        </p:nvSpPr>
        <p:spPr>
          <a:xfrm>
            <a:off x="3391324" y="7226300"/>
            <a:ext cx="7874984" cy="347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60" name="Google Shape;360;p13"/>
          <p:cNvPicPr preferRelativeResize="0"/>
          <p:nvPr/>
        </p:nvPicPr>
        <p:blipFill rotWithShape="1">
          <a:blip r:embed="rId9">
            <a:alphaModFix/>
          </a:blip>
          <a:srcRect b="0" l="0" r="0" t="0"/>
          <a:stretch/>
        </p:blipFill>
        <p:spPr>
          <a:xfrm>
            <a:off x="2876910" y="7226300"/>
            <a:ext cx="8903813" cy="2654300"/>
          </a:xfrm>
          <a:prstGeom prst="rect">
            <a:avLst/>
          </a:prstGeom>
          <a:noFill/>
          <a:ln>
            <a:noFill/>
          </a:ln>
        </p:spPr>
      </p:pic>
      <p:sp>
        <p:nvSpPr>
          <p:cNvPr id="361" name="Google Shape;361;p13"/>
          <p:cNvSpPr/>
          <p:nvPr/>
        </p:nvSpPr>
        <p:spPr>
          <a:xfrm>
            <a:off x="3097070" y="7531100"/>
            <a:ext cx="7921557" cy="25865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12800"/>
              <a:buFont typeface="Marcellus"/>
              <a:buNone/>
            </a:pPr>
            <a:r>
              <a:rPr b="0" i="0" lang="en-US" sz="12800" u="none" cap="none" strike="noStrike">
                <a:solidFill>
                  <a:srgbClr val="272727"/>
                </a:solidFill>
                <a:latin typeface="Marcellus"/>
                <a:ea typeface="Marcellus"/>
                <a:cs typeface="Marcellus"/>
                <a:sym typeface="Marcellus"/>
              </a:rPr>
              <a:t>456 Hours</a:t>
            </a:r>
            <a:endParaRPr b="0" i="0" sz="12800" u="none" cap="none" strike="noStrike">
              <a:solidFill>
                <a:schemeClr val="dk1"/>
              </a:solidFill>
              <a:latin typeface="Calibri"/>
              <a:ea typeface="Calibri"/>
              <a:cs typeface="Calibri"/>
              <a:sym typeface="Calibri"/>
            </a:endParaRPr>
          </a:p>
        </p:txBody>
      </p:sp>
      <p:sp>
        <p:nvSpPr>
          <p:cNvPr id="362" name="Google Shape;362;p13"/>
          <p:cNvSpPr/>
          <p:nvPr/>
        </p:nvSpPr>
        <p:spPr>
          <a:xfrm>
            <a:off x="3391324" y="10185400"/>
            <a:ext cx="7874984" cy="52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13"/>
          <p:cNvSpPr/>
          <p:nvPr/>
        </p:nvSpPr>
        <p:spPr>
          <a:xfrm>
            <a:off x="3323582" y="10185400"/>
            <a:ext cx="8010468" cy="6561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Duration of Spell Casting</a:t>
            </a:r>
            <a:endParaRPr b="0" i="0" sz="3200" u="none" cap="none" strike="noStrike">
              <a:solidFill>
                <a:schemeClr val="dk1"/>
              </a:solidFill>
              <a:latin typeface="Calibri"/>
              <a:ea typeface="Calibri"/>
              <a:cs typeface="Calibri"/>
              <a:sym typeface="Calibri"/>
            </a:endParaRPr>
          </a:p>
        </p:txBody>
      </p:sp>
      <p:sp>
        <p:nvSpPr>
          <p:cNvPr id="364" name="Google Shape;364;p13"/>
          <p:cNvSpPr/>
          <p:nvPr/>
        </p:nvSpPr>
        <p:spPr>
          <a:xfrm>
            <a:off x="13552594" y="2476500"/>
            <a:ext cx="7874984" cy="347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65" name="Google Shape;365;p13"/>
          <p:cNvPicPr preferRelativeResize="0"/>
          <p:nvPr/>
        </p:nvPicPr>
        <p:blipFill rotWithShape="1">
          <a:blip r:embed="rId10">
            <a:alphaModFix/>
          </a:blip>
          <a:srcRect b="0" l="0" r="0" t="0"/>
          <a:stretch/>
        </p:blipFill>
        <p:spPr>
          <a:xfrm>
            <a:off x="15203800" y="2476500"/>
            <a:ext cx="4572572" cy="2654300"/>
          </a:xfrm>
          <a:prstGeom prst="rect">
            <a:avLst/>
          </a:prstGeom>
          <a:noFill/>
          <a:ln>
            <a:noFill/>
          </a:ln>
        </p:spPr>
      </p:pic>
      <p:sp>
        <p:nvSpPr>
          <p:cNvPr id="366" name="Google Shape;366;p13"/>
          <p:cNvSpPr/>
          <p:nvPr/>
        </p:nvSpPr>
        <p:spPr>
          <a:xfrm>
            <a:off x="15423961" y="2781300"/>
            <a:ext cx="3590315" cy="25865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12800"/>
              <a:buFont typeface="Marcellus"/>
              <a:buNone/>
            </a:pPr>
            <a:r>
              <a:rPr b="0" i="0" lang="en-US" sz="12800" u="none" cap="none" strike="noStrike">
                <a:solidFill>
                  <a:srgbClr val="272727"/>
                </a:solidFill>
                <a:latin typeface="Marcellus"/>
                <a:ea typeface="Marcellus"/>
                <a:cs typeface="Marcellus"/>
                <a:sym typeface="Marcellus"/>
              </a:rPr>
              <a:t>85%</a:t>
            </a:r>
            <a:endParaRPr b="0" i="0" sz="12800" u="none" cap="none" strike="noStrike">
              <a:solidFill>
                <a:schemeClr val="dk1"/>
              </a:solidFill>
              <a:latin typeface="Calibri"/>
              <a:ea typeface="Calibri"/>
              <a:cs typeface="Calibri"/>
              <a:sym typeface="Calibri"/>
            </a:endParaRPr>
          </a:p>
        </p:txBody>
      </p:sp>
      <p:sp>
        <p:nvSpPr>
          <p:cNvPr id="367" name="Google Shape;367;p13"/>
          <p:cNvSpPr/>
          <p:nvPr/>
        </p:nvSpPr>
        <p:spPr>
          <a:xfrm>
            <a:off x="13552594" y="5435600"/>
            <a:ext cx="7874984" cy="52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13"/>
          <p:cNvSpPr/>
          <p:nvPr/>
        </p:nvSpPr>
        <p:spPr>
          <a:xfrm>
            <a:off x="13484852" y="5435600"/>
            <a:ext cx="8010468" cy="6561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Wished Granted</a:t>
            </a:r>
            <a:endParaRPr b="0" i="0" sz="3200" u="none" cap="none" strike="noStrike">
              <a:solidFill>
                <a:schemeClr val="dk1"/>
              </a:solidFill>
              <a:latin typeface="Calibri"/>
              <a:ea typeface="Calibri"/>
              <a:cs typeface="Calibri"/>
              <a:sym typeface="Calibri"/>
            </a:endParaRPr>
          </a:p>
        </p:txBody>
      </p:sp>
      <p:sp>
        <p:nvSpPr>
          <p:cNvPr id="369" name="Google Shape;369;p13"/>
          <p:cNvSpPr/>
          <p:nvPr/>
        </p:nvSpPr>
        <p:spPr>
          <a:xfrm>
            <a:off x="13552594" y="7226300"/>
            <a:ext cx="7874984" cy="347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70" name="Google Shape;370;p13"/>
          <p:cNvPicPr preferRelativeResize="0"/>
          <p:nvPr/>
        </p:nvPicPr>
        <p:blipFill rotWithShape="1">
          <a:blip r:embed="rId11">
            <a:alphaModFix/>
          </a:blip>
          <a:srcRect b="0" l="0" r="0" t="0"/>
          <a:stretch/>
        </p:blipFill>
        <p:spPr>
          <a:xfrm>
            <a:off x="14079710" y="7226300"/>
            <a:ext cx="6820752" cy="2654300"/>
          </a:xfrm>
          <a:prstGeom prst="rect">
            <a:avLst/>
          </a:prstGeom>
          <a:noFill/>
          <a:ln>
            <a:noFill/>
          </a:ln>
        </p:spPr>
      </p:pic>
      <p:sp>
        <p:nvSpPr>
          <p:cNvPr id="371" name="Google Shape;371;p13"/>
          <p:cNvSpPr/>
          <p:nvPr/>
        </p:nvSpPr>
        <p:spPr>
          <a:xfrm>
            <a:off x="14299871" y="7531100"/>
            <a:ext cx="5838496" cy="25865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272727"/>
              </a:buClr>
              <a:buSzPts val="12800"/>
              <a:buFont typeface="Marcellus"/>
              <a:buNone/>
            </a:pPr>
            <a:r>
              <a:rPr b="0" i="0" lang="en-US" sz="12800" u="none" cap="none" strike="noStrike">
                <a:solidFill>
                  <a:srgbClr val="272727"/>
                </a:solidFill>
                <a:latin typeface="Marcellus"/>
                <a:ea typeface="Marcellus"/>
                <a:cs typeface="Marcellus"/>
                <a:sym typeface="Marcellus"/>
              </a:rPr>
              <a:t>535 Km</a:t>
            </a:r>
            <a:endParaRPr b="0" i="0" sz="12800" u="none" cap="none" strike="noStrike">
              <a:solidFill>
                <a:schemeClr val="dk1"/>
              </a:solidFill>
              <a:latin typeface="Calibri"/>
              <a:ea typeface="Calibri"/>
              <a:cs typeface="Calibri"/>
              <a:sym typeface="Calibri"/>
            </a:endParaRPr>
          </a:p>
        </p:txBody>
      </p:sp>
      <p:sp>
        <p:nvSpPr>
          <p:cNvPr id="372" name="Google Shape;372;p13"/>
          <p:cNvSpPr/>
          <p:nvPr/>
        </p:nvSpPr>
        <p:spPr>
          <a:xfrm>
            <a:off x="13552594" y="10185400"/>
            <a:ext cx="7874984" cy="52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13"/>
          <p:cNvSpPr/>
          <p:nvPr/>
        </p:nvSpPr>
        <p:spPr>
          <a:xfrm>
            <a:off x="13484852" y="10185400"/>
            <a:ext cx="8010468" cy="6561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Journey Distance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78" name="Shape 378"/>
        <p:cNvGrpSpPr/>
        <p:nvPr/>
      </p:nvGrpSpPr>
      <p:grpSpPr>
        <a:xfrm>
          <a:off x="0" y="0"/>
          <a:ext cx="0" cy="0"/>
          <a:chOff x="0" y="0"/>
          <a:chExt cx="0" cy="0"/>
        </a:xfrm>
      </p:grpSpPr>
      <p:pic>
        <p:nvPicPr>
          <p:cNvPr descr=" " id="379" name="Google Shape;379;p14"/>
          <p:cNvPicPr preferRelativeResize="0"/>
          <p:nvPr/>
        </p:nvPicPr>
        <p:blipFill rotWithShape="1">
          <a:blip r:embed="rId3">
            <a:alphaModFix/>
          </a:blip>
          <a:srcRect b="0" l="0" r="0" t="0"/>
          <a:stretch/>
        </p:blipFill>
        <p:spPr>
          <a:xfrm>
            <a:off x="292137" y="0"/>
            <a:ext cx="3048521" cy="3871788"/>
          </a:xfrm>
          <a:prstGeom prst="rect">
            <a:avLst/>
          </a:prstGeom>
          <a:noFill/>
          <a:ln>
            <a:noFill/>
          </a:ln>
        </p:spPr>
      </p:pic>
      <p:pic>
        <p:nvPicPr>
          <p:cNvPr descr=" " id="380" name="Google Shape;380;p14"/>
          <p:cNvPicPr preferRelativeResize="0"/>
          <p:nvPr/>
        </p:nvPicPr>
        <p:blipFill rotWithShape="1">
          <a:blip r:embed="rId4">
            <a:alphaModFix/>
          </a:blip>
          <a:srcRect b="0" l="0" r="0" t="0"/>
          <a:stretch/>
        </p:blipFill>
        <p:spPr>
          <a:xfrm>
            <a:off x="21605400" y="9842500"/>
            <a:ext cx="2393517" cy="3457550"/>
          </a:xfrm>
          <a:prstGeom prst="rect">
            <a:avLst/>
          </a:prstGeom>
          <a:noFill/>
          <a:ln>
            <a:noFill/>
          </a:ln>
        </p:spPr>
      </p:pic>
      <p:pic>
        <p:nvPicPr>
          <p:cNvPr descr=" " id="381" name="Google Shape;381;p14"/>
          <p:cNvPicPr preferRelativeResize="0"/>
          <p:nvPr/>
        </p:nvPicPr>
        <p:blipFill rotWithShape="1">
          <a:blip r:embed="rId5">
            <a:alphaModFix/>
          </a:blip>
          <a:srcRect b="0" l="0" r="0" t="0"/>
          <a:stretch/>
        </p:blipFill>
        <p:spPr>
          <a:xfrm>
            <a:off x="266733" y="11074400"/>
            <a:ext cx="1819378" cy="1819151"/>
          </a:xfrm>
          <a:prstGeom prst="rect">
            <a:avLst/>
          </a:prstGeom>
          <a:noFill/>
          <a:ln>
            <a:noFill/>
          </a:ln>
        </p:spPr>
      </p:pic>
      <p:pic>
        <p:nvPicPr>
          <p:cNvPr descr=" " id="382" name="Google Shape;382;p14"/>
          <p:cNvPicPr preferRelativeResize="0"/>
          <p:nvPr/>
        </p:nvPicPr>
        <p:blipFill rotWithShape="1">
          <a:blip r:embed="rId6">
            <a:alphaModFix/>
          </a:blip>
          <a:srcRect b="0" l="0" r="0" t="0"/>
          <a:stretch/>
        </p:blipFill>
        <p:spPr>
          <a:xfrm>
            <a:off x="21658880" y="358279"/>
            <a:ext cx="1445376" cy="1389683"/>
          </a:xfrm>
          <a:prstGeom prst="rect">
            <a:avLst/>
          </a:prstGeom>
          <a:noFill/>
          <a:ln>
            <a:noFill/>
          </a:ln>
        </p:spPr>
      </p:pic>
      <p:pic>
        <p:nvPicPr>
          <p:cNvPr descr=" " id="383" name="Google Shape;383;p14"/>
          <p:cNvPicPr preferRelativeResize="0"/>
          <p:nvPr/>
        </p:nvPicPr>
        <p:blipFill rotWithShape="1">
          <a:blip r:embed="rId7">
            <a:alphaModFix/>
          </a:blip>
          <a:srcRect b="0" l="0" r="0" t="0"/>
          <a:stretch/>
        </p:blipFill>
        <p:spPr>
          <a:xfrm>
            <a:off x="22175942" y="2080295"/>
            <a:ext cx="1446951" cy="1390600"/>
          </a:xfrm>
          <a:prstGeom prst="rect">
            <a:avLst/>
          </a:prstGeom>
          <a:noFill/>
          <a:ln>
            <a:noFill/>
          </a:ln>
        </p:spPr>
      </p:pic>
      <p:sp>
        <p:nvSpPr>
          <p:cNvPr id="384" name="Google Shape;384;p1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85" name="Google Shape;385;p14"/>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386" name="Google Shape;386;p14"/>
          <p:cNvPicPr preferRelativeResize="0"/>
          <p:nvPr/>
        </p:nvPicPr>
        <p:blipFill rotWithShape="1">
          <a:blip r:embed="rId9">
            <a:alphaModFix/>
          </a:blip>
          <a:srcRect b="0" l="0" r="0" t="0"/>
          <a:stretch/>
        </p:blipFill>
        <p:spPr>
          <a:xfrm>
            <a:off x="8598975" y="1143000"/>
            <a:ext cx="7189099" cy="1879600"/>
          </a:xfrm>
          <a:prstGeom prst="rect">
            <a:avLst/>
          </a:prstGeom>
          <a:noFill/>
          <a:ln>
            <a:noFill/>
          </a:ln>
        </p:spPr>
      </p:pic>
      <p:sp>
        <p:nvSpPr>
          <p:cNvPr id="387" name="Google Shape;387;p14"/>
          <p:cNvSpPr/>
          <p:nvPr/>
        </p:nvSpPr>
        <p:spPr>
          <a:xfrm>
            <a:off x="9361070" y="1447800"/>
            <a:ext cx="6003617"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Marcellus"/>
              <a:buNone/>
            </a:pPr>
            <a:r>
              <a:rPr b="0" i="0" lang="en-US" sz="8000" u="none" cap="none" strike="noStrike">
                <a:solidFill>
                  <a:srgbClr val="272727"/>
                </a:solidFill>
                <a:latin typeface="Marcellus"/>
                <a:ea typeface="Marcellus"/>
                <a:cs typeface="Marcellus"/>
                <a:sym typeface="Marcellus"/>
              </a:rPr>
              <a:t>Some Graph</a:t>
            </a:r>
            <a:endParaRPr b="0" i="0" sz="8000" u="none" cap="none" strike="noStrike">
              <a:solidFill>
                <a:schemeClr val="dk1"/>
              </a:solidFill>
              <a:latin typeface="Calibri"/>
              <a:ea typeface="Calibri"/>
              <a:cs typeface="Calibri"/>
              <a:sym typeface="Calibri"/>
            </a:endParaRPr>
          </a:p>
        </p:txBody>
      </p:sp>
      <p:sp>
        <p:nvSpPr>
          <p:cNvPr id="388" name="Google Shape;388;p14"/>
          <p:cNvSpPr/>
          <p:nvPr/>
        </p:nvSpPr>
        <p:spPr>
          <a:xfrm>
            <a:off x="2718140" y="3771900"/>
            <a:ext cx="8941918" cy="6180901"/>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14"/>
          <p:cNvSpPr/>
          <p:nvPr/>
        </p:nvSpPr>
        <p:spPr>
          <a:xfrm>
            <a:off x="2986455" y="8999513"/>
            <a:ext cx="216821"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9A5FF"/>
              </a:buClr>
              <a:buSzPts val="1820"/>
              <a:buFont typeface="Lato"/>
              <a:buNone/>
            </a:pPr>
            <a:r>
              <a:rPr b="0" i="0" lang="en-US" sz="1820" u="none" cap="none" strike="noStrike">
                <a:solidFill>
                  <a:srgbClr val="99A5FF"/>
                </a:solidFill>
                <a:latin typeface="Lato"/>
                <a:ea typeface="Lato"/>
                <a:cs typeface="Lato"/>
                <a:sym typeface="Lato"/>
              </a:rPr>
              <a:t>0</a:t>
            </a:r>
            <a:endParaRPr b="0" i="0" sz="1820" u="none" cap="none" strike="noStrike">
              <a:solidFill>
                <a:schemeClr val="dk1"/>
              </a:solidFill>
              <a:latin typeface="Calibri"/>
              <a:ea typeface="Calibri"/>
              <a:cs typeface="Calibri"/>
              <a:sym typeface="Calibri"/>
            </a:endParaRPr>
          </a:p>
        </p:txBody>
      </p:sp>
      <p:sp>
        <p:nvSpPr>
          <p:cNvPr id="390" name="Google Shape;390;p14"/>
          <p:cNvSpPr/>
          <p:nvPr/>
        </p:nvSpPr>
        <p:spPr>
          <a:xfrm>
            <a:off x="333165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9A5FF"/>
              </a:buClr>
              <a:buSzPts val="2185"/>
              <a:buFont typeface="Lato"/>
              <a:buNone/>
            </a:pPr>
            <a:r>
              <a:rPr b="0" i="0" lang="en-US" sz="2185" u="none" cap="none" strike="noStrike">
                <a:solidFill>
                  <a:srgbClr val="99A5FF"/>
                </a:solidFill>
                <a:latin typeface="Lato"/>
                <a:ea typeface="Lato"/>
                <a:cs typeface="Lato"/>
                <a:sym typeface="Lato"/>
              </a:rPr>
              <a:t>1</a:t>
            </a:r>
            <a:endParaRPr b="0" i="0" sz="2185" u="none" cap="none" strike="noStrike">
              <a:solidFill>
                <a:schemeClr val="dk1"/>
              </a:solidFill>
              <a:latin typeface="Calibri"/>
              <a:ea typeface="Calibri"/>
              <a:cs typeface="Calibri"/>
              <a:sym typeface="Calibri"/>
            </a:endParaRPr>
          </a:p>
        </p:txBody>
      </p:sp>
      <p:sp>
        <p:nvSpPr>
          <p:cNvPr id="391" name="Google Shape;391;p14"/>
          <p:cNvSpPr/>
          <p:nvPr/>
        </p:nvSpPr>
        <p:spPr>
          <a:xfrm>
            <a:off x="4470732"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9A5FF"/>
              </a:buClr>
              <a:buSzPts val="2185"/>
              <a:buFont typeface="Lato"/>
              <a:buNone/>
            </a:pPr>
            <a:r>
              <a:rPr b="0" i="0" lang="en-US" sz="2185" u="none" cap="none" strike="noStrike">
                <a:solidFill>
                  <a:srgbClr val="99A5FF"/>
                </a:solidFill>
                <a:latin typeface="Lato"/>
                <a:ea typeface="Lato"/>
                <a:cs typeface="Lato"/>
                <a:sym typeface="Lato"/>
              </a:rPr>
              <a:t>2</a:t>
            </a:r>
            <a:endParaRPr b="0" i="0" sz="2185" u="none" cap="none" strike="noStrike">
              <a:solidFill>
                <a:schemeClr val="dk1"/>
              </a:solidFill>
              <a:latin typeface="Calibri"/>
              <a:ea typeface="Calibri"/>
              <a:cs typeface="Calibri"/>
              <a:sym typeface="Calibri"/>
            </a:endParaRPr>
          </a:p>
        </p:txBody>
      </p:sp>
      <p:sp>
        <p:nvSpPr>
          <p:cNvPr id="392" name="Google Shape;392;p14"/>
          <p:cNvSpPr/>
          <p:nvPr/>
        </p:nvSpPr>
        <p:spPr>
          <a:xfrm>
            <a:off x="5609804"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9A5FF"/>
              </a:buClr>
              <a:buSzPts val="2185"/>
              <a:buFont typeface="Lato"/>
              <a:buNone/>
            </a:pPr>
            <a:r>
              <a:rPr b="0" i="0" lang="en-US" sz="2185" u="none" cap="none" strike="noStrike">
                <a:solidFill>
                  <a:srgbClr val="99A5FF"/>
                </a:solidFill>
                <a:latin typeface="Lato"/>
                <a:ea typeface="Lato"/>
                <a:cs typeface="Lato"/>
                <a:sym typeface="Lato"/>
              </a:rPr>
              <a:t>3</a:t>
            </a:r>
            <a:endParaRPr b="0" i="0" sz="2185" u="none" cap="none" strike="noStrike">
              <a:solidFill>
                <a:schemeClr val="dk1"/>
              </a:solidFill>
              <a:latin typeface="Calibri"/>
              <a:ea typeface="Calibri"/>
              <a:cs typeface="Calibri"/>
              <a:sym typeface="Calibri"/>
            </a:endParaRPr>
          </a:p>
        </p:txBody>
      </p:sp>
      <p:sp>
        <p:nvSpPr>
          <p:cNvPr id="393" name="Google Shape;393;p14"/>
          <p:cNvSpPr/>
          <p:nvPr/>
        </p:nvSpPr>
        <p:spPr>
          <a:xfrm>
            <a:off x="6748878"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9A5FF"/>
              </a:buClr>
              <a:buSzPts val="2185"/>
              <a:buFont typeface="Lato"/>
              <a:buNone/>
            </a:pPr>
            <a:r>
              <a:rPr b="0" i="0" lang="en-US" sz="2185" u="none" cap="none" strike="noStrike">
                <a:solidFill>
                  <a:srgbClr val="99A5FF"/>
                </a:solidFill>
                <a:latin typeface="Lato"/>
                <a:ea typeface="Lato"/>
                <a:cs typeface="Lato"/>
                <a:sym typeface="Lato"/>
              </a:rPr>
              <a:t>4</a:t>
            </a:r>
            <a:endParaRPr b="0" i="0" sz="2185" u="none" cap="none" strike="noStrike">
              <a:solidFill>
                <a:schemeClr val="dk1"/>
              </a:solidFill>
              <a:latin typeface="Calibri"/>
              <a:ea typeface="Calibri"/>
              <a:cs typeface="Calibri"/>
              <a:sym typeface="Calibri"/>
            </a:endParaRPr>
          </a:p>
        </p:txBody>
      </p:sp>
      <p:sp>
        <p:nvSpPr>
          <p:cNvPr id="394" name="Google Shape;394;p14"/>
          <p:cNvSpPr/>
          <p:nvPr/>
        </p:nvSpPr>
        <p:spPr>
          <a:xfrm>
            <a:off x="788799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9A5FF"/>
              </a:buClr>
              <a:buSzPts val="2185"/>
              <a:buFont typeface="Lato"/>
              <a:buNone/>
            </a:pPr>
            <a:r>
              <a:rPr b="0" i="0" lang="en-US" sz="2185" u="none" cap="none" strike="noStrike">
                <a:solidFill>
                  <a:srgbClr val="99A5FF"/>
                </a:solidFill>
                <a:latin typeface="Lato"/>
                <a:ea typeface="Lato"/>
                <a:cs typeface="Lato"/>
                <a:sym typeface="Lato"/>
              </a:rPr>
              <a:t>5</a:t>
            </a:r>
            <a:endParaRPr b="0" i="0" sz="2185" u="none" cap="none" strike="noStrike">
              <a:solidFill>
                <a:schemeClr val="dk1"/>
              </a:solidFill>
              <a:latin typeface="Calibri"/>
              <a:ea typeface="Calibri"/>
              <a:cs typeface="Calibri"/>
              <a:sym typeface="Calibri"/>
            </a:endParaRPr>
          </a:p>
        </p:txBody>
      </p:sp>
      <p:sp>
        <p:nvSpPr>
          <p:cNvPr id="395" name="Google Shape;395;p14"/>
          <p:cNvSpPr/>
          <p:nvPr/>
        </p:nvSpPr>
        <p:spPr>
          <a:xfrm>
            <a:off x="9027070"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9A5FF"/>
              </a:buClr>
              <a:buSzPts val="2185"/>
              <a:buFont typeface="Lato"/>
              <a:buNone/>
            </a:pPr>
            <a:r>
              <a:rPr b="0" i="0" lang="en-US" sz="2185" u="none" cap="none" strike="noStrike">
                <a:solidFill>
                  <a:srgbClr val="99A5FF"/>
                </a:solidFill>
                <a:latin typeface="Lato"/>
                <a:ea typeface="Lato"/>
                <a:cs typeface="Lato"/>
                <a:sym typeface="Lato"/>
              </a:rPr>
              <a:t>6</a:t>
            </a:r>
            <a:endParaRPr b="0" i="0" sz="2185" u="none" cap="none" strike="noStrike">
              <a:solidFill>
                <a:schemeClr val="dk1"/>
              </a:solidFill>
              <a:latin typeface="Calibri"/>
              <a:ea typeface="Calibri"/>
              <a:cs typeface="Calibri"/>
              <a:sym typeface="Calibri"/>
            </a:endParaRPr>
          </a:p>
        </p:txBody>
      </p:sp>
      <p:sp>
        <p:nvSpPr>
          <p:cNvPr id="396" name="Google Shape;396;p14"/>
          <p:cNvSpPr/>
          <p:nvPr/>
        </p:nvSpPr>
        <p:spPr>
          <a:xfrm>
            <a:off x="10166145"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9A5FF"/>
              </a:buClr>
              <a:buSzPts val="2185"/>
              <a:buFont typeface="Lato"/>
              <a:buNone/>
            </a:pPr>
            <a:r>
              <a:rPr b="0" i="0" lang="en-US" sz="2185" u="none" cap="none" strike="noStrike">
                <a:solidFill>
                  <a:srgbClr val="99A5FF"/>
                </a:solidFill>
                <a:latin typeface="Lato"/>
                <a:ea typeface="Lato"/>
                <a:cs typeface="Lato"/>
                <a:sym typeface="Lato"/>
              </a:rPr>
              <a:t>7</a:t>
            </a:r>
            <a:endParaRPr b="0" i="0" sz="2185" u="none" cap="none" strike="noStrike">
              <a:solidFill>
                <a:schemeClr val="dk1"/>
              </a:solidFill>
              <a:latin typeface="Calibri"/>
              <a:ea typeface="Calibri"/>
              <a:cs typeface="Calibri"/>
              <a:sym typeface="Calibri"/>
            </a:endParaRPr>
          </a:p>
        </p:txBody>
      </p:sp>
      <p:sp>
        <p:nvSpPr>
          <p:cNvPr id="397" name="Google Shape;397;p14"/>
          <p:cNvSpPr/>
          <p:nvPr/>
        </p:nvSpPr>
        <p:spPr>
          <a:xfrm>
            <a:off x="11281636" y="9622606"/>
            <a:ext cx="257645" cy="422713"/>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9A5FF"/>
              </a:buClr>
              <a:buSzPts val="2185"/>
              <a:buFont typeface="Lato"/>
              <a:buNone/>
            </a:pPr>
            <a:r>
              <a:rPr b="0" i="0" lang="en-US" sz="2185" u="none" cap="none" strike="noStrike">
                <a:solidFill>
                  <a:srgbClr val="99A5FF"/>
                </a:solidFill>
                <a:latin typeface="Lato"/>
                <a:ea typeface="Lato"/>
                <a:cs typeface="Lato"/>
                <a:sym typeface="Lato"/>
              </a:rPr>
              <a:t>8</a:t>
            </a:r>
            <a:endParaRPr b="0" i="0" sz="2185" u="none" cap="none" strike="noStrike">
              <a:solidFill>
                <a:schemeClr val="dk1"/>
              </a:solidFill>
              <a:latin typeface="Calibri"/>
              <a:ea typeface="Calibri"/>
              <a:cs typeface="Calibri"/>
              <a:sym typeface="Calibri"/>
            </a:endParaRPr>
          </a:p>
        </p:txBody>
      </p:sp>
      <p:sp>
        <p:nvSpPr>
          <p:cNvPr id="398" name="Google Shape;398;p14"/>
          <p:cNvSpPr/>
          <p:nvPr/>
        </p:nvSpPr>
        <p:spPr>
          <a:xfrm>
            <a:off x="2852319" y="848208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9A5FF"/>
              </a:buClr>
              <a:buSzPts val="1820"/>
              <a:buFont typeface="Lato"/>
              <a:buNone/>
            </a:pPr>
            <a:r>
              <a:rPr b="0" i="0" lang="en-US" sz="1820" u="none" cap="none" strike="noStrike">
                <a:solidFill>
                  <a:srgbClr val="99A5FF"/>
                </a:solidFill>
                <a:latin typeface="Lato"/>
                <a:ea typeface="Lato"/>
                <a:cs typeface="Lato"/>
                <a:sym typeface="Lato"/>
              </a:rPr>
              <a:t>10</a:t>
            </a:r>
            <a:endParaRPr b="0" i="0" sz="1820" u="none" cap="none" strike="noStrike">
              <a:solidFill>
                <a:schemeClr val="dk1"/>
              </a:solidFill>
              <a:latin typeface="Calibri"/>
              <a:ea typeface="Calibri"/>
              <a:cs typeface="Calibri"/>
              <a:sym typeface="Calibri"/>
            </a:endParaRPr>
          </a:p>
        </p:txBody>
      </p:sp>
      <p:sp>
        <p:nvSpPr>
          <p:cNvPr id="399" name="Google Shape;399;p14"/>
          <p:cNvSpPr/>
          <p:nvPr/>
        </p:nvSpPr>
        <p:spPr>
          <a:xfrm>
            <a:off x="2852319" y="7964612"/>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9A5FF"/>
              </a:buClr>
              <a:buSzPts val="1820"/>
              <a:buFont typeface="Lato"/>
              <a:buNone/>
            </a:pPr>
            <a:r>
              <a:rPr b="0" i="0" lang="en-US" sz="1820" u="none" cap="none" strike="noStrike">
                <a:solidFill>
                  <a:srgbClr val="99A5FF"/>
                </a:solidFill>
                <a:latin typeface="Lato"/>
                <a:ea typeface="Lato"/>
                <a:cs typeface="Lato"/>
                <a:sym typeface="Lato"/>
              </a:rPr>
              <a:t>20</a:t>
            </a:r>
            <a:endParaRPr b="0" i="0" sz="1820" u="none" cap="none" strike="noStrike">
              <a:solidFill>
                <a:schemeClr val="dk1"/>
              </a:solidFill>
              <a:latin typeface="Calibri"/>
              <a:ea typeface="Calibri"/>
              <a:cs typeface="Calibri"/>
              <a:sym typeface="Calibri"/>
            </a:endParaRPr>
          </a:p>
        </p:txBody>
      </p:sp>
      <p:sp>
        <p:nvSpPr>
          <p:cNvPr id="400" name="Google Shape;400;p14"/>
          <p:cNvSpPr/>
          <p:nvPr/>
        </p:nvSpPr>
        <p:spPr>
          <a:xfrm>
            <a:off x="2852319" y="744716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9A5FF"/>
              </a:buClr>
              <a:buSzPts val="1820"/>
              <a:buFont typeface="Lato"/>
              <a:buNone/>
            </a:pPr>
            <a:r>
              <a:rPr b="0" i="0" lang="en-US" sz="1820" u="none" cap="none" strike="noStrike">
                <a:solidFill>
                  <a:srgbClr val="99A5FF"/>
                </a:solidFill>
                <a:latin typeface="Lato"/>
                <a:ea typeface="Lato"/>
                <a:cs typeface="Lato"/>
                <a:sym typeface="Lato"/>
              </a:rPr>
              <a:t>30</a:t>
            </a:r>
            <a:endParaRPr b="0" i="0" sz="1820" u="none" cap="none" strike="noStrike">
              <a:solidFill>
                <a:schemeClr val="dk1"/>
              </a:solidFill>
              <a:latin typeface="Calibri"/>
              <a:ea typeface="Calibri"/>
              <a:cs typeface="Calibri"/>
              <a:sym typeface="Calibri"/>
            </a:endParaRPr>
          </a:p>
        </p:txBody>
      </p:sp>
      <p:sp>
        <p:nvSpPr>
          <p:cNvPr id="401" name="Google Shape;401;p14"/>
          <p:cNvSpPr/>
          <p:nvPr/>
        </p:nvSpPr>
        <p:spPr>
          <a:xfrm>
            <a:off x="2852319" y="6929611"/>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9A5FF"/>
              </a:buClr>
              <a:buSzPts val="1820"/>
              <a:buFont typeface="Lato"/>
              <a:buNone/>
            </a:pPr>
            <a:r>
              <a:rPr b="0" i="0" lang="en-US" sz="1820" u="none" cap="none" strike="noStrike">
                <a:solidFill>
                  <a:srgbClr val="99A5FF"/>
                </a:solidFill>
                <a:latin typeface="Lato"/>
                <a:ea typeface="Lato"/>
                <a:cs typeface="Lato"/>
                <a:sym typeface="Lato"/>
              </a:rPr>
              <a:t>40</a:t>
            </a:r>
            <a:endParaRPr b="0" i="0" sz="1820" u="none" cap="none" strike="noStrike">
              <a:solidFill>
                <a:schemeClr val="dk1"/>
              </a:solidFill>
              <a:latin typeface="Calibri"/>
              <a:ea typeface="Calibri"/>
              <a:cs typeface="Calibri"/>
              <a:sym typeface="Calibri"/>
            </a:endParaRPr>
          </a:p>
        </p:txBody>
      </p:sp>
      <p:sp>
        <p:nvSpPr>
          <p:cNvPr id="402" name="Google Shape;402;p14"/>
          <p:cNvSpPr/>
          <p:nvPr/>
        </p:nvSpPr>
        <p:spPr>
          <a:xfrm>
            <a:off x="2852319" y="64123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9A5FF"/>
              </a:buClr>
              <a:buSzPts val="1820"/>
              <a:buFont typeface="Lato"/>
              <a:buNone/>
            </a:pPr>
            <a:r>
              <a:rPr b="0" i="0" lang="en-US" sz="1820" u="none" cap="none" strike="noStrike">
                <a:solidFill>
                  <a:srgbClr val="99A5FF"/>
                </a:solidFill>
                <a:latin typeface="Lato"/>
                <a:ea typeface="Lato"/>
                <a:cs typeface="Lato"/>
                <a:sym typeface="Lato"/>
              </a:rPr>
              <a:t>50</a:t>
            </a:r>
            <a:endParaRPr b="0" i="0" sz="1820" u="none" cap="none" strike="noStrike">
              <a:solidFill>
                <a:schemeClr val="dk1"/>
              </a:solidFill>
              <a:latin typeface="Calibri"/>
              <a:ea typeface="Calibri"/>
              <a:cs typeface="Calibri"/>
              <a:sym typeface="Calibri"/>
            </a:endParaRPr>
          </a:p>
        </p:txBody>
      </p:sp>
      <p:sp>
        <p:nvSpPr>
          <p:cNvPr id="403" name="Google Shape;403;p14"/>
          <p:cNvSpPr/>
          <p:nvPr/>
        </p:nvSpPr>
        <p:spPr>
          <a:xfrm>
            <a:off x="2852319" y="5894809"/>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9A5FF"/>
              </a:buClr>
              <a:buSzPts val="1820"/>
              <a:buFont typeface="Lato"/>
              <a:buNone/>
            </a:pPr>
            <a:r>
              <a:rPr b="0" i="0" lang="en-US" sz="1820" u="none" cap="none" strike="noStrike">
                <a:solidFill>
                  <a:srgbClr val="99A5FF"/>
                </a:solidFill>
                <a:latin typeface="Lato"/>
                <a:ea typeface="Lato"/>
                <a:cs typeface="Lato"/>
                <a:sym typeface="Lato"/>
              </a:rPr>
              <a:t>60</a:t>
            </a:r>
            <a:endParaRPr b="0" i="0" sz="1820" u="none" cap="none" strike="noStrike">
              <a:solidFill>
                <a:schemeClr val="dk1"/>
              </a:solidFill>
              <a:latin typeface="Calibri"/>
              <a:ea typeface="Calibri"/>
              <a:cs typeface="Calibri"/>
              <a:sym typeface="Calibri"/>
            </a:endParaRPr>
          </a:p>
        </p:txBody>
      </p:sp>
      <p:sp>
        <p:nvSpPr>
          <p:cNvPr id="404" name="Google Shape;404;p14"/>
          <p:cNvSpPr/>
          <p:nvPr/>
        </p:nvSpPr>
        <p:spPr>
          <a:xfrm>
            <a:off x="2852319" y="5377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9A5FF"/>
              </a:buClr>
              <a:buSzPts val="1820"/>
              <a:buFont typeface="Lato"/>
              <a:buNone/>
            </a:pPr>
            <a:r>
              <a:rPr b="0" i="0" lang="en-US" sz="1820" u="none" cap="none" strike="noStrike">
                <a:solidFill>
                  <a:srgbClr val="99A5FF"/>
                </a:solidFill>
                <a:latin typeface="Lato"/>
                <a:ea typeface="Lato"/>
                <a:cs typeface="Lato"/>
                <a:sym typeface="Lato"/>
              </a:rPr>
              <a:t>70</a:t>
            </a:r>
            <a:endParaRPr b="0" i="0" sz="1820" u="none" cap="none" strike="noStrike">
              <a:solidFill>
                <a:schemeClr val="dk1"/>
              </a:solidFill>
              <a:latin typeface="Calibri"/>
              <a:ea typeface="Calibri"/>
              <a:cs typeface="Calibri"/>
              <a:sym typeface="Calibri"/>
            </a:endParaRPr>
          </a:p>
        </p:txBody>
      </p:sp>
      <p:sp>
        <p:nvSpPr>
          <p:cNvPr id="405" name="Google Shape;405;p14"/>
          <p:cNvSpPr/>
          <p:nvPr/>
        </p:nvSpPr>
        <p:spPr>
          <a:xfrm>
            <a:off x="2852319" y="486005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9A5FF"/>
              </a:buClr>
              <a:buSzPts val="1820"/>
              <a:buFont typeface="Lato"/>
              <a:buNone/>
            </a:pPr>
            <a:r>
              <a:rPr b="0" i="0" lang="en-US" sz="1820" u="none" cap="none" strike="noStrike">
                <a:solidFill>
                  <a:srgbClr val="99A5FF"/>
                </a:solidFill>
                <a:latin typeface="Lato"/>
                <a:ea typeface="Lato"/>
                <a:cs typeface="Lato"/>
                <a:sym typeface="Lato"/>
              </a:rPr>
              <a:t>80</a:t>
            </a:r>
            <a:endParaRPr b="0" i="0" sz="1820" u="none" cap="none" strike="noStrike">
              <a:solidFill>
                <a:schemeClr val="dk1"/>
              </a:solidFill>
              <a:latin typeface="Calibri"/>
              <a:ea typeface="Calibri"/>
              <a:cs typeface="Calibri"/>
              <a:sym typeface="Calibri"/>
            </a:endParaRPr>
          </a:p>
        </p:txBody>
      </p:sp>
      <p:sp>
        <p:nvSpPr>
          <p:cNvPr id="406" name="Google Shape;406;p14"/>
          <p:cNvSpPr/>
          <p:nvPr/>
        </p:nvSpPr>
        <p:spPr>
          <a:xfrm>
            <a:off x="2852319" y="4342507"/>
            <a:ext cx="356539"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9A5FF"/>
              </a:buClr>
              <a:buSzPts val="1820"/>
              <a:buFont typeface="Lato"/>
              <a:buNone/>
            </a:pPr>
            <a:r>
              <a:rPr b="0" i="0" lang="en-US" sz="1820" u="none" cap="none" strike="noStrike">
                <a:solidFill>
                  <a:srgbClr val="99A5FF"/>
                </a:solidFill>
                <a:latin typeface="Lato"/>
                <a:ea typeface="Lato"/>
                <a:cs typeface="Lato"/>
                <a:sym typeface="Lato"/>
              </a:rPr>
              <a:t>90</a:t>
            </a:r>
            <a:endParaRPr b="0" i="0" sz="1820" u="none" cap="none" strike="noStrike">
              <a:solidFill>
                <a:schemeClr val="dk1"/>
              </a:solidFill>
              <a:latin typeface="Calibri"/>
              <a:ea typeface="Calibri"/>
              <a:cs typeface="Calibri"/>
              <a:sym typeface="Calibri"/>
            </a:endParaRPr>
          </a:p>
        </p:txBody>
      </p:sp>
      <p:sp>
        <p:nvSpPr>
          <p:cNvPr id="407" name="Google Shape;407;p14"/>
          <p:cNvSpPr/>
          <p:nvPr/>
        </p:nvSpPr>
        <p:spPr>
          <a:xfrm>
            <a:off x="2718140" y="3825032"/>
            <a:ext cx="483555" cy="356494"/>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99A5FF"/>
              </a:buClr>
              <a:buSzPts val="1820"/>
              <a:buFont typeface="Lato"/>
              <a:buNone/>
            </a:pPr>
            <a:r>
              <a:rPr b="0" i="0" lang="en-US" sz="1820" u="none" cap="none" strike="noStrike">
                <a:solidFill>
                  <a:srgbClr val="99A5FF"/>
                </a:solidFill>
                <a:latin typeface="Lato"/>
                <a:ea typeface="Lato"/>
                <a:cs typeface="Lato"/>
                <a:sym typeface="Lato"/>
              </a:rPr>
              <a:t>100</a:t>
            </a:r>
            <a:endParaRPr b="0" i="0" sz="1820" u="none" cap="none" strike="noStrike">
              <a:solidFill>
                <a:schemeClr val="dk1"/>
              </a:solidFill>
              <a:latin typeface="Calibri"/>
              <a:ea typeface="Calibri"/>
              <a:cs typeface="Calibri"/>
              <a:sym typeface="Calibri"/>
            </a:endParaRPr>
          </a:p>
        </p:txBody>
      </p:sp>
      <p:pic>
        <p:nvPicPr>
          <p:cNvPr descr=" " id="408" name="Google Shape;408;p14"/>
          <p:cNvPicPr preferRelativeResize="0"/>
          <p:nvPr/>
        </p:nvPicPr>
        <p:blipFill rotWithShape="1">
          <a:blip r:embed="rId10">
            <a:alphaModFix/>
          </a:blip>
          <a:srcRect b="0" l="0" r="0" t="0"/>
          <a:stretch/>
        </p:blipFill>
        <p:spPr>
          <a:xfrm>
            <a:off x="3368467" y="3771900"/>
            <a:ext cx="8291591" cy="5511006"/>
          </a:xfrm>
          <a:prstGeom prst="rect">
            <a:avLst/>
          </a:prstGeom>
          <a:noFill/>
          <a:ln>
            <a:noFill/>
          </a:ln>
        </p:spPr>
      </p:pic>
      <p:pic>
        <p:nvPicPr>
          <p:cNvPr descr=" " id="409" name="Google Shape;409;p14"/>
          <p:cNvPicPr preferRelativeResize="0"/>
          <p:nvPr/>
        </p:nvPicPr>
        <p:blipFill rotWithShape="1">
          <a:blip r:embed="rId11">
            <a:alphaModFix/>
          </a:blip>
          <a:srcRect b="0" l="0" r="0" t="0"/>
          <a:stretch/>
        </p:blipFill>
        <p:spPr>
          <a:xfrm>
            <a:off x="4512766" y="4185444"/>
            <a:ext cx="11567" cy="5258445"/>
          </a:xfrm>
          <a:prstGeom prst="rect">
            <a:avLst/>
          </a:prstGeom>
          <a:noFill/>
          <a:ln>
            <a:noFill/>
          </a:ln>
        </p:spPr>
      </p:pic>
      <p:pic>
        <p:nvPicPr>
          <p:cNvPr descr=" " id="410" name="Google Shape;410;p14"/>
          <p:cNvPicPr preferRelativeResize="0"/>
          <p:nvPr/>
        </p:nvPicPr>
        <p:blipFill rotWithShape="1">
          <a:blip r:embed="rId12">
            <a:alphaModFix/>
          </a:blip>
          <a:srcRect b="0" l="0" r="0" t="0"/>
          <a:stretch/>
        </p:blipFill>
        <p:spPr>
          <a:xfrm>
            <a:off x="5651279" y="4185444"/>
            <a:ext cx="11567" cy="5258445"/>
          </a:xfrm>
          <a:prstGeom prst="rect">
            <a:avLst/>
          </a:prstGeom>
          <a:noFill/>
          <a:ln>
            <a:noFill/>
          </a:ln>
        </p:spPr>
      </p:pic>
      <p:pic>
        <p:nvPicPr>
          <p:cNvPr descr=" " id="411" name="Google Shape;411;p14"/>
          <p:cNvPicPr preferRelativeResize="0"/>
          <p:nvPr/>
        </p:nvPicPr>
        <p:blipFill rotWithShape="1">
          <a:blip r:embed="rId13">
            <a:alphaModFix/>
          </a:blip>
          <a:srcRect b="0" l="0" r="0" t="0"/>
          <a:stretch/>
        </p:blipFill>
        <p:spPr>
          <a:xfrm>
            <a:off x="6789795" y="4185444"/>
            <a:ext cx="11567" cy="5258445"/>
          </a:xfrm>
          <a:prstGeom prst="rect">
            <a:avLst/>
          </a:prstGeom>
          <a:noFill/>
          <a:ln>
            <a:noFill/>
          </a:ln>
        </p:spPr>
      </p:pic>
      <p:pic>
        <p:nvPicPr>
          <p:cNvPr descr=" " id="412" name="Google Shape;412;p14"/>
          <p:cNvPicPr preferRelativeResize="0"/>
          <p:nvPr/>
        </p:nvPicPr>
        <p:blipFill rotWithShape="1">
          <a:blip r:embed="rId14">
            <a:alphaModFix/>
          </a:blip>
          <a:srcRect b="0" l="0" r="0" t="0"/>
          <a:stretch/>
        </p:blipFill>
        <p:spPr>
          <a:xfrm>
            <a:off x="7928309" y="4185444"/>
            <a:ext cx="11567" cy="5258445"/>
          </a:xfrm>
          <a:prstGeom prst="rect">
            <a:avLst/>
          </a:prstGeom>
          <a:noFill/>
          <a:ln>
            <a:noFill/>
          </a:ln>
        </p:spPr>
      </p:pic>
      <p:pic>
        <p:nvPicPr>
          <p:cNvPr descr=" " id="413" name="Google Shape;413;p14"/>
          <p:cNvPicPr preferRelativeResize="0"/>
          <p:nvPr/>
        </p:nvPicPr>
        <p:blipFill rotWithShape="1">
          <a:blip r:embed="rId15">
            <a:alphaModFix/>
          </a:blip>
          <a:srcRect b="0" l="0" r="0" t="0"/>
          <a:stretch/>
        </p:blipFill>
        <p:spPr>
          <a:xfrm>
            <a:off x="9066828" y="4185444"/>
            <a:ext cx="11567" cy="5258445"/>
          </a:xfrm>
          <a:prstGeom prst="rect">
            <a:avLst/>
          </a:prstGeom>
          <a:noFill/>
          <a:ln>
            <a:noFill/>
          </a:ln>
        </p:spPr>
      </p:pic>
      <p:pic>
        <p:nvPicPr>
          <p:cNvPr descr=" " id="414" name="Google Shape;414;p14"/>
          <p:cNvPicPr preferRelativeResize="0"/>
          <p:nvPr/>
        </p:nvPicPr>
        <p:blipFill rotWithShape="1">
          <a:blip r:embed="rId16">
            <a:alphaModFix/>
          </a:blip>
          <a:srcRect b="0" l="0" r="0" t="0"/>
          <a:stretch/>
        </p:blipFill>
        <p:spPr>
          <a:xfrm>
            <a:off x="10205341" y="4185444"/>
            <a:ext cx="11567" cy="5258445"/>
          </a:xfrm>
          <a:prstGeom prst="rect">
            <a:avLst/>
          </a:prstGeom>
          <a:noFill/>
          <a:ln>
            <a:noFill/>
          </a:ln>
        </p:spPr>
      </p:pic>
      <p:pic>
        <p:nvPicPr>
          <p:cNvPr descr=" " id="415" name="Google Shape;415;p14"/>
          <p:cNvPicPr preferRelativeResize="0"/>
          <p:nvPr/>
        </p:nvPicPr>
        <p:blipFill rotWithShape="1">
          <a:blip r:embed="rId17">
            <a:alphaModFix/>
          </a:blip>
          <a:srcRect b="0" l="0" r="0" t="0"/>
          <a:stretch/>
        </p:blipFill>
        <p:spPr>
          <a:xfrm>
            <a:off x="11343854" y="4185444"/>
            <a:ext cx="11567" cy="5258445"/>
          </a:xfrm>
          <a:prstGeom prst="rect">
            <a:avLst/>
          </a:prstGeom>
          <a:noFill/>
          <a:ln>
            <a:noFill/>
          </a:ln>
        </p:spPr>
      </p:pic>
      <p:pic>
        <p:nvPicPr>
          <p:cNvPr descr=" " id="416" name="Google Shape;416;p14"/>
          <p:cNvPicPr preferRelativeResize="0"/>
          <p:nvPr/>
        </p:nvPicPr>
        <p:blipFill rotWithShape="1">
          <a:blip r:embed="rId18">
            <a:alphaModFix/>
          </a:blip>
          <a:srcRect b="0" l="0" r="0" t="0"/>
          <a:stretch/>
        </p:blipFill>
        <p:spPr>
          <a:xfrm>
            <a:off x="3355539" y="5483845"/>
            <a:ext cx="8050168" cy="2373585"/>
          </a:xfrm>
          <a:prstGeom prst="rect">
            <a:avLst/>
          </a:prstGeom>
          <a:noFill/>
          <a:ln>
            <a:noFill/>
          </a:ln>
        </p:spPr>
      </p:pic>
      <p:pic>
        <p:nvPicPr>
          <p:cNvPr descr=" " id="417" name="Google Shape;417;p14"/>
          <p:cNvPicPr preferRelativeResize="0"/>
          <p:nvPr/>
        </p:nvPicPr>
        <p:blipFill rotWithShape="1">
          <a:blip r:embed="rId19">
            <a:alphaModFix/>
          </a:blip>
          <a:srcRect b="0" l="0" r="0" t="0"/>
          <a:stretch/>
        </p:blipFill>
        <p:spPr>
          <a:xfrm>
            <a:off x="3369143" y="6359525"/>
            <a:ext cx="8044031" cy="2268538"/>
          </a:xfrm>
          <a:prstGeom prst="rect">
            <a:avLst/>
          </a:prstGeom>
          <a:noFill/>
          <a:ln>
            <a:noFill/>
          </a:ln>
        </p:spPr>
      </p:pic>
      <p:pic>
        <p:nvPicPr>
          <p:cNvPr descr=" " id="418" name="Google Shape;418;p14"/>
          <p:cNvPicPr preferRelativeResize="0"/>
          <p:nvPr/>
        </p:nvPicPr>
        <p:blipFill rotWithShape="1">
          <a:blip r:embed="rId20">
            <a:alphaModFix/>
          </a:blip>
          <a:srcRect b="0" l="0" r="0" t="0"/>
          <a:stretch/>
        </p:blipFill>
        <p:spPr>
          <a:xfrm>
            <a:off x="4441751" y="6055643"/>
            <a:ext cx="153591" cy="153566"/>
          </a:xfrm>
          <a:prstGeom prst="rect">
            <a:avLst/>
          </a:prstGeom>
          <a:noFill/>
          <a:ln>
            <a:noFill/>
          </a:ln>
        </p:spPr>
      </p:pic>
      <p:pic>
        <p:nvPicPr>
          <p:cNvPr descr=" " id="419" name="Google Shape;419;p14"/>
          <p:cNvPicPr preferRelativeResize="0"/>
          <p:nvPr/>
        </p:nvPicPr>
        <p:blipFill rotWithShape="1">
          <a:blip r:embed="rId21">
            <a:alphaModFix/>
          </a:blip>
          <a:srcRect b="0" l="0" r="0" t="0"/>
          <a:stretch/>
        </p:blipFill>
        <p:spPr>
          <a:xfrm>
            <a:off x="4441751" y="6981130"/>
            <a:ext cx="153591" cy="153566"/>
          </a:xfrm>
          <a:prstGeom prst="rect">
            <a:avLst/>
          </a:prstGeom>
          <a:noFill/>
          <a:ln>
            <a:noFill/>
          </a:ln>
        </p:spPr>
      </p:pic>
      <p:pic>
        <p:nvPicPr>
          <p:cNvPr descr=" " id="420" name="Google Shape;420;p14"/>
          <p:cNvPicPr preferRelativeResize="0"/>
          <p:nvPr/>
        </p:nvPicPr>
        <p:blipFill rotWithShape="1">
          <a:blip r:embed="rId22">
            <a:alphaModFix/>
          </a:blip>
          <a:srcRect b="0" l="0" r="0" t="0"/>
          <a:stretch/>
        </p:blipFill>
        <p:spPr>
          <a:xfrm>
            <a:off x="5580267" y="5651277"/>
            <a:ext cx="153591" cy="153566"/>
          </a:xfrm>
          <a:prstGeom prst="rect">
            <a:avLst/>
          </a:prstGeom>
          <a:noFill/>
          <a:ln>
            <a:noFill/>
          </a:ln>
        </p:spPr>
      </p:pic>
      <p:pic>
        <p:nvPicPr>
          <p:cNvPr descr=" " id="421" name="Google Shape;421;p14"/>
          <p:cNvPicPr preferRelativeResize="0"/>
          <p:nvPr/>
        </p:nvPicPr>
        <p:blipFill rotWithShape="1">
          <a:blip r:embed="rId23">
            <a:alphaModFix/>
          </a:blip>
          <a:srcRect b="0" l="0" r="0" t="0"/>
          <a:stretch/>
        </p:blipFill>
        <p:spPr>
          <a:xfrm>
            <a:off x="5580267" y="7415510"/>
            <a:ext cx="153591" cy="153566"/>
          </a:xfrm>
          <a:prstGeom prst="rect">
            <a:avLst/>
          </a:prstGeom>
          <a:noFill/>
          <a:ln>
            <a:noFill/>
          </a:ln>
        </p:spPr>
      </p:pic>
      <p:pic>
        <p:nvPicPr>
          <p:cNvPr descr=" " id="422" name="Google Shape;422;p14"/>
          <p:cNvPicPr preferRelativeResize="0"/>
          <p:nvPr/>
        </p:nvPicPr>
        <p:blipFill rotWithShape="1">
          <a:blip r:embed="rId24">
            <a:alphaModFix/>
          </a:blip>
          <a:srcRect b="0" l="0" r="0" t="0"/>
          <a:stretch/>
        </p:blipFill>
        <p:spPr>
          <a:xfrm>
            <a:off x="6718783" y="7732812"/>
            <a:ext cx="153591" cy="153566"/>
          </a:xfrm>
          <a:prstGeom prst="rect">
            <a:avLst/>
          </a:prstGeom>
          <a:noFill/>
          <a:ln>
            <a:noFill/>
          </a:ln>
        </p:spPr>
      </p:pic>
      <p:pic>
        <p:nvPicPr>
          <p:cNvPr descr=" " id="423" name="Google Shape;423;p14"/>
          <p:cNvPicPr preferRelativeResize="0"/>
          <p:nvPr/>
        </p:nvPicPr>
        <p:blipFill rotWithShape="1">
          <a:blip r:embed="rId25">
            <a:alphaModFix/>
          </a:blip>
          <a:srcRect b="0" l="0" r="0" t="0"/>
          <a:stretch/>
        </p:blipFill>
        <p:spPr>
          <a:xfrm>
            <a:off x="6718783" y="6311826"/>
            <a:ext cx="153591" cy="153566"/>
          </a:xfrm>
          <a:prstGeom prst="rect">
            <a:avLst/>
          </a:prstGeom>
          <a:noFill/>
          <a:ln>
            <a:noFill/>
          </a:ln>
        </p:spPr>
      </p:pic>
      <p:pic>
        <p:nvPicPr>
          <p:cNvPr descr=" " id="424" name="Google Shape;424;p14"/>
          <p:cNvPicPr preferRelativeResize="0"/>
          <p:nvPr/>
        </p:nvPicPr>
        <p:blipFill rotWithShape="1">
          <a:blip r:embed="rId26">
            <a:alphaModFix/>
          </a:blip>
          <a:srcRect b="0" l="0" r="0" t="0"/>
          <a:stretch/>
        </p:blipFill>
        <p:spPr>
          <a:xfrm>
            <a:off x="7861923" y="6733232"/>
            <a:ext cx="153591" cy="153566"/>
          </a:xfrm>
          <a:prstGeom prst="rect">
            <a:avLst/>
          </a:prstGeom>
          <a:noFill/>
          <a:ln>
            <a:noFill/>
          </a:ln>
        </p:spPr>
      </p:pic>
      <p:pic>
        <p:nvPicPr>
          <p:cNvPr descr=" " id="425" name="Google Shape;425;p14"/>
          <p:cNvPicPr preferRelativeResize="0"/>
          <p:nvPr/>
        </p:nvPicPr>
        <p:blipFill rotWithShape="1">
          <a:blip r:embed="rId27">
            <a:alphaModFix/>
          </a:blip>
          <a:srcRect b="0" l="0" r="0" t="0"/>
          <a:stretch/>
        </p:blipFill>
        <p:spPr>
          <a:xfrm>
            <a:off x="7861923" y="6420644"/>
            <a:ext cx="153591" cy="153566"/>
          </a:xfrm>
          <a:prstGeom prst="rect">
            <a:avLst/>
          </a:prstGeom>
          <a:noFill/>
          <a:ln>
            <a:noFill/>
          </a:ln>
        </p:spPr>
      </p:pic>
      <p:pic>
        <p:nvPicPr>
          <p:cNvPr descr=" " id="426" name="Google Shape;426;p14"/>
          <p:cNvPicPr preferRelativeResize="0"/>
          <p:nvPr/>
        </p:nvPicPr>
        <p:blipFill rotWithShape="1">
          <a:blip r:embed="rId28">
            <a:alphaModFix/>
          </a:blip>
          <a:srcRect b="0" l="0" r="0" t="0"/>
          <a:stretch/>
        </p:blipFill>
        <p:spPr>
          <a:xfrm>
            <a:off x="8995813" y="7667575"/>
            <a:ext cx="153591" cy="153566"/>
          </a:xfrm>
          <a:prstGeom prst="rect">
            <a:avLst/>
          </a:prstGeom>
          <a:noFill/>
          <a:ln>
            <a:noFill/>
          </a:ln>
        </p:spPr>
      </p:pic>
      <p:pic>
        <p:nvPicPr>
          <p:cNvPr descr=" " id="427" name="Google Shape;427;p14"/>
          <p:cNvPicPr preferRelativeResize="0"/>
          <p:nvPr/>
        </p:nvPicPr>
        <p:blipFill rotWithShape="1">
          <a:blip r:embed="rId29">
            <a:alphaModFix/>
          </a:blip>
          <a:srcRect b="0" l="0" r="0" t="0"/>
          <a:stretch/>
        </p:blipFill>
        <p:spPr>
          <a:xfrm>
            <a:off x="8995813" y="7076877"/>
            <a:ext cx="153591" cy="153566"/>
          </a:xfrm>
          <a:prstGeom prst="rect">
            <a:avLst/>
          </a:prstGeom>
          <a:noFill/>
          <a:ln>
            <a:noFill/>
          </a:ln>
        </p:spPr>
      </p:pic>
      <p:pic>
        <p:nvPicPr>
          <p:cNvPr descr=" " id="428" name="Google Shape;428;p14"/>
          <p:cNvPicPr preferRelativeResize="0"/>
          <p:nvPr/>
        </p:nvPicPr>
        <p:blipFill rotWithShape="1">
          <a:blip r:embed="rId30">
            <a:alphaModFix/>
          </a:blip>
          <a:srcRect b="0" l="0" r="0" t="0"/>
          <a:stretch/>
        </p:blipFill>
        <p:spPr>
          <a:xfrm>
            <a:off x="10138955" y="6972449"/>
            <a:ext cx="153591" cy="153566"/>
          </a:xfrm>
          <a:prstGeom prst="rect">
            <a:avLst/>
          </a:prstGeom>
          <a:noFill/>
          <a:ln>
            <a:noFill/>
          </a:ln>
        </p:spPr>
      </p:pic>
      <p:pic>
        <p:nvPicPr>
          <p:cNvPr descr=" " id="429" name="Google Shape;429;p14"/>
          <p:cNvPicPr preferRelativeResize="0"/>
          <p:nvPr/>
        </p:nvPicPr>
        <p:blipFill rotWithShape="1">
          <a:blip r:embed="rId31">
            <a:alphaModFix/>
          </a:blip>
          <a:srcRect b="0" l="0" r="0" t="0"/>
          <a:stretch/>
        </p:blipFill>
        <p:spPr>
          <a:xfrm>
            <a:off x="10138955" y="6572771"/>
            <a:ext cx="153591" cy="153566"/>
          </a:xfrm>
          <a:prstGeom prst="rect">
            <a:avLst/>
          </a:prstGeom>
          <a:noFill/>
          <a:ln>
            <a:noFill/>
          </a:ln>
        </p:spPr>
      </p:pic>
      <p:sp>
        <p:nvSpPr>
          <p:cNvPr id="430" name="Google Shape;430;p14"/>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14"/>
          <p:cNvSpPr/>
          <p:nvPr/>
        </p:nvSpPr>
        <p:spPr>
          <a:xfrm>
            <a:off x="14403600" y="4191000"/>
            <a:ext cx="5601400" cy="762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32" name="Google Shape;432;p14"/>
          <p:cNvPicPr preferRelativeResize="0"/>
          <p:nvPr/>
        </p:nvPicPr>
        <p:blipFill rotWithShape="1">
          <a:blip r:embed="rId32">
            <a:alphaModFix/>
          </a:blip>
          <a:srcRect b="0" l="0" r="0" t="0"/>
          <a:stretch/>
        </p:blipFill>
        <p:spPr>
          <a:xfrm>
            <a:off x="14403600" y="4191000"/>
            <a:ext cx="5575997" cy="5575300"/>
          </a:xfrm>
          <a:prstGeom prst="rect">
            <a:avLst/>
          </a:prstGeom>
          <a:noFill/>
          <a:ln>
            <a:noFill/>
          </a:ln>
        </p:spPr>
      </p:pic>
      <p:pic>
        <p:nvPicPr>
          <p:cNvPr descr=" " id="433" name="Google Shape;433;p14"/>
          <p:cNvPicPr preferRelativeResize="0"/>
          <p:nvPr/>
        </p:nvPicPr>
        <p:blipFill rotWithShape="1">
          <a:blip r:embed="rId33">
            <a:alphaModFix/>
          </a:blip>
          <a:srcRect b="0" l="0" r="0" t="0"/>
          <a:stretch/>
        </p:blipFill>
        <p:spPr>
          <a:xfrm>
            <a:off x="14403600" y="4191000"/>
            <a:ext cx="5575997" cy="5575300"/>
          </a:xfrm>
          <a:prstGeom prst="rect">
            <a:avLst/>
          </a:prstGeom>
          <a:noFill/>
          <a:ln>
            <a:noFill/>
          </a:ln>
        </p:spPr>
      </p:pic>
      <p:sp>
        <p:nvSpPr>
          <p:cNvPr id="434" name="Google Shape;434;p14"/>
          <p:cNvSpPr/>
          <p:nvPr/>
        </p:nvSpPr>
        <p:spPr>
          <a:xfrm>
            <a:off x="16372346" y="6365379"/>
            <a:ext cx="1651206" cy="1226566"/>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14"/>
          <p:cNvSpPr/>
          <p:nvPr/>
        </p:nvSpPr>
        <p:spPr>
          <a:xfrm>
            <a:off x="16372346" y="6337300"/>
            <a:ext cx="1854432"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34.574</a:t>
            </a:r>
            <a:endParaRPr b="0" i="0" sz="4800" u="none" cap="none" strike="noStrike">
              <a:solidFill>
                <a:schemeClr val="dk1"/>
              </a:solidFill>
              <a:latin typeface="Calibri"/>
              <a:ea typeface="Calibri"/>
              <a:cs typeface="Calibri"/>
              <a:sym typeface="Calibri"/>
            </a:endParaRPr>
          </a:p>
        </p:txBody>
      </p:sp>
      <p:sp>
        <p:nvSpPr>
          <p:cNvPr id="436" name="Google Shape;436;p14"/>
          <p:cNvSpPr/>
          <p:nvPr/>
        </p:nvSpPr>
        <p:spPr>
          <a:xfrm>
            <a:off x="16791499" y="7099300"/>
            <a:ext cx="948385"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Total</a:t>
            </a:r>
            <a:endParaRPr b="0" i="0" sz="3200" u="none" cap="none" strike="noStrike">
              <a:solidFill>
                <a:schemeClr val="dk1"/>
              </a:solidFill>
              <a:latin typeface="Calibri"/>
              <a:ea typeface="Calibri"/>
              <a:cs typeface="Calibri"/>
              <a:sym typeface="Calibri"/>
            </a:endParaRPr>
          </a:p>
        </p:txBody>
      </p:sp>
      <p:sp>
        <p:nvSpPr>
          <p:cNvPr id="437" name="Google Shape;437;p14"/>
          <p:cNvSpPr/>
          <p:nvPr/>
        </p:nvSpPr>
        <p:spPr>
          <a:xfrm>
            <a:off x="13260457" y="10515600"/>
            <a:ext cx="7874984"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14"/>
          <p:cNvSpPr/>
          <p:nvPr/>
        </p:nvSpPr>
        <p:spPr>
          <a:xfrm>
            <a:off x="13260457" y="10515600"/>
            <a:ext cx="7874984"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14"/>
          <p:cNvSpPr/>
          <p:nvPr/>
        </p:nvSpPr>
        <p:spPr>
          <a:xfrm>
            <a:off x="13158845" y="10515600"/>
            <a:ext cx="8078210"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Treasure Found</a:t>
            </a:r>
            <a:endParaRPr b="0" i="0" sz="4800" u="none" cap="none" strike="noStrike">
              <a:solidFill>
                <a:schemeClr val="dk1"/>
              </a:solidFill>
              <a:latin typeface="Calibri"/>
              <a:ea typeface="Calibri"/>
              <a:cs typeface="Calibri"/>
              <a:sym typeface="Calibri"/>
            </a:endParaRPr>
          </a:p>
        </p:txBody>
      </p:sp>
      <p:sp>
        <p:nvSpPr>
          <p:cNvPr id="440" name="Google Shape;440;p14"/>
          <p:cNvSpPr/>
          <p:nvPr/>
        </p:nvSpPr>
        <p:spPr>
          <a:xfrm>
            <a:off x="13192716" y="11379200"/>
            <a:ext cx="8010468" cy="11768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record of the amount of treasure found per month</a:t>
            </a:r>
            <a:endParaRPr b="0" i="0" sz="3200" u="none" cap="none" strike="noStrike">
              <a:solidFill>
                <a:schemeClr val="dk1"/>
              </a:solidFill>
              <a:latin typeface="Calibri"/>
              <a:ea typeface="Calibri"/>
              <a:cs typeface="Calibri"/>
              <a:sym typeface="Calibri"/>
            </a:endParaRPr>
          </a:p>
        </p:txBody>
      </p:sp>
      <p:sp>
        <p:nvSpPr>
          <p:cNvPr id="441" name="Google Shape;441;p14"/>
          <p:cNvSpPr/>
          <p:nvPr/>
        </p:nvSpPr>
        <p:spPr>
          <a:xfrm>
            <a:off x="3251606" y="10515600"/>
            <a:ext cx="7874984" cy="138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14"/>
          <p:cNvSpPr/>
          <p:nvPr/>
        </p:nvSpPr>
        <p:spPr>
          <a:xfrm>
            <a:off x="3251606" y="10515600"/>
            <a:ext cx="7874984" cy="138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14"/>
          <p:cNvSpPr/>
          <p:nvPr/>
        </p:nvSpPr>
        <p:spPr>
          <a:xfrm>
            <a:off x="3149994" y="10515600"/>
            <a:ext cx="8078210"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Spellcasting Progress</a:t>
            </a:r>
            <a:endParaRPr b="0" i="0" sz="4800" u="none" cap="none" strike="noStrike">
              <a:solidFill>
                <a:schemeClr val="dk1"/>
              </a:solidFill>
              <a:latin typeface="Calibri"/>
              <a:ea typeface="Calibri"/>
              <a:cs typeface="Calibri"/>
              <a:sym typeface="Calibri"/>
            </a:endParaRPr>
          </a:p>
        </p:txBody>
      </p:sp>
      <p:sp>
        <p:nvSpPr>
          <p:cNvPr id="444" name="Google Shape;444;p14"/>
          <p:cNvSpPr/>
          <p:nvPr/>
        </p:nvSpPr>
        <p:spPr>
          <a:xfrm>
            <a:off x="3183865" y="11379200"/>
            <a:ext cx="8010468" cy="6561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record of the number of spells cast per year</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49" name="Shape 449"/>
        <p:cNvGrpSpPr/>
        <p:nvPr/>
      </p:nvGrpSpPr>
      <p:grpSpPr>
        <a:xfrm>
          <a:off x="0" y="0"/>
          <a:ext cx="0" cy="0"/>
          <a:chOff x="0" y="0"/>
          <a:chExt cx="0" cy="0"/>
        </a:xfrm>
      </p:grpSpPr>
      <p:pic>
        <p:nvPicPr>
          <p:cNvPr descr=" " id="450" name="Google Shape;450;p15"/>
          <p:cNvPicPr preferRelativeResize="0"/>
          <p:nvPr/>
        </p:nvPicPr>
        <p:blipFill rotWithShape="1">
          <a:blip r:embed="rId3">
            <a:alphaModFix/>
          </a:blip>
          <a:srcRect b="0" l="0" r="0" t="0"/>
          <a:stretch/>
        </p:blipFill>
        <p:spPr>
          <a:xfrm>
            <a:off x="533467" y="749300"/>
            <a:ext cx="1714714" cy="1714500"/>
          </a:xfrm>
          <a:prstGeom prst="rect">
            <a:avLst/>
          </a:prstGeom>
          <a:noFill/>
          <a:ln>
            <a:noFill/>
          </a:ln>
        </p:spPr>
      </p:pic>
      <p:pic>
        <p:nvPicPr>
          <p:cNvPr descr=" " id="451" name="Google Shape;451;p15"/>
          <p:cNvPicPr preferRelativeResize="0"/>
          <p:nvPr/>
        </p:nvPicPr>
        <p:blipFill rotWithShape="1">
          <a:blip r:embed="rId4">
            <a:alphaModFix/>
          </a:blip>
          <a:srcRect b="0" l="0" r="0" t="0"/>
          <a:stretch/>
        </p:blipFill>
        <p:spPr>
          <a:xfrm>
            <a:off x="0" y="5511800"/>
            <a:ext cx="2262532" cy="2041277"/>
          </a:xfrm>
          <a:prstGeom prst="rect">
            <a:avLst/>
          </a:prstGeom>
          <a:noFill/>
          <a:ln>
            <a:noFill/>
          </a:ln>
        </p:spPr>
      </p:pic>
      <p:pic>
        <p:nvPicPr>
          <p:cNvPr descr=" " id="452" name="Google Shape;452;p15"/>
          <p:cNvPicPr preferRelativeResize="0"/>
          <p:nvPr/>
        </p:nvPicPr>
        <p:blipFill rotWithShape="1">
          <a:blip r:embed="rId5">
            <a:alphaModFix/>
          </a:blip>
          <a:srcRect b="0" l="0" r="0" t="0"/>
          <a:stretch/>
        </p:blipFill>
        <p:spPr>
          <a:xfrm>
            <a:off x="17210651" y="0"/>
            <a:ext cx="7176397" cy="3355256"/>
          </a:xfrm>
          <a:prstGeom prst="rect">
            <a:avLst/>
          </a:prstGeom>
          <a:noFill/>
          <a:ln>
            <a:noFill/>
          </a:ln>
        </p:spPr>
      </p:pic>
      <p:pic>
        <p:nvPicPr>
          <p:cNvPr descr=" " id="453" name="Google Shape;453;p15"/>
          <p:cNvPicPr preferRelativeResize="0"/>
          <p:nvPr/>
        </p:nvPicPr>
        <p:blipFill rotWithShape="1">
          <a:blip r:embed="rId6">
            <a:alphaModFix/>
          </a:blip>
          <a:srcRect b="0" l="0" r="0" t="0"/>
          <a:stretch/>
        </p:blipFill>
        <p:spPr>
          <a:xfrm>
            <a:off x="0" y="9791700"/>
            <a:ext cx="7855296" cy="3924300"/>
          </a:xfrm>
          <a:prstGeom prst="rect">
            <a:avLst/>
          </a:prstGeom>
          <a:noFill/>
          <a:ln>
            <a:noFill/>
          </a:ln>
        </p:spPr>
      </p:pic>
      <p:pic>
        <p:nvPicPr>
          <p:cNvPr descr=" " id="454" name="Google Shape;454;p15"/>
          <p:cNvPicPr preferRelativeResize="0"/>
          <p:nvPr/>
        </p:nvPicPr>
        <p:blipFill rotWithShape="1">
          <a:blip r:embed="rId7">
            <a:alphaModFix/>
          </a:blip>
          <a:srcRect b="0" l="0" r="0" t="0"/>
          <a:stretch/>
        </p:blipFill>
        <p:spPr>
          <a:xfrm>
            <a:off x="22380197" y="10414000"/>
            <a:ext cx="1683912" cy="2860179"/>
          </a:xfrm>
          <a:prstGeom prst="rect">
            <a:avLst/>
          </a:prstGeom>
          <a:noFill/>
          <a:ln>
            <a:noFill/>
          </a:ln>
        </p:spPr>
      </p:pic>
      <p:sp>
        <p:nvSpPr>
          <p:cNvPr id="455" name="Google Shape;455;p1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56" name="Google Shape;456;p15"/>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457" name="Google Shape;457;p15"/>
          <p:cNvSpPr/>
          <p:nvPr/>
        </p:nvSpPr>
        <p:spPr>
          <a:xfrm>
            <a:off x="13450981" y="5753100"/>
            <a:ext cx="8738692"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15"/>
          <p:cNvSpPr/>
          <p:nvPr/>
        </p:nvSpPr>
        <p:spPr>
          <a:xfrm>
            <a:off x="13450981" y="5753100"/>
            <a:ext cx="8738692"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15"/>
          <p:cNvSpPr/>
          <p:nvPr/>
        </p:nvSpPr>
        <p:spPr>
          <a:xfrm>
            <a:off x="13450981" y="5753100"/>
            <a:ext cx="8941918"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A web application</a:t>
            </a:r>
            <a:endParaRPr b="0" i="0" sz="4800" u="none" cap="none" strike="noStrike">
              <a:solidFill>
                <a:schemeClr val="dk1"/>
              </a:solidFill>
              <a:latin typeface="Calibri"/>
              <a:ea typeface="Calibri"/>
              <a:cs typeface="Calibri"/>
              <a:sym typeface="Calibri"/>
            </a:endParaRPr>
          </a:p>
        </p:txBody>
      </p:sp>
      <p:sp>
        <p:nvSpPr>
          <p:cNvPr id="460" name="Google Shape;460;p15"/>
          <p:cNvSpPr/>
          <p:nvPr/>
        </p:nvSpPr>
        <p:spPr>
          <a:xfrm>
            <a:off x="13450981" y="6718300"/>
            <a:ext cx="8874176"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461" name="Google Shape;461;p15"/>
          <p:cNvPicPr preferRelativeResize="0"/>
          <p:nvPr/>
        </p:nvPicPr>
        <p:blipFill rotWithShape="1">
          <a:blip r:embed="rId9">
            <a:alphaModFix/>
          </a:blip>
          <a:srcRect b="0" l="0" r="0" t="0"/>
          <a:stretch/>
        </p:blipFill>
        <p:spPr>
          <a:xfrm>
            <a:off x="254032" y="3251200"/>
            <a:ext cx="13768521" cy="8166100"/>
          </a:xfrm>
          <a:prstGeom prst="rect">
            <a:avLst/>
          </a:prstGeom>
          <a:noFill/>
          <a:ln>
            <a:noFill/>
          </a:ln>
        </p:spPr>
      </p:pic>
      <p:pic>
        <p:nvPicPr>
          <p:cNvPr descr=" " id="462" name="Google Shape;462;p15"/>
          <p:cNvPicPr preferRelativeResize="0"/>
          <p:nvPr/>
        </p:nvPicPr>
        <p:blipFill rotWithShape="1">
          <a:blip r:embed="rId10">
            <a:alphaModFix/>
          </a:blip>
          <a:srcRect b="0" l="0" r="0" t="0"/>
          <a:stretch/>
        </p:blipFill>
        <p:spPr>
          <a:xfrm>
            <a:off x="2184673" y="3594100"/>
            <a:ext cx="9894537" cy="6489700"/>
          </a:xfrm>
          <a:prstGeom prst="rect">
            <a:avLst/>
          </a:prstGeom>
          <a:noFill/>
          <a:ln>
            <a:noFill/>
          </a:ln>
        </p:spPr>
      </p:pic>
      <p:pic>
        <p:nvPicPr>
          <p:cNvPr descr=" " id="463" name="Google Shape;463;p15"/>
          <p:cNvPicPr preferRelativeResize="0"/>
          <p:nvPr/>
        </p:nvPicPr>
        <p:blipFill rotWithShape="1">
          <a:blip r:embed="rId11">
            <a:alphaModFix/>
          </a:blip>
          <a:srcRect b="0" l="0" r="0" t="0"/>
          <a:stretch/>
        </p:blipFill>
        <p:spPr>
          <a:xfrm>
            <a:off x="6871559" y="1219200"/>
            <a:ext cx="10643930" cy="1879600"/>
          </a:xfrm>
          <a:prstGeom prst="rect">
            <a:avLst/>
          </a:prstGeom>
          <a:noFill/>
          <a:ln>
            <a:noFill/>
          </a:ln>
        </p:spPr>
      </p:pic>
      <p:sp>
        <p:nvSpPr>
          <p:cNvPr id="464" name="Google Shape;464;p15"/>
          <p:cNvSpPr/>
          <p:nvPr/>
        </p:nvSpPr>
        <p:spPr>
          <a:xfrm>
            <a:off x="7633654" y="1524000"/>
            <a:ext cx="9458449"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Marcellus"/>
              <a:buNone/>
            </a:pPr>
            <a:r>
              <a:rPr b="0" i="0" lang="en-US" sz="8000" u="none" cap="none" strike="noStrike">
                <a:solidFill>
                  <a:srgbClr val="272727"/>
                </a:solidFill>
                <a:latin typeface="Marcellus"/>
                <a:ea typeface="Marcellus"/>
                <a:cs typeface="Marcellus"/>
                <a:sym typeface="Marcellus"/>
              </a:rPr>
              <a:t>Portal to Adventure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69" name="Shape 469"/>
        <p:cNvGrpSpPr/>
        <p:nvPr/>
      </p:nvGrpSpPr>
      <p:grpSpPr>
        <a:xfrm>
          <a:off x="0" y="0"/>
          <a:ext cx="0" cy="0"/>
          <a:chOff x="0" y="0"/>
          <a:chExt cx="0" cy="0"/>
        </a:xfrm>
      </p:grpSpPr>
      <p:pic>
        <p:nvPicPr>
          <p:cNvPr descr=" " id="470" name="Google Shape;470;p16"/>
          <p:cNvPicPr preferRelativeResize="0"/>
          <p:nvPr/>
        </p:nvPicPr>
        <p:blipFill rotWithShape="1">
          <a:blip r:embed="rId3">
            <a:alphaModFix/>
          </a:blip>
          <a:srcRect b="0" l="0" r="0" t="0"/>
          <a:stretch/>
        </p:blipFill>
        <p:spPr>
          <a:xfrm>
            <a:off x="749394" y="10007600"/>
            <a:ext cx="5296562" cy="3318371"/>
          </a:xfrm>
          <a:prstGeom prst="rect">
            <a:avLst/>
          </a:prstGeom>
          <a:noFill/>
          <a:ln>
            <a:noFill/>
          </a:ln>
        </p:spPr>
      </p:pic>
      <p:pic>
        <p:nvPicPr>
          <p:cNvPr descr=" " id="471" name="Google Shape;471;p16"/>
          <p:cNvPicPr preferRelativeResize="0"/>
          <p:nvPr/>
        </p:nvPicPr>
        <p:blipFill rotWithShape="1">
          <a:blip r:embed="rId4">
            <a:alphaModFix/>
          </a:blip>
          <a:srcRect b="0" l="0" r="0" t="0"/>
          <a:stretch/>
        </p:blipFill>
        <p:spPr>
          <a:xfrm>
            <a:off x="21211651" y="0"/>
            <a:ext cx="3175397" cy="3125415"/>
          </a:xfrm>
          <a:prstGeom prst="rect">
            <a:avLst/>
          </a:prstGeom>
          <a:noFill/>
          <a:ln>
            <a:noFill/>
          </a:ln>
        </p:spPr>
      </p:pic>
      <p:pic>
        <p:nvPicPr>
          <p:cNvPr descr=" " id="472" name="Google Shape;472;p16"/>
          <p:cNvPicPr preferRelativeResize="0"/>
          <p:nvPr/>
        </p:nvPicPr>
        <p:blipFill rotWithShape="1">
          <a:blip r:embed="rId5">
            <a:alphaModFix/>
          </a:blip>
          <a:srcRect b="0" l="0" r="0" t="0"/>
          <a:stretch/>
        </p:blipFill>
        <p:spPr>
          <a:xfrm>
            <a:off x="749394" y="1739900"/>
            <a:ext cx="1114611" cy="999306"/>
          </a:xfrm>
          <a:prstGeom prst="rect">
            <a:avLst/>
          </a:prstGeom>
          <a:noFill/>
          <a:ln>
            <a:noFill/>
          </a:ln>
        </p:spPr>
      </p:pic>
      <p:pic>
        <p:nvPicPr>
          <p:cNvPr descr=" " id="473" name="Google Shape;473;p16"/>
          <p:cNvPicPr preferRelativeResize="0"/>
          <p:nvPr/>
        </p:nvPicPr>
        <p:blipFill rotWithShape="1">
          <a:blip r:embed="rId6">
            <a:alphaModFix/>
          </a:blip>
          <a:srcRect b="0" l="0" r="0" t="0"/>
          <a:stretch/>
        </p:blipFill>
        <p:spPr>
          <a:xfrm>
            <a:off x="20779797" y="10007600"/>
            <a:ext cx="2590814" cy="2824783"/>
          </a:xfrm>
          <a:prstGeom prst="rect">
            <a:avLst/>
          </a:prstGeom>
          <a:noFill/>
          <a:ln>
            <a:noFill/>
          </a:ln>
        </p:spPr>
      </p:pic>
      <p:sp>
        <p:nvSpPr>
          <p:cNvPr id="474" name="Google Shape;474;p1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75" name="Google Shape;475;p16"/>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476" name="Google Shape;476;p16"/>
          <p:cNvSpPr/>
          <p:nvPr/>
        </p:nvSpPr>
        <p:spPr>
          <a:xfrm>
            <a:off x="2946768" y="4660900"/>
            <a:ext cx="8738692"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16"/>
          <p:cNvSpPr/>
          <p:nvPr/>
        </p:nvSpPr>
        <p:spPr>
          <a:xfrm>
            <a:off x="2946768" y="4660900"/>
            <a:ext cx="8738692"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16"/>
          <p:cNvSpPr/>
          <p:nvPr/>
        </p:nvSpPr>
        <p:spPr>
          <a:xfrm>
            <a:off x="2946768" y="4660900"/>
            <a:ext cx="8941918"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An mobile app</a:t>
            </a:r>
            <a:endParaRPr b="0" i="0" sz="4800" u="none" cap="none" strike="noStrike">
              <a:solidFill>
                <a:schemeClr val="dk1"/>
              </a:solidFill>
              <a:latin typeface="Calibri"/>
              <a:ea typeface="Calibri"/>
              <a:cs typeface="Calibri"/>
              <a:sym typeface="Calibri"/>
            </a:endParaRPr>
          </a:p>
        </p:txBody>
      </p:sp>
      <p:sp>
        <p:nvSpPr>
          <p:cNvPr id="479" name="Google Shape;479;p16"/>
          <p:cNvSpPr/>
          <p:nvPr/>
        </p:nvSpPr>
        <p:spPr>
          <a:xfrm>
            <a:off x="2946768" y="5626100"/>
            <a:ext cx="8874176"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An app designed for exploring and experiencing the enchanting realm of fantasy</a:t>
            </a:r>
            <a:endParaRPr b="0" i="0" sz="3200" u="none" cap="none" strike="noStrike">
              <a:solidFill>
                <a:schemeClr val="dk1"/>
              </a:solidFill>
              <a:latin typeface="Calibri"/>
              <a:ea typeface="Calibri"/>
              <a:cs typeface="Calibri"/>
              <a:sym typeface="Calibri"/>
            </a:endParaRPr>
          </a:p>
        </p:txBody>
      </p:sp>
      <p:sp>
        <p:nvSpPr>
          <p:cNvPr id="480" name="Google Shape;480;p16"/>
          <p:cNvSpPr/>
          <p:nvPr/>
        </p:nvSpPr>
        <p:spPr>
          <a:xfrm>
            <a:off x="2946768" y="7658100"/>
            <a:ext cx="9090103" cy="35517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Explore a magical world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Experience fantasy firsthand</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Immerse in a realm of magic</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Discover untold wonders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Live your fantasy dreams</a:t>
            </a:r>
            <a:endParaRPr b="0" i="0" sz="3200" u="none" cap="none" strike="noStrike">
              <a:solidFill>
                <a:schemeClr val="dk1"/>
              </a:solidFill>
              <a:latin typeface="Calibri"/>
              <a:ea typeface="Calibri"/>
              <a:cs typeface="Calibri"/>
              <a:sym typeface="Calibri"/>
            </a:endParaRPr>
          </a:p>
        </p:txBody>
      </p:sp>
      <p:pic>
        <p:nvPicPr>
          <p:cNvPr descr=" " id="481" name="Google Shape;481;p16"/>
          <p:cNvPicPr preferRelativeResize="0"/>
          <p:nvPr/>
        </p:nvPicPr>
        <p:blipFill rotWithShape="1">
          <a:blip r:embed="rId8">
            <a:alphaModFix/>
          </a:blip>
          <a:srcRect b="0" l="0" r="0" t="0"/>
          <a:stretch/>
        </p:blipFill>
        <p:spPr>
          <a:xfrm>
            <a:off x="2895962" y="1854200"/>
            <a:ext cx="11418727" cy="1879600"/>
          </a:xfrm>
          <a:prstGeom prst="rect">
            <a:avLst/>
          </a:prstGeom>
          <a:noFill/>
          <a:ln>
            <a:noFill/>
          </a:ln>
        </p:spPr>
      </p:pic>
      <p:sp>
        <p:nvSpPr>
          <p:cNvPr id="482" name="Google Shape;482;p16"/>
          <p:cNvSpPr/>
          <p:nvPr/>
        </p:nvSpPr>
        <p:spPr>
          <a:xfrm>
            <a:off x="3658057" y="2159000"/>
            <a:ext cx="10233246"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Marcellus"/>
              <a:buNone/>
            </a:pPr>
            <a:r>
              <a:rPr b="0" i="0" lang="en-US" sz="8000" u="none" cap="none" strike="noStrike">
                <a:solidFill>
                  <a:srgbClr val="272727"/>
                </a:solidFill>
                <a:latin typeface="Marcellus"/>
                <a:ea typeface="Marcellus"/>
                <a:cs typeface="Marcellus"/>
                <a:sym typeface="Marcellus"/>
              </a:rPr>
              <a:t>The Future of Fantasy</a:t>
            </a:r>
            <a:endParaRPr b="0" i="0" sz="8000" u="none" cap="none" strike="noStrike">
              <a:solidFill>
                <a:schemeClr val="dk1"/>
              </a:solidFill>
              <a:latin typeface="Calibri"/>
              <a:ea typeface="Calibri"/>
              <a:cs typeface="Calibri"/>
              <a:sym typeface="Calibri"/>
            </a:endParaRPr>
          </a:p>
        </p:txBody>
      </p:sp>
      <p:pic>
        <p:nvPicPr>
          <p:cNvPr descr=" " id="483" name="Google Shape;483;p16"/>
          <p:cNvPicPr preferRelativeResize="0"/>
          <p:nvPr/>
        </p:nvPicPr>
        <p:blipFill rotWithShape="1">
          <a:blip r:embed="rId9">
            <a:alphaModFix/>
          </a:blip>
          <a:srcRect b="0" l="0" r="0" t="0"/>
          <a:stretch/>
        </p:blipFill>
        <p:spPr>
          <a:xfrm>
            <a:off x="15457832" y="1028700"/>
            <a:ext cx="5474384" cy="11849100"/>
          </a:xfrm>
          <a:prstGeom prst="rect">
            <a:avLst/>
          </a:prstGeom>
          <a:noFill/>
          <a:ln>
            <a:noFill/>
          </a:ln>
        </p:spPr>
      </p:pic>
      <p:pic>
        <p:nvPicPr>
          <p:cNvPr descr=" " id="484" name="Google Shape;484;p16"/>
          <p:cNvPicPr preferRelativeResize="0"/>
          <p:nvPr/>
        </p:nvPicPr>
        <p:blipFill rotWithShape="1">
          <a:blip r:embed="rId10">
            <a:alphaModFix/>
          </a:blip>
          <a:srcRect b="0" l="0" r="0" t="0"/>
          <a:stretch/>
        </p:blipFill>
        <p:spPr>
          <a:xfrm>
            <a:off x="15648356" y="1765300"/>
            <a:ext cx="5106038" cy="10795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89" name="Shape 489"/>
        <p:cNvGrpSpPr/>
        <p:nvPr/>
      </p:nvGrpSpPr>
      <p:grpSpPr>
        <a:xfrm>
          <a:off x="0" y="0"/>
          <a:ext cx="0" cy="0"/>
          <a:chOff x="0" y="0"/>
          <a:chExt cx="0" cy="0"/>
        </a:xfrm>
      </p:grpSpPr>
      <p:pic>
        <p:nvPicPr>
          <p:cNvPr descr=" " id="490" name="Google Shape;490;p17"/>
          <p:cNvPicPr preferRelativeResize="0"/>
          <p:nvPr/>
        </p:nvPicPr>
        <p:blipFill rotWithShape="1">
          <a:blip r:embed="rId3">
            <a:alphaModFix/>
          </a:blip>
          <a:srcRect b="0" l="0" r="0" t="0"/>
          <a:stretch/>
        </p:blipFill>
        <p:spPr>
          <a:xfrm>
            <a:off x="292137" y="0"/>
            <a:ext cx="3048521" cy="3871788"/>
          </a:xfrm>
          <a:prstGeom prst="rect">
            <a:avLst/>
          </a:prstGeom>
          <a:noFill/>
          <a:ln>
            <a:noFill/>
          </a:ln>
        </p:spPr>
      </p:pic>
      <p:pic>
        <p:nvPicPr>
          <p:cNvPr descr=" " id="491" name="Google Shape;491;p17"/>
          <p:cNvPicPr preferRelativeResize="0"/>
          <p:nvPr/>
        </p:nvPicPr>
        <p:blipFill rotWithShape="1">
          <a:blip r:embed="rId4">
            <a:alphaModFix/>
          </a:blip>
          <a:srcRect b="0" l="0" r="0" t="0"/>
          <a:stretch/>
        </p:blipFill>
        <p:spPr>
          <a:xfrm>
            <a:off x="21605400" y="9842500"/>
            <a:ext cx="2393517" cy="3457550"/>
          </a:xfrm>
          <a:prstGeom prst="rect">
            <a:avLst/>
          </a:prstGeom>
          <a:noFill/>
          <a:ln>
            <a:noFill/>
          </a:ln>
        </p:spPr>
      </p:pic>
      <p:pic>
        <p:nvPicPr>
          <p:cNvPr descr=" " id="492" name="Google Shape;492;p17"/>
          <p:cNvPicPr preferRelativeResize="0"/>
          <p:nvPr/>
        </p:nvPicPr>
        <p:blipFill rotWithShape="1">
          <a:blip r:embed="rId5">
            <a:alphaModFix/>
          </a:blip>
          <a:srcRect b="0" l="0" r="0" t="0"/>
          <a:stretch/>
        </p:blipFill>
        <p:spPr>
          <a:xfrm>
            <a:off x="266733" y="11074400"/>
            <a:ext cx="1819378" cy="1819151"/>
          </a:xfrm>
          <a:prstGeom prst="rect">
            <a:avLst/>
          </a:prstGeom>
          <a:noFill/>
          <a:ln>
            <a:noFill/>
          </a:ln>
        </p:spPr>
      </p:pic>
      <p:pic>
        <p:nvPicPr>
          <p:cNvPr descr=" " id="493" name="Google Shape;493;p17"/>
          <p:cNvPicPr preferRelativeResize="0"/>
          <p:nvPr/>
        </p:nvPicPr>
        <p:blipFill rotWithShape="1">
          <a:blip r:embed="rId6">
            <a:alphaModFix/>
          </a:blip>
          <a:srcRect b="0" l="0" r="0" t="0"/>
          <a:stretch/>
        </p:blipFill>
        <p:spPr>
          <a:xfrm>
            <a:off x="21658880" y="358279"/>
            <a:ext cx="1445376" cy="1389683"/>
          </a:xfrm>
          <a:prstGeom prst="rect">
            <a:avLst/>
          </a:prstGeom>
          <a:noFill/>
          <a:ln>
            <a:noFill/>
          </a:ln>
        </p:spPr>
      </p:pic>
      <p:pic>
        <p:nvPicPr>
          <p:cNvPr descr=" " id="494" name="Google Shape;494;p17"/>
          <p:cNvPicPr preferRelativeResize="0"/>
          <p:nvPr/>
        </p:nvPicPr>
        <p:blipFill rotWithShape="1">
          <a:blip r:embed="rId7">
            <a:alphaModFix/>
          </a:blip>
          <a:srcRect b="0" l="0" r="0" t="0"/>
          <a:stretch/>
        </p:blipFill>
        <p:spPr>
          <a:xfrm>
            <a:off x="22175942" y="2080295"/>
            <a:ext cx="1446951" cy="1390600"/>
          </a:xfrm>
          <a:prstGeom prst="rect">
            <a:avLst/>
          </a:prstGeom>
          <a:noFill/>
          <a:ln>
            <a:noFill/>
          </a:ln>
        </p:spPr>
      </p:pic>
      <p:sp>
        <p:nvSpPr>
          <p:cNvPr id="495" name="Google Shape;495;p1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496" name="Google Shape;496;p17"/>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497" name="Google Shape;497;p17"/>
          <p:cNvSpPr/>
          <p:nvPr/>
        </p:nvSpPr>
        <p:spPr>
          <a:xfrm>
            <a:off x="876410" y="8369300"/>
            <a:ext cx="5715714"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17"/>
          <p:cNvSpPr/>
          <p:nvPr/>
        </p:nvSpPr>
        <p:spPr>
          <a:xfrm>
            <a:off x="876410" y="8369300"/>
            <a:ext cx="5715714" cy="2006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17"/>
          <p:cNvSpPr/>
          <p:nvPr/>
        </p:nvSpPr>
        <p:spPr>
          <a:xfrm>
            <a:off x="876410" y="8369300"/>
            <a:ext cx="5918940"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A web application</a:t>
            </a:r>
            <a:endParaRPr b="0" i="0" sz="4800" u="none" cap="none" strike="noStrike">
              <a:solidFill>
                <a:schemeClr val="dk1"/>
              </a:solidFill>
              <a:latin typeface="Calibri"/>
              <a:ea typeface="Calibri"/>
              <a:cs typeface="Calibri"/>
              <a:sym typeface="Calibri"/>
            </a:endParaRPr>
          </a:p>
        </p:txBody>
      </p:sp>
      <p:sp>
        <p:nvSpPr>
          <p:cNvPr id="500" name="Google Shape;500;p17"/>
          <p:cNvSpPr/>
          <p:nvPr/>
        </p:nvSpPr>
        <p:spPr>
          <a:xfrm>
            <a:off x="876410" y="9334500"/>
            <a:ext cx="5851198"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web application designed for discovering the world of fantasy</a:t>
            </a:r>
            <a:endParaRPr b="0" i="0" sz="3200" u="none" cap="none" strike="noStrike">
              <a:solidFill>
                <a:schemeClr val="dk1"/>
              </a:solidFill>
              <a:latin typeface="Calibri"/>
              <a:ea typeface="Calibri"/>
              <a:cs typeface="Calibri"/>
              <a:sym typeface="Calibri"/>
            </a:endParaRPr>
          </a:p>
        </p:txBody>
      </p:sp>
      <p:pic>
        <p:nvPicPr>
          <p:cNvPr descr=" " id="501" name="Google Shape;501;p17"/>
          <p:cNvPicPr preferRelativeResize="0"/>
          <p:nvPr/>
        </p:nvPicPr>
        <p:blipFill rotWithShape="1">
          <a:blip r:embed="rId9">
            <a:alphaModFix/>
          </a:blip>
          <a:srcRect b="0" l="0" r="0" t="0"/>
          <a:stretch/>
        </p:blipFill>
        <p:spPr>
          <a:xfrm>
            <a:off x="825603" y="1231900"/>
            <a:ext cx="7849581" cy="5689600"/>
          </a:xfrm>
          <a:prstGeom prst="rect">
            <a:avLst/>
          </a:prstGeom>
          <a:noFill/>
          <a:ln>
            <a:noFill/>
          </a:ln>
        </p:spPr>
      </p:pic>
      <p:sp>
        <p:nvSpPr>
          <p:cNvPr id="502" name="Google Shape;502;p17"/>
          <p:cNvSpPr/>
          <p:nvPr/>
        </p:nvSpPr>
        <p:spPr>
          <a:xfrm>
            <a:off x="1587698" y="1536700"/>
            <a:ext cx="6664100" cy="541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Marcellus"/>
              <a:buNone/>
            </a:pPr>
            <a:r>
              <a:rPr b="0" i="0" lang="en-US" sz="8000" u="none" cap="none" strike="noStrike">
                <a:solidFill>
                  <a:srgbClr val="272727"/>
                </a:solidFill>
                <a:latin typeface="Marcellus"/>
                <a:ea typeface="Marcellus"/>
                <a:cs typeface="Marcellus"/>
                <a:sym typeface="Marcellus"/>
              </a:rPr>
              <a:t>A Gateway to</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272727"/>
              </a:buClr>
              <a:buSzPts val="8000"/>
              <a:buFont typeface="Marcellus"/>
              <a:buNone/>
            </a:pPr>
            <a:r>
              <a:rPr b="0" i="0" lang="en-US" sz="8000" u="none" cap="none" strike="noStrike">
                <a:solidFill>
                  <a:srgbClr val="272727"/>
                </a:solidFill>
                <a:latin typeface="Marcellus"/>
                <a:ea typeface="Marcellus"/>
                <a:cs typeface="Marcellus"/>
                <a:sym typeface="Marcellus"/>
              </a:rPr>
              <a:t>a World of </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272727"/>
              </a:buClr>
              <a:buSzPts val="8000"/>
              <a:buFont typeface="Marcellus"/>
              <a:buNone/>
            </a:pPr>
            <a:r>
              <a:rPr b="0" i="0" lang="en-US" sz="8000" u="none" cap="none" strike="noStrike">
                <a:solidFill>
                  <a:srgbClr val="272727"/>
                </a:solidFill>
                <a:latin typeface="Marcellus"/>
                <a:ea typeface="Marcellus"/>
                <a:cs typeface="Marcellus"/>
                <a:sym typeface="Marcellus"/>
              </a:rPr>
              <a:t>Fantasy and </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272727"/>
              </a:buClr>
              <a:buSzPts val="8000"/>
              <a:buFont typeface="Marcellus"/>
              <a:buNone/>
            </a:pPr>
            <a:r>
              <a:rPr b="0" i="0" lang="en-US" sz="8000" u="none" cap="none" strike="noStrike">
                <a:solidFill>
                  <a:srgbClr val="272727"/>
                </a:solidFill>
                <a:latin typeface="Marcellus"/>
                <a:ea typeface="Marcellus"/>
                <a:cs typeface="Marcellus"/>
                <a:sym typeface="Marcellus"/>
              </a:rPr>
              <a:t>Wonder</a:t>
            </a:r>
            <a:endParaRPr b="0" i="0" sz="8000" u="none" cap="none" strike="noStrike">
              <a:solidFill>
                <a:schemeClr val="dk1"/>
              </a:solidFill>
              <a:latin typeface="Calibri"/>
              <a:ea typeface="Calibri"/>
              <a:cs typeface="Calibri"/>
              <a:sym typeface="Calibri"/>
            </a:endParaRPr>
          </a:p>
        </p:txBody>
      </p:sp>
      <p:sp>
        <p:nvSpPr>
          <p:cNvPr id="503" name="Google Shape;503;p17"/>
          <p:cNvSpPr/>
          <p:nvPr/>
        </p:nvSpPr>
        <p:spPr>
          <a:xfrm>
            <a:off x="18125165" y="4711700"/>
            <a:ext cx="5381239" cy="5431367"/>
          </a:xfrm>
          <a:prstGeom prst="rect">
            <a:avLst/>
          </a:prstGeom>
          <a:noFill/>
          <a:ln>
            <a:noFill/>
          </a:ln>
        </p:spPr>
        <p:txBody>
          <a:bodyPr anchorCtr="0" anchor="t" bIns="0" lIns="0" spcFirstLastPara="1" rIns="0" wrap="square" tIns="0">
            <a:noAutofit/>
          </a:bodyPr>
          <a:lstStyle/>
          <a:p>
            <a:pPr indent="-342900" lvl="1" marL="685800" marR="0" rtl="0" algn="l">
              <a:spcBef>
                <a:spcPts val="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Immerse yourself in the world of magic and mystery</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Explore uncharted territories and fantastical lands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Meet mythical creatures and legendary beings</a:t>
            </a:r>
            <a:endParaRPr b="0" i="0" sz="3200" u="none" cap="none" strike="noStrike">
              <a:solidFill>
                <a:schemeClr val="dk1"/>
              </a:solidFill>
              <a:latin typeface="Calibri"/>
              <a:ea typeface="Calibri"/>
              <a:cs typeface="Calibri"/>
              <a:sym typeface="Calibri"/>
            </a:endParaRPr>
          </a:p>
          <a:p>
            <a:pPr indent="-342900" lvl="1" marL="685800" marR="0" rtl="0" algn="l">
              <a:spcBef>
                <a:spcPts val="4000"/>
              </a:spcBef>
              <a:spcAft>
                <a:spcPts val="0"/>
              </a:spcAft>
              <a:buClr>
                <a:srgbClr val="0E0E0E"/>
              </a:buClr>
              <a:buSzPts val="3200"/>
              <a:buFont typeface="Rajdhani"/>
              <a:buChar char="•"/>
            </a:pPr>
            <a:r>
              <a:rPr b="0" i="0" lang="en-US" sz="3200" u="none" cap="none" strike="noStrike">
                <a:solidFill>
                  <a:srgbClr val="0E0E0E"/>
                </a:solidFill>
                <a:latin typeface="Rajdhani"/>
                <a:ea typeface="Rajdhani"/>
                <a:cs typeface="Rajdhani"/>
                <a:sym typeface="Rajdhani"/>
              </a:rPr>
              <a:t>Uncover hidden treasures and secret treasures</a:t>
            </a:r>
            <a:endParaRPr b="0" i="0" sz="3200" u="none" cap="none" strike="noStrike">
              <a:solidFill>
                <a:schemeClr val="dk1"/>
              </a:solidFill>
              <a:latin typeface="Calibri"/>
              <a:ea typeface="Calibri"/>
              <a:cs typeface="Calibri"/>
              <a:sym typeface="Calibri"/>
            </a:endParaRPr>
          </a:p>
        </p:txBody>
      </p:sp>
      <p:pic>
        <p:nvPicPr>
          <p:cNvPr descr=" " id="504" name="Google Shape;504;p17"/>
          <p:cNvPicPr preferRelativeResize="0"/>
          <p:nvPr/>
        </p:nvPicPr>
        <p:blipFill rotWithShape="1">
          <a:blip r:embed="rId10">
            <a:alphaModFix/>
          </a:blip>
          <a:srcRect b="0" l="0" r="0" t="0"/>
          <a:stretch/>
        </p:blipFill>
        <p:spPr>
          <a:xfrm>
            <a:off x="8814902" y="749300"/>
            <a:ext cx="8573572" cy="12331700"/>
          </a:xfrm>
          <a:prstGeom prst="rect">
            <a:avLst/>
          </a:prstGeom>
          <a:noFill/>
          <a:ln>
            <a:noFill/>
          </a:ln>
        </p:spPr>
      </p:pic>
      <p:pic>
        <p:nvPicPr>
          <p:cNvPr descr=" " id="505" name="Google Shape;505;p17"/>
          <p:cNvPicPr preferRelativeResize="0"/>
          <p:nvPr/>
        </p:nvPicPr>
        <p:blipFill rotWithShape="1">
          <a:blip r:embed="rId11">
            <a:alphaModFix/>
          </a:blip>
          <a:srcRect b="0" l="0" r="0" t="0"/>
          <a:stretch/>
        </p:blipFill>
        <p:spPr>
          <a:xfrm>
            <a:off x="9310264" y="1803400"/>
            <a:ext cx="7582848" cy="102362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10" name="Shape 510"/>
        <p:cNvGrpSpPr/>
        <p:nvPr/>
      </p:nvGrpSpPr>
      <p:grpSpPr>
        <a:xfrm>
          <a:off x="0" y="0"/>
          <a:ext cx="0" cy="0"/>
          <a:chOff x="0" y="0"/>
          <a:chExt cx="0" cy="0"/>
        </a:xfrm>
      </p:grpSpPr>
      <p:pic>
        <p:nvPicPr>
          <p:cNvPr descr=" " id="511" name="Google Shape;511;p18"/>
          <p:cNvPicPr preferRelativeResize="0"/>
          <p:nvPr/>
        </p:nvPicPr>
        <p:blipFill rotWithShape="1">
          <a:blip r:embed="rId3">
            <a:alphaModFix/>
          </a:blip>
          <a:srcRect b="0" l="0" r="0" t="0"/>
          <a:stretch/>
        </p:blipFill>
        <p:spPr>
          <a:xfrm>
            <a:off x="0" y="0"/>
            <a:ext cx="24387048" cy="13716000"/>
          </a:xfrm>
          <a:prstGeom prst="rect">
            <a:avLst/>
          </a:prstGeom>
          <a:noFill/>
          <a:ln>
            <a:noFill/>
          </a:ln>
        </p:spPr>
      </p:pic>
      <p:sp>
        <p:nvSpPr>
          <p:cNvPr id="512" name="Google Shape;512;p1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13" name="Google Shape;513;p18"/>
          <p:cNvPicPr preferRelativeResize="0"/>
          <p:nvPr/>
        </p:nvPicPr>
        <p:blipFill rotWithShape="1">
          <a:blip r:embed="rId4">
            <a:alphaModFix/>
          </a:blip>
          <a:srcRect b="0" l="0" r="0" t="0"/>
          <a:stretch/>
        </p:blipFill>
        <p:spPr>
          <a:xfrm>
            <a:off x="23523340" y="10820400"/>
            <a:ext cx="711289" cy="2590800"/>
          </a:xfrm>
          <a:prstGeom prst="rect">
            <a:avLst/>
          </a:prstGeom>
          <a:noFill/>
          <a:ln>
            <a:noFill/>
          </a:ln>
        </p:spPr>
      </p:pic>
      <p:pic>
        <p:nvPicPr>
          <p:cNvPr descr=" " id="514" name="Google Shape;514;p18"/>
          <p:cNvPicPr preferRelativeResize="0"/>
          <p:nvPr/>
        </p:nvPicPr>
        <p:blipFill rotWithShape="1">
          <a:blip r:embed="rId5">
            <a:alphaModFix/>
          </a:blip>
          <a:srcRect b="0" l="0" r="0" t="0"/>
          <a:stretch/>
        </p:blipFill>
        <p:spPr>
          <a:xfrm>
            <a:off x="14797349" y="698500"/>
            <a:ext cx="8941918" cy="1879600"/>
          </a:xfrm>
          <a:prstGeom prst="rect">
            <a:avLst/>
          </a:prstGeom>
          <a:noFill/>
          <a:ln>
            <a:noFill/>
          </a:ln>
        </p:spPr>
      </p:pic>
      <p:sp>
        <p:nvSpPr>
          <p:cNvPr id="515" name="Google Shape;515;p18"/>
          <p:cNvSpPr/>
          <p:nvPr/>
        </p:nvSpPr>
        <p:spPr>
          <a:xfrm>
            <a:off x="15559445" y="1003300"/>
            <a:ext cx="7756436"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Marcellus"/>
              <a:buNone/>
            </a:pPr>
            <a:r>
              <a:rPr b="0" i="0" lang="en-US" sz="8000" u="none" cap="none" strike="noStrike">
                <a:solidFill>
                  <a:srgbClr val="272727"/>
                </a:solidFill>
                <a:latin typeface="Marcellus"/>
                <a:ea typeface="Marcellus"/>
                <a:cs typeface="Marcellus"/>
                <a:sym typeface="Marcellus"/>
              </a:rPr>
              <a:t>A Magic Picture</a:t>
            </a:r>
            <a:endParaRPr b="0" i="0" sz="8000" u="none" cap="none" strike="noStrike">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20" name="Shape 520"/>
        <p:cNvGrpSpPr/>
        <p:nvPr/>
      </p:nvGrpSpPr>
      <p:grpSpPr>
        <a:xfrm>
          <a:off x="0" y="0"/>
          <a:ext cx="0" cy="0"/>
          <a:chOff x="0" y="0"/>
          <a:chExt cx="0" cy="0"/>
        </a:xfrm>
      </p:grpSpPr>
      <p:pic>
        <p:nvPicPr>
          <p:cNvPr descr=" " id="521" name="Google Shape;521;p19"/>
          <p:cNvPicPr preferRelativeResize="0"/>
          <p:nvPr/>
        </p:nvPicPr>
        <p:blipFill rotWithShape="1">
          <a:blip r:embed="rId3">
            <a:alphaModFix/>
          </a:blip>
          <a:srcRect b="0" l="0" r="0" t="0"/>
          <a:stretch/>
        </p:blipFill>
        <p:spPr>
          <a:xfrm>
            <a:off x="533467" y="749300"/>
            <a:ext cx="1714714" cy="1714500"/>
          </a:xfrm>
          <a:prstGeom prst="rect">
            <a:avLst/>
          </a:prstGeom>
          <a:noFill/>
          <a:ln>
            <a:noFill/>
          </a:ln>
        </p:spPr>
      </p:pic>
      <p:pic>
        <p:nvPicPr>
          <p:cNvPr descr=" " id="522" name="Google Shape;522;p19"/>
          <p:cNvPicPr preferRelativeResize="0"/>
          <p:nvPr/>
        </p:nvPicPr>
        <p:blipFill rotWithShape="1">
          <a:blip r:embed="rId4">
            <a:alphaModFix/>
          </a:blip>
          <a:srcRect b="0" l="0" r="0" t="0"/>
          <a:stretch/>
        </p:blipFill>
        <p:spPr>
          <a:xfrm>
            <a:off x="0" y="5511800"/>
            <a:ext cx="2262532" cy="2041277"/>
          </a:xfrm>
          <a:prstGeom prst="rect">
            <a:avLst/>
          </a:prstGeom>
          <a:noFill/>
          <a:ln>
            <a:noFill/>
          </a:ln>
        </p:spPr>
      </p:pic>
      <p:pic>
        <p:nvPicPr>
          <p:cNvPr descr=" " id="523" name="Google Shape;523;p19"/>
          <p:cNvPicPr preferRelativeResize="0"/>
          <p:nvPr/>
        </p:nvPicPr>
        <p:blipFill rotWithShape="1">
          <a:blip r:embed="rId5">
            <a:alphaModFix/>
          </a:blip>
          <a:srcRect b="0" l="0" r="0" t="0"/>
          <a:stretch/>
        </p:blipFill>
        <p:spPr>
          <a:xfrm>
            <a:off x="17210651" y="0"/>
            <a:ext cx="7176397" cy="3355256"/>
          </a:xfrm>
          <a:prstGeom prst="rect">
            <a:avLst/>
          </a:prstGeom>
          <a:noFill/>
          <a:ln>
            <a:noFill/>
          </a:ln>
        </p:spPr>
      </p:pic>
      <p:pic>
        <p:nvPicPr>
          <p:cNvPr descr=" " id="524" name="Google Shape;524;p19"/>
          <p:cNvPicPr preferRelativeResize="0"/>
          <p:nvPr/>
        </p:nvPicPr>
        <p:blipFill rotWithShape="1">
          <a:blip r:embed="rId6">
            <a:alphaModFix/>
          </a:blip>
          <a:srcRect b="0" l="0" r="0" t="0"/>
          <a:stretch/>
        </p:blipFill>
        <p:spPr>
          <a:xfrm>
            <a:off x="0" y="9791700"/>
            <a:ext cx="7855296" cy="3924300"/>
          </a:xfrm>
          <a:prstGeom prst="rect">
            <a:avLst/>
          </a:prstGeom>
          <a:noFill/>
          <a:ln>
            <a:noFill/>
          </a:ln>
        </p:spPr>
      </p:pic>
      <p:pic>
        <p:nvPicPr>
          <p:cNvPr descr=" " id="525" name="Google Shape;525;p19"/>
          <p:cNvPicPr preferRelativeResize="0"/>
          <p:nvPr/>
        </p:nvPicPr>
        <p:blipFill rotWithShape="1">
          <a:blip r:embed="rId7">
            <a:alphaModFix/>
          </a:blip>
          <a:srcRect b="0" l="0" r="0" t="0"/>
          <a:stretch/>
        </p:blipFill>
        <p:spPr>
          <a:xfrm>
            <a:off x="22380197" y="10414000"/>
            <a:ext cx="1683912" cy="2860179"/>
          </a:xfrm>
          <a:prstGeom prst="rect">
            <a:avLst/>
          </a:prstGeom>
          <a:noFill/>
          <a:ln>
            <a:noFill/>
          </a:ln>
        </p:spPr>
      </p:pic>
      <p:sp>
        <p:nvSpPr>
          <p:cNvPr id="526" name="Google Shape;526;p1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27" name="Google Shape;527;p19"/>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528" name="Google Shape;528;p19"/>
          <p:cNvPicPr preferRelativeResize="0"/>
          <p:nvPr/>
        </p:nvPicPr>
        <p:blipFill rotWithShape="1">
          <a:blip r:embed="rId9">
            <a:alphaModFix/>
          </a:blip>
          <a:srcRect b="0" l="0" r="0" t="0"/>
          <a:stretch/>
        </p:blipFill>
        <p:spPr>
          <a:xfrm>
            <a:off x="0" y="0"/>
            <a:ext cx="24387048" cy="5867400"/>
          </a:xfrm>
          <a:prstGeom prst="rect">
            <a:avLst/>
          </a:prstGeom>
          <a:noFill/>
          <a:ln>
            <a:noFill/>
          </a:ln>
        </p:spPr>
      </p:pic>
      <p:sp>
        <p:nvSpPr>
          <p:cNvPr id="529" name="Google Shape;529;p19"/>
          <p:cNvSpPr/>
          <p:nvPr/>
        </p:nvSpPr>
        <p:spPr>
          <a:xfrm>
            <a:off x="1244756" y="6870700"/>
            <a:ext cx="8560870" cy="26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0" name="Google Shape;530;p19"/>
          <p:cNvPicPr preferRelativeResize="0"/>
          <p:nvPr/>
        </p:nvPicPr>
        <p:blipFill rotWithShape="1">
          <a:blip r:embed="rId10">
            <a:alphaModFix/>
          </a:blip>
          <a:srcRect b="0" l="0" r="0" t="0"/>
          <a:stretch/>
        </p:blipFill>
        <p:spPr>
          <a:xfrm>
            <a:off x="1244756" y="6870700"/>
            <a:ext cx="2006851" cy="2654300"/>
          </a:xfrm>
          <a:prstGeom prst="rect">
            <a:avLst/>
          </a:prstGeom>
          <a:noFill/>
          <a:ln>
            <a:noFill/>
          </a:ln>
        </p:spPr>
      </p:pic>
      <p:sp>
        <p:nvSpPr>
          <p:cNvPr id="531" name="Google Shape;531;p19"/>
          <p:cNvSpPr/>
          <p:nvPr/>
        </p:nvSpPr>
        <p:spPr>
          <a:xfrm>
            <a:off x="2006851" y="7175500"/>
            <a:ext cx="1024595" cy="2586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Marcellus"/>
              <a:buNone/>
            </a:pPr>
            <a:r>
              <a:rPr b="0" i="0" lang="en-US" sz="12800" u="none" cap="none" strike="noStrike">
                <a:solidFill>
                  <a:srgbClr val="272727"/>
                </a:solidFill>
                <a:latin typeface="Marcellus"/>
                <a:ea typeface="Marcellus"/>
                <a:cs typeface="Marcellus"/>
                <a:sym typeface="Marcellus"/>
              </a:rPr>
              <a:t>1</a:t>
            </a:r>
            <a:endParaRPr b="0" i="0" sz="12800" u="none" cap="none" strike="noStrike">
              <a:solidFill>
                <a:schemeClr val="dk1"/>
              </a:solidFill>
              <a:latin typeface="Calibri"/>
              <a:ea typeface="Calibri"/>
              <a:cs typeface="Calibri"/>
              <a:sym typeface="Calibri"/>
            </a:endParaRPr>
          </a:p>
        </p:txBody>
      </p:sp>
      <p:sp>
        <p:nvSpPr>
          <p:cNvPr id="532" name="Google Shape;532;p19"/>
          <p:cNvSpPr/>
          <p:nvPr/>
        </p:nvSpPr>
        <p:spPr>
          <a:xfrm>
            <a:off x="3454832" y="7245350"/>
            <a:ext cx="6350794"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19"/>
          <p:cNvSpPr/>
          <p:nvPr/>
        </p:nvSpPr>
        <p:spPr>
          <a:xfrm>
            <a:off x="3454832" y="7245350"/>
            <a:ext cx="6554019"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Discover the secrets</a:t>
            </a:r>
            <a:endParaRPr b="0" i="0" sz="4800" u="none" cap="none" strike="noStrike">
              <a:solidFill>
                <a:schemeClr val="dk1"/>
              </a:solidFill>
              <a:latin typeface="Calibri"/>
              <a:ea typeface="Calibri"/>
              <a:cs typeface="Calibri"/>
              <a:sym typeface="Calibri"/>
            </a:endParaRPr>
          </a:p>
        </p:txBody>
      </p:sp>
      <p:sp>
        <p:nvSpPr>
          <p:cNvPr id="534" name="Google Shape;534;p19"/>
          <p:cNvSpPr/>
          <p:nvPr/>
        </p:nvSpPr>
        <p:spPr>
          <a:xfrm>
            <a:off x="3454832" y="8108950"/>
            <a:ext cx="6486277"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Explore the lush, vibrant forest and uncover the mysteries that lie within.</a:t>
            </a:r>
            <a:endParaRPr b="0" i="0" sz="3200" u="none" cap="none" strike="noStrike">
              <a:solidFill>
                <a:schemeClr val="dk1"/>
              </a:solidFill>
              <a:latin typeface="Calibri"/>
              <a:ea typeface="Calibri"/>
              <a:cs typeface="Calibri"/>
              <a:sym typeface="Calibri"/>
            </a:endParaRPr>
          </a:p>
        </p:txBody>
      </p:sp>
      <p:sp>
        <p:nvSpPr>
          <p:cNvPr id="535" name="Google Shape;535;p19"/>
          <p:cNvSpPr/>
          <p:nvPr/>
        </p:nvSpPr>
        <p:spPr>
          <a:xfrm>
            <a:off x="5525191" y="10668000"/>
            <a:ext cx="8560870" cy="26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6" name="Google Shape;536;p19"/>
          <p:cNvPicPr preferRelativeResize="0"/>
          <p:nvPr/>
        </p:nvPicPr>
        <p:blipFill rotWithShape="1">
          <a:blip r:embed="rId11">
            <a:alphaModFix/>
          </a:blip>
          <a:srcRect b="0" l="0" r="0" t="0"/>
          <a:stretch/>
        </p:blipFill>
        <p:spPr>
          <a:xfrm>
            <a:off x="5525191" y="10668000"/>
            <a:ext cx="2349794" cy="2654300"/>
          </a:xfrm>
          <a:prstGeom prst="rect">
            <a:avLst/>
          </a:prstGeom>
          <a:noFill/>
          <a:ln>
            <a:noFill/>
          </a:ln>
        </p:spPr>
      </p:pic>
      <p:sp>
        <p:nvSpPr>
          <p:cNvPr id="537" name="Google Shape;537;p19"/>
          <p:cNvSpPr/>
          <p:nvPr/>
        </p:nvSpPr>
        <p:spPr>
          <a:xfrm>
            <a:off x="6287286" y="10972800"/>
            <a:ext cx="1367538" cy="2586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Marcellus"/>
              <a:buNone/>
            </a:pPr>
            <a:r>
              <a:rPr b="0" i="0" lang="en-US" sz="12800" u="none" cap="none" strike="noStrike">
                <a:solidFill>
                  <a:srgbClr val="272727"/>
                </a:solidFill>
                <a:latin typeface="Marcellus"/>
                <a:ea typeface="Marcellus"/>
                <a:cs typeface="Marcellus"/>
                <a:sym typeface="Marcellus"/>
              </a:rPr>
              <a:t>3</a:t>
            </a:r>
            <a:endParaRPr b="0" i="0" sz="12800" u="none" cap="none" strike="noStrike">
              <a:solidFill>
                <a:schemeClr val="dk1"/>
              </a:solidFill>
              <a:latin typeface="Calibri"/>
              <a:ea typeface="Calibri"/>
              <a:cs typeface="Calibri"/>
              <a:sym typeface="Calibri"/>
            </a:endParaRPr>
          </a:p>
        </p:txBody>
      </p:sp>
      <p:sp>
        <p:nvSpPr>
          <p:cNvPr id="538" name="Google Shape;538;p19"/>
          <p:cNvSpPr/>
          <p:nvPr/>
        </p:nvSpPr>
        <p:spPr>
          <a:xfrm>
            <a:off x="8078210" y="10782300"/>
            <a:ext cx="6007851" cy="24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19"/>
          <p:cNvSpPr/>
          <p:nvPr/>
        </p:nvSpPr>
        <p:spPr>
          <a:xfrm>
            <a:off x="8078210" y="10782300"/>
            <a:ext cx="6211076"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Meet the creatures</a:t>
            </a:r>
            <a:endParaRPr b="0" i="0" sz="4800" u="none" cap="none" strike="noStrike">
              <a:solidFill>
                <a:schemeClr val="dk1"/>
              </a:solidFill>
              <a:latin typeface="Calibri"/>
              <a:ea typeface="Calibri"/>
              <a:cs typeface="Calibri"/>
              <a:sym typeface="Calibri"/>
            </a:endParaRPr>
          </a:p>
        </p:txBody>
      </p:sp>
      <p:sp>
        <p:nvSpPr>
          <p:cNvPr id="540" name="Google Shape;540;p19"/>
          <p:cNvSpPr/>
          <p:nvPr/>
        </p:nvSpPr>
        <p:spPr>
          <a:xfrm>
            <a:off x="8078210" y="11645900"/>
            <a:ext cx="6143334" cy="1697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Encounter the mythical creatures that call the forest home, from talking animals to fairies.</a:t>
            </a:r>
            <a:endParaRPr b="0" i="0" sz="3200" u="none" cap="none" strike="noStrike">
              <a:solidFill>
                <a:schemeClr val="dk1"/>
              </a:solidFill>
              <a:latin typeface="Calibri"/>
              <a:ea typeface="Calibri"/>
              <a:cs typeface="Calibri"/>
              <a:sym typeface="Calibri"/>
            </a:endParaRPr>
          </a:p>
        </p:txBody>
      </p:sp>
      <p:sp>
        <p:nvSpPr>
          <p:cNvPr id="541" name="Google Shape;541;p19"/>
          <p:cNvSpPr/>
          <p:nvPr/>
        </p:nvSpPr>
        <p:spPr>
          <a:xfrm>
            <a:off x="14289286" y="10668000"/>
            <a:ext cx="8560870" cy="26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2" name="Google Shape;542;p19"/>
          <p:cNvPicPr preferRelativeResize="0"/>
          <p:nvPr/>
        </p:nvPicPr>
        <p:blipFill rotWithShape="1">
          <a:blip r:embed="rId12">
            <a:alphaModFix/>
          </a:blip>
          <a:srcRect b="0" l="0" r="0" t="0"/>
          <a:stretch/>
        </p:blipFill>
        <p:spPr>
          <a:xfrm>
            <a:off x="14289286" y="10668000"/>
            <a:ext cx="2464108" cy="2654300"/>
          </a:xfrm>
          <a:prstGeom prst="rect">
            <a:avLst/>
          </a:prstGeom>
          <a:noFill/>
          <a:ln>
            <a:noFill/>
          </a:ln>
        </p:spPr>
      </p:pic>
      <p:sp>
        <p:nvSpPr>
          <p:cNvPr id="543" name="Google Shape;543;p19"/>
          <p:cNvSpPr/>
          <p:nvPr/>
        </p:nvSpPr>
        <p:spPr>
          <a:xfrm>
            <a:off x="15051381" y="10972800"/>
            <a:ext cx="1481852" cy="2586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Marcellus"/>
              <a:buNone/>
            </a:pPr>
            <a:r>
              <a:rPr b="0" i="0" lang="en-US" sz="12800" u="none" cap="none" strike="noStrike">
                <a:solidFill>
                  <a:srgbClr val="272727"/>
                </a:solidFill>
                <a:latin typeface="Marcellus"/>
                <a:ea typeface="Marcellus"/>
                <a:cs typeface="Marcellus"/>
                <a:sym typeface="Marcellus"/>
              </a:rPr>
              <a:t>4</a:t>
            </a:r>
            <a:endParaRPr b="0" i="0" sz="12800" u="none" cap="none" strike="noStrike">
              <a:solidFill>
                <a:schemeClr val="dk1"/>
              </a:solidFill>
              <a:latin typeface="Calibri"/>
              <a:ea typeface="Calibri"/>
              <a:cs typeface="Calibri"/>
              <a:sym typeface="Calibri"/>
            </a:endParaRPr>
          </a:p>
        </p:txBody>
      </p:sp>
      <p:sp>
        <p:nvSpPr>
          <p:cNvPr id="544" name="Google Shape;544;p19"/>
          <p:cNvSpPr/>
          <p:nvPr/>
        </p:nvSpPr>
        <p:spPr>
          <a:xfrm>
            <a:off x="16956619" y="10782300"/>
            <a:ext cx="5893537" cy="24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19"/>
          <p:cNvSpPr/>
          <p:nvPr/>
        </p:nvSpPr>
        <p:spPr>
          <a:xfrm>
            <a:off x="16956619" y="10782300"/>
            <a:ext cx="6096762"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Uncover the magic</a:t>
            </a:r>
            <a:endParaRPr b="0" i="0" sz="4800" u="none" cap="none" strike="noStrike">
              <a:solidFill>
                <a:schemeClr val="dk1"/>
              </a:solidFill>
              <a:latin typeface="Calibri"/>
              <a:ea typeface="Calibri"/>
              <a:cs typeface="Calibri"/>
              <a:sym typeface="Calibri"/>
            </a:endParaRPr>
          </a:p>
        </p:txBody>
      </p:sp>
      <p:sp>
        <p:nvSpPr>
          <p:cNvPr id="546" name="Google Shape;546;p19"/>
          <p:cNvSpPr/>
          <p:nvPr/>
        </p:nvSpPr>
        <p:spPr>
          <a:xfrm>
            <a:off x="16956619" y="11645900"/>
            <a:ext cx="6029020" cy="1697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Learn about the powerful magic that pervades the forest and how it affects all who enter.</a:t>
            </a:r>
            <a:endParaRPr b="0" i="0" sz="3200" u="none" cap="none" strike="noStrike">
              <a:solidFill>
                <a:schemeClr val="dk1"/>
              </a:solidFill>
              <a:latin typeface="Calibri"/>
              <a:ea typeface="Calibri"/>
              <a:cs typeface="Calibri"/>
              <a:sym typeface="Calibri"/>
            </a:endParaRPr>
          </a:p>
        </p:txBody>
      </p:sp>
      <p:sp>
        <p:nvSpPr>
          <p:cNvPr id="547" name="Google Shape;547;p19"/>
          <p:cNvSpPr/>
          <p:nvPr/>
        </p:nvSpPr>
        <p:spPr>
          <a:xfrm>
            <a:off x="10008851" y="6870700"/>
            <a:ext cx="8560870" cy="265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48" name="Google Shape;548;p19"/>
          <p:cNvPicPr preferRelativeResize="0"/>
          <p:nvPr/>
        </p:nvPicPr>
        <p:blipFill rotWithShape="1">
          <a:blip r:embed="rId13">
            <a:alphaModFix/>
          </a:blip>
          <a:srcRect b="0" l="0" r="0" t="0"/>
          <a:stretch/>
        </p:blipFill>
        <p:spPr>
          <a:xfrm>
            <a:off x="10008851" y="6870700"/>
            <a:ext cx="2400600" cy="2654300"/>
          </a:xfrm>
          <a:prstGeom prst="rect">
            <a:avLst/>
          </a:prstGeom>
          <a:noFill/>
          <a:ln>
            <a:noFill/>
          </a:ln>
        </p:spPr>
      </p:pic>
      <p:sp>
        <p:nvSpPr>
          <p:cNvPr id="549" name="Google Shape;549;p19"/>
          <p:cNvSpPr/>
          <p:nvPr/>
        </p:nvSpPr>
        <p:spPr>
          <a:xfrm>
            <a:off x="10770946" y="7175500"/>
            <a:ext cx="1418344" cy="2586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Marcellus"/>
              <a:buNone/>
            </a:pPr>
            <a:r>
              <a:rPr b="0" i="0" lang="en-US" sz="12800" u="none" cap="none" strike="noStrike">
                <a:solidFill>
                  <a:srgbClr val="272727"/>
                </a:solidFill>
                <a:latin typeface="Marcellus"/>
                <a:ea typeface="Marcellus"/>
                <a:cs typeface="Marcellus"/>
                <a:sym typeface="Marcellus"/>
              </a:rPr>
              <a:t>2</a:t>
            </a:r>
            <a:endParaRPr b="0" i="0" sz="12800" u="none" cap="none" strike="noStrike">
              <a:solidFill>
                <a:schemeClr val="dk1"/>
              </a:solidFill>
              <a:latin typeface="Calibri"/>
              <a:ea typeface="Calibri"/>
              <a:cs typeface="Calibri"/>
              <a:sym typeface="Calibri"/>
            </a:endParaRPr>
          </a:p>
        </p:txBody>
      </p:sp>
      <p:sp>
        <p:nvSpPr>
          <p:cNvPr id="550" name="Google Shape;550;p19"/>
          <p:cNvSpPr/>
          <p:nvPr/>
        </p:nvSpPr>
        <p:spPr>
          <a:xfrm>
            <a:off x="12612676" y="7245350"/>
            <a:ext cx="5957045"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19"/>
          <p:cNvSpPr/>
          <p:nvPr/>
        </p:nvSpPr>
        <p:spPr>
          <a:xfrm>
            <a:off x="12612676" y="7245350"/>
            <a:ext cx="6160270"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Find your own path</a:t>
            </a:r>
            <a:endParaRPr b="0" i="0" sz="4800" u="none" cap="none" strike="noStrike">
              <a:solidFill>
                <a:schemeClr val="dk1"/>
              </a:solidFill>
              <a:latin typeface="Calibri"/>
              <a:ea typeface="Calibri"/>
              <a:cs typeface="Calibri"/>
              <a:sym typeface="Calibri"/>
            </a:endParaRPr>
          </a:p>
        </p:txBody>
      </p:sp>
      <p:sp>
        <p:nvSpPr>
          <p:cNvPr id="552" name="Google Shape;552;p19"/>
          <p:cNvSpPr/>
          <p:nvPr/>
        </p:nvSpPr>
        <p:spPr>
          <a:xfrm>
            <a:off x="12612676" y="8108950"/>
            <a:ext cx="6092528"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Choose your own path through the forest, and see where it takes you.</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31" name="Shape 31"/>
        <p:cNvGrpSpPr/>
        <p:nvPr/>
      </p:nvGrpSpPr>
      <p:grpSpPr>
        <a:xfrm>
          <a:off x="0" y="0"/>
          <a:ext cx="0" cy="0"/>
          <a:chOff x="0" y="0"/>
          <a:chExt cx="0" cy="0"/>
        </a:xfrm>
      </p:grpSpPr>
      <p:sp>
        <p:nvSpPr>
          <p:cNvPr id="32" name="Google Shape;32;p2"/>
          <p:cNvSpPr/>
          <p:nvPr/>
        </p:nvSpPr>
        <p:spPr>
          <a:xfrm>
            <a:off x="0" y="0"/>
            <a:ext cx="24387048" cy="13716000"/>
          </a:xfrm>
          <a:prstGeom prst="rect">
            <a:avLst/>
          </a:prstGeom>
          <a:solidFill>
            <a:srgbClr val="99A5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3" name="Google Shape;33;p2"/>
          <p:cNvPicPr preferRelativeResize="0"/>
          <p:nvPr/>
        </p:nvPicPr>
        <p:blipFill rotWithShape="1">
          <a:blip r:embed="rId3">
            <a:alphaModFix/>
          </a:blip>
          <a:srcRect b="0" l="0" r="0" t="0"/>
          <a:stretch/>
        </p:blipFill>
        <p:spPr>
          <a:xfrm>
            <a:off x="2121168" y="1041396"/>
            <a:ext cx="3238954" cy="1905919"/>
          </a:xfrm>
          <a:prstGeom prst="rect">
            <a:avLst/>
          </a:prstGeom>
          <a:noFill/>
          <a:ln>
            <a:noFill/>
          </a:ln>
        </p:spPr>
      </p:pic>
      <p:pic>
        <p:nvPicPr>
          <p:cNvPr descr=" " id="34" name="Google Shape;34;p2"/>
          <p:cNvPicPr preferRelativeResize="0"/>
          <p:nvPr/>
        </p:nvPicPr>
        <p:blipFill rotWithShape="1">
          <a:blip r:embed="rId4">
            <a:alphaModFix/>
          </a:blip>
          <a:srcRect b="0" l="0" r="0" t="0"/>
          <a:stretch/>
        </p:blipFill>
        <p:spPr>
          <a:xfrm>
            <a:off x="17341090" y="12134543"/>
            <a:ext cx="1906162" cy="1581457"/>
          </a:xfrm>
          <a:prstGeom prst="rect">
            <a:avLst/>
          </a:prstGeom>
          <a:noFill/>
          <a:ln>
            <a:noFill/>
          </a:ln>
        </p:spPr>
      </p:pic>
      <p:pic>
        <p:nvPicPr>
          <p:cNvPr descr=" " id="35" name="Google Shape;35;p2"/>
          <p:cNvPicPr preferRelativeResize="0"/>
          <p:nvPr/>
        </p:nvPicPr>
        <p:blipFill rotWithShape="1">
          <a:blip r:embed="rId5">
            <a:alphaModFix/>
          </a:blip>
          <a:srcRect b="0" l="0" r="0" t="0"/>
          <a:stretch/>
        </p:blipFill>
        <p:spPr>
          <a:xfrm>
            <a:off x="5701177" y="0"/>
            <a:ext cx="13459062" cy="13716000"/>
          </a:xfrm>
          <a:prstGeom prst="rect">
            <a:avLst/>
          </a:prstGeom>
          <a:noFill/>
          <a:ln>
            <a:noFill/>
          </a:ln>
        </p:spPr>
      </p:pic>
      <p:pic>
        <p:nvPicPr>
          <p:cNvPr descr=" " id="36" name="Google Shape;36;p2"/>
          <p:cNvPicPr preferRelativeResize="0"/>
          <p:nvPr/>
        </p:nvPicPr>
        <p:blipFill rotWithShape="1">
          <a:blip r:embed="rId6">
            <a:alphaModFix/>
          </a:blip>
          <a:srcRect b="0" l="0" r="0" t="0"/>
          <a:stretch/>
        </p:blipFill>
        <p:spPr>
          <a:xfrm>
            <a:off x="20208223" y="1676395"/>
            <a:ext cx="2961228" cy="2537349"/>
          </a:xfrm>
          <a:prstGeom prst="rect">
            <a:avLst/>
          </a:prstGeom>
          <a:noFill/>
          <a:ln>
            <a:noFill/>
          </a:ln>
        </p:spPr>
      </p:pic>
      <p:pic>
        <p:nvPicPr>
          <p:cNvPr descr=" " id="37" name="Google Shape;37;p2"/>
          <p:cNvPicPr preferRelativeResize="0"/>
          <p:nvPr/>
        </p:nvPicPr>
        <p:blipFill rotWithShape="1">
          <a:blip r:embed="rId7">
            <a:alphaModFix/>
          </a:blip>
          <a:srcRect b="0" l="0" r="0" t="0"/>
          <a:stretch/>
        </p:blipFill>
        <p:spPr>
          <a:xfrm>
            <a:off x="635073" y="9347195"/>
            <a:ext cx="2961228" cy="2537349"/>
          </a:xfrm>
          <a:prstGeom prst="rect">
            <a:avLst/>
          </a:prstGeom>
          <a:noFill/>
          <a:ln>
            <a:noFill/>
          </a:ln>
        </p:spPr>
      </p:pic>
      <p:sp>
        <p:nvSpPr>
          <p:cNvPr id="38" name="Google Shape;38;p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39" name="Google Shape;39;p2"/>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40" name="Google Shape;40;p2"/>
          <p:cNvPicPr preferRelativeResize="0"/>
          <p:nvPr/>
        </p:nvPicPr>
        <p:blipFill rotWithShape="1">
          <a:blip r:embed="rId9">
            <a:alphaModFix/>
          </a:blip>
          <a:srcRect b="0" l="0" r="0" t="0"/>
          <a:stretch/>
        </p:blipFill>
        <p:spPr>
          <a:xfrm>
            <a:off x="7938492" y="3619500"/>
            <a:ext cx="8510064" cy="2654300"/>
          </a:xfrm>
          <a:prstGeom prst="rect">
            <a:avLst/>
          </a:prstGeom>
          <a:noFill/>
          <a:ln>
            <a:noFill/>
          </a:ln>
        </p:spPr>
      </p:pic>
      <p:sp>
        <p:nvSpPr>
          <p:cNvPr id="41" name="Google Shape;41;p2"/>
          <p:cNvSpPr/>
          <p:nvPr/>
        </p:nvSpPr>
        <p:spPr>
          <a:xfrm>
            <a:off x="8700587" y="3924300"/>
            <a:ext cx="7527808" cy="2586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Marcellus"/>
              <a:buNone/>
            </a:pPr>
            <a:r>
              <a:rPr b="0" i="0" lang="en-US" sz="12800" u="none" cap="none" strike="noStrike">
                <a:solidFill>
                  <a:srgbClr val="272727"/>
                </a:solidFill>
                <a:latin typeface="Marcellus"/>
                <a:ea typeface="Marcellus"/>
                <a:cs typeface="Marcellus"/>
                <a:sym typeface="Marcellus"/>
              </a:rPr>
              <a:t>Welcome</a:t>
            </a:r>
            <a:endParaRPr b="0" i="0" sz="12800" u="none" cap="none" strike="noStrike">
              <a:solidFill>
                <a:schemeClr val="dk1"/>
              </a:solidFill>
              <a:latin typeface="Calibri"/>
              <a:ea typeface="Calibri"/>
              <a:cs typeface="Calibri"/>
              <a:sym typeface="Calibri"/>
            </a:endParaRPr>
          </a:p>
        </p:txBody>
      </p:sp>
      <p:sp>
        <p:nvSpPr>
          <p:cNvPr id="42" name="Google Shape;42;p2"/>
          <p:cNvSpPr/>
          <p:nvPr/>
        </p:nvSpPr>
        <p:spPr>
          <a:xfrm>
            <a:off x="6816519" y="7251700"/>
            <a:ext cx="10754011" cy="27389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Welcome to the world of fantasy! Join us on a journey to explore the mystical creatures, enchanted lands, and magical wonders that exist beyond our reality. Discover the wonders and secrets of this exciting realm and unlock the power of imagination.</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57" name="Shape 557"/>
        <p:cNvGrpSpPr/>
        <p:nvPr/>
      </p:nvGrpSpPr>
      <p:grpSpPr>
        <a:xfrm>
          <a:off x="0" y="0"/>
          <a:ext cx="0" cy="0"/>
          <a:chOff x="0" y="0"/>
          <a:chExt cx="0" cy="0"/>
        </a:xfrm>
      </p:grpSpPr>
      <p:pic>
        <p:nvPicPr>
          <p:cNvPr descr=" " id="558" name="Google Shape;558;p20"/>
          <p:cNvPicPr preferRelativeResize="0"/>
          <p:nvPr/>
        </p:nvPicPr>
        <p:blipFill rotWithShape="1">
          <a:blip r:embed="rId3">
            <a:alphaModFix/>
          </a:blip>
          <a:srcRect b="0" l="0" r="0" t="0"/>
          <a:stretch/>
        </p:blipFill>
        <p:spPr>
          <a:xfrm>
            <a:off x="749394" y="10007600"/>
            <a:ext cx="5296562" cy="3318371"/>
          </a:xfrm>
          <a:prstGeom prst="rect">
            <a:avLst/>
          </a:prstGeom>
          <a:noFill/>
          <a:ln>
            <a:noFill/>
          </a:ln>
        </p:spPr>
      </p:pic>
      <p:pic>
        <p:nvPicPr>
          <p:cNvPr descr=" " id="559" name="Google Shape;559;p20"/>
          <p:cNvPicPr preferRelativeResize="0"/>
          <p:nvPr/>
        </p:nvPicPr>
        <p:blipFill rotWithShape="1">
          <a:blip r:embed="rId4">
            <a:alphaModFix/>
          </a:blip>
          <a:srcRect b="0" l="0" r="0" t="0"/>
          <a:stretch/>
        </p:blipFill>
        <p:spPr>
          <a:xfrm>
            <a:off x="21211651" y="0"/>
            <a:ext cx="3175397" cy="3125415"/>
          </a:xfrm>
          <a:prstGeom prst="rect">
            <a:avLst/>
          </a:prstGeom>
          <a:noFill/>
          <a:ln>
            <a:noFill/>
          </a:ln>
        </p:spPr>
      </p:pic>
      <p:pic>
        <p:nvPicPr>
          <p:cNvPr descr=" " id="560" name="Google Shape;560;p20"/>
          <p:cNvPicPr preferRelativeResize="0"/>
          <p:nvPr/>
        </p:nvPicPr>
        <p:blipFill rotWithShape="1">
          <a:blip r:embed="rId5">
            <a:alphaModFix/>
          </a:blip>
          <a:srcRect b="0" l="0" r="0" t="0"/>
          <a:stretch/>
        </p:blipFill>
        <p:spPr>
          <a:xfrm>
            <a:off x="749394" y="1739900"/>
            <a:ext cx="1114611" cy="999306"/>
          </a:xfrm>
          <a:prstGeom prst="rect">
            <a:avLst/>
          </a:prstGeom>
          <a:noFill/>
          <a:ln>
            <a:noFill/>
          </a:ln>
        </p:spPr>
      </p:pic>
      <p:pic>
        <p:nvPicPr>
          <p:cNvPr descr=" " id="561" name="Google Shape;561;p20"/>
          <p:cNvPicPr preferRelativeResize="0"/>
          <p:nvPr/>
        </p:nvPicPr>
        <p:blipFill rotWithShape="1">
          <a:blip r:embed="rId6">
            <a:alphaModFix/>
          </a:blip>
          <a:srcRect b="0" l="0" r="0" t="0"/>
          <a:stretch/>
        </p:blipFill>
        <p:spPr>
          <a:xfrm>
            <a:off x="20779797" y="10007600"/>
            <a:ext cx="2590814" cy="2824783"/>
          </a:xfrm>
          <a:prstGeom prst="rect">
            <a:avLst/>
          </a:prstGeom>
          <a:noFill/>
          <a:ln>
            <a:noFill/>
          </a:ln>
        </p:spPr>
      </p:pic>
      <p:sp>
        <p:nvSpPr>
          <p:cNvPr id="562" name="Google Shape;562;p20"/>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63" name="Google Shape;563;p20"/>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564" name="Google Shape;564;p20"/>
          <p:cNvPicPr preferRelativeResize="0"/>
          <p:nvPr/>
        </p:nvPicPr>
        <p:blipFill rotWithShape="1">
          <a:blip r:embed="rId8">
            <a:alphaModFix/>
          </a:blip>
          <a:srcRect b="0" l="0" r="0" t="0"/>
          <a:stretch/>
        </p:blipFill>
        <p:spPr>
          <a:xfrm>
            <a:off x="508063" y="3911600"/>
            <a:ext cx="14479810" cy="7861300"/>
          </a:xfrm>
          <a:prstGeom prst="rect">
            <a:avLst/>
          </a:prstGeom>
          <a:noFill/>
          <a:ln>
            <a:noFill/>
          </a:ln>
        </p:spPr>
      </p:pic>
      <p:pic>
        <p:nvPicPr>
          <p:cNvPr descr=" " id="565" name="Google Shape;565;p20"/>
          <p:cNvPicPr preferRelativeResize="0"/>
          <p:nvPr/>
        </p:nvPicPr>
        <p:blipFill rotWithShape="1">
          <a:blip r:embed="rId9">
            <a:alphaModFix/>
          </a:blip>
          <a:srcRect b="0" l="0" r="0" t="0"/>
          <a:stretch/>
        </p:blipFill>
        <p:spPr>
          <a:xfrm>
            <a:off x="5429929" y="946150"/>
            <a:ext cx="13514489" cy="1879600"/>
          </a:xfrm>
          <a:prstGeom prst="rect">
            <a:avLst/>
          </a:prstGeom>
          <a:noFill/>
          <a:ln>
            <a:noFill/>
          </a:ln>
        </p:spPr>
      </p:pic>
      <p:sp>
        <p:nvSpPr>
          <p:cNvPr id="566" name="Google Shape;566;p20"/>
          <p:cNvSpPr/>
          <p:nvPr/>
        </p:nvSpPr>
        <p:spPr>
          <a:xfrm>
            <a:off x="6192024" y="1250950"/>
            <a:ext cx="12329008"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Marcellus"/>
              <a:buNone/>
            </a:pPr>
            <a:r>
              <a:rPr b="0" i="0" lang="en-US" sz="8000" u="none" cap="none" strike="noStrike">
                <a:solidFill>
                  <a:srgbClr val="272727"/>
                </a:solidFill>
                <a:latin typeface="Marcellus"/>
                <a:ea typeface="Marcellus"/>
                <a:cs typeface="Marcellus"/>
                <a:sym typeface="Marcellus"/>
              </a:rPr>
              <a:t>Fantasy Realm at a Glance</a:t>
            </a:r>
            <a:endParaRPr b="0" i="0" sz="8000" u="none" cap="none" strike="noStrike">
              <a:solidFill>
                <a:schemeClr val="dk1"/>
              </a:solidFill>
              <a:latin typeface="Calibri"/>
              <a:ea typeface="Calibri"/>
              <a:cs typeface="Calibri"/>
              <a:sym typeface="Calibri"/>
            </a:endParaRPr>
          </a:p>
        </p:txBody>
      </p:sp>
      <p:sp>
        <p:nvSpPr>
          <p:cNvPr id="567" name="Google Shape;567;p20"/>
          <p:cNvSpPr/>
          <p:nvPr/>
        </p:nvSpPr>
        <p:spPr>
          <a:xfrm>
            <a:off x="16118315" y="3663950"/>
            <a:ext cx="6935067"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20"/>
          <p:cNvSpPr/>
          <p:nvPr/>
        </p:nvSpPr>
        <p:spPr>
          <a:xfrm>
            <a:off x="16118315" y="3663950"/>
            <a:ext cx="6935067"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20"/>
          <p:cNvSpPr/>
          <p:nvPr/>
        </p:nvSpPr>
        <p:spPr>
          <a:xfrm>
            <a:off x="16118315" y="3663950"/>
            <a:ext cx="7138292"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The Enchanted Forest</a:t>
            </a:r>
            <a:endParaRPr b="0" i="0" sz="4800" u="none" cap="none" strike="noStrike">
              <a:solidFill>
                <a:schemeClr val="dk1"/>
              </a:solidFill>
              <a:latin typeface="Calibri"/>
              <a:ea typeface="Calibri"/>
              <a:cs typeface="Calibri"/>
              <a:sym typeface="Calibri"/>
            </a:endParaRPr>
          </a:p>
        </p:txBody>
      </p:sp>
      <p:sp>
        <p:nvSpPr>
          <p:cNvPr id="570" name="Google Shape;570;p20"/>
          <p:cNvSpPr/>
          <p:nvPr/>
        </p:nvSpPr>
        <p:spPr>
          <a:xfrm>
            <a:off x="16118315" y="4527550"/>
            <a:ext cx="7070550"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magical forest filled with talking animals and enchanted creatures.</a:t>
            </a:r>
            <a:endParaRPr b="0" i="0" sz="3200" u="none" cap="none" strike="noStrike">
              <a:solidFill>
                <a:schemeClr val="dk1"/>
              </a:solidFill>
              <a:latin typeface="Calibri"/>
              <a:ea typeface="Calibri"/>
              <a:cs typeface="Calibri"/>
              <a:sym typeface="Calibri"/>
            </a:endParaRPr>
          </a:p>
        </p:txBody>
      </p:sp>
      <p:sp>
        <p:nvSpPr>
          <p:cNvPr id="571" name="Google Shape;571;p20"/>
          <p:cNvSpPr/>
          <p:nvPr/>
        </p:nvSpPr>
        <p:spPr>
          <a:xfrm>
            <a:off x="16118315" y="6832600"/>
            <a:ext cx="6935067"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2" name="Google Shape;572;p20"/>
          <p:cNvSpPr/>
          <p:nvPr/>
        </p:nvSpPr>
        <p:spPr>
          <a:xfrm>
            <a:off x="16118315" y="6832600"/>
            <a:ext cx="6935067"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20"/>
          <p:cNvSpPr/>
          <p:nvPr/>
        </p:nvSpPr>
        <p:spPr>
          <a:xfrm>
            <a:off x="16118315" y="6832600"/>
            <a:ext cx="7138292"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The Crystal Caves</a:t>
            </a:r>
            <a:endParaRPr b="0" i="0" sz="4800" u="none" cap="none" strike="noStrike">
              <a:solidFill>
                <a:schemeClr val="dk1"/>
              </a:solidFill>
              <a:latin typeface="Calibri"/>
              <a:ea typeface="Calibri"/>
              <a:cs typeface="Calibri"/>
              <a:sym typeface="Calibri"/>
            </a:endParaRPr>
          </a:p>
        </p:txBody>
      </p:sp>
      <p:sp>
        <p:nvSpPr>
          <p:cNvPr id="574" name="Google Shape;574;p20"/>
          <p:cNvSpPr/>
          <p:nvPr/>
        </p:nvSpPr>
        <p:spPr>
          <a:xfrm>
            <a:off x="16118315" y="7696200"/>
            <a:ext cx="7070550"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network of underground caves filled with precious gems and crystals.</a:t>
            </a:r>
            <a:endParaRPr b="0" i="0" sz="3200" u="none" cap="none" strike="noStrike">
              <a:solidFill>
                <a:schemeClr val="dk1"/>
              </a:solidFill>
              <a:latin typeface="Calibri"/>
              <a:ea typeface="Calibri"/>
              <a:cs typeface="Calibri"/>
              <a:sym typeface="Calibri"/>
            </a:endParaRPr>
          </a:p>
        </p:txBody>
      </p:sp>
      <p:sp>
        <p:nvSpPr>
          <p:cNvPr id="575" name="Google Shape;575;p20"/>
          <p:cNvSpPr/>
          <p:nvPr/>
        </p:nvSpPr>
        <p:spPr>
          <a:xfrm>
            <a:off x="16118315" y="9994900"/>
            <a:ext cx="6935067"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6" name="Google Shape;576;p20"/>
          <p:cNvSpPr/>
          <p:nvPr/>
        </p:nvSpPr>
        <p:spPr>
          <a:xfrm>
            <a:off x="16118315" y="9994900"/>
            <a:ext cx="6935067" cy="1905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7" name="Google Shape;577;p20"/>
          <p:cNvSpPr/>
          <p:nvPr/>
        </p:nvSpPr>
        <p:spPr>
          <a:xfrm>
            <a:off x="16118315" y="9994900"/>
            <a:ext cx="7138292"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The Dragon's Lair</a:t>
            </a:r>
            <a:endParaRPr b="0" i="0" sz="4800" u="none" cap="none" strike="noStrike">
              <a:solidFill>
                <a:schemeClr val="dk1"/>
              </a:solidFill>
              <a:latin typeface="Calibri"/>
              <a:ea typeface="Calibri"/>
              <a:cs typeface="Calibri"/>
              <a:sym typeface="Calibri"/>
            </a:endParaRPr>
          </a:p>
        </p:txBody>
      </p:sp>
      <p:sp>
        <p:nvSpPr>
          <p:cNvPr id="578" name="Google Shape;578;p20"/>
          <p:cNvSpPr/>
          <p:nvPr/>
        </p:nvSpPr>
        <p:spPr>
          <a:xfrm>
            <a:off x="16118315" y="10858500"/>
            <a:ext cx="7070550"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dangerous and mysterious place where dragons reside.</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83" name="Shape 583"/>
        <p:cNvGrpSpPr/>
        <p:nvPr/>
      </p:nvGrpSpPr>
      <p:grpSpPr>
        <a:xfrm>
          <a:off x="0" y="0"/>
          <a:ext cx="0" cy="0"/>
          <a:chOff x="0" y="0"/>
          <a:chExt cx="0" cy="0"/>
        </a:xfrm>
      </p:grpSpPr>
      <p:pic>
        <p:nvPicPr>
          <p:cNvPr descr=" " id="584" name="Google Shape;584;p21"/>
          <p:cNvPicPr preferRelativeResize="0"/>
          <p:nvPr/>
        </p:nvPicPr>
        <p:blipFill rotWithShape="1">
          <a:blip r:embed="rId3">
            <a:alphaModFix/>
          </a:blip>
          <a:srcRect b="0" l="0" r="0" t="0"/>
          <a:stretch/>
        </p:blipFill>
        <p:spPr>
          <a:xfrm>
            <a:off x="292137" y="0"/>
            <a:ext cx="3048521" cy="3871788"/>
          </a:xfrm>
          <a:prstGeom prst="rect">
            <a:avLst/>
          </a:prstGeom>
          <a:noFill/>
          <a:ln>
            <a:noFill/>
          </a:ln>
        </p:spPr>
      </p:pic>
      <p:pic>
        <p:nvPicPr>
          <p:cNvPr descr=" " id="585" name="Google Shape;585;p21"/>
          <p:cNvPicPr preferRelativeResize="0"/>
          <p:nvPr/>
        </p:nvPicPr>
        <p:blipFill rotWithShape="1">
          <a:blip r:embed="rId4">
            <a:alphaModFix/>
          </a:blip>
          <a:srcRect b="0" l="0" r="0" t="0"/>
          <a:stretch/>
        </p:blipFill>
        <p:spPr>
          <a:xfrm>
            <a:off x="21605400" y="9842500"/>
            <a:ext cx="2393517" cy="3457550"/>
          </a:xfrm>
          <a:prstGeom prst="rect">
            <a:avLst/>
          </a:prstGeom>
          <a:noFill/>
          <a:ln>
            <a:noFill/>
          </a:ln>
        </p:spPr>
      </p:pic>
      <p:pic>
        <p:nvPicPr>
          <p:cNvPr descr=" " id="586" name="Google Shape;586;p21"/>
          <p:cNvPicPr preferRelativeResize="0"/>
          <p:nvPr/>
        </p:nvPicPr>
        <p:blipFill rotWithShape="1">
          <a:blip r:embed="rId5">
            <a:alphaModFix/>
          </a:blip>
          <a:srcRect b="0" l="0" r="0" t="0"/>
          <a:stretch/>
        </p:blipFill>
        <p:spPr>
          <a:xfrm>
            <a:off x="266733" y="11074400"/>
            <a:ext cx="1819378" cy="1819151"/>
          </a:xfrm>
          <a:prstGeom prst="rect">
            <a:avLst/>
          </a:prstGeom>
          <a:noFill/>
          <a:ln>
            <a:noFill/>
          </a:ln>
        </p:spPr>
      </p:pic>
      <p:pic>
        <p:nvPicPr>
          <p:cNvPr descr=" " id="587" name="Google Shape;587;p21"/>
          <p:cNvPicPr preferRelativeResize="0"/>
          <p:nvPr/>
        </p:nvPicPr>
        <p:blipFill rotWithShape="1">
          <a:blip r:embed="rId6">
            <a:alphaModFix/>
          </a:blip>
          <a:srcRect b="0" l="0" r="0" t="0"/>
          <a:stretch/>
        </p:blipFill>
        <p:spPr>
          <a:xfrm>
            <a:off x="21658880" y="358279"/>
            <a:ext cx="1445376" cy="1389683"/>
          </a:xfrm>
          <a:prstGeom prst="rect">
            <a:avLst/>
          </a:prstGeom>
          <a:noFill/>
          <a:ln>
            <a:noFill/>
          </a:ln>
        </p:spPr>
      </p:pic>
      <p:pic>
        <p:nvPicPr>
          <p:cNvPr descr=" " id="588" name="Google Shape;588;p21"/>
          <p:cNvPicPr preferRelativeResize="0"/>
          <p:nvPr/>
        </p:nvPicPr>
        <p:blipFill rotWithShape="1">
          <a:blip r:embed="rId7">
            <a:alphaModFix/>
          </a:blip>
          <a:srcRect b="0" l="0" r="0" t="0"/>
          <a:stretch/>
        </p:blipFill>
        <p:spPr>
          <a:xfrm>
            <a:off x="22175942" y="2080295"/>
            <a:ext cx="1446951" cy="1390600"/>
          </a:xfrm>
          <a:prstGeom prst="rect">
            <a:avLst/>
          </a:prstGeom>
          <a:noFill/>
          <a:ln>
            <a:noFill/>
          </a:ln>
        </p:spPr>
      </p:pic>
      <p:sp>
        <p:nvSpPr>
          <p:cNvPr id="589" name="Google Shape;589;p21"/>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90" name="Google Shape;590;p21"/>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591" name="Google Shape;591;p21"/>
          <p:cNvPicPr preferRelativeResize="0"/>
          <p:nvPr/>
        </p:nvPicPr>
        <p:blipFill rotWithShape="1">
          <a:blip r:embed="rId9">
            <a:alphaModFix/>
          </a:blip>
          <a:srcRect b="0" l="0" r="0" t="0"/>
          <a:stretch/>
        </p:blipFill>
        <p:spPr>
          <a:xfrm>
            <a:off x="3156344" y="571500"/>
            <a:ext cx="6401600" cy="1879600"/>
          </a:xfrm>
          <a:prstGeom prst="rect">
            <a:avLst/>
          </a:prstGeom>
          <a:noFill/>
          <a:ln>
            <a:noFill/>
          </a:ln>
        </p:spPr>
      </p:pic>
      <p:sp>
        <p:nvSpPr>
          <p:cNvPr id="592" name="Google Shape;592;p21"/>
          <p:cNvSpPr/>
          <p:nvPr/>
        </p:nvSpPr>
        <p:spPr>
          <a:xfrm>
            <a:off x="3918440" y="876300"/>
            <a:ext cx="5216119"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Marcellus"/>
              <a:buNone/>
            </a:pPr>
            <a:r>
              <a:rPr b="0" i="0" lang="en-US" sz="8000" u="none" cap="none" strike="noStrike">
                <a:solidFill>
                  <a:srgbClr val="272727"/>
                </a:solidFill>
                <a:latin typeface="Marcellus"/>
                <a:ea typeface="Marcellus"/>
                <a:cs typeface="Marcellus"/>
                <a:sym typeface="Marcellus"/>
              </a:rPr>
              <a:t>The Graph</a:t>
            </a:r>
            <a:endParaRPr b="0" i="0" sz="8000" u="none" cap="none" strike="noStrike">
              <a:solidFill>
                <a:schemeClr val="dk1"/>
              </a:solidFill>
              <a:latin typeface="Calibri"/>
              <a:ea typeface="Calibri"/>
              <a:cs typeface="Calibri"/>
              <a:sym typeface="Calibri"/>
            </a:endParaRPr>
          </a:p>
        </p:txBody>
      </p:sp>
      <p:pic>
        <p:nvPicPr>
          <p:cNvPr descr=" " id="593" name="Google Shape;593;p21"/>
          <p:cNvPicPr preferRelativeResize="0"/>
          <p:nvPr/>
        </p:nvPicPr>
        <p:blipFill rotWithShape="1">
          <a:blip r:embed="rId10">
            <a:alphaModFix/>
          </a:blip>
          <a:srcRect b="0" l="0" r="0" t="0"/>
          <a:stretch/>
        </p:blipFill>
        <p:spPr>
          <a:xfrm>
            <a:off x="3010276" y="3162300"/>
            <a:ext cx="18366496" cy="9258300"/>
          </a:xfrm>
          <a:prstGeom prst="rect">
            <a:avLst/>
          </a:prstGeom>
          <a:noFill/>
          <a:ln>
            <a:noFill/>
          </a:ln>
        </p:spPr>
      </p:pic>
      <p:pic>
        <p:nvPicPr>
          <p:cNvPr descr=" " id="594" name="Google Shape;594;p21"/>
          <p:cNvPicPr preferRelativeResize="0"/>
          <p:nvPr/>
        </p:nvPicPr>
        <p:blipFill rotWithShape="1">
          <a:blip r:embed="rId10">
            <a:alphaModFix/>
          </a:blip>
          <a:srcRect b="0" l="0" r="0" t="0"/>
          <a:stretch/>
        </p:blipFill>
        <p:spPr>
          <a:xfrm>
            <a:off x="3010276" y="3162300"/>
            <a:ext cx="18366496" cy="9258300"/>
          </a:xfrm>
          <a:prstGeom prst="rect">
            <a:avLst/>
          </a:prstGeom>
          <a:noFill/>
          <a:ln>
            <a:noFill/>
          </a:ln>
        </p:spPr>
      </p:pic>
      <p:sp>
        <p:nvSpPr>
          <p:cNvPr id="595" name="Google Shape;595;p21"/>
          <p:cNvSpPr/>
          <p:nvPr/>
        </p:nvSpPr>
        <p:spPr>
          <a:xfrm>
            <a:off x="3010276" y="3162300"/>
            <a:ext cx="18366496" cy="902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6" name="Google Shape;596;p21"/>
          <p:cNvSpPr/>
          <p:nvPr/>
        </p:nvSpPr>
        <p:spPr>
          <a:xfrm>
            <a:off x="3010276" y="3162300"/>
            <a:ext cx="18366496"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21"/>
          <p:cNvSpPr/>
          <p:nvPr/>
        </p:nvSpPr>
        <p:spPr>
          <a:xfrm>
            <a:off x="2874793" y="3162300"/>
            <a:ext cx="643547" cy="7450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12</a:t>
            </a:r>
            <a:endParaRPr b="0" i="0" sz="3200" u="none" cap="none" strike="noStrike">
              <a:solidFill>
                <a:schemeClr val="dk1"/>
              </a:solidFill>
              <a:latin typeface="Calibri"/>
              <a:ea typeface="Calibri"/>
              <a:cs typeface="Calibri"/>
              <a:sym typeface="Calibri"/>
            </a:endParaRPr>
          </a:p>
        </p:txBody>
      </p:sp>
      <p:pic>
        <p:nvPicPr>
          <p:cNvPr descr=" " id="598" name="Google Shape;598;p21"/>
          <p:cNvPicPr preferRelativeResize="0"/>
          <p:nvPr/>
        </p:nvPicPr>
        <p:blipFill rotWithShape="1">
          <a:blip r:embed="rId11">
            <a:alphaModFix/>
          </a:blip>
          <a:srcRect b="0" l="0" r="0" t="0"/>
          <a:stretch/>
        </p:blipFill>
        <p:spPr>
          <a:xfrm>
            <a:off x="3619952" y="3467100"/>
            <a:ext cx="17756819" cy="1"/>
          </a:xfrm>
          <a:prstGeom prst="rect">
            <a:avLst/>
          </a:prstGeom>
          <a:noFill/>
          <a:ln>
            <a:noFill/>
          </a:ln>
        </p:spPr>
      </p:pic>
      <p:pic>
        <p:nvPicPr>
          <p:cNvPr descr=" " id="599" name="Google Shape;599;p21"/>
          <p:cNvPicPr preferRelativeResize="0"/>
          <p:nvPr/>
        </p:nvPicPr>
        <p:blipFill rotWithShape="1">
          <a:blip r:embed="rId12">
            <a:alphaModFix/>
          </a:blip>
          <a:srcRect b="0" l="0" r="0" t="0"/>
          <a:stretch/>
        </p:blipFill>
        <p:spPr>
          <a:xfrm>
            <a:off x="3619952" y="3454400"/>
            <a:ext cx="17756819" cy="12700"/>
          </a:xfrm>
          <a:prstGeom prst="rect">
            <a:avLst/>
          </a:prstGeom>
          <a:noFill/>
          <a:ln>
            <a:noFill/>
          </a:ln>
        </p:spPr>
      </p:pic>
      <p:sp>
        <p:nvSpPr>
          <p:cNvPr id="600" name="Google Shape;600;p21"/>
          <p:cNvSpPr/>
          <p:nvPr/>
        </p:nvSpPr>
        <p:spPr>
          <a:xfrm>
            <a:off x="3010276" y="4565650"/>
            <a:ext cx="18366496"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21"/>
          <p:cNvSpPr/>
          <p:nvPr/>
        </p:nvSpPr>
        <p:spPr>
          <a:xfrm>
            <a:off x="2874793" y="4565650"/>
            <a:ext cx="643547" cy="7450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10</a:t>
            </a:r>
            <a:endParaRPr b="0" i="0" sz="3200" u="none" cap="none" strike="noStrike">
              <a:solidFill>
                <a:schemeClr val="dk1"/>
              </a:solidFill>
              <a:latin typeface="Calibri"/>
              <a:ea typeface="Calibri"/>
              <a:cs typeface="Calibri"/>
              <a:sym typeface="Calibri"/>
            </a:endParaRPr>
          </a:p>
        </p:txBody>
      </p:sp>
      <p:pic>
        <p:nvPicPr>
          <p:cNvPr descr=" " id="602" name="Google Shape;602;p21"/>
          <p:cNvPicPr preferRelativeResize="0"/>
          <p:nvPr/>
        </p:nvPicPr>
        <p:blipFill rotWithShape="1">
          <a:blip r:embed="rId11">
            <a:alphaModFix/>
          </a:blip>
          <a:srcRect b="0" l="0" r="0" t="0"/>
          <a:stretch/>
        </p:blipFill>
        <p:spPr>
          <a:xfrm>
            <a:off x="3619952" y="4870450"/>
            <a:ext cx="17756819" cy="1"/>
          </a:xfrm>
          <a:prstGeom prst="rect">
            <a:avLst/>
          </a:prstGeom>
          <a:noFill/>
          <a:ln>
            <a:noFill/>
          </a:ln>
        </p:spPr>
      </p:pic>
      <p:pic>
        <p:nvPicPr>
          <p:cNvPr descr=" " id="603" name="Google Shape;603;p21"/>
          <p:cNvPicPr preferRelativeResize="0"/>
          <p:nvPr/>
        </p:nvPicPr>
        <p:blipFill rotWithShape="1">
          <a:blip r:embed="rId13">
            <a:alphaModFix/>
          </a:blip>
          <a:srcRect b="0" l="0" r="0" t="0"/>
          <a:stretch/>
        </p:blipFill>
        <p:spPr>
          <a:xfrm>
            <a:off x="3619952" y="4857750"/>
            <a:ext cx="17756819" cy="12700"/>
          </a:xfrm>
          <a:prstGeom prst="rect">
            <a:avLst/>
          </a:prstGeom>
          <a:noFill/>
          <a:ln>
            <a:noFill/>
          </a:ln>
        </p:spPr>
      </p:pic>
      <p:sp>
        <p:nvSpPr>
          <p:cNvPr id="604" name="Google Shape;604;p21"/>
          <p:cNvSpPr/>
          <p:nvPr/>
        </p:nvSpPr>
        <p:spPr>
          <a:xfrm>
            <a:off x="3010276" y="5969000"/>
            <a:ext cx="18366496"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21"/>
          <p:cNvSpPr/>
          <p:nvPr/>
        </p:nvSpPr>
        <p:spPr>
          <a:xfrm>
            <a:off x="2874793" y="5969000"/>
            <a:ext cx="643547" cy="7450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8</a:t>
            </a:r>
            <a:endParaRPr b="0" i="0" sz="3200" u="none" cap="none" strike="noStrike">
              <a:solidFill>
                <a:schemeClr val="dk1"/>
              </a:solidFill>
              <a:latin typeface="Calibri"/>
              <a:ea typeface="Calibri"/>
              <a:cs typeface="Calibri"/>
              <a:sym typeface="Calibri"/>
            </a:endParaRPr>
          </a:p>
        </p:txBody>
      </p:sp>
      <p:pic>
        <p:nvPicPr>
          <p:cNvPr descr=" " id="606" name="Google Shape;606;p21"/>
          <p:cNvPicPr preferRelativeResize="0"/>
          <p:nvPr/>
        </p:nvPicPr>
        <p:blipFill rotWithShape="1">
          <a:blip r:embed="rId11">
            <a:alphaModFix/>
          </a:blip>
          <a:srcRect b="0" l="0" r="0" t="0"/>
          <a:stretch/>
        </p:blipFill>
        <p:spPr>
          <a:xfrm>
            <a:off x="3619952" y="6273800"/>
            <a:ext cx="17756819" cy="1"/>
          </a:xfrm>
          <a:prstGeom prst="rect">
            <a:avLst/>
          </a:prstGeom>
          <a:noFill/>
          <a:ln>
            <a:noFill/>
          </a:ln>
        </p:spPr>
      </p:pic>
      <p:pic>
        <p:nvPicPr>
          <p:cNvPr descr=" " id="607" name="Google Shape;607;p21"/>
          <p:cNvPicPr preferRelativeResize="0"/>
          <p:nvPr/>
        </p:nvPicPr>
        <p:blipFill rotWithShape="1">
          <a:blip r:embed="rId12">
            <a:alphaModFix/>
          </a:blip>
          <a:srcRect b="0" l="0" r="0" t="0"/>
          <a:stretch/>
        </p:blipFill>
        <p:spPr>
          <a:xfrm>
            <a:off x="3619952" y="6261100"/>
            <a:ext cx="17756819" cy="12700"/>
          </a:xfrm>
          <a:prstGeom prst="rect">
            <a:avLst/>
          </a:prstGeom>
          <a:noFill/>
          <a:ln>
            <a:noFill/>
          </a:ln>
        </p:spPr>
      </p:pic>
      <p:sp>
        <p:nvSpPr>
          <p:cNvPr id="608" name="Google Shape;608;p21"/>
          <p:cNvSpPr/>
          <p:nvPr/>
        </p:nvSpPr>
        <p:spPr>
          <a:xfrm>
            <a:off x="3010276" y="7372350"/>
            <a:ext cx="18366496"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21"/>
          <p:cNvSpPr/>
          <p:nvPr/>
        </p:nvSpPr>
        <p:spPr>
          <a:xfrm>
            <a:off x="2874793" y="7372350"/>
            <a:ext cx="643547" cy="7450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6</a:t>
            </a:r>
            <a:endParaRPr b="0" i="0" sz="3200" u="none" cap="none" strike="noStrike">
              <a:solidFill>
                <a:schemeClr val="dk1"/>
              </a:solidFill>
              <a:latin typeface="Calibri"/>
              <a:ea typeface="Calibri"/>
              <a:cs typeface="Calibri"/>
              <a:sym typeface="Calibri"/>
            </a:endParaRPr>
          </a:p>
        </p:txBody>
      </p:sp>
      <p:pic>
        <p:nvPicPr>
          <p:cNvPr descr=" " id="610" name="Google Shape;610;p21"/>
          <p:cNvPicPr preferRelativeResize="0"/>
          <p:nvPr/>
        </p:nvPicPr>
        <p:blipFill rotWithShape="1">
          <a:blip r:embed="rId11">
            <a:alphaModFix/>
          </a:blip>
          <a:srcRect b="0" l="0" r="0" t="0"/>
          <a:stretch/>
        </p:blipFill>
        <p:spPr>
          <a:xfrm>
            <a:off x="3619952" y="7677150"/>
            <a:ext cx="17756819" cy="1"/>
          </a:xfrm>
          <a:prstGeom prst="rect">
            <a:avLst/>
          </a:prstGeom>
          <a:noFill/>
          <a:ln>
            <a:noFill/>
          </a:ln>
        </p:spPr>
      </p:pic>
      <p:pic>
        <p:nvPicPr>
          <p:cNvPr descr=" " id="611" name="Google Shape;611;p21"/>
          <p:cNvPicPr preferRelativeResize="0"/>
          <p:nvPr/>
        </p:nvPicPr>
        <p:blipFill rotWithShape="1">
          <a:blip r:embed="rId13">
            <a:alphaModFix/>
          </a:blip>
          <a:srcRect b="0" l="0" r="0" t="0"/>
          <a:stretch/>
        </p:blipFill>
        <p:spPr>
          <a:xfrm>
            <a:off x="3619952" y="7664450"/>
            <a:ext cx="17756819" cy="12700"/>
          </a:xfrm>
          <a:prstGeom prst="rect">
            <a:avLst/>
          </a:prstGeom>
          <a:noFill/>
          <a:ln>
            <a:noFill/>
          </a:ln>
        </p:spPr>
      </p:pic>
      <p:sp>
        <p:nvSpPr>
          <p:cNvPr id="612" name="Google Shape;612;p21"/>
          <p:cNvSpPr/>
          <p:nvPr/>
        </p:nvSpPr>
        <p:spPr>
          <a:xfrm>
            <a:off x="3010276" y="8775700"/>
            <a:ext cx="18366496"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21"/>
          <p:cNvSpPr/>
          <p:nvPr/>
        </p:nvSpPr>
        <p:spPr>
          <a:xfrm>
            <a:off x="2874793" y="8775700"/>
            <a:ext cx="643547" cy="7450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4</a:t>
            </a:r>
            <a:endParaRPr b="0" i="0" sz="3200" u="none" cap="none" strike="noStrike">
              <a:solidFill>
                <a:schemeClr val="dk1"/>
              </a:solidFill>
              <a:latin typeface="Calibri"/>
              <a:ea typeface="Calibri"/>
              <a:cs typeface="Calibri"/>
              <a:sym typeface="Calibri"/>
            </a:endParaRPr>
          </a:p>
        </p:txBody>
      </p:sp>
      <p:pic>
        <p:nvPicPr>
          <p:cNvPr descr=" " id="614" name="Google Shape;614;p21"/>
          <p:cNvPicPr preferRelativeResize="0"/>
          <p:nvPr/>
        </p:nvPicPr>
        <p:blipFill rotWithShape="1">
          <a:blip r:embed="rId11">
            <a:alphaModFix/>
          </a:blip>
          <a:srcRect b="0" l="0" r="0" t="0"/>
          <a:stretch/>
        </p:blipFill>
        <p:spPr>
          <a:xfrm>
            <a:off x="3619952" y="9080500"/>
            <a:ext cx="17756819" cy="1"/>
          </a:xfrm>
          <a:prstGeom prst="rect">
            <a:avLst/>
          </a:prstGeom>
          <a:noFill/>
          <a:ln>
            <a:noFill/>
          </a:ln>
        </p:spPr>
      </p:pic>
      <p:pic>
        <p:nvPicPr>
          <p:cNvPr descr=" " id="615" name="Google Shape;615;p21"/>
          <p:cNvPicPr preferRelativeResize="0"/>
          <p:nvPr/>
        </p:nvPicPr>
        <p:blipFill rotWithShape="1">
          <a:blip r:embed="rId12">
            <a:alphaModFix/>
          </a:blip>
          <a:srcRect b="0" l="0" r="0" t="0"/>
          <a:stretch/>
        </p:blipFill>
        <p:spPr>
          <a:xfrm>
            <a:off x="3619952" y="9067800"/>
            <a:ext cx="17756819" cy="12700"/>
          </a:xfrm>
          <a:prstGeom prst="rect">
            <a:avLst/>
          </a:prstGeom>
          <a:noFill/>
          <a:ln>
            <a:noFill/>
          </a:ln>
        </p:spPr>
      </p:pic>
      <p:sp>
        <p:nvSpPr>
          <p:cNvPr id="616" name="Google Shape;616;p21"/>
          <p:cNvSpPr/>
          <p:nvPr/>
        </p:nvSpPr>
        <p:spPr>
          <a:xfrm>
            <a:off x="3010276" y="10179050"/>
            <a:ext cx="18366496"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21"/>
          <p:cNvSpPr/>
          <p:nvPr/>
        </p:nvSpPr>
        <p:spPr>
          <a:xfrm>
            <a:off x="2874793" y="10179050"/>
            <a:ext cx="643547" cy="7450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2</a:t>
            </a:r>
            <a:endParaRPr b="0" i="0" sz="3200" u="none" cap="none" strike="noStrike">
              <a:solidFill>
                <a:schemeClr val="dk1"/>
              </a:solidFill>
              <a:latin typeface="Calibri"/>
              <a:ea typeface="Calibri"/>
              <a:cs typeface="Calibri"/>
              <a:sym typeface="Calibri"/>
            </a:endParaRPr>
          </a:p>
        </p:txBody>
      </p:sp>
      <p:pic>
        <p:nvPicPr>
          <p:cNvPr descr=" " id="618" name="Google Shape;618;p21"/>
          <p:cNvPicPr preferRelativeResize="0"/>
          <p:nvPr/>
        </p:nvPicPr>
        <p:blipFill rotWithShape="1">
          <a:blip r:embed="rId11">
            <a:alphaModFix/>
          </a:blip>
          <a:srcRect b="0" l="0" r="0" t="0"/>
          <a:stretch/>
        </p:blipFill>
        <p:spPr>
          <a:xfrm>
            <a:off x="3619952" y="10483850"/>
            <a:ext cx="17756819" cy="1"/>
          </a:xfrm>
          <a:prstGeom prst="rect">
            <a:avLst/>
          </a:prstGeom>
          <a:noFill/>
          <a:ln>
            <a:noFill/>
          </a:ln>
        </p:spPr>
      </p:pic>
      <p:pic>
        <p:nvPicPr>
          <p:cNvPr descr=" " id="619" name="Google Shape;619;p21"/>
          <p:cNvPicPr preferRelativeResize="0"/>
          <p:nvPr/>
        </p:nvPicPr>
        <p:blipFill rotWithShape="1">
          <a:blip r:embed="rId13">
            <a:alphaModFix/>
          </a:blip>
          <a:srcRect b="0" l="0" r="0" t="0"/>
          <a:stretch/>
        </p:blipFill>
        <p:spPr>
          <a:xfrm>
            <a:off x="3619952" y="10471150"/>
            <a:ext cx="17756819" cy="12700"/>
          </a:xfrm>
          <a:prstGeom prst="rect">
            <a:avLst/>
          </a:prstGeom>
          <a:noFill/>
          <a:ln>
            <a:noFill/>
          </a:ln>
        </p:spPr>
      </p:pic>
      <p:sp>
        <p:nvSpPr>
          <p:cNvPr id="620" name="Google Shape;620;p21"/>
          <p:cNvSpPr/>
          <p:nvPr/>
        </p:nvSpPr>
        <p:spPr>
          <a:xfrm>
            <a:off x="3010276" y="11582400"/>
            <a:ext cx="18366496" cy="609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21"/>
          <p:cNvSpPr/>
          <p:nvPr/>
        </p:nvSpPr>
        <p:spPr>
          <a:xfrm>
            <a:off x="2874793" y="11582400"/>
            <a:ext cx="643547" cy="745067"/>
          </a:xfrm>
          <a:prstGeom prst="rect">
            <a:avLst/>
          </a:prstGeom>
          <a:noFill/>
          <a:ln>
            <a:noFill/>
          </a:ln>
        </p:spPr>
        <p:txBody>
          <a:bodyPr anchorCtr="0" anchor="t" bIns="0" lIns="0" spcFirstLastPara="1" rIns="0" wrap="square" tIns="0">
            <a:noAutofit/>
          </a:bodyPr>
          <a:lstStyle/>
          <a:p>
            <a:pPr indent="0" lvl="0" marL="0" marR="0" rtl="0" algn="r">
              <a:spcBef>
                <a:spcPts val="0"/>
              </a:spcBef>
              <a:spcAft>
                <a:spcPts val="0"/>
              </a:spcAft>
              <a:buClr>
                <a:srgbClr val="4D4D4D"/>
              </a:buClr>
              <a:buSzPts val="3200"/>
              <a:buFont typeface="Poppins"/>
              <a:buNone/>
            </a:pPr>
            <a:r>
              <a:rPr b="0" i="0" lang="en-US" sz="3200" u="none" cap="none" strike="noStrike">
                <a:solidFill>
                  <a:srgbClr val="4D4D4D"/>
                </a:solidFill>
                <a:latin typeface="Poppins"/>
                <a:ea typeface="Poppins"/>
                <a:cs typeface="Poppins"/>
                <a:sym typeface="Poppins"/>
              </a:rPr>
              <a:t>0</a:t>
            </a:r>
            <a:endParaRPr b="0" i="0" sz="3200" u="none" cap="none" strike="noStrike">
              <a:solidFill>
                <a:schemeClr val="dk1"/>
              </a:solidFill>
              <a:latin typeface="Calibri"/>
              <a:ea typeface="Calibri"/>
              <a:cs typeface="Calibri"/>
              <a:sym typeface="Calibri"/>
            </a:endParaRPr>
          </a:p>
        </p:txBody>
      </p:sp>
      <p:pic>
        <p:nvPicPr>
          <p:cNvPr descr=" " id="622" name="Google Shape;622;p21"/>
          <p:cNvPicPr preferRelativeResize="0"/>
          <p:nvPr/>
        </p:nvPicPr>
        <p:blipFill rotWithShape="1">
          <a:blip r:embed="rId14">
            <a:alphaModFix/>
          </a:blip>
          <a:srcRect b="0" l="0" r="0" t="0"/>
          <a:stretch/>
        </p:blipFill>
        <p:spPr>
          <a:xfrm>
            <a:off x="3619952" y="12090400"/>
            <a:ext cx="17756819" cy="101600"/>
          </a:xfrm>
          <a:prstGeom prst="rect">
            <a:avLst/>
          </a:prstGeom>
          <a:noFill/>
          <a:ln>
            <a:noFill/>
          </a:ln>
        </p:spPr>
      </p:pic>
      <p:pic>
        <p:nvPicPr>
          <p:cNvPr descr=" " id="623" name="Google Shape;623;p21"/>
          <p:cNvPicPr preferRelativeResize="0"/>
          <p:nvPr/>
        </p:nvPicPr>
        <p:blipFill rotWithShape="1">
          <a:blip r:embed="rId15">
            <a:alphaModFix/>
          </a:blip>
          <a:srcRect b="0" l="0" r="0" t="0"/>
          <a:stretch/>
        </p:blipFill>
        <p:spPr>
          <a:xfrm>
            <a:off x="3619952" y="12090400"/>
            <a:ext cx="17756819" cy="12700"/>
          </a:xfrm>
          <a:prstGeom prst="rect">
            <a:avLst/>
          </a:prstGeom>
          <a:noFill/>
          <a:ln>
            <a:noFill/>
          </a:ln>
        </p:spPr>
      </p:pic>
      <p:pic>
        <p:nvPicPr>
          <p:cNvPr descr=" " id="624" name="Google Shape;624;p21"/>
          <p:cNvPicPr preferRelativeResize="0"/>
          <p:nvPr/>
        </p:nvPicPr>
        <p:blipFill rotWithShape="1">
          <a:blip r:embed="rId16">
            <a:alphaModFix/>
          </a:blip>
          <a:srcRect b="0" l="0" r="0" t="0"/>
          <a:stretch/>
        </p:blipFill>
        <p:spPr>
          <a:xfrm>
            <a:off x="3619952" y="12090400"/>
            <a:ext cx="12702" cy="101600"/>
          </a:xfrm>
          <a:prstGeom prst="rect">
            <a:avLst/>
          </a:prstGeom>
          <a:noFill/>
          <a:ln>
            <a:noFill/>
          </a:ln>
        </p:spPr>
      </p:pic>
      <p:pic>
        <p:nvPicPr>
          <p:cNvPr descr=" " id="625" name="Google Shape;625;p21"/>
          <p:cNvPicPr preferRelativeResize="0"/>
          <p:nvPr/>
        </p:nvPicPr>
        <p:blipFill rotWithShape="1">
          <a:blip r:embed="rId16">
            <a:alphaModFix/>
          </a:blip>
          <a:srcRect b="0" l="0" r="0" t="0"/>
          <a:stretch/>
        </p:blipFill>
        <p:spPr>
          <a:xfrm>
            <a:off x="21364070" y="12090400"/>
            <a:ext cx="12702" cy="101600"/>
          </a:xfrm>
          <a:prstGeom prst="rect">
            <a:avLst/>
          </a:prstGeom>
          <a:noFill/>
          <a:ln>
            <a:noFill/>
          </a:ln>
        </p:spPr>
      </p:pic>
      <p:sp>
        <p:nvSpPr>
          <p:cNvPr id="626" name="Google Shape;626;p21"/>
          <p:cNvSpPr/>
          <p:nvPr/>
        </p:nvSpPr>
        <p:spPr>
          <a:xfrm>
            <a:off x="3619952" y="3162300"/>
            <a:ext cx="17756819" cy="9258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27" name="Google Shape;627;p21"/>
          <p:cNvPicPr preferRelativeResize="0"/>
          <p:nvPr/>
        </p:nvPicPr>
        <p:blipFill rotWithShape="1">
          <a:blip r:embed="rId17">
            <a:alphaModFix/>
          </a:blip>
          <a:srcRect b="0" l="0" r="0" t="0"/>
          <a:stretch/>
        </p:blipFill>
        <p:spPr>
          <a:xfrm>
            <a:off x="3619952" y="3162300"/>
            <a:ext cx="2536689" cy="9258300"/>
          </a:xfrm>
          <a:prstGeom prst="rect">
            <a:avLst/>
          </a:prstGeom>
          <a:noFill/>
          <a:ln>
            <a:noFill/>
          </a:ln>
        </p:spPr>
      </p:pic>
      <p:sp>
        <p:nvSpPr>
          <p:cNvPr id="628" name="Google Shape;628;p21"/>
          <p:cNvSpPr/>
          <p:nvPr/>
        </p:nvSpPr>
        <p:spPr>
          <a:xfrm>
            <a:off x="4441322" y="12217400"/>
            <a:ext cx="872176" cy="6561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D4D4D"/>
              </a:buClr>
              <a:buSzPts val="3200"/>
              <a:buFont typeface="Rajdhani"/>
              <a:buNone/>
            </a:pPr>
            <a:r>
              <a:rPr b="0" i="0" lang="en-US" sz="3200" u="none" cap="none" strike="noStrike">
                <a:solidFill>
                  <a:srgbClr val="4D4D4D"/>
                </a:solidFill>
                <a:latin typeface="Rajdhani"/>
                <a:ea typeface="Rajdhani"/>
                <a:cs typeface="Rajdhani"/>
                <a:sym typeface="Rajdhani"/>
              </a:rPr>
              <a:t>2015</a:t>
            </a:r>
            <a:endParaRPr b="0" i="0" sz="3200" u="none" cap="none" strike="noStrike">
              <a:solidFill>
                <a:schemeClr val="dk1"/>
              </a:solidFill>
              <a:latin typeface="Calibri"/>
              <a:ea typeface="Calibri"/>
              <a:cs typeface="Calibri"/>
              <a:sym typeface="Calibri"/>
            </a:endParaRPr>
          </a:p>
        </p:txBody>
      </p:sp>
      <p:pic>
        <p:nvPicPr>
          <p:cNvPr descr=" " id="629" name="Google Shape;629;p21"/>
          <p:cNvPicPr preferRelativeResize="0"/>
          <p:nvPr/>
        </p:nvPicPr>
        <p:blipFill rotWithShape="1">
          <a:blip r:embed="rId16">
            <a:alphaModFix/>
          </a:blip>
          <a:srcRect b="0" l="0" r="0" t="0"/>
          <a:stretch/>
        </p:blipFill>
        <p:spPr>
          <a:xfrm>
            <a:off x="3619952" y="12090400"/>
            <a:ext cx="12702" cy="101600"/>
          </a:xfrm>
          <a:prstGeom prst="rect">
            <a:avLst/>
          </a:prstGeom>
          <a:noFill/>
          <a:ln>
            <a:noFill/>
          </a:ln>
        </p:spPr>
      </p:pic>
      <p:pic>
        <p:nvPicPr>
          <p:cNvPr descr=" " id="630" name="Google Shape;630;p21"/>
          <p:cNvPicPr preferRelativeResize="0"/>
          <p:nvPr/>
        </p:nvPicPr>
        <p:blipFill rotWithShape="1">
          <a:blip r:embed="rId18">
            <a:alphaModFix/>
          </a:blip>
          <a:srcRect b="0" l="0" r="0" t="0"/>
          <a:stretch/>
        </p:blipFill>
        <p:spPr>
          <a:xfrm>
            <a:off x="6156642" y="3162300"/>
            <a:ext cx="2536689" cy="9258300"/>
          </a:xfrm>
          <a:prstGeom prst="rect">
            <a:avLst/>
          </a:prstGeom>
          <a:noFill/>
          <a:ln>
            <a:noFill/>
          </a:ln>
        </p:spPr>
      </p:pic>
      <p:sp>
        <p:nvSpPr>
          <p:cNvPr id="631" name="Google Shape;631;p21"/>
          <p:cNvSpPr/>
          <p:nvPr/>
        </p:nvSpPr>
        <p:spPr>
          <a:xfrm>
            <a:off x="6978011" y="12217400"/>
            <a:ext cx="872176" cy="6561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D4D4D"/>
              </a:buClr>
              <a:buSzPts val="3200"/>
              <a:buFont typeface="Rajdhani"/>
              <a:buNone/>
            </a:pPr>
            <a:r>
              <a:rPr b="0" i="0" lang="en-US" sz="3200" u="none" cap="none" strike="noStrike">
                <a:solidFill>
                  <a:srgbClr val="4D4D4D"/>
                </a:solidFill>
                <a:latin typeface="Rajdhani"/>
                <a:ea typeface="Rajdhani"/>
                <a:cs typeface="Rajdhani"/>
                <a:sym typeface="Rajdhani"/>
              </a:rPr>
              <a:t>2016</a:t>
            </a:r>
            <a:endParaRPr b="0" i="0" sz="3200" u="none" cap="none" strike="noStrike">
              <a:solidFill>
                <a:schemeClr val="dk1"/>
              </a:solidFill>
              <a:latin typeface="Calibri"/>
              <a:ea typeface="Calibri"/>
              <a:cs typeface="Calibri"/>
              <a:sym typeface="Calibri"/>
            </a:endParaRPr>
          </a:p>
        </p:txBody>
      </p:sp>
      <p:pic>
        <p:nvPicPr>
          <p:cNvPr descr=" " id="632" name="Google Shape;632;p21"/>
          <p:cNvPicPr preferRelativeResize="0"/>
          <p:nvPr/>
        </p:nvPicPr>
        <p:blipFill rotWithShape="1">
          <a:blip r:embed="rId19">
            <a:alphaModFix/>
          </a:blip>
          <a:srcRect b="0" l="0" r="0" t="0"/>
          <a:stretch/>
        </p:blipFill>
        <p:spPr>
          <a:xfrm>
            <a:off x="6156642" y="12090400"/>
            <a:ext cx="12702" cy="101600"/>
          </a:xfrm>
          <a:prstGeom prst="rect">
            <a:avLst/>
          </a:prstGeom>
          <a:noFill/>
          <a:ln>
            <a:noFill/>
          </a:ln>
        </p:spPr>
      </p:pic>
      <p:pic>
        <p:nvPicPr>
          <p:cNvPr descr=" " id="633" name="Google Shape;633;p21"/>
          <p:cNvPicPr preferRelativeResize="0"/>
          <p:nvPr/>
        </p:nvPicPr>
        <p:blipFill rotWithShape="1">
          <a:blip r:embed="rId18">
            <a:alphaModFix/>
          </a:blip>
          <a:srcRect b="0" l="0" r="0" t="0"/>
          <a:stretch/>
        </p:blipFill>
        <p:spPr>
          <a:xfrm>
            <a:off x="8693328" y="3162300"/>
            <a:ext cx="2536689" cy="9258300"/>
          </a:xfrm>
          <a:prstGeom prst="rect">
            <a:avLst/>
          </a:prstGeom>
          <a:noFill/>
          <a:ln>
            <a:noFill/>
          </a:ln>
        </p:spPr>
      </p:pic>
      <p:sp>
        <p:nvSpPr>
          <p:cNvPr id="634" name="Google Shape;634;p21"/>
          <p:cNvSpPr/>
          <p:nvPr/>
        </p:nvSpPr>
        <p:spPr>
          <a:xfrm>
            <a:off x="9540101" y="12217400"/>
            <a:ext cx="834071" cy="6561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D4D4D"/>
              </a:buClr>
              <a:buSzPts val="3200"/>
              <a:buFont typeface="Rajdhani"/>
              <a:buNone/>
            </a:pPr>
            <a:r>
              <a:rPr b="0" i="0" lang="en-US" sz="3200" u="none" cap="none" strike="noStrike">
                <a:solidFill>
                  <a:srgbClr val="4D4D4D"/>
                </a:solidFill>
                <a:latin typeface="Rajdhani"/>
                <a:ea typeface="Rajdhani"/>
                <a:cs typeface="Rajdhani"/>
                <a:sym typeface="Rajdhani"/>
              </a:rPr>
              <a:t>2017</a:t>
            </a:r>
            <a:endParaRPr b="0" i="0" sz="3200" u="none" cap="none" strike="noStrike">
              <a:solidFill>
                <a:schemeClr val="dk1"/>
              </a:solidFill>
              <a:latin typeface="Calibri"/>
              <a:ea typeface="Calibri"/>
              <a:cs typeface="Calibri"/>
              <a:sym typeface="Calibri"/>
            </a:endParaRPr>
          </a:p>
        </p:txBody>
      </p:sp>
      <p:pic>
        <p:nvPicPr>
          <p:cNvPr descr=" " id="635" name="Google Shape;635;p21"/>
          <p:cNvPicPr preferRelativeResize="0"/>
          <p:nvPr/>
        </p:nvPicPr>
        <p:blipFill rotWithShape="1">
          <a:blip r:embed="rId20">
            <a:alphaModFix/>
          </a:blip>
          <a:srcRect b="0" l="0" r="0" t="0"/>
          <a:stretch/>
        </p:blipFill>
        <p:spPr>
          <a:xfrm>
            <a:off x="8693328" y="12090400"/>
            <a:ext cx="12702" cy="101600"/>
          </a:xfrm>
          <a:prstGeom prst="rect">
            <a:avLst/>
          </a:prstGeom>
          <a:noFill/>
          <a:ln>
            <a:noFill/>
          </a:ln>
        </p:spPr>
      </p:pic>
      <p:pic>
        <p:nvPicPr>
          <p:cNvPr descr=" " id="636" name="Google Shape;636;p21"/>
          <p:cNvPicPr preferRelativeResize="0"/>
          <p:nvPr/>
        </p:nvPicPr>
        <p:blipFill rotWithShape="1">
          <a:blip r:embed="rId17">
            <a:alphaModFix/>
          </a:blip>
          <a:srcRect b="0" l="0" r="0" t="0"/>
          <a:stretch/>
        </p:blipFill>
        <p:spPr>
          <a:xfrm>
            <a:off x="11230017" y="3162300"/>
            <a:ext cx="2536689" cy="9258300"/>
          </a:xfrm>
          <a:prstGeom prst="rect">
            <a:avLst/>
          </a:prstGeom>
          <a:noFill/>
          <a:ln>
            <a:noFill/>
          </a:ln>
        </p:spPr>
      </p:pic>
      <p:sp>
        <p:nvSpPr>
          <p:cNvPr id="637" name="Google Shape;637;p21"/>
          <p:cNvSpPr/>
          <p:nvPr/>
        </p:nvSpPr>
        <p:spPr>
          <a:xfrm>
            <a:off x="12051387" y="12217400"/>
            <a:ext cx="884877" cy="6561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D4D4D"/>
              </a:buClr>
              <a:buSzPts val="3200"/>
              <a:buFont typeface="Rajdhani"/>
              <a:buNone/>
            </a:pPr>
            <a:r>
              <a:rPr b="0" i="0" lang="en-US" sz="3200" u="none" cap="none" strike="noStrike">
                <a:solidFill>
                  <a:srgbClr val="4D4D4D"/>
                </a:solidFill>
                <a:latin typeface="Rajdhani"/>
                <a:ea typeface="Rajdhani"/>
                <a:cs typeface="Rajdhani"/>
                <a:sym typeface="Rajdhani"/>
              </a:rPr>
              <a:t>2018</a:t>
            </a:r>
            <a:endParaRPr b="0" i="0" sz="3200" u="none" cap="none" strike="noStrike">
              <a:solidFill>
                <a:schemeClr val="dk1"/>
              </a:solidFill>
              <a:latin typeface="Calibri"/>
              <a:ea typeface="Calibri"/>
              <a:cs typeface="Calibri"/>
              <a:sym typeface="Calibri"/>
            </a:endParaRPr>
          </a:p>
        </p:txBody>
      </p:sp>
      <p:pic>
        <p:nvPicPr>
          <p:cNvPr descr=" " id="638" name="Google Shape;638;p21"/>
          <p:cNvPicPr preferRelativeResize="0"/>
          <p:nvPr/>
        </p:nvPicPr>
        <p:blipFill rotWithShape="1">
          <a:blip r:embed="rId21">
            <a:alphaModFix/>
          </a:blip>
          <a:srcRect b="0" l="0" r="0" t="0"/>
          <a:stretch/>
        </p:blipFill>
        <p:spPr>
          <a:xfrm>
            <a:off x="11230017" y="12090400"/>
            <a:ext cx="12702" cy="101600"/>
          </a:xfrm>
          <a:prstGeom prst="rect">
            <a:avLst/>
          </a:prstGeom>
          <a:noFill/>
          <a:ln>
            <a:noFill/>
          </a:ln>
        </p:spPr>
      </p:pic>
      <p:pic>
        <p:nvPicPr>
          <p:cNvPr descr=" " id="639" name="Google Shape;639;p21"/>
          <p:cNvPicPr preferRelativeResize="0"/>
          <p:nvPr/>
        </p:nvPicPr>
        <p:blipFill rotWithShape="1">
          <a:blip r:embed="rId18">
            <a:alphaModFix/>
          </a:blip>
          <a:srcRect b="0" l="0" r="0" t="0"/>
          <a:stretch/>
        </p:blipFill>
        <p:spPr>
          <a:xfrm>
            <a:off x="13766707" y="3162300"/>
            <a:ext cx="2536689" cy="9258300"/>
          </a:xfrm>
          <a:prstGeom prst="rect">
            <a:avLst/>
          </a:prstGeom>
          <a:noFill/>
          <a:ln>
            <a:noFill/>
          </a:ln>
        </p:spPr>
      </p:pic>
      <p:sp>
        <p:nvSpPr>
          <p:cNvPr id="640" name="Google Shape;640;p21"/>
          <p:cNvSpPr/>
          <p:nvPr/>
        </p:nvSpPr>
        <p:spPr>
          <a:xfrm>
            <a:off x="14588076" y="12217400"/>
            <a:ext cx="872176" cy="6561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D4D4D"/>
              </a:buClr>
              <a:buSzPts val="3200"/>
              <a:buFont typeface="Rajdhani"/>
              <a:buNone/>
            </a:pPr>
            <a:r>
              <a:rPr b="0" i="0" lang="en-US" sz="3200" u="none" cap="none" strike="noStrike">
                <a:solidFill>
                  <a:srgbClr val="4D4D4D"/>
                </a:solidFill>
                <a:latin typeface="Rajdhani"/>
                <a:ea typeface="Rajdhani"/>
                <a:cs typeface="Rajdhani"/>
                <a:sym typeface="Rajdhani"/>
              </a:rPr>
              <a:t>2019</a:t>
            </a:r>
            <a:endParaRPr b="0" i="0" sz="3200" u="none" cap="none" strike="noStrike">
              <a:solidFill>
                <a:schemeClr val="dk1"/>
              </a:solidFill>
              <a:latin typeface="Calibri"/>
              <a:ea typeface="Calibri"/>
              <a:cs typeface="Calibri"/>
              <a:sym typeface="Calibri"/>
            </a:endParaRPr>
          </a:p>
        </p:txBody>
      </p:sp>
      <p:pic>
        <p:nvPicPr>
          <p:cNvPr descr=" " id="641" name="Google Shape;641;p21"/>
          <p:cNvPicPr preferRelativeResize="0"/>
          <p:nvPr/>
        </p:nvPicPr>
        <p:blipFill rotWithShape="1">
          <a:blip r:embed="rId22">
            <a:alphaModFix/>
          </a:blip>
          <a:srcRect b="0" l="0" r="0" t="0"/>
          <a:stretch/>
        </p:blipFill>
        <p:spPr>
          <a:xfrm>
            <a:off x="13766707" y="12090400"/>
            <a:ext cx="12702" cy="101600"/>
          </a:xfrm>
          <a:prstGeom prst="rect">
            <a:avLst/>
          </a:prstGeom>
          <a:noFill/>
          <a:ln>
            <a:noFill/>
          </a:ln>
        </p:spPr>
      </p:pic>
      <p:pic>
        <p:nvPicPr>
          <p:cNvPr descr=" " id="642" name="Google Shape;642;p21"/>
          <p:cNvPicPr preferRelativeResize="0"/>
          <p:nvPr/>
        </p:nvPicPr>
        <p:blipFill rotWithShape="1">
          <a:blip r:embed="rId18">
            <a:alphaModFix/>
          </a:blip>
          <a:srcRect b="0" l="0" r="0" t="0"/>
          <a:stretch/>
        </p:blipFill>
        <p:spPr>
          <a:xfrm>
            <a:off x="16303393" y="3162300"/>
            <a:ext cx="2536689" cy="9258300"/>
          </a:xfrm>
          <a:prstGeom prst="rect">
            <a:avLst/>
          </a:prstGeom>
          <a:noFill/>
          <a:ln>
            <a:noFill/>
          </a:ln>
        </p:spPr>
      </p:pic>
      <p:sp>
        <p:nvSpPr>
          <p:cNvPr id="643" name="Google Shape;643;p21"/>
          <p:cNvSpPr/>
          <p:nvPr/>
        </p:nvSpPr>
        <p:spPr>
          <a:xfrm>
            <a:off x="17086658" y="12217400"/>
            <a:ext cx="948385" cy="6561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D4D4D"/>
              </a:buClr>
              <a:buSzPts val="3200"/>
              <a:buFont typeface="Rajdhani"/>
              <a:buNone/>
            </a:pPr>
            <a:r>
              <a:rPr b="0" i="0" lang="en-US" sz="3200" u="none" cap="none" strike="noStrike">
                <a:solidFill>
                  <a:srgbClr val="4D4D4D"/>
                </a:solidFill>
                <a:latin typeface="Rajdhani"/>
                <a:ea typeface="Rajdhani"/>
                <a:cs typeface="Rajdhani"/>
                <a:sym typeface="Rajdhani"/>
              </a:rPr>
              <a:t>2020</a:t>
            </a:r>
            <a:endParaRPr b="0" i="0" sz="3200" u="none" cap="none" strike="noStrike">
              <a:solidFill>
                <a:schemeClr val="dk1"/>
              </a:solidFill>
              <a:latin typeface="Calibri"/>
              <a:ea typeface="Calibri"/>
              <a:cs typeface="Calibri"/>
              <a:sym typeface="Calibri"/>
            </a:endParaRPr>
          </a:p>
        </p:txBody>
      </p:sp>
      <p:pic>
        <p:nvPicPr>
          <p:cNvPr descr=" " id="644" name="Google Shape;644;p21"/>
          <p:cNvPicPr preferRelativeResize="0"/>
          <p:nvPr/>
        </p:nvPicPr>
        <p:blipFill rotWithShape="1">
          <a:blip r:embed="rId23">
            <a:alphaModFix/>
          </a:blip>
          <a:srcRect b="0" l="0" r="0" t="0"/>
          <a:stretch/>
        </p:blipFill>
        <p:spPr>
          <a:xfrm>
            <a:off x="16303393" y="12090400"/>
            <a:ext cx="12702" cy="101600"/>
          </a:xfrm>
          <a:prstGeom prst="rect">
            <a:avLst/>
          </a:prstGeom>
          <a:noFill/>
          <a:ln>
            <a:noFill/>
          </a:ln>
        </p:spPr>
      </p:pic>
      <p:pic>
        <p:nvPicPr>
          <p:cNvPr descr=" " id="645" name="Google Shape;645;p21"/>
          <p:cNvPicPr preferRelativeResize="0"/>
          <p:nvPr/>
        </p:nvPicPr>
        <p:blipFill rotWithShape="1">
          <a:blip r:embed="rId17">
            <a:alphaModFix/>
          </a:blip>
          <a:srcRect b="0" l="0" r="0" t="0"/>
          <a:stretch/>
        </p:blipFill>
        <p:spPr>
          <a:xfrm>
            <a:off x="18840082" y="3162300"/>
            <a:ext cx="2536689" cy="9258300"/>
          </a:xfrm>
          <a:prstGeom prst="rect">
            <a:avLst/>
          </a:prstGeom>
          <a:noFill/>
          <a:ln>
            <a:noFill/>
          </a:ln>
        </p:spPr>
      </p:pic>
      <p:sp>
        <p:nvSpPr>
          <p:cNvPr id="646" name="Google Shape;646;p21"/>
          <p:cNvSpPr/>
          <p:nvPr/>
        </p:nvSpPr>
        <p:spPr>
          <a:xfrm>
            <a:off x="19661452" y="12217400"/>
            <a:ext cx="872176" cy="6561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4D4D4D"/>
              </a:buClr>
              <a:buSzPts val="3200"/>
              <a:buFont typeface="Rajdhani"/>
              <a:buNone/>
            </a:pPr>
            <a:r>
              <a:rPr b="0" i="0" lang="en-US" sz="3200" u="none" cap="none" strike="noStrike">
                <a:solidFill>
                  <a:srgbClr val="4D4D4D"/>
                </a:solidFill>
                <a:latin typeface="Rajdhani"/>
                <a:ea typeface="Rajdhani"/>
                <a:cs typeface="Rajdhani"/>
                <a:sym typeface="Rajdhani"/>
              </a:rPr>
              <a:t>2021</a:t>
            </a:r>
            <a:endParaRPr b="0" i="0" sz="3200" u="none" cap="none" strike="noStrike">
              <a:solidFill>
                <a:schemeClr val="dk1"/>
              </a:solidFill>
              <a:latin typeface="Calibri"/>
              <a:ea typeface="Calibri"/>
              <a:cs typeface="Calibri"/>
              <a:sym typeface="Calibri"/>
            </a:endParaRPr>
          </a:p>
        </p:txBody>
      </p:sp>
      <p:pic>
        <p:nvPicPr>
          <p:cNvPr descr=" " id="647" name="Google Shape;647;p21"/>
          <p:cNvPicPr preferRelativeResize="0"/>
          <p:nvPr/>
        </p:nvPicPr>
        <p:blipFill rotWithShape="1">
          <a:blip r:embed="rId24">
            <a:alphaModFix/>
          </a:blip>
          <a:srcRect b="0" l="0" r="0" t="0"/>
          <a:stretch/>
        </p:blipFill>
        <p:spPr>
          <a:xfrm>
            <a:off x="18840082" y="12090400"/>
            <a:ext cx="12702" cy="101600"/>
          </a:xfrm>
          <a:prstGeom prst="rect">
            <a:avLst/>
          </a:prstGeom>
          <a:noFill/>
          <a:ln>
            <a:noFill/>
          </a:ln>
        </p:spPr>
      </p:pic>
      <p:sp>
        <p:nvSpPr>
          <p:cNvPr id="648" name="Google Shape;648;p21"/>
          <p:cNvSpPr/>
          <p:nvPr/>
        </p:nvSpPr>
        <p:spPr>
          <a:xfrm>
            <a:off x="5537892" y="7569200"/>
            <a:ext cx="1625803" cy="1625600"/>
          </a:xfrm>
          <a:prstGeom prst="roundRect">
            <a:avLst>
              <a:gd fmla="val 781313" name="adj"/>
            </a:avLst>
          </a:prstGeom>
          <a:solidFill>
            <a:srgbClr val="99A5FF"/>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21"/>
          <p:cNvSpPr/>
          <p:nvPr/>
        </p:nvSpPr>
        <p:spPr>
          <a:xfrm>
            <a:off x="6077710" y="7899400"/>
            <a:ext cx="546168" cy="965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Marcellus"/>
              <a:buNone/>
            </a:pPr>
            <a:r>
              <a:rPr b="0" i="0" lang="en-US" sz="4800" u="none" cap="none" strike="noStrike">
                <a:solidFill>
                  <a:srgbClr val="FFFFFF"/>
                </a:solidFill>
                <a:latin typeface="Marcellus"/>
                <a:ea typeface="Marcellus"/>
                <a:cs typeface="Marcellus"/>
                <a:sym typeface="Marcellus"/>
              </a:rPr>
              <a:t>B</a:t>
            </a:r>
            <a:endParaRPr b="0" i="0" sz="4800" u="none" cap="none" strike="noStrike">
              <a:solidFill>
                <a:schemeClr val="dk1"/>
              </a:solidFill>
              <a:latin typeface="Calibri"/>
              <a:ea typeface="Calibri"/>
              <a:cs typeface="Calibri"/>
              <a:sym typeface="Calibri"/>
            </a:endParaRPr>
          </a:p>
        </p:txBody>
      </p:sp>
      <p:sp>
        <p:nvSpPr>
          <p:cNvPr id="650" name="Google Shape;650;p21"/>
          <p:cNvSpPr/>
          <p:nvPr/>
        </p:nvSpPr>
        <p:spPr>
          <a:xfrm>
            <a:off x="11672759" y="7493000"/>
            <a:ext cx="2464108" cy="2463800"/>
          </a:xfrm>
          <a:prstGeom prst="roundRect">
            <a:avLst>
              <a:gd fmla="val 515505" name="adj"/>
            </a:avLst>
          </a:prstGeom>
          <a:solidFill>
            <a:srgbClr val="FFD81A"/>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21"/>
          <p:cNvSpPr/>
          <p:nvPr/>
        </p:nvSpPr>
        <p:spPr>
          <a:xfrm>
            <a:off x="12593624" y="8242300"/>
            <a:ext cx="622378" cy="965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FFFFFF"/>
              </a:buClr>
              <a:buSzPts val="4800"/>
              <a:buFont typeface="Marcellus"/>
              <a:buNone/>
            </a:pPr>
            <a:r>
              <a:rPr b="0" i="0" lang="en-US" sz="4800" u="none" cap="none" strike="noStrike">
                <a:solidFill>
                  <a:srgbClr val="FFFFFF"/>
                </a:solidFill>
                <a:latin typeface="Marcellus"/>
                <a:ea typeface="Marcellus"/>
                <a:cs typeface="Marcellus"/>
                <a:sym typeface="Marcellus"/>
              </a:rPr>
              <a:t>C</a:t>
            </a:r>
            <a:endParaRPr b="0" i="0" sz="4800" u="none" cap="none" strike="noStrike">
              <a:solidFill>
                <a:schemeClr val="dk1"/>
              </a:solidFill>
              <a:latin typeface="Calibri"/>
              <a:ea typeface="Calibri"/>
              <a:cs typeface="Calibri"/>
              <a:sym typeface="Calibri"/>
            </a:endParaRPr>
          </a:p>
        </p:txBody>
      </p:sp>
      <p:sp>
        <p:nvSpPr>
          <p:cNvPr id="652" name="Google Shape;652;p21"/>
          <p:cNvSpPr/>
          <p:nvPr/>
        </p:nvSpPr>
        <p:spPr>
          <a:xfrm>
            <a:off x="16753394" y="5384800"/>
            <a:ext cx="1105038" cy="1104900"/>
          </a:xfrm>
          <a:prstGeom prst="roundRect">
            <a:avLst>
              <a:gd fmla="val 1149517" name="adj"/>
            </a:avLst>
          </a:prstGeom>
          <a:solidFill>
            <a:srgbClr val="FFFFFF"/>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21"/>
          <p:cNvSpPr/>
          <p:nvPr/>
        </p:nvSpPr>
        <p:spPr>
          <a:xfrm>
            <a:off x="16994724" y="5454650"/>
            <a:ext cx="622378" cy="965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99A5FF"/>
              </a:buClr>
              <a:buSzPts val="4800"/>
              <a:buFont typeface="Marcellus"/>
              <a:buNone/>
            </a:pPr>
            <a:r>
              <a:rPr b="0" i="0" lang="en-US" sz="4800" u="none" cap="none" strike="noStrike">
                <a:solidFill>
                  <a:srgbClr val="99A5FF"/>
                </a:solidFill>
                <a:latin typeface="Marcellus"/>
                <a:ea typeface="Marcellus"/>
                <a:cs typeface="Marcellus"/>
                <a:sym typeface="Marcellus"/>
              </a:rPr>
              <a:t>A</a:t>
            </a:r>
            <a:endParaRPr b="0" i="0" sz="4800" u="none" cap="none" strike="noStrike">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58" name="Shape 658"/>
        <p:cNvGrpSpPr/>
        <p:nvPr/>
      </p:nvGrpSpPr>
      <p:grpSpPr>
        <a:xfrm>
          <a:off x="0" y="0"/>
          <a:ext cx="0" cy="0"/>
          <a:chOff x="0" y="0"/>
          <a:chExt cx="0" cy="0"/>
        </a:xfrm>
      </p:grpSpPr>
      <p:pic>
        <p:nvPicPr>
          <p:cNvPr descr=" " id="659" name="Google Shape;659;p22"/>
          <p:cNvPicPr preferRelativeResize="0"/>
          <p:nvPr/>
        </p:nvPicPr>
        <p:blipFill rotWithShape="1">
          <a:blip r:embed="rId3">
            <a:alphaModFix/>
          </a:blip>
          <a:srcRect b="0" l="0" r="0" t="0"/>
          <a:stretch/>
        </p:blipFill>
        <p:spPr>
          <a:xfrm>
            <a:off x="22138867" y="11252200"/>
            <a:ext cx="1714714" cy="1714500"/>
          </a:xfrm>
          <a:prstGeom prst="rect">
            <a:avLst/>
          </a:prstGeom>
          <a:noFill/>
          <a:ln>
            <a:noFill/>
          </a:ln>
        </p:spPr>
      </p:pic>
      <p:pic>
        <p:nvPicPr>
          <p:cNvPr descr=" " id="660" name="Google Shape;660;p22"/>
          <p:cNvPicPr preferRelativeResize="0"/>
          <p:nvPr/>
        </p:nvPicPr>
        <p:blipFill rotWithShape="1">
          <a:blip r:embed="rId4">
            <a:alphaModFix/>
          </a:blip>
          <a:srcRect b="0" l="0" r="0" t="0"/>
          <a:stretch/>
        </p:blipFill>
        <p:spPr>
          <a:xfrm>
            <a:off x="22124516" y="6162923"/>
            <a:ext cx="2262532" cy="2041277"/>
          </a:xfrm>
          <a:prstGeom prst="rect">
            <a:avLst/>
          </a:prstGeom>
          <a:noFill/>
          <a:ln>
            <a:noFill/>
          </a:ln>
        </p:spPr>
      </p:pic>
      <p:pic>
        <p:nvPicPr>
          <p:cNvPr descr=" " id="661" name="Google Shape;661;p22"/>
          <p:cNvPicPr preferRelativeResize="0"/>
          <p:nvPr/>
        </p:nvPicPr>
        <p:blipFill rotWithShape="1">
          <a:blip r:embed="rId5">
            <a:alphaModFix/>
          </a:blip>
          <a:srcRect b="0" l="0" r="0" t="0"/>
          <a:stretch/>
        </p:blipFill>
        <p:spPr>
          <a:xfrm>
            <a:off x="16531752" y="0"/>
            <a:ext cx="7855296" cy="3924300"/>
          </a:xfrm>
          <a:prstGeom prst="rect">
            <a:avLst/>
          </a:prstGeom>
          <a:noFill/>
          <a:ln>
            <a:noFill/>
          </a:ln>
        </p:spPr>
      </p:pic>
      <p:pic>
        <p:nvPicPr>
          <p:cNvPr descr=" " id="662" name="Google Shape;662;p22"/>
          <p:cNvPicPr preferRelativeResize="0"/>
          <p:nvPr/>
        </p:nvPicPr>
        <p:blipFill rotWithShape="1">
          <a:blip r:embed="rId6">
            <a:alphaModFix/>
          </a:blip>
          <a:srcRect b="0" l="0" r="0" t="0"/>
          <a:stretch/>
        </p:blipFill>
        <p:spPr>
          <a:xfrm>
            <a:off x="322940" y="441821"/>
            <a:ext cx="1683911" cy="2860179"/>
          </a:xfrm>
          <a:prstGeom prst="rect">
            <a:avLst/>
          </a:prstGeom>
          <a:noFill/>
          <a:ln>
            <a:noFill/>
          </a:ln>
        </p:spPr>
      </p:pic>
      <p:sp>
        <p:nvSpPr>
          <p:cNvPr id="663" name="Google Shape;663;p22"/>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4" name="Google Shape;664;p22"/>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pic>
        <p:nvPicPr>
          <p:cNvPr descr=" " id="665" name="Google Shape;665;p22"/>
          <p:cNvPicPr preferRelativeResize="0"/>
          <p:nvPr/>
        </p:nvPicPr>
        <p:blipFill rotWithShape="1">
          <a:blip r:embed="rId8">
            <a:alphaModFix/>
          </a:blip>
          <a:srcRect b="0" l="0" r="0" t="0"/>
          <a:stretch/>
        </p:blipFill>
        <p:spPr>
          <a:xfrm>
            <a:off x="9132441" y="1231900"/>
            <a:ext cx="6122165" cy="1879600"/>
          </a:xfrm>
          <a:prstGeom prst="rect">
            <a:avLst/>
          </a:prstGeom>
          <a:noFill/>
          <a:ln>
            <a:noFill/>
          </a:ln>
        </p:spPr>
      </p:pic>
      <p:sp>
        <p:nvSpPr>
          <p:cNvPr id="666" name="Google Shape;666;p22"/>
          <p:cNvSpPr/>
          <p:nvPr/>
        </p:nvSpPr>
        <p:spPr>
          <a:xfrm>
            <a:off x="9894537" y="1536700"/>
            <a:ext cx="4936684"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Marcellus"/>
              <a:buNone/>
            </a:pPr>
            <a:r>
              <a:rPr b="0" i="0" lang="en-US" sz="8000" u="none" cap="none" strike="noStrike">
                <a:solidFill>
                  <a:srgbClr val="272727"/>
                </a:solidFill>
                <a:latin typeface="Marcellus"/>
                <a:ea typeface="Marcellus"/>
                <a:cs typeface="Marcellus"/>
                <a:sym typeface="Marcellus"/>
              </a:rPr>
              <a:t>Our Team</a:t>
            </a:r>
            <a:endParaRPr b="0" i="0" sz="8000" u="none" cap="none" strike="noStrike">
              <a:solidFill>
                <a:schemeClr val="dk1"/>
              </a:solidFill>
              <a:latin typeface="Calibri"/>
              <a:ea typeface="Calibri"/>
              <a:cs typeface="Calibri"/>
              <a:sym typeface="Calibri"/>
            </a:endParaRPr>
          </a:p>
        </p:txBody>
      </p:sp>
      <p:sp>
        <p:nvSpPr>
          <p:cNvPr id="667" name="Google Shape;667;p22"/>
          <p:cNvSpPr/>
          <p:nvPr/>
        </p:nvSpPr>
        <p:spPr>
          <a:xfrm>
            <a:off x="2070359" y="3943350"/>
            <a:ext cx="6096762" cy="773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68" name="Google Shape;668;p22"/>
          <p:cNvPicPr preferRelativeResize="0"/>
          <p:nvPr/>
        </p:nvPicPr>
        <p:blipFill rotWithShape="1">
          <a:blip r:embed="rId9">
            <a:alphaModFix/>
          </a:blip>
          <a:srcRect b="0" l="0" r="0" t="0"/>
          <a:stretch/>
        </p:blipFill>
        <p:spPr>
          <a:xfrm>
            <a:off x="2070359" y="3943350"/>
            <a:ext cx="6096762" cy="6096000"/>
          </a:xfrm>
          <a:prstGeom prst="rect">
            <a:avLst/>
          </a:prstGeom>
          <a:noFill/>
          <a:ln>
            <a:noFill/>
          </a:ln>
        </p:spPr>
      </p:pic>
      <p:sp>
        <p:nvSpPr>
          <p:cNvPr id="669" name="Google Shape;669;p22"/>
          <p:cNvSpPr/>
          <p:nvPr/>
        </p:nvSpPr>
        <p:spPr>
          <a:xfrm>
            <a:off x="2070359" y="10242550"/>
            <a:ext cx="6096762" cy="143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22"/>
          <p:cNvSpPr/>
          <p:nvPr/>
        </p:nvSpPr>
        <p:spPr>
          <a:xfrm>
            <a:off x="2070359" y="10242550"/>
            <a:ext cx="6096762" cy="143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22"/>
          <p:cNvSpPr/>
          <p:nvPr/>
        </p:nvSpPr>
        <p:spPr>
          <a:xfrm>
            <a:off x="1968746" y="10242550"/>
            <a:ext cx="6299987"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Eldruin</a:t>
            </a:r>
            <a:endParaRPr b="0" i="0" sz="4800" u="none" cap="none" strike="noStrike">
              <a:solidFill>
                <a:schemeClr val="dk1"/>
              </a:solidFill>
              <a:latin typeface="Calibri"/>
              <a:ea typeface="Calibri"/>
              <a:cs typeface="Calibri"/>
              <a:sym typeface="Calibri"/>
            </a:endParaRPr>
          </a:p>
        </p:txBody>
      </p:sp>
      <p:sp>
        <p:nvSpPr>
          <p:cNvPr id="672" name="Google Shape;672;p22"/>
          <p:cNvSpPr/>
          <p:nvPr/>
        </p:nvSpPr>
        <p:spPr>
          <a:xfrm>
            <a:off x="2002617" y="11156950"/>
            <a:ext cx="6232246" cy="6561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The Fire Mage</a:t>
            </a:r>
            <a:endParaRPr b="0" i="0" sz="3200" u="none" cap="none" strike="noStrike">
              <a:solidFill>
                <a:schemeClr val="dk1"/>
              </a:solidFill>
              <a:latin typeface="Calibri"/>
              <a:ea typeface="Calibri"/>
              <a:cs typeface="Calibri"/>
              <a:sym typeface="Calibri"/>
            </a:endParaRPr>
          </a:p>
        </p:txBody>
      </p:sp>
      <p:sp>
        <p:nvSpPr>
          <p:cNvPr id="673" name="Google Shape;673;p22"/>
          <p:cNvSpPr/>
          <p:nvPr/>
        </p:nvSpPr>
        <p:spPr>
          <a:xfrm>
            <a:off x="9145143" y="3943350"/>
            <a:ext cx="6096762" cy="773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4" name="Google Shape;674;p22"/>
          <p:cNvPicPr preferRelativeResize="0"/>
          <p:nvPr/>
        </p:nvPicPr>
        <p:blipFill rotWithShape="1">
          <a:blip r:embed="rId10">
            <a:alphaModFix/>
          </a:blip>
          <a:srcRect b="0" l="0" r="0" t="0"/>
          <a:stretch/>
        </p:blipFill>
        <p:spPr>
          <a:xfrm>
            <a:off x="9145143" y="3943350"/>
            <a:ext cx="6096762" cy="6096000"/>
          </a:xfrm>
          <a:prstGeom prst="rect">
            <a:avLst/>
          </a:prstGeom>
          <a:noFill/>
          <a:ln>
            <a:noFill/>
          </a:ln>
        </p:spPr>
      </p:pic>
      <p:sp>
        <p:nvSpPr>
          <p:cNvPr id="675" name="Google Shape;675;p22"/>
          <p:cNvSpPr/>
          <p:nvPr/>
        </p:nvSpPr>
        <p:spPr>
          <a:xfrm>
            <a:off x="9145143" y="10242550"/>
            <a:ext cx="6096762" cy="143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22"/>
          <p:cNvSpPr/>
          <p:nvPr/>
        </p:nvSpPr>
        <p:spPr>
          <a:xfrm>
            <a:off x="9145143" y="10242550"/>
            <a:ext cx="6096762" cy="143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22"/>
          <p:cNvSpPr/>
          <p:nvPr/>
        </p:nvSpPr>
        <p:spPr>
          <a:xfrm>
            <a:off x="9043530" y="10242550"/>
            <a:ext cx="6299987"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Elementalen</a:t>
            </a:r>
            <a:endParaRPr b="0" i="0" sz="4800" u="none" cap="none" strike="noStrike">
              <a:solidFill>
                <a:schemeClr val="dk1"/>
              </a:solidFill>
              <a:latin typeface="Calibri"/>
              <a:ea typeface="Calibri"/>
              <a:cs typeface="Calibri"/>
              <a:sym typeface="Calibri"/>
            </a:endParaRPr>
          </a:p>
        </p:txBody>
      </p:sp>
      <p:sp>
        <p:nvSpPr>
          <p:cNvPr id="678" name="Google Shape;678;p22"/>
          <p:cNvSpPr/>
          <p:nvPr/>
        </p:nvSpPr>
        <p:spPr>
          <a:xfrm>
            <a:off x="9077401" y="11156950"/>
            <a:ext cx="6232246" cy="6561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The Guardian</a:t>
            </a:r>
            <a:endParaRPr b="0" i="0" sz="3200" u="none" cap="none" strike="noStrike">
              <a:solidFill>
                <a:schemeClr val="dk1"/>
              </a:solidFill>
              <a:latin typeface="Calibri"/>
              <a:ea typeface="Calibri"/>
              <a:cs typeface="Calibri"/>
              <a:sym typeface="Calibri"/>
            </a:endParaRPr>
          </a:p>
        </p:txBody>
      </p:sp>
      <p:sp>
        <p:nvSpPr>
          <p:cNvPr id="679" name="Google Shape;679;p22"/>
          <p:cNvSpPr/>
          <p:nvPr/>
        </p:nvSpPr>
        <p:spPr>
          <a:xfrm>
            <a:off x="16219927" y="3943350"/>
            <a:ext cx="6096762" cy="773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80" name="Google Shape;680;p22"/>
          <p:cNvPicPr preferRelativeResize="0"/>
          <p:nvPr/>
        </p:nvPicPr>
        <p:blipFill rotWithShape="1">
          <a:blip r:embed="rId11">
            <a:alphaModFix/>
          </a:blip>
          <a:srcRect b="0" l="0" r="0" t="0"/>
          <a:stretch/>
        </p:blipFill>
        <p:spPr>
          <a:xfrm>
            <a:off x="16219927" y="3943350"/>
            <a:ext cx="6096762" cy="6096000"/>
          </a:xfrm>
          <a:prstGeom prst="rect">
            <a:avLst/>
          </a:prstGeom>
          <a:noFill/>
          <a:ln>
            <a:noFill/>
          </a:ln>
        </p:spPr>
      </p:pic>
      <p:sp>
        <p:nvSpPr>
          <p:cNvPr id="681" name="Google Shape;681;p22"/>
          <p:cNvSpPr/>
          <p:nvPr/>
        </p:nvSpPr>
        <p:spPr>
          <a:xfrm>
            <a:off x="16219927" y="10242550"/>
            <a:ext cx="6096762" cy="143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22"/>
          <p:cNvSpPr/>
          <p:nvPr/>
        </p:nvSpPr>
        <p:spPr>
          <a:xfrm>
            <a:off x="16219927" y="10242550"/>
            <a:ext cx="6096762" cy="1435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22"/>
          <p:cNvSpPr/>
          <p:nvPr/>
        </p:nvSpPr>
        <p:spPr>
          <a:xfrm>
            <a:off x="16118315" y="10242550"/>
            <a:ext cx="6299987"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Lunaria</a:t>
            </a:r>
            <a:endParaRPr b="0" i="0" sz="4800" u="none" cap="none" strike="noStrike">
              <a:solidFill>
                <a:schemeClr val="dk1"/>
              </a:solidFill>
              <a:latin typeface="Calibri"/>
              <a:ea typeface="Calibri"/>
              <a:cs typeface="Calibri"/>
              <a:sym typeface="Calibri"/>
            </a:endParaRPr>
          </a:p>
        </p:txBody>
      </p:sp>
      <p:sp>
        <p:nvSpPr>
          <p:cNvPr id="684" name="Google Shape;684;p22"/>
          <p:cNvSpPr/>
          <p:nvPr/>
        </p:nvSpPr>
        <p:spPr>
          <a:xfrm>
            <a:off x="16152185" y="11156950"/>
            <a:ext cx="6232246" cy="6561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The Moon Priestess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689" name="Shape 689"/>
        <p:cNvGrpSpPr/>
        <p:nvPr/>
      </p:nvGrpSpPr>
      <p:grpSpPr>
        <a:xfrm>
          <a:off x="0" y="0"/>
          <a:ext cx="0" cy="0"/>
          <a:chOff x="0" y="0"/>
          <a:chExt cx="0" cy="0"/>
        </a:xfrm>
      </p:grpSpPr>
      <p:sp>
        <p:nvSpPr>
          <p:cNvPr id="690" name="Google Shape;690;p23"/>
          <p:cNvSpPr/>
          <p:nvPr/>
        </p:nvSpPr>
        <p:spPr>
          <a:xfrm>
            <a:off x="3988298" y="0"/>
            <a:ext cx="24387048" cy="13716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1" name="Google Shape;691;p23"/>
          <p:cNvPicPr preferRelativeResize="0"/>
          <p:nvPr/>
        </p:nvPicPr>
        <p:blipFill rotWithShape="1">
          <a:blip r:embed="rId3">
            <a:alphaModFix/>
          </a:blip>
          <a:srcRect b="0" l="0" r="0" t="0"/>
          <a:stretch/>
        </p:blipFill>
        <p:spPr>
          <a:xfrm>
            <a:off x="6109467" y="1041400"/>
            <a:ext cx="3238954" cy="1905918"/>
          </a:xfrm>
          <a:prstGeom prst="rect">
            <a:avLst/>
          </a:prstGeom>
          <a:noFill/>
          <a:ln>
            <a:noFill/>
          </a:ln>
        </p:spPr>
      </p:pic>
      <p:pic>
        <p:nvPicPr>
          <p:cNvPr descr=" " id="692" name="Google Shape;692;p23"/>
          <p:cNvPicPr preferRelativeResize="0"/>
          <p:nvPr/>
        </p:nvPicPr>
        <p:blipFill rotWithShape="1">
          <a:blip r:embed="rId4">
            <a:alphaModFix/>
          </a:blip>
          <a:srcRect b="0" l="0" r="0" t="0"/>
          <a:stretch/>
        </p:blipFill>
        <p:spPr>
          <a:xfrm>
            <a:off x="21329389" y="12134552"/>
            <a:ext cx="1906162" cy="1581448"/>
          </a:xfrm>
          <a:prstGeom prst="rect">
            <a:avLst/>
          </a:prstGeom>
          <a:noFill/>
          <a:ln>
            <a:noFill/>
          </a:ln>
        </p:spPr>
      </p:pic>
      <p:pic>
        <p:nvPicPr>
          <p:cNvPr descr=" " id="693" name="Google Shape;693;p23"/>
          <p:cNvPicPr preferRelativeResize="0"/>
          <p:nvPr/>
        </p:nvPicPr>
        <p:blipFill rotWithShape="1">
          <a:blip r:embed="rId5">
            <a:alphaModFix/>
          </a:blip>
          <a:srcRect b="0" l="0" r="0" t="0"/>
          <a:stretch/>
        </p:blipFill>
        <p:spPr>
          <a:xfrm>
            <a:off x="9689475" y="0"/>
            <a:ext cx="13459062" cy="13716000"/>
          </a:xfrm>
          <a:prstGeom prst="rect">
            <a:avLst/>
          </a:prstGeom>
          <a:noFill/>
          <a:ln>
            <a:noFill/>
          </a:ln>
        </p:spPr>
      </p:pic>
      <p:pic>
        <p:nvPicPr>
          <p:cNvPr descr=" " id="694" name="Google Shape;694;p23"/>
          <p:cNvPicPr preferRelativeResize="0"/>
          <p:nvPr/>
        </p:nvPicPr>
        <p:blipFill rotWithShape="1">
          <a:blip r:embed="rId6">
            <a:alphaModFix/>
          </a:blip>
          <a:srcRect b="0" l="0" r="0" t="0"/>
          <a:stretch/>
        </p:blipFill>
        <p:spPr>
          <a:xfrm>
            <a:off x="24196521" y="1676400"/>
            <a:ext cx="190527" cy="2537346"/>
          </a:xfrm>
          <a:prstGeom prst="rect">
            <a:avLst/>
          </a:prstGeom>
          <a:noFill/>
          <a:ln>
            <a:noFill/>
          </a:ln>
        </p:spPr>
      </p:pic>
      <p:pic>
        <p:nvPicPr>
          <p:cNvPr descr=" " id="695" name="Google Shape;695;p23"/>
          <p:cNvPicPr preferRelativeResize="0"/>
          <p:nvPr/>
        </p:nvPicPr>
        <p:blipFill rotWithShape="1">
          <a:blip r:embed="rId7">
            <a:alphaModFix/>
          </a:blip>
          <a:srcRect b="0" l="0" r="0" t="0"/>
          <a:stretch/>
        </p:blipFill>
        <p:spPr>
          <a:xfrm>
            <a:off x="4623372" y="9347200"/>
            <a:ext cx="2961228" cy="2537346"/>
          </a:xfrm>
          <a:prstGeom prst="rect">
            <a:avLst/>
          </a:prstGeom>
          <a:noFill/>
          <a:ln>
            <a:noFill/>
          </a:ln>
        </p:spPr>
      </p:pic>
      <p:sp>
        <p:nvSpPr>
          <p:cNvPr id="696" name="Google Shape;696;p2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7" name="Google Shape;697;p23"/>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698" name="Google Shape;698;p23"/>
          <p:cNvSpPr/>
          <p:nvPr/>
        </p:nvSpPr>
        <p:spPr>
          <a:xfrm>
            <a:off x="10770946" y="2743200"/>
            <a:ext cx="10834454" cy="9017000"/>
          </a:xfrm>
          <a:prstGeom prst="roundRect">
            <a:avLst>
              <a:gd fmla="val 14096" name="adj"/>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99" name="Google Shape;699;p23"/>
          <p:cNvPicPr preferRelativeResize="0"/>
          <p:nvPr/>
        </p:nvPicPr>
        <p:blipFill rotWithShape="1">
          <a:blip r:embed="rId9">
            <a:alphaModFix/>
          </a:blip>
          <a:srcRect b="0" l="0" r="0" t="0"/>
          <a:stretch/>
        </p:blipFill>
        <p:spPr>
          <a:xfrm>
            <a:off x="11583848" y="3556000"/>
            <a:ext cx="9500787" cy="3149600"/>
          </a:xfrm>
          <a:prstGeom prst="rect">
            <a:avLst/>
          </a:prstGeom>
          <a:noFill/>
          <a:ln>
            <a:noFill/>
          </a:ln>
        </p:spPr>
      </p:pic>
      <p:sp>
        <p:nvSpPr>
          <p:cNvPr id="700" name="Google Shape;700;p23"/>
          <p:cNvSpPr/>
          <p:nvPr/>
        </p:nvSpPr>
        <p:spPr>
          <a:xfrm>
            <a:off x="12345943" y="3860800"/>
            <a:ext cx="8315306" cy="287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Marcellus"/>
              <a:buNone/>
            </a:pPr>
            <a:r>
              <a:rPr b="0" i="0" lang="en-US" sz="8000" u="none" cap="none" strike="noStrike">
                <a:solidFill>
                  <a:srgbClr val="272727"/>
                </a:solidFill>
                <a:latin typeface="Marcellus"/>
                <a:ea typeface="Marcellus"/>
                <a:cs typeface="Marcellus"/>
                <a:sym typeface="Marcellus"/>
              </a:rPr>
              <a:t>Thank you for</a:t>
            </a:r>
            <a:endParaRPr b="0" i="0" sz="8000" u="none" cap="none" strike="noStrike">
              <a:solidFill>
                <a:schemeClr val="dk1"/>
              </a:solidFill>
              <a:latin typeface="Calibri"/>
              <a:ea typeface="Calibri"/>
              <a:cs typeface="Calibri"/>
              <a:sym typeface="Calibri"/>
            </a:endParaRPr>
          </a:p>
          <a:p>
            <a:pPr indent="0" lvl="0" marL="0" marR="0" rtl="0" algn="l">
              <a:spcBef>
                <a:spcPts val="0"/>
              </a:spcBef>
              <a:spcAft>
                <a:spcPts val="0"/>
              </a:spcAft>
              <a:buClr>
                <a:srgbClr val="272727"/>
              </a:buClr>
              <a:buSzPts val="8000"/>
              <a:buFont typeface="Marcellus"/>
              <a:buNone/>
            </a:pPr>
            <a:r>
              <a:rPr b="0" i="0" lang="en-US" sz="8000" u="none" cap="none" strike="noStrike">
                <a:solidFill>
                  <a:srgbClr val="272727"/>
                </a:solidFill>
                <a:latin typeface="Marcellus"/>
                <a:ea typeface="Marcellus"/>
                <a:cs typeface="Marcellus"/>
                <a:sym typeface="Marcellus"/>
              </a:rPr>
              <a:t>choosing EaTemp</a:t>
            </a:r>
            <a:endParaRPr b="0" i="0" sz="8000" u="none" cap="none" strike="noStrike">
              <a:solidFill>
                <a:schemeClr val="dk1"/>
              </a:solidFill>
              <a:latin typeface="Calibri"/>
              <a:ea typeface="Calibri"/>
              <a:cs typeface="Calibri"/>
              <a:sym typeface="Calibri"/>
            </a:endParaRPr>
          </a:p>
        </p:txBody>
      </p:sp>
      <p:sp>
        <p:nvSpPr>
          <p:cNvPr id="701" name="Google Shape;701;p23"/>
          <p:cNvSpPr/>
          <p:nvPr/>
        </p:nvSpPr>
        <p:spPr>
          <a:xfrm>
            <a:off x="11583848" y="7315200"/>
            <a:ext cx="9344135" cy="3767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We offer free and high-quality slides templates for your presentations. We appreciate you choosing us and hope our templates have been helpful. </a:t>
            </a:r>
            <a:endParaRPr b="0" i="0" sz="3200" u="none" cap="none" strike="noStrike">
              <a:solidFill>
                <a:schemeClr val="dk1"/>
              </a:solidFill>
              <a:latin typeface="Calibri"/>
              <a:ea typeface="Calibri"/>
              <a:cs typeface="Calibri"/>
              <a:sym typeface="Calibri"/>
            </a:endParaRPr>
          </a:p>
          <a:p>
            <a:pPr indent="0" lvl="0" marL="0" marR="0" rtl="0" algn="l">
              <a:spcBef>
                <a:spcPts val="400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As a new website, we rely on your support to grow, so please help us by sharing our site with your friends and colleagues. </a:t>
            </a:r>
            <a:endParaRPr b="0" i="0" sz="3200" u="none" cap="none" strike="noStrike">
              <a:solidFill>
                <a:schemeClr val="dk1"/>
              </a:solidFill>
              <a:latin typeface="Calibri"/>
              <a:ea typeface="Calibri"/>
              <a:cs typeface="Calibri"/>
              <a:sym typeface="Calibri"/>
            </a:endParaRPr>
          </a:p>
        </p:txBody>
      </p:sp>
      <p:sp>
        <p:nvSpPr>
          <p:cNvPr id="702" name="Google Shape;702;p23"/>
          <p:cNvSpPr/>
          <p:nvPr/>
        </p:nvSpPr>
        <p:spPr>
          <a:xfrm rot="-5400000">
            <a:off x="22204468" y="8326859"/>
            <a:ext cx="3645356" cy="469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00000"/>
              </a:buClr>
              <a:buSzPts val="2400"/>
              <a:buFont typeface="Inter"/>
              <a:buNone/>
            </a:pPr>
            <a:r>
              <a:rPr b="0" i="0" lang="en-US" sz="2400" u="none" cap="none" strike="noStrike">
                <a:solidFill>
                  <a:srgbClr val="000000"/>
                </a:solidFill>
                <a:latin typeface="Inter"/>
                <a:ea typeface="Inter"/>
                <a:cs typeface="Inter"/>
                <a:sym typeface="Inter"/>
              </a:rPr>
              <a:t>Credit | Image: </a:t>
            </a:r>
            <a:r>
              <a:rPr b="0" i="0" lang="en-US" sz="2400" u="sng" cap="none" strike="noStrike">
                <a:solidFill>
                  <a:srgbClr val="000000"/>
                </a:solidFill>
                <a:latin typeface="Inter"/>
                <a:ea typeface="Inter"/>
                <a:cs typeface="Inter"/>
                <a:sym typeface="Inter"/>
                <a:hlinkClick r:id="rId10">
                  <a:extLst>
                    <a:ext uri="{A12FA001-AC4F-418D-AE19-62706E023703}">
                      <ahyp:hlinkClr val="tx"/>
                    </a:ext>
                  </a:extLst>
                </a:hlinkClick>
              </a:rPr>
              <a:t>Unsplash</a:t>
            </a:r>
            <a:r>
              <a:rPr b="0" i="0" lang="en-US" sz="2400" u="none" cap="none" strike="noStrike">
                <a:solidFill>
                  <a:srgbClr val="000000"/>
                </a:solidFill>
                <a:latin typeface="Inter"/>
                <a:ea typeface="Inter"/>
                <a:cs typeface="Inter"/>
                <a:sym typeface="Inter"/>
              </a:rPr>
              <a:t> </a:t>
            </a:r>
            <a:endParaRPr b="0" i="0" sz="2400" u="none" cap="none" strike="noStrike">
              <a:solidFill>
                <a:schemeClr val="dk1"/>
              </a:solidFill>
              <a:latin typeface="Calibri"/>
              <a:ea typeface="Calibri"/>
              <a:cs typeface="Calibri"/>
              <a:sym typeface="Calibri"/>
            </a:endParaRPr>
          </a:p>
        </p:txBody>
      </p:sp>
      <p:pic>
        <p:nvPicPr>
          <p:cNvPr descr=" " id="703" name="Google Shape;703;p23"/>
          <p:cNvPicPr preferRelativeResize="0"/>
          <p:nvPr/>
        </p:nvPicPr>
        <p:blipFill rotWithShape="1">
          <a:blip r:embed="rId11">
            <a:alphaModFix/>
          </a:blip>
          <a:srcRect b="0" l="0" r="0" t="0"/>
          <a:stretch/>
        </p:blipFill>
        <p:spPr>
          <a:xfrm>
            <a:off x="1155844" y="3086100"/>
            <a:ext cx="9474851" cy="922851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47" name="Shape 47"/>
        <p:cNvGrpSpPr/>
        <p:nvPr/>
      </p:nvGrpSpPr>
      <p:grpSpPr>
        <a:xfrm>
          <a:off x="0" y="0"/>
          <a:ext cx="0" cy="0"/>
          <a:chOff x="0" y="0"/>
          <a:chExt cx="0" cy="0"/>
        </a:xfrm>
      </p:grpSpPr>
      <p:pic>
        <p:nvPicPr>
          <p:cNvPr descr=" " id="48" name="Google Shape;48;p3"/>
          <p:cNvPicPr preferRelativeResize="0"/>
          <p:nvPr/>
        </p:nvPicPr>
        <p:blipFill rotWithShape="1">
          <a:blip r:embed="rId3">
            <a:alphaModFix/>
          </a:blip>
          <a:srcRect b="0" l="0" r="0" t="0"/>
          <a:stretch/>
        </p:blipFill>
        <p:spPr>
          <a:xfrm>
            <a:off x="749394" y="10007600"/>
            <a:ext cx="5296562" cy="3318380"/>
          </a:xfrm>
          <a:prstGeom prst="rect">
            <a:avLst/>
          </a:prstGeom>
          <a:noFill/>
          <a:ln>
            <a:noFill/>
          </a:ln>
        </p:spPr>
      </p:pic>
      <p:pic>
        <p:nvPicPr>
          <p:cNvPr descr=" " id="49" name="Google Shape;49;p3"/>
          <p:cNvPicPr preferRelativeResize="0"/>
          <p:nvPr/>
        </p:nvPicPr>
        <p:blipFill rotWithShape="1">
          <a:blip r:embed="rId4">
            <a:alphaModFix/>
          </a:blip>
          <a:srcRect b="0" l="0" r="0" t="0"/>
          <a:stretch/>
        </p:blipFill>
        <p:spPr>
          <a:xfrm>
            <a:off x="21211651" y="0"/>
            <a:ext cx="3175397" cy="3125415"/>
          </a:xfrm>
          <a:prstGeom prst="rect">
            <a:avLst/>
          </a:prstGeom>
          <a:noFill/>
          <a:ln>
            <a:noFill/>
          </a:ln>
        </p:spPr>
      </p:pic>
      <p:pic>
        <p:nvPicPr>
          <p:cNvPr descr=" " id="50" name="Google Shape;50;p3"/>
          <p:cNvPicPr preferRelativeResize="0"/>
          <p:nvPr/>
        </p:nvPicPr>
        <p:blipFill rotWithShape="1">
          <a:blip r:embed="rId5">
            <a:alphaModFix/>
          </a:blip>
          <a:srcRect b="0" l="0" r="0" t="0"/>
          <a:stretch/>
        </p:blipFill>
        <p:spPr>
          <a:xfrm>
            <a:off x="749394" y="1739900"/>
            <a:ext cx="1114611" cy="999294"/>
          </a:xfrm>
          <a:prstGeom prst="rect">
            <a:avLst/>
          </a:prstGeom>
          <a:noFill/>
          <a:ln>
            <a:noFill/>
          </a:ln>
        </p:spPr>
      </p:pic>
      <p:pic>
        <p:nvPicPr>
          <p:cNvPr descr=" " id="51" name="Google Shape;51;p3"/>
          <p:cNvPicPr preferRelativeResize="0"/>
          <p:nvPr/>
        </p:nvPicPr>
        <p:blipFill rotWithShape="1">
          <a:blip r:embed="rId6">
            <a:alphaModFix/>
          </a:blip>
          <a:srcRect b="0" l="0" r="0" t="0"/>
          <a:stretch/>
        </p:blipFill>
        <p:spPr>
          <a:xfrm>
            <a:off x="20779797" y="10007600"/>
            <a:ext cx="2590814" cy="2824770"/>
          </a:xfrm>
          <a:prstGeom prst="rect">
            <a:avLst/>
          </a:prstGeom>
          <a:noFill/>
          <a:ln>
            <a:noFill/>
          </a:ln>
        </p:spPr>
      </p:pic>
      <p:sp>
        <p:nvSpPr>
          <p:cNvPr id="52" name="Google Shape;52;p3"/>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3" name="Google Shape;53;p3"/>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54" name="Google Shape;54;p3"/>
          <p:cNvSpPr/>
          <p:nvPr/>
        </p:nvSpPr>
        <p:spPr>
          <a:xfrm>
            <a:off x="749394" y="45212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55" name="Google Shape;55;p3"/>
          <p:cNvPicPr preferRelativeResize="0"/>
          <p:nvPr/>
        </p:nvPicPr>
        <p:blipFill rotWithShape="1">
          <a:blip r:embed="rId8">
            <a:alphaModFix/>
          </a:blip>
          <a:srcRect b="0" l="0" r="0" t="0"/>
          <a:stretch/>
        </p:blipFill>
        <p:spPr>
          <a:xfrm>
            <a:off x="647781" y="4419600"/>
            <a:ext cx="1727416" cy="1727200"/>
          </a:xfrm>
          <a:prstGeom prst="rect">
            <a:avLst/>
          </a:prstGeom>
          <a:noFill/>
          <a:ln>
            <a:noFill/>
          </a:ln>
        </p:spPr>
      </p:pic>
      <p:sp>
        <p:nvSpPr>
          <p:cNvPr id="56" name="Google Shape;56;p3"/>
          <p:cNvSpPr/>
          <p:nvPr/>
        </p:nvSpPr>
        <p:spPr>
          <a:xfrm>
            <a:off x="1124090" y="4851400"/>
            <a:ext cx="876410" cy="965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Marcellus"/>
              <a:buNone/>
            </a:pPr>
            <a:r>
              <a:rPr b="0" i="0" lang="en-US" sz="4800" u="none" cap="none" strike="noStrike">
                <a:solidFill>
                  <a:srgbClr val="000000"/>
                </a:solidFill>
                <a:latin typeface="Marcellus"/>
                <a:ea typeface="Marcellus"/>
                <a:cs typeface="Marcellus"/>
                <a:sym typeface="Marcellus"/>
              </a:rPr>
              <a:t>01</a:t>
            </a:r>
            <a:endParaRPr b="0" i="0" sz="4800" u="none" cap="none" strike="noStrike">
              <a:solidFill>
                <a:schemeClr val="dk1"/>
              </a:solidFill>
              <a:latin typeface="Calibri"/>
              <a:ea typeface="Calibri"/>
              <a:cs typeface="Calibri"/>
              <a:sym typeface="Calibri"/>
            </a:endParaRPr>
          </a:p>
        </p:txBody>
      </p:sp>
      <p:sp>
        <p:nvSpPr>
          <p:cNvPr id="57" name="Google Shape;57;p3"/>
          <p:cNvSpPr/>
          <p:nvPr/>
        </p:nvSpPr>
        <p:spPr>
          <a:xfrm>
            <a:off x="2578422" y="4641850"/>
            <a:ext cx="5487086" cy="138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3"/>
          <p:cNvSpPr/>
          <p:nvPr/>
        </p:nvSpPr>
        <p:spPr>
          <a:xfrm>
            <a:off x="2578422" y="4641850"/>
            <a:ext cx="5690311"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Introduction</a:t>
            </a:r>
            <a:endParaRPr b="0" i="0" sz="4800" u="none" cap="none" strike="noStrike">
              <a:solidFill>
                <a:schemeClr val="dk1"/>
              </a:solidFill>
              <a:latin typeface="Calibri"/>
              <a:ea typeface="Calibri"/>
              <a:cs typeface="Calibri"/>
              <a:sym typeface="Calibri"/>
            </a:endParaRPr>
          </a:p>
        </p:txBody>
      </p:sp>
      <p:sp>
        <p:nvSpPr>
          <p:cNvPr id="59" name="Google Shape;59;p3"/>
          <p:cNvSpPr/>
          <p:nvPr/>
        </p:nvSpPr>
        <p:spPr>
          <a:xfrm>
            <a:off x="2578422" y="5505450"/>
            <a:ext cx="5622569"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The Extraordinary Realm</a:t>
            </a:r>
            <a:endParaRPr b="0" i="0" sz="3200" u="none" cap="none" strike="noStrike">
              <a:solidFill>
                <a:schemeClr val="dk1"/>
              </a:solidFill>
              <a:latin typeface="Calibri"/>
              <a:ea typeface="Calibri"/>
              <a:cs typeface="Calibri"/>
              <a:sym typeface="Calibri"/>
            </a:endParaRPr>
          </a:p>
        </p:txBody>
      </p:sp>
      <p:sp>
        <p:nvSpPr>
          <p:cNvPr id="60" name="Google Shape;60;p3"/>
          <p:cNvSpPr/>
          <p:nvPr/>
        </p:nvSpPr>
        <p:spPr>
          <a:xfrm>
            <a:off x="8217927" y="45212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1" name="Google Shape;61;p3"/>
          <p:cNvPicPr preferRelativeResize="0"/>
          <p:nvPr/>
        </p:nvPicPr>
        <p:blipFill rotWithShape="1">
          <a:blip r:embed="rId9">
            <a:alphaModFix/>
          </a:blip>
          <a:srcRect b="0" l="0" r="0" t="0"/>
          <a:stretch/>
        </p:blipFill>
        <p:spPr>
          <a:xfrm>
            <a:off x="8116314" y="4419600"/>
            <a:ext cx="1727416" cy="1727200"/>
          </a:xfrm>
          <a:prstGeom prst="rect">
            <a:avLst/>
          </a:prstGeom>
          <a:noFill/>
          <a:ln>
            <a:noFill/>
          </a:ln>
        </p:spPr>
      </p:pic>
      <p:sp>
        <p:nvSpPr>
          <p:cNvPr id="62" name="Google Shape;62;p3"/>
          <p:cNvSpPr/>
          <p:nvPr/>
        </p:nvSpPr>
        <p:spPr>
          <a:xfrm>
            <a:off x="8516414" y="4851400"/>
            <a:ext cx="1028829" cy="965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Marcellus"/>
              <a:buNone/>
            </a:pPr>
            <a:r>
              <a:rPr b="0" i="0" lang="en-US" sz="4800" u="none" cap="none" strike="noStrike">
                <a:solidFill>
                  <a:srgbClr val="000000"/>
                </a:solidFill>
                <a:latin typeface="Marcellus"/>
                <a:ea typeface="Marcellus"/>
                <a:cs typeface="Marcellus"/>
                <a:sym typeface="Marcellus"/>
              </a:rPr>
              <a:t>02</a:t>
            </a:r>
            <a:endParaRPr b="0" i="0" sz="4800" u="none" cap="none" strike="noStrike">
              <a:solidFill>
                <a:schemeClr val="dk1"/>
              </a:solidFill>
              <a:latin typeface="Calibri"/>
              <a:ea typeface="Calibri"/>
              <a:cs typeface="Calibri"/>
              <a:sym typeface="Calibri"/>
            </a:endParaRPr>
          </a:p>
        </p:txBody>
      </p:sp>
      <p:sp>
        <p:nvSpPr>
          <p:cNvPr id="63" name="Google Shape;63;p3"/>
          <p:cNvSpPr/>
          <p:nvPr/>
        </p:nvSpPr>
        <p:spPr>
          <a:xfrm>
            <a:off x="10046956" y="4641850"/>
            <a:ext cx="5487086" cy="138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 name="Google Shape;64;p3"/>
          <p:cNvSpPr/>
          <p:nvPr/>
        </p:nvSpPr>
        <p:spPr>
          <a:xfrm>
            <a:off x="10046956" y="4641850"/>
            <a:ext cx="5690311"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Encounters</a:t>
            </a:r>
            <a:endParaRPr b="0" i="0" sz="4800" u="none" cap="none" strike="noStrike">
              <a:solidFill>
                <a:schemeClr val="dk1"/>
              </a:solidFill>
              <a:latin typeface="Calibri"/>
              <a:ea typeface="Calibri"/>
              <a:cs typeface="Calibri"/>
              <a:sym typeface="Calibri"/>
            </a:endParaRPr>
          </a:p>
        </p:txBody>
      </p:sp>
      <p:sp>
        <p:nvSpPr>
          <p:cNvPr id="65" name="Google Shape;65;p3"/>
          <p:cNvSpPr/>
          <p:nvPr/>
        </p:nvSpPr>
        <p:spPr>
          <a:xfrm>
            <a:off x="10046956" y="5505450"/>
            <a:ext cx="5622569"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Unicorn Sightings</a:t>
            </a:r>
            <a:endParaRPr b="0" i="0" sz="3200" u="none" cap="none" strike="noStrike">
              <a:solidFill>
                <a:schemeClr val="dk1"/>
              </a:solidFill>
              <a:latin typeface="Calibri"/>
              <a:ea typeface="Calibri"/>
              <a:cs typeface="Calibri"/>
              <a:sym typeface="Calibri"/>
            </a:endParaRPr>
          </a:p>
        </p:txBody>
      </p:sp>
      <p:sp>
        <p:nvSpPr>
          <p:cNvPr id="66" name="Google Shape;66;p3"/>
          <p:cNvSpPr/>
          <p:nvPr/>
        </p:nvSpPr>
        <p:spPr>
          <a:xfrm>
            <a:off x="749394" y="75057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67" name="Google Shape;67;p3"/>
          <p:cNvPicPr preferRelativeResize="0"/>
          <p:nvPr/>
        </p:nvPicPr>
        <p:blipFill rotWithShape="1">
          <a:blip r:embed="rId10">
            <a:alphaModFix/>
          </a:blip>
          <a:srcRect b="0" l="0" r="0" t="0"/>
          <a:stretch/>
        </p:blipFill>
        <p:spPr>
          <a:xfrm>
            <a:off x="647781" y="7404100"/>
            <a:ext cx="1727416" cy="1727200"/>
          </a:xfrm>
          <a:prstGeom prst="rect">
            <a:avLst/>
          </a:prstGeom>
          <a:noFill/>
          <a:ln>
            <a:noFill/>
          </a:ln>
        </p:spPr>
      </p:pic>
      <p:sp>
        <p:nvSpPr>
          <p:cNvPr id="68" name="Google Shape;68;p3"/>
          <p:cNvSpPr/>
          <p:nvPr/>
        </p:nvSpPr>
        <p:spPr>
          <a:xfrm>
            <a:off x="1060583" y="7835900"/>
            <a:ext cx="1003425" cy="965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Marcellus"/>
              <a:buNone/>
            </a:pPr>
            <a:r>
              <a:rPr b="0" i="0" lang="en-US" sz="4800" u="none" cap="none" strike="noStrike">
                <a:solidFill>
                  <a:srgbClr val="000000"/>
                </a:solidFill>
                <a:latin typeface="Marcellus"/>
                <a:ea typeface="Marcellus"/>
                <a:cs typeface="Marcellus"/>
                <a:sym typeface="Marcellus"/>
              </a:rPr>
              <a:t>03</a:t>
            </a:r>
            <a:endParaRPr b="0" i="0" sz="4800" u="none" cap="none" strike="noStrike">
              <a:solidFill>
                <a:schemeClr val="dk1"/>
              </a:solidFill>
              <a:latin typeface="Calibri"/>
              <a:ea typeface="Calibri"/>
              <a:cs typeface="Calibri"/>
              <a:sym typeface="Calibri"/>
            </a:endParaRPr>
          </a:p>
        </p:txBody>
      </p:sp>
      <p:sp>
        <p:nvSpPr>
          <p:cNvPr id="69" name="Google Shape;69;p3"/>
          <p:cNvSpPr/>
          <p:nvPr/>
        </p:nvSpPr>
        <p:spPr>
          <a:xfrm>
            <a:off x="2578422" y="7626350"/>
            <a:ext cx="5487086" cy="138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3"/>
          <p:cNvSpPr/>
          <p:nvPr/>
        </p:nvSpPr>
        <p:spPr>
          <a:xfrm>
            <a:off x="2578422" y="7626350"/>
            <a:ext cx="5690311"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Wonders</a:t>
            </a:r>
            <a:endParaRPr b="0" i="0" sz="4800" u="none" cap="none" strike="noStrike">
              <a:solidFill>
                <a:schemeClr val="dk1"/>
              </a:solidFill>
              <a:latin typeface="Calibri"/>
              <a:ea typeface="Calibri"/>
              <a:cs typeface="Calibri"/>
              <a:sym typeface="Calibri"/>
            </a:endParaRPr>
          </a:p>
        </p:txBody>
      </p:sp>
      <p:sp>
        <p:nvSpPr>
          <p:cNvPr id="71" name="Google Shape;71;p3"/>
          <p:cNvSpPr/>
          <p:nvPr/>
        </p:nvSpPr>
        <p:spPr>
          <a:xfrm>
            <a:off x="2578422" y="8489950"/>
            <a:ext cx="5622569"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Wishes Granted</a:t>
            </a:r>
            <a:endParaRPr b="0" i="0" sz="3200" u="none" cap="none" strike="noStrike">
              <a:solidFill>
                <a:schemeClr val="dk1"/>
              </a:solidFill>
              <a:latin typeface="Calibri"/>
              <a:ea typeface="Calibri"/>
              <a:cs typeface="Calibri"/>
              <a:sym typeface="Calibri"/>
            </a:endParaRPr>
          </a:p>
        </p:txBody>
      </p:sp>
      <p:sp>
        <p:nvSpPr>
          <p:cNvPr id="72" name="Google Shape;72;p3"/>
          <p:cNvSpPr/>
          <p:nvPr/>
        </p:nvSpPr>
        <p:spPr>
          <a:xfrm>
            <a:off x="8217927" y="75057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3" name="Google Shape;73;p3"/>
          <p:cNvPicPr preferRelativeResize="0"/>
          <p:nvPr/>
        </p:nvPicPr>
        <p:blipFill rotWithShape="1">
          <a:blip r:embed="rId11">
            <a:alphaModFix/>
          </a:blip>
          <a:srcRect b="0" l="0" r="0" t="0"/>
          <a:stretch/>
        </p:blipFill>
        <p:spPr>
          <a:xfrm>
            <a:off x="8116314" y="7404100"/>
            <a:ext cx="1727416" cy="1727200"/>
          </a:xfrm>
          <a:prstGeom prst="rect">
            <a:avLst/>
          </a:prstGeom>
          <a:noFill/>
          <a:ln>
            <a:noFill/>
          </a:ln>
        </p:spPr>
      </p:pic>
      <p:sp>
        <p:nvSpPr>
          <p:cNvPr id="74" name="Google Shape;74;p3"/>
          <p:cNvSpPr/>
          <p:nvPr/>
        </p:nvSpPr>
        <p:spPr>
          <a:xfrm>
            <a:off x="8503713" y="7835900"/>
            <a:ext cx="1054232" cy="965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Marcellus"/>
              <a:buNone/>
            </a:pPr>
            <a:r>
              <a:rPr b="0" i="0" lang="en-US" sz="4800" u="none" cap="none" strike="noStrike">
                <a:solidFill>
                  <a:srgbClr val="000000"/>
                </a:solidFill>
                <a:latin typeface="Marcellus"/>
                <a:ea typeface="Marcellus"/>
                <a:cs typeface="Marcellus"/>
                <a:sym typeface="Marcellus"/>
              </a:rPr>
              <a:t>04</a:t>
            </a:r>
            <a:endParaRPr b="0" i="0" sz="4800" u="none" cap="none" strike="noStrike">
              <a:solidFill>
                <a:schemeClr val="dk1"/>
              </a:solidFill>
              <a:latin typeface="Calibri"/>
              <a:ea typeface="Calibri"/>
              <a:cs typeface="Calibri"/>
              <a:sym typeface="Calibri"/>
            </a:endParaRPr>
          </a:p>
        </p:txBody>
      </p:sp>
      <p:sp>
        <p:nvSpPr>
          <p:cNvPr id="75" name="Google Shape;75;p3"/>
          <p:cNvSpPr/>
          <p:nvPr/>
        </p:nvSpPr>
        <p:spPr>
          <a:xfrm>
            <a:off x="10046956" y="7626350"/>
            <a:ext cx="5487086" cy="138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3"/>
          <p:cNvSpPr/>
          <p:nvPr/>
        </p:nvSpPr>
        <p:spPr>
          <a:xfrm>
            <a:off x="10046956" y="7626350"/>
            <a:ext cx="5690311"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Magic</a:t>
            </a:r>
            <a:endParaRPr b="0" i="0" sz="4800" u="none" cap="none" strike="noStrike">
              <a:solidFill>
                <a:schemeClr val="dk1"/>
              </a:solidFill>
              <a:latin typeface="Calibri"/>
              <a:ea typeface="Calibri"/>
              <a:cs typeface="Calibri"/>
              <a:sym typeface="Calibri"/>
            </a:endParaRPr>
          </a:p>
        </p:txBody>
      </p:sp>
      <p:sp>
        <p:nvSpPr>
          <p:cNvPr id="77" name="Google Shape;77;p3"/>
          <p:cNvSpPr/>
          <p:nvPr/>
        </p:nvSpPr>
        <p:spPr>
          <a:xfrm>
            <a:off x="10046956" y="8489950"/>
            <a:ext cx="5622569"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Spellcasting</a:t>
            </a:r>
            <a:endParaRPr b="0" i="0" sz="3200" u="none" cap="none" strike="noStrike">
              <a:solidFill>
                <a:schemeClr val="dk1"/>
              </a:solidFill>
              <a:latin typeface="Calibri"/>
              <a:ea typeface="Calibri"/>
              <a:cs typeface="Calibri"/>
              <a:sym typeface="Calibri"/>
            </a:endParaRPr>
          </a:p>
        </p:txBody>
      </p:sp>
      <p:sp>
        <p:nvSpPr>
          <p:cNvPr id="78" name="Google Shape;78;p3"/>
          <p:cNvSpPr/>
          <p:nvPr/>
        </p:nvSpPr>
        <p:spPr>
          <a:xfrm>
            <a:off x="749394" y="104902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79" name="Google Shape;79;p3"/>
          <p:cNvPicPr preferRelativeResize="0"/>
          <p:nvPr/>
        </p:nvPicPr>
        <p:blipFill rotWithShape="1">
          <a:blip r:embed="rId8">
            <a:alphaModFix/>
          </a:blip>
          <a:srcRect b="0" l="0" r="0" t="0"/>
          <a:stretch/>
        </p:blipFill>
        <p:spPr>
          <a:xfrm>
            <a:off x="647781" y="10388600"/>
            <a:ext cx="1727416" cy="1727200"/>
          </a:xfrm>
          <a:prstGeom prst="rect">
            <a:avLst/>
          </a:prstGeom>
          <a:noFill/>
          <a:ln>
            <a:noFill/>
          </a:ln>
        </p:spPr>
      </p:pic>
      <p:sp>
        <p:nvSpPr>
          <p:cNvPr id="80" name="Google Shape;80;p3"/>
          <p:cNvSpPr/>
          <p:nvPr/>
        </p:nvSpPr>
        <p:spPr>
          <a:xfrm>
            <a:off x="1066933" y="10820400"/>
            <a:ext cx="990724" cy="965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Marcellus"/>
              <a:buNone/>
            </a:pPr>
            <a:r>
              <a:rPr b="0" i="0" lang="en-US" sz="4800" u="none" cap="none" strike="noStrike">
                <a:solidFill>
                  <a:srgbClr val="000000"/>
                </a:solidFill>
                <a:latin typeface="Marcellus"/>
                <a:ea typeface="Marcellus"/>
                <a:cs typeface="Marcellus"/>
                <a:sym typeface="Marcellus"/>
              </a:rPr>
              <a:t>05</a:t>
            </a:r>
            <a:endParaRPr b="0" i="0" sz="4800" u="none" cap="none" strike="noStrike">
              <a:solidFill>
                <a:schemeClr val="dk1"/>
              </a:solidFill>
              <a:latin typeface="Calibri"/>
              <a:ea typeface="Calibri"/>
              <a:cs typeface="Calibri"/>
              <a:sym typeface="Calibri"/>
            </a:endParaRPr>
          </a:p>
        </p:txBody>
      </p:sp>
      <p:sp>
        <p:nvSpPr>
          <p:cNvPr id="81" name="Google Shape;81;p3"/>
          <p:cNvSpPr/>
          <p:nvPr/>
        </p:nvSpPr>
        <p:spPr>
          <a:xfrm>
            <a:off x="2578422" y="10610850"/>
            <a:ext cx="5487086" cy="138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3"/>
          <p:cNvSpPr/>
          <p:nvPr/>
        </p:nvSpPr>
        <p:spPr>
          <a:xfrm>
            <a:off x="2578422" y="10610850"/>
            <a:ext cx="5690311"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Adventure</a:t>
            </a:r>
            <a:endParaRPr b="0" i="0" sz="4800" u="none" cap="none" strike="noStrike">
              <a:solidFill>
                <a:schemeClr val="dk1"/>
              </a:solidFill>
              <a:latin typeface="Calibri"/>
              <a:ea typeface="Calibri"/>
              <a:cs typeface="Calibri"/>
              <a:sym typeface="Calibri"/>
            </a:endParaRPr>
          </a:p>
        </p:txBody>
      </p:sp>
      <p:sp>
        <p:nvSpPr>
          <p:cNvPr id="83" name="Google Shape;83;p3"/>
          <p:cNvSpPr/>
          <p:nvPr/>
        </p:nvSpPr>
        <p:spPr>
          <a:xfrm>
            <a:off x="2578422" y="11474450"/>
            <a:ext cx="5622569"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Happily Ever After</a:t>
            </a:r>
            <a:endParaRPr b="0" i="0" sz="3200" u="none" cap="none" strike="noStrike">
              <a:solidFill>
                <a:schemeClr val="dk1"/>
              </a:solidFill>
              <a:latin typeface="Calibri"/>
              <a:ea typeface="Calibri"/>
              <a:cs typeface="Calibri"/>
              <a:sym typeface="Calibri"/>
            </a:endParaRPr>
          </a:p>
        </p:txBody>
      </p:sp>
      <p:sp>
        <p:nvSpPr>
          <p:cNvPr id="84" name="Google Shape;84;p3"/>
          <p:cNvSpPr/>
          <p:nvPr/>
        </p:nvSpPr>
        <p:spPr>
          <a:xfrm>
            <a:off x="8217927" y="10490200"/>
            <a:ext cx="7316114" cy="16256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85" name="Google Shape;85;p3"/>
          <p:cNvPicPr preferRelativeResize="0"/>
          <p:nvPr/>
        </p:nvPicPr>
        <p:blipFill rotWithShape="1">
          <a:blip r:embed="rId9">
            <a:alphaModFix/>
          </a:blip>
          <a:srcRect b="0" l="0" r="0" t="0"/>
          <a:stretch/>
        </p:blipFill>
        <p:spPr>
          <a:xfrm>
            <a:off x="8116314" y="10388600"/>
            <a:ext cx="1727416" cy="1727200"/>
          </a:xfrm>
          <a:prstGeom prst="rect">
            <a:avLst/>
          </a:prstGeom>
          <a:noFill/>
          <a:ln>
            <a:noFill/>
          </a:ln>
        </p:spPr>
      </p:pic>
      <p:sp>
        <p:nvSpPr>
          <p:cNvPr id="86" name="Google Shape;86;p3"/>
          <p:cNvSpPr/>
          <p:nvPr/>
        </p:nvSpPr>
        <p:spPr>
          <a:xfrm>
            <a:off x="8510064" y="10820400"/>
            <a:ext cx="1041530" cy="965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000000"/>
              </a:buClr>
              <a:buSzPts val="4800"/>
              <a:buFont typeface="Marcellus"/>
              <a:buNone/>
            </a:pPr>
            <a:r>
              <a:rPr b="0" i="0" lang="en-US" sz="4800" u="none" cap="none" strike="noStrike">
                <a:solidFill>
                  <a:srgbClr val="000000"/>
                </a:solidFill>
                <a:latin typeface="Marcellus"/>
                <a:ea typeface="Marcellus"/>
                <a:cs typeface="Marcellus"/>
                <a:sym typeface="Marcellus"/>
              </a:rPr>
              <a:t>06</a:t>
            </a:r>
            <a:endParaRPr b="0" i="0" sz="4800" u="none" cap="none" strike="noStrike">
              <a:solidFill>
                <a:schemeClr val="dk1"/>
              </a:solidFill>
              <a:latin typeface="Calibri"/>
              <a:ea typeface="Calibri"/>
              <a:cs typeface="Calibri"/>
              <a:sym typeface="Calibri"/>
            </a:endParaRPr>
          </a:p>
        </p:txBody>
      </p:sp>
      <p:sp>
        <p:nvSpPr>
          <p:cNvPr id="87" name="Google Shape;87;p3"/>
          <p:cNvSpPr/>
          <p:nvPr/>
        </p:nvSpPr>
        <p:spPr>
          <a:xfrm>
            <a:off x="10046956" y="10610850"/>
            <a:ext cx="5487086" cy="138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3"/>
          <p:cNvSpPr/>
          <p:nvPr/>
        </p:nvSpPr>
        <p:spPr>
          <a:xfrm>
            <a:off x="10046956" y="10610850"/>
            <a:ext cx="5690311"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Conclusion</a:t>
            </a:r>
            <a:endParaRPr b="0" i="0" sz="4800" u="none" cap="none" strike="noStrike">
              <a:solidFill>
                <a:schemeClr val="dk1"/>
              </a:solidFill>
              <a:latin typeface="Calibri"/>
              <a:ea typeface="Calibri"/>
              <a:cs typeface="Calibri"/>
              <a:sym typeface="Calibri"/>
            </a:endParaRPr>
          </a:p>
        </p:txBody>
      </p:sp>
      <p:sp>
        <p:nvSpPr>
          <p:cNvPr id="89" name="Google Shape;89;p3"/>
          <p:cNvSpPr/>
          <p:nvPr/>
        </p:nvSpPr>
        <p:spPr>
          <a:xfrm>
            <a:off x="10046956" y="11474450"/>
            <a:ext cx="5622569" cy="6561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Embrace the Fantasy</a:t>
            </a:r>
            <a:endParaRPr b="0" i="0" sz="3200" u="none" cap="none" strike="noStrike">
              <a:solidFill>
                <a:schemeClr val="dk1"/>
              </a:solidFill>
              <a:latin typeface="Calibri"/>
              <a:ea typeface="Calibri"/>
              <a:cs typeface="Calibri"/>
              <a:sym typeface="Calibri"/>
            </a:endParaRPr>
          </a:p>
        </p:txBody>
      </p:sp>
      <p:pic>
        <p:nvPicPr>
          <p:cNvPr descr=" " id="90" name="Google Shape;90;p3"/>
          <p:cNvPicPr preferRelativeResize="0"/>
          <p:nvPr/>
        </p:nvPicPr>
        <p:blipFill rotWithShape="1">
          <a:blip r:embed="rId12">
            <a:alphaModFix/>
          </a:blip>
          <a:srcRect b="0" l="0" r="0" t="0"/>
          <a:stretch/>
        </p:blipFill>
        <p:spPr>
          <a:xfrm>
            <a:off x="14594124" y="3454400"/>
            <a:ext cx="9289512" cy="8977899"/>
          </a:xfrm>
          <a:prstGeom prst="rect">
            <a:avLst/>
          </a:prstGeom>
          <a:noFill/>
          <a:ln>
            <a:noFill/>
          </a:ln>
        </p:spPr>
      </p:pic>
      <p:pic>
        <p:nvPicPr>
          <p:cNvPr descr=" " id="91" name="Google Shape;91;p3"/>
          <p:cNvPicPr preferRelativeResize="0"/>
          <p:nvPr/>
        </p:nvPicPr>
        <p:blipFill rotWithShape="1">
          <a:blip r:embed="rId13">
            <a:alphaModFix/>
          </a:blip>
          <a:srcRect b="0" l="0" r="0" t="0"/>
          <a:stretch/>
        </p:blipFill>
        <p:spPr>
          <a:xfrm>
            <a:off x="749394" y="615950"/>
            <a:ext cx="14530616" cy="2654300"/>
          </a:xfrm>
          <a:prstGeom prst="rect">
            <a:avLst/>
          </a:prstGeom>
          <a:noFill/>
          <a:ln>
            <a:noFill/>
          </a:ln>
        </p:spPr>
      </p:pic>
      <p:sp>
        <p:nvSpPr>
          <p:cNvPr id="92" name="Google Shape;92;p3"/>
          <p:cNvSpPr/>
          <p:nvPr/>
        </p:nvSpPr>
        <p:spPr>
          <a:xfrm>
            <a:off x="1511489" y="920750"/>
            <a:ext cx="13548360" cy="25865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12800"/>
              <a:buFont typeface="Marcellus"/>
              <a:buNone/>
            </a:pPr>
            <a:r>
              <a:rPr b="0" i="0" lang="en-US" sz="12800" u="none" cap="none" strike="noStrike">
                <a:solidFill>
                  <a:srgbClr val="272727"/>
                </a:solidFill>
                <a:latin typeface="Marcellus"/>
                <a:ea typeface="Marcellus"/>
                <a:cs typeface="Marcellus"/>
                <a:sym typeface="Marcellus"/>
              </a:rPr>
              <a:t>Table of Contents</a:t>
            </a:r>
            <a:endParaRPr b="0" i="0" sz="12800" u="none" cap="none" strike="noStrike">
              <a:solidFill>
                <a:schemeClr val="dk1"/>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97" name="Shape 97"/>
        <p:cNvGrpSpPr/>
        <p:nvPr/>
      </p:nvGrpSpPr>
      <p:grpSpPr>
        <a:xfrm>
          <a:off x="0" y="0"/>
          <a:ext cx="0" cy="0"/>
          <a:chOff x="0" y="0"/>
          <a:chExt cx="0" cy="0"/>
        </a:xfrm>
      </p:grpSpPr>
      <p:pic>
        <p:nvPicPr>
          <p:cNvPr descr=" " id="98" name="Google Shape;98;p4"/>
          <p:cNvPicPr preferRelativeResize="0"/>
          <p:nvPr/>
        </p:nvPicPr>
        <p:blipFill rotWithShape="1">
          <a:blip r:embed="rId3">
            <a:alphaModFix/>
          </a:blip>
          <a:srcRect b="0" l="0" r="0" t="0"/>
          <a:stretch/>
        </p:blipFill>
        <p:spPr>
          <a:xfrm>
            <a:off x="292137" y="0"/>
            <a:ext cx="3048521" cy="3871792"/>
          </a:xfrm>
          <a:prstGeom prst="rect">
            <a:avLst/>
          </a:prstGeom>
          <a:noFill/>
          <a:ln>
            <a:noFill/>
          </a:ln>
        </p:spPr>
      </p:pic>
      <p:pic>
        <p:nvPicPr>
          <p:cNvPr descr=" " id="99" name="Google Shape;99;p4"/>
          <p:cNvPicPr preferRelativeResize="0"/>
          <p:nvPr/>
        </p:nvPicPr>
        <p:blipFill rotWithShape="1">
          <a:blip r:embed="rId4">
            <a:alphaModFix/>
          </a:blip>
          <a:srcRect b="0" l="0" r="0" t="0"/>
          <a:stretch/>
        </p:blipFill>
        <p:spPr>
          <a:xfrm>
            <a:off x="21388483" y="10820400"/>
            <a:ext cx="1819378" cy="1819151"/>
          </a:xfrm>
          <a:prstGeom prst="rect">
            <a:avLst/>
          </a:prstGeom>
          <a:noFill/>
          <a:ln>
            <a:noFill/>
          </a:ln>
        </p:spPr>
      </p:pic>
      <p:sp>
        <p:nvSpPr>
          <p:cNvPr id="100" name="Google Shape;100;p4"/>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01" name="Google Shape;101;p4"/>
          <p:cNvPicPr preferRelativeResize="0"/>
          <p:nvPr/>
        </p:nvPicPr>
        <p:blipFill rotWithShape="1">
          <a:blip r:embed="rId5">
            <a:alphaModFix/>
          </a:blip>
          <a:srcRect b="0" l="0" r="0" t="0"/>
          <a:stretch/>
        </p:blipFill>
        <p:spPr>
          <a:xfrm>
            <a:off x="23523340" y="10820400"/>
            <a:ext cx="711289" cy="2590800"/>
          </a:xfrm>
          <a:prstGeom prst="rect">
            <a:avLst/>
          </a:prstGeom>
          <a:noFill/>
          <a:ln>
            <a:noFill/>
          </a:ln>
        </p:spPr>
      </p:pic>
      <p:pic>
        <p:nvPicPr>
          <p:cNvPr descr=" " id="102" name="Google Shape;102;p4"/>
          <p:cNvPicPr preferRelativeResize="0"/>
          <p:nvPr/>
        </p:nvPicPr>
        <p:blipFill rotWithShape="1">
          <a:blip r:embed="rId6">
            <a:alphaModFix/>
          </a:blip>
          <a:srcRect b="0" l="0" r="0" t="0"/>
          <a:stretch/>
        </p:blipFill>
        <p:spPr>
          <a:xfrm>
            <a:off x="2959470" y="2781300"/>
            <a:ext cx="15978597" cy="1879600"/>
          </a:xfrm>
          <a:prstGeom prst="rect">
            <a:avLst/>
          </a:prstGeom>
          <a:noFill/>
          <a:ln>
            <a:noFill/>
          </a:ln>
        </p:spPr>
      </p:pic>
      <p:sp>
        <p:nvSpPr>
          <p:cNvPr id="103" name="Google Shape;103;p4"/>
          <p:cNvSpPr/>
          <p:nvPr/>
        </p:nvSpPr>
        <p:spPr>
          <a:xfrm>
            <a:off x="3721565" y="3086100"/>
            <a:ext cx="14793116"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Marcellus"/>
              <a:buNone/>
            </a:pPr>
            <a:r>
              <a:rPr b="0" i="0" lang="en-US" sz="8000" u="none" cap="none" strike="noStrike">
                <a:solidFill>
                  <a:srgbClr val="272727"/>
                </a:solidFill>
                <a:latin typeface="Marcellus"/>
                <a:ea typeface="Marcellus"/>
                <a:cs typeface="Marcellus"/>
                <a:sym typeface="Marcellus"/>
              </a:rPr>
              <a:t>The Realm of the Extraordinary</a:t>
            </a:r>
            <a:endParaRPr b="0" i="0" sz="8000" u="none" cap="none" strike="noStrike">
              <a:solidFill>
                <a:schemeClr val="dk1"/>
              </a:solidFill>
              <a:latin typeface="Calibri"/>
              <a:ea typeface="Calibri"/>
              <a:cs typeface="Calibri"/>
              <a:sym typeface="Calibri"/>
            </a:endParaRPr>
          </a:p>
        </p:txBody>
      </p:sp>
      <p:sp>
        <p:nvSpPr>
          <p:cNvPr id="104" name="Google Shape;104;p4"/>
          <p:cNvSpPr/>
          <p:nvPr/>
        </p:nvSpPr>
        <p:spPr>
          <a:xfrm>
            <a:off x="2959470" y="5829300"/>
            <a:ext cx="8861474" cy="4821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Welcome to the Fantasy World, a realm of wonder and enchantment where anything is possible. Here, dragons breathe fire, unicorns prance through meadows, and rainbows shine brightly. This world is a place where wishes come true, where potions can be cursed and spells are cast. It's a place of treasure and adventure, where the impossible becomes possible. But the greatest treasure of all is the one that lies within. </a:t>
            </a:r>
            <a:endParaRPr b="0" i="0" sz="3200" u="none" cap="none" strike="noStrike">
              <a:solidFill>
                <a:schemeClr val="dk1"/>
              </a:solidFill>
              <a:latin typeface="Calibri"/>
              <a:ea typeface="Calibri"/>
              <a:cs typeface="Calibri"/>
              <a:sym typeface="Calibri"/>
            </a:endParaRPr>
          </a:p>
        </p:txBody>
      </p:sp>
      <p:sp>
        <p:nvSpPr>
          <p:cNvPr id="105" name="Google Shape;105;p4"/>
          <p:cNvSpPr/>
          <p:nvPr/>
        </p:nvSpPr>
        <p:spPr>
          <a:xfrm>
            <a:off x="12701588" y="5829300"/>
            <a:ext cx="8861474" cy="48217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The world of fantasy is a reflection of our deepest desires, our fondest dreams, and our wildest imaginations. It's a place where we can let go of the constraints of reality and explore the boundless possibilities of the human mind. In this introduction, we will delve into the mysteries of this realm, uncovering the magic and wonder that lies within. So come with us and let's embark on a journey through the Fantasy World.</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10" name="Shape 110"/>
        <p:cNvGrpSpPr/>
        <p:nvPr/>
      </p:nvGrpSpPr>
      <p:grpSpPr>
        <a:xfrm>
          <a:off x="0" y="0"/>
          <a:ext cx="0" cy="0"/>
          <a:chOff x="0" y="0"/>
          <a:chExt cx="0" cy="0"/>
        </a:xfrm>
      </p:grpSpPr>
      <p:pic>
        <p:nvPicPr>
          <p:cNvPr descr=" " id="111" name="Google Shape;111;p5"/>
          <p:cNvPicPr preferRelativeResize="0"/>
          <p:nvPr/>
        </p:nvPicPr>
        <p:blipFill rotWithShape="1">
          <a:blip r:embed="rId3">
            <a:alphaModFix/>
          </a:blip>
          <a:srcRect b="0" l="0" r="0" t="0"/>
          <a:stretch/>
        </p:blipFill>
        <p:spPr>
          <a:xfrm>
            <a:off x="533467" y="749300"/>
            <a:ext cx="1714714" cy="1714500"/>
          </a:xfrm>
          <a:prstGeom prst="rect">
            <a:avLst/>
          </a:prstGeom>
          <a:noFill/>
          <a:ln>
            <a:noFill/>
          </a:ln>
        </p:spPr>
      </p:pic>
      <p:pic>
        <p:nvPicPr>
          <p:cNvPr descr=" " id="112" name="Google Shape;112;p5"/>
          <p:cNvPicPr preferRelativeResize="0"/>
          <p:nvPr/>
        </p:nvPicPr>
        <p:blipFill rotWithShape="1">
          <a:blip r:embed="rId4">
            <a:alphaModFix/>
          </a:blip>
          <a:srcRect b="0" l="0" r="0" t="0"/>
          <a:stretch/>
        </p:blipFill>
        <p:spPr>
          <a:xfrm>
            <a:off x="0" y="5511800"/>
            <a:ext cx="2262532" cy="2041271"/>
          </a:xfrm>
          <a:prstGeom prst="rect">
            <a:avLst/>
          </a:prstGeom>
          <a:noFill/>
          <a:ln>
            <a:noFill/>
          </a:ln>
        </p:spPr>
      </p:pic>
      <p:pic>
        <p:nvPicPr>
          <p:cNvPr descr=" " id="113" name="Google Shape;113;p5"/>
          <p:cNvPicPr preferRelativeResize="0"/>
          <p:nvPr/>
        </p:nvPicPr>
        <p:blipFill rotWithShape="1">
          <a:blip r:embed="rId5">
            <a:alphaModFix/>
          </a:blip>
          <a:srcRect b="0" l="0" r="0" t="0"/>
          <a:stretch/>
        </p:blipFill>
        <p:spPr>
          <a:xfrm>
            <a:off x="17210651" y="0"/>
            <a:ext cx="7176397" cy="3355243"/>
          </a:xfrm>
          <a:prstGeom prst="rect">
            <a:avLst/>
          </a:prstGeom>
          <a:noFill/>
          <a:ln>
            <a:noFill/>
          </a:ln>
        </p:spPr>
      </p:pic>
      <p:pic>
        <p:nvPicPr>
          <p:cNvPr descr=" " id="114" name="Google Shape;114;p5"/>
          <p:cNvPicPr preferRelativeResize="0"/>
          <p:nvPr/>
        </p:nvPicPr>
        <p:blipFill rotWithShape="1">
          <a:blip r:embed="rId6">
            <a:alphaModFix/>
          </a:blip>
          <a:srcRect b="0" l="0" r="0" t="0"/>
          <a:stretch/>
        </p:blipFill>
        <p:spPr>
          <a:xfrm>
            <a:off x="0" y="9791700"/>
            <a:ext cx="7855296" cy="3924300"/>
          </a:xfrm>
          <a:prstGeom prst="rect">
            <a:avLst/>
          </a:prstGeom>
          <a:noFill/>
          <a:ln>
            <a:noFill/>
          </a:ln>
        </p:spPr>
      </p:pic>
      <p:pic>
        <p:nvPicPr>
          <p:cNvPr descr=" " id="115" name="Google Shape;115;p5"/>
          <p:cNvPicPr preferRelativeResize="0"/>
          <p:nvPr/>
        </p:nvPicPr>
        <p:blipFill rotWithShape="1">
          <a:blip r:embed="rId7">
            <a:alphaModFix/>
          </a:blip>
          <a:srcRect b="0" l="0" r="0" t="0"/>
          <a:stretch/>
        </p:blipFill>
        <p:spPr>
          <a:xfrm>
            <a:off x="22380197" y="10414000"/>
            <a:ext cx="1683912" cy="2860167"/>
          </a:xfrm>
          <a:prstGeom prst="rect">
            <a:avLst/>
          </a:prstGeom>
          <a:noFill/>
          <a:ln>
            <a:noFill/>
          </a:ln>
        </p:spPr>
      </p:pic>
      <p:pic>
        <p:nvPicPr>
          <p:cNvPr descr=" " id="116" name="Google Shape;116;p5"/>
          <p:cNvPicPr preferRelativeResize="0"/>
          <p:nvPr/>
        </p:nvPicPr>
        <p:blipFill rotWithShape="1">
          <a:blip r:embed="rId8">
            <a:alphaModFix/>
          </a:blip>
          <a:srcRect b="0" l="0" r="0" t="0"/>
          <a:stretch/>
        </p:blipFill>
        <p:spPr>
          <a:xfrm>
            <a:off x="6274584" y="0"/>
            <a:ext cx="18112464" cy="13716000"/>
          </a:xfrm>
          <a:prstGeom prst="rect">
            <a:avLst/>
          </a:prstGeom>
          <a:noFill/>
          <a:ln>
            <a:noFill/>
          </a:ln>
        </p:spPr>
      </p:pic>
      <p:sp>
        <p:nvSpPr>
          <p:cNvPr id="117" name="Google Shape;117;p5"/>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18" name="Google Shape;118;p5"/>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pic>
        <p:nvPicPr>
          <p:cNvPr descr=" " id="119" name="Google Shape;119;p5"/>
          <p:cNvPicPr preferRelativeResize="0"/>
          <p:nvPr/>
        </p:nvPicPr>
        <p:blipFill rotWithShape="1">
          <a:blip r:embed="rId10">
            <a:alphaModFix/>
          </a:blip>
          <a:srcRect b="0" l="0" r="0" t="0"/>
          <a:stretch/>
        </p:blipFill>
        <p:spPr>
          <a:xfrm>
            <a:off x="1778222" y="1435100"/>
            <a:ext cx="7874984" cy="4965700"/>
          </a:xfrm>
          <a:prstGeom prst="rect">
            <a:avLst/>
          </a:prstGeom>
          <a:noFill/>
          <a:ln>
            <a:noFill/>
          </a:ln>
        </p:spPr>
      </p:pic>
      <p:pic>
        <p:nvPicPr>
          <p:cNvPr descr=" " id="120" name="Google Shape;120;p5"/>
          <p:cNvPicPr preferRelativeResize="0"/>
          <p:nvPr/>
        </p:nvPicPr>
        <p:blipFill rotWithShape="1">
          <a:blip r:embed="rId11">
            <a:alphaModFix/>
          </a:blip>
          <a:srcRect b="0" l="0" r="0" t="0"/>
          <a:stretch/>
        </p:blipFill>
        <p:spPr>
          <a:xfrm>
            <a:off x="5493002" y="1739900"/>
            <a:ext cx="445424" cy="1625600"/>
          </a:xfrm>
          <a:prstGeom prst="rect">
            <a:avLst/>
          </a:prstGeom>
          <a:noFill/>
          <a:ln>
            <a:noFill/>
          </a:ln>
        </p:spPr>
      </p:pic>
      <p:sp>
        <p:nvSpPr>
          <p:cNvPr id="121" name="Google Shape;121;p5"/>
          <p:cNvSpPr/>
          <p:nvPr/>
        </p:nvSpPr>
        <p:spPr>
          <a:xfrm>
            <a:off x="2184673" y="3670300"/>
            <a:ext cx="7062083" cy="24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5"/>
          <p:cNvSpPr/>
          <p:nvPr/>
        </p:nvSpPr>
        <p:spPr>
          <a:xfrm>
            <a:off x="2083060" y="3670300"/>
            <a:ext cx="7265308"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Unicorn Sightings</a:t>
            </a:r>
            <a:endParaRPr b="0" i="0" sz="4800" u="none" cap="none" strike="noStrike">
              <a:solidFill>
                <a:schemeClr val="dk1"/>
              </a:solidFill>
              <a:latin typeface="Calibri"/>
              <a:ea typeface="Calibri"/>
              <a:cs typeface="Calibri"/>
              <a:sym typeface="Calibri"/>
            </a:endParaRPr>
          </a:p>
        </p:txBody>
      </p:sp>
      <p:sp>
        <p:nvSpPr>
          <p:cNvPr id="123" name="Google Shape;123;p5"/>
          <p:cNvSpPr/>
          <p:nvPr/>
        </p:nvSpPr>
        <p:spPr>
          <a:xfrm>
            <a:off x="2116931" y="4533900"/>
            <a:ext cx="7197566" cy="16975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pic>
        <p:nvPicPr>
          <p:cNvPr descr=" " id="124" name="Google Shape;124;p5"/>
          <p:cNvPicPr preferRelativeResize="0"/>
          <p:nvPr/>
        </p:nvPicPr>
        <p:blipFill rotWithShape="1">
          <a:blip r:embed="rId10">
            <a:alphaModFix/>
          </a:blip>
          <a:srcRect b="0" l="0" r="0" t="0"/>
          <a:stretch/>
        </p:blipFill>
        <p:spPr>
          <a:xfrm>
            <a:off x="1778222" y="7797800"/>
            <a:ext cx="7874984" cy="4965700"/>
          </a:xfrm>
          <a:prstGeom prst="rect">
            <a:avLst/>
          </a:prstGeom>
          <a:noFill/>
          <a:ln>
            <a:noFill/>
          </a:ln>
        </p:spPr>
      </p:pic>
      <p:pic>
        <p:nvPicPr>
          <p:cNvPr descr=" " id="125" name="Google Shape;125;p5"/>
          <p:cNvPicPr preferRelativeResize="0"/>
          <p:nvPr/>
        </p:nvPicPr>
        <p:blipFill rotWithShape="1">
          <a:blip r:embed="rId12">
            <a:alphaModFix/>
          </a:blip>
          <a:srcRect b="0" l="0" r="0" t="0"/>
          <a:stretch/>
        </p:blipFill>
        <p:spPr>
          <a:xfrm>
            <a:off x="5141147" y="8102600"/>
            <a:ext cx="1149134" cy="1625600"/>
          </a:xfrm>
          <a:prstGeom prst="rect">
            <a:avLst/>
          </a:prstGeom>
          <a:noFill/>
          <a:ln>
            <a:noFill/>
          </a:ln>
        </p:spPr>
      </p:pic>
      <p:sp>
        <p:nvSpPr>
          <p:cNvPr id="126" name="Google Shape;126;p5"/>
          <p:cNvSpPr/>
          <p:nvPr/>
        </p:nvSpPr>
        <p:spPr>
          <a:xfrm>
            <a:off x="2184673" y="10033000"/>
            <a:ext cx="7062083" cy="2425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5"/>
          <p:cNvSpPr/>
          <p:nvPr/>
        </p:nvSpPr>
        <p:spPr>
          <a:xfrm>
            <a:off x="2083060" y="10033000"/>
            <a:ext cx="7265308" cy="9652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Dragon Taming</a:t>
            </a:r>
            <a:endParaRPr b="0" i="0" sz="4800" u="none" cap="none" strike="noStrike">
              <a:solidFill>
                <a:schemeClr val="dk1"/>
              </a:solidFill>
              <a:latin typeface="Calibri"/>
              <a:ea typeface="Calibri"/>
              <a:cs typeface="Calibri"/>
              <a:sym typeface="Calibri"/>
            </a:endParaRPr>
          </a:p>
        </p:txBody>
      </p:sp>
      <p:sp>
        <p:nvSpPr>
          <p:cNvPr id="128" name="Google Shape;128;p5"/>
          <p:cNvSpPr/>
          <p:nvPr/>
        </p:nvSpPr>
        <p:spPr>
          <a:xfrm>
            <a:off x="2116931" y="10896600"/>
            <a:ext cx="7197566" cy="1697567"/>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closer look at the art of taming dragons and the brave adventurers who dare to take on these fearsome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33" name="Shape 133"/>
        <p:cNvGrpSpPr/>
        <p:nvPr/>
      </p:nvGrpSpPr>
      <p:grpSpPr>
        <a:xfrm>
          <a:off x="0" y="0"/>
          <a:ext cx="0" cy="0"/>
          <a:chOff x="0" y="0"/>
          <a:chExt cx="0" cy="0"/>
        </a:xfrm>
      </p:grpSpPr>
      <p:pic>
        <p:nvPicPr>
          <p:cNvPr descr=" " id="134" name="Google Shape;134;p6"/>
          <p:cNvPicPr preferRelativeResize="0"/>
          <p:nvPr/>
        </p:nvPicPr>
        <p:blipFill rotWithShape="1">
          <a:blip r:embed="rId3">
            <a:alphaModFix/>
          </a:blip>
          <a:srcRect b="0" l="0" r="0" t="0"/>
          <a:stretch/>
        </p:blipFill>
        <p:spPr>
          <a:xfrm>
            <a:off x="18341092" y="390023"/>
            <a:ext cx="5296562" cy="3318377"/>
          </a:xfrm>
          <a:prstGeom prst="rect">
            <a:avLst/>
          </a:prstGeom>
          <a:noFill/>
          <a:ln>
            <a:noFill/>
          </a:ln>
        </p:spPr>
      </p:pic>
      <p:pic>
        <p:nvPicPr>
          <p:cNvPr descr=" " id="135" name="Google Shape;135;p6"/>
          <p:cNvPicPr preferRelativeResize="0"/>
          <p:nvPr/>
        </p:nvPicPr>
        <p:blipFill rotWithShape="1">
          <a:blip r:embed="rId4">
            <a:alphaModFix/>
          </a:blip>
          <a:srcRect b="0" l="0" r="0" t="0"/>
          <a:stretch/>
        </p:blipFill>
        <p:spPr>
          <a:xfrm>
            <a:off x="0" y="10590585"/>
            <a:ext cx="3175397" cy="3125415"/>
          </a:xfrm>
          <a:prstGeom prst="rect">
            <a:avLst/>
          </a:prstGeom>
          <a:noFill/>
          <a:ln>
            <a:noFill/>
          </a:ln>
        </p:spPr>
      </p:pic>
      <p:pic>
        <p:nvPicPr>
          <p:cNvPr descr=" " id="136" name="Google Shape;136;p6"/>
          <p:cNvPicPr preferRelativeResize="0"/>
          <p:nvPr/>
        </p:nvPicPr>
        <p:blipFill rotWithShape="1">
          <a:blip r:embed="rId5">
            <a:alphaModFix/>
          </a:blip>
          <a:srcRect b="0" l="0" r="0" t="0"/>
          <a:stretch/>
        </p:blipFill>
        <p:spPr>
          <a:xfrm>
            <a:off x="22523044" y="10976806"/>
            <a:ext cx="1114611" cy="999294"/>
          </a:xfrm>
          <a:prstGeom prst="rect">
            <a:avLst/>
          </a:prstGeom>
          <a:noFill/>
          <a:ln>
            <a:noFill/>
          </a:ln>
        </p:spPr>
      </p:pic>
      <p:pic>
        <p:nvPicPr>
          <p:cNvPr descr=" " id="137" name="Google Shape;137;p6"/>
          <p:cNvPicPr preferRelativeResize="0"/>
          <p:nvPr/>
        </p:nvPicPr>
        <p:blipFill rotWithShape="1">
          <a:blip r:embed="rId6">
            <a:alphaModFix/>
          </a:blip>
          <a:srcRect b="0" l="0" r="0" t="0"/>
          <a:stretch/>
        </p:blipFill>
        <p:spPr>
          <a:xfrm>
            <a:off x="1016439" y="883630"/>
            <a:ext cx="2590812" cy="2824770"/>
          </a:xfrm>
          <a:prstGeom prst="rect">
            <a:avLst/>
          </a:prstGeom>
          <a:noFill/>
          <a:ln>
            <a:noFill/>
          </a:ln>
        </p:spPr>
      </p:pic>
      <p:sp>
        <p:nvSpPr>
          <p:cNvPr id="138" name="Google Shape;138;p6"/>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39" name="Google Shape;139;p6"/>
          <p:cNvPicPr preferRelativeResize="0"/>
          <p:nvPr/>
        </p:nvPicPr>
        <p:blipFill rotWithShape="1">
          <a:blip r:embed="rId7">
            <a:alphaModFix/>
          </a:blip>
          <a:srcRect b="0" l="0" r="0" t="0"/>
          <a:stretch/>
        </p:blipFill>
        <p:spPr>
          <a:xfrm>
            <a:off x="23523340" y="10820400"/>
            <a:ext cx="711289" cy="2590800"/>
          </a:xfrm>
          <a:prstGeom prst="rect">
            <a:avLst/>
          </a:prstGeom>
          <a:noFill/>
          <a:ln>
            <a:noFill/>
          </a:ln>
        </p:spPr>
      </p:pic>
      <p:sp>
        <p:nvSpPr>
          <p:cNvPr id="140" name="Google Shape;140;p6"/>
          <p:cNvSpPr/>
          <p:nvPr/>
        </p:nvSpPr>
        <p:spPr>
          <a:xfrm>
            <a:off x="2934067" y="1384300"/>
            <a:ext cx="8129016" cy="1121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1" name="Google Shape;141;p6"/>
          <p:cNvPicPr preferRelativeResize="0"/>
          <p:nvPr/>
        </p:nvPicPr>
        <p:blipFill rotWithShape="1">
          <a:blip r:embed="rId8">
            <a:alphaModFix/>
          </a:blip>
          <a:srcRect b="0" l="0" r="0" t="0"/>
          <a:stretch/>
        </p:blipFill>
        <p:spPr>
          <a:xfrm>
            <a:off x="2934067" y="1384300"/>
            <a:ext cx="8129016" cy="7581900"/>
          </a:xfrm>
          <a:prstGeom prst="rect">
            <a:avLst/>
          </a:prstGeom>
          <a:noFill/>
          <a:ln>
            <a:noFill/>
          </a:ln>
        </p:spPr>
      </p:pic>
      <p:pic>
        <p:nvPicPr>
          <p:cNvPr descr=" " id="142" name="Google Shape;142;p6"/>
          <p:cNvPicPr preferRelativeResize="0"/>
          <p:nvPr/>
        </p:nvPicPr>
        <p:blipFill rotWithShape="1">
          <a:blip r:embed="rId9">
            <a:alphaModFix/>
          </a:blip>
          <a:srcRect b="0" l="0" r="0" t="0"/>
          <a:stretch/>
        </p:blipFill>
        <p:spPr>
          <a:xfrm>
            <a:off x="2934067" y="9575800"/>
            <a:ext cx="8129016" cy="1371600"/>
          </a:xfrm>
          <a:prstGeom prst="rect">
            <a:avLst/>
          </a:prstGeom>
          <a:noFill/>
          <a:ln>
            <a:noFill/>
          </a:ln>
        </p:spPr>
      </p:pic>
      <p:sp>
        <p:nvSpPr>
          <p:cNvPr id="143" name="Google Shape;143;p6"/>
          <p:cNvSpPr/>
          <p:nvPr/>
        </p:nvSpPr>
        <p:spPr>
          <a:xfrm>
            <a:off x="3696162" y="9880600"/>
            <a:ext cx="5004425"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Unicorn Sightings</a:t>
            </a:r>
            <a:endParaRPr b="0" i="0" sz="4800" u="none" cap="none" strike="noStrike">
              <a:solidFill>
                <a:schemeClr val="dk1"/>
              </a:solidFill>
              <a:latin typeface="Calibri"/>
              <a:ea typeface="Calibri"/>
              <a:cs typeface="Calibri"/>
              <a:sym typeface="Calibri"/>
            </a:endParaRPr>
          </a:p>
        </p:txBody>
      </p:sp>
      <p:sp>
        <p:nvSpPr>
          <p:cNvPr id="144" name="Google Shape;144;p6"/>
          <p:cNvSpPr/>
          <p:nvPr/>
        </p:nvSpPr>
        <p:spPr>
          <a:xfrm>
            <a:off x="2934067" y="11557000"/>
            <a:ext cx="8129016" cy="10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6"/>
          <p:cNvSpPr/>
          <p:nvPr/>
        </p:nvSpPr>
        <p:spPr>
          <a:xfrm>
            <a:off x="2934067" y="11557000"/>
            <a:ext cx="8264500"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record of the number of unicorns spotted in the fantasy realm and the beauty and mystery.</a:t>
            </a:r>
            <a:endParaRPr b="0" i="0" sz="3200" u="none" cap="none" strike="noStrike">
              <a:solidFill>
                <a:schemeClr val="dk1"/>
              </a:solidFill>
              <a:latin typeface="Calibri"/>
              <a:ea typeface="Calibri"/>
              <a:cs typeface="Calibri"/>
              <a:sym typeface="Calibri"/>
            </a:endParaRPr>
          </a:p>
        </p:txBody>
      </p:sp>
      <p:sp>
        <p:nvSpPr>
          <p:cNvPr id="146" name="Google Shape;146;p6"/>
          <p:cNvSpPr/>
          <p:nvPr/>
        </p:nvSpPr>
        <p:spPr>
          <a:xfrm>
            <a:off x="13323965" y="1384300"/>
            <a:ext cx="8129016" cy="11214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47" name="Google Shape;147;p6"/>
          <p:cNvPicPr preferRelativeResize="0"/>
          <p:nvPr/>
        </p:nvPicPr>
        <p:blipFill rotWithShape="1">
          <a:blip r:embed="rId10">
            <a:alphaModFix/>
          </a:blip>
          <a:srcRect b="0" l="0" r="0" t="0"/>
          <a:stretch/>
        </p:blipFill>
        <p:spPr>
          <a:xfrm>
            <a:off x="13323965" y="1384300"/>
            <a:ext cx="8129016" cy="7581900"/>
          </a:xfrm>
          <a:prstGeom prst="rect">
            <a:avLst/>
          </a:prstGeom>
          <a:noFill/>
          <a:ln>
            <a:noFill/>
          </a:ln>
        </p:spPr>
      </p:pic>
      <p:pic>
        <p:nvPicPr>
          <p:cNvPr descr=" " id="148" name="Google Shape;148;p6"/>
          <p:cNvPicPr preferRelativeResize="0"/>
          <p:nvPr/>
        </p:nvPicPr>
        <p:blipFill rotWithShape="1">
          <a:blip r:embed="rId9">
            <a:alphaModFix/>
          </a:blip>
          <a:srcRect b="0" l="0" r="0" t="0"/>
          <a:stretch/>
        </p:blipFill>
        <p:spPr>
          <a:xfrm>
            <a:off x="13323965" y="9575800"/>
            <a:ext cx="8129016" cy="1371600"/>
          </a:xfrm>
          <a:prstGeom prst="rect">
            <a:avLst/>
          </a:prstGeom>
          <a:noFill/>
          <a:ln>
            <a:noFill/>
          </a:ln>
        </p:spPr>
      </p:pic>
      <p:sp>
        <p:nvSpPr>
          <p:cNvPr id="149" name="Google Shape;149;p6"/>
          <p:cNvSpPr/>
          <p:nvPr/>
        </p:nvSpPr>
        <p:spPr>
          <a:xfrm>
            <a:off x="14086061" y="9880600"/>
            <a:ext cx="4458257"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Dragon Taming</a:t>
            </a:r>
            <a:endParaRPr b="0" i="0" sz="4800" u="none" cap="none" strike="noStrike">
              <a:solidFill>
                <a:schemeClr val="dk1"/>
              </a:solidFill>
              <a:latin typeface="Calibri"/>
              <a:ea typeface="Calibri"/>
              <a:cs typeface="Calibri"/>
              <a:sym typeface="Calibri"/>
            </a:endParaRPr>
          </a:p>
        </p:txBody>
      </p:sp>
      <p:sp>
        <p:nvSpPr>
          <p:cNvPr id="150" name="Google Shape;150;p6"/>
          <p:cNvSpPr/>
          <p:nvPr/>
        </p:nvSpPr>
        <p:spPr>
          <a:xfrm>
            <a:off x="13323965" y="11557000"/>
            <a:ext cx="8129016" cy="10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6"/>
          <p:cNvSpPr/>
          <p:nvPr/>
        </p:nvSpPr>
        <p:spPr>
          <a:xfrm>
            <a:off x="13323965" y="11557000"/>
            <a:ext cx="8264500"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closer look at the art of taming dragons and the adventurers who take on these creatures.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81A"/>
        </a:solidFill>
      </p:bgPr>
    </p:bg>
    <p:spTree>
      <p:nvGrpSpPr>
        <p:cNvPr id="156" name="Shape 156"/>
        <p:cNvGrpSpPr/>
        <p:nvPr/>
      </p:nvGrpSpPr>
      <p:grpSpPr>
        <a:xfrm>
          <a:off x="0" y="0"/>
          <a:ext cx="0" cy="0"/>
          <a:chOff x="0" y="0"/>
          <a:chExt cx="0" cy="0"/>
        </a:xfrm>
      </p:grpSpPr>
      <p:sp>
        <p:nvSpPr>
          <p:cNvPr id="157" name="Google Shape;157;p7"/>
          <p:cNvSpPr/>
          <p:nvPr/>
        </p:nvSpPr>
        <p:spPr>
          <a:xfrm>
            <a:off x="-4394749" y="0"/>
            <a:ext cx="24387048" cy="13716000"/>
          </a:xfrm>
          <a:prstGeom prst="rect">
            <a:avLst/>
          </a:prstGeom>
          <a:solidFill>
            <a:srgbClr val="FFD81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58" name="Google Shape;158;p7"/>
          <p:cNvPicPr preferRelativeResize="0"/>
          <p:nvPr/>
        </p:nvPicPr>
        <p:blipFill rotWithShape="1">
          <a:blip r:embed="rId3">
            <a:alphaModFix/>
          </a:blip>
          <a:srcRect b="0" l="0" r="0" t="0"/>
          <a:stretch/>
        </p:blipFill>
        <p:spPr>
          <a:xfrm>
            <a:off x="0" y="1041394"/>
            <a:ext cx="965372" cy="1905918"/>
          </a:xfrm>
          <a:prstGeom prst="rect">
            <a:avLst/>
          </a:prstGeom>
          <a:noFill/>
          <a:ln>
            <a:noFill/>
          </a:ln>
        </p:spPr>
      </p:pic>
      <p:pic>
        <p:nvPicPr>
          <p:cNvPr descr=" " id="159" name="Google Shape;159;p7"/>
          <p:cNvPicPr preferRelativeResize="0"/>
          <p:nvPr/>
        </p:nvPicPr>
        <p:blipFill rotWithShape="1">
          <a:blip r:embed="rId4">
            <a:alphaModFix/>
          </a:blip>
          <a:srcRect b="0" l="0" r="0" t="0"/>
          <a:stretch/>
        </p:blipFill>
        <p:spPr>
          <a:xfrm>
            <a:off x="12946341" y="12134540"/>
            <a:ext cx="1906162" cy="1581460"/>
          </a:xfrm>
          <a:prstGeom prst="rect">
            <a:avLst/>
          </a:prstGeom>
          <a:noFill/>
          <a:ln>
            <a:noFill/>
          </a:ln>
        </p:spPr>
      </p:pic>
      <p:pic>
        <p:nvPicPr>
          <p:cNvPr descr=" " id="160" name="Google Shape;160;p7"/>
          <p:cNvPicPr preferRelativeResize="0"/>
          <p:nvPr/>
        </p:nvPicPr>
        <p:blipFill rotWithShape="1">
          <a:blip r:embed="rId5">
            <a:alphaModFix/>
          </a:blip>
          <a:srcRect b="0" l="0" r="0" t="0"/>
          <a:stretch/>
        </p:blipFill>
        <p:spPr>
          <a:xfrm>
            <a:off x="1306428" y="0"/>
            <a:ext cx="13459062" cy="13716000"/>
          </a:xfrm>
          <a:prstGeom prst="rect">
            <a:avLst/>
          </a:prstGeom>
          <a:noFill/>
          <a:ln>
            <a:noFill/>
          </a:ln>
        </p:spPr>
      </p:pic>
      <p:pic>
        <p:nvPicPr>
          <p:cNvPr descr=" " id="161" name="Google Shape;161;p7"/>
          <p:cNvPicPr preferRelativeResize="0"/>
          <p:nvPr/>
        </p:nvPicPr>
        <p:blipFill rotWithShape="1">
          <a:blip r:embed="rId6">
            <a:alphaModFix/>
          </a:blip>
          <a:srcRect b="0" l="0" r="0" t="0"/>
          <a:stretch/>
        </p:blipFill>
        <p:spPr>
          <a:xfrm>
            <a:off x="15813473" y="1676394"/>
            <a:ext cx="2961228" cy="2537352"/>
          </a:xfrm>
          <a:prstGeom prst="rect">
            <a:avLst/>
          </a:prstGeom>
          <a:noFill/>
          <a:ln>
            <a:noFill/>
          </a:ln>
        </p:spPr>
      </p:pic>
      <p:pic>
        <p:nvPicPr>
          <p:cNvPr descr=" " id="162" name="Google Shape;162;p7"/>
          <p:cNvPicPr preferRelativeResize="0"/>
          <p:nvPr/>
        </p:nvPicPr>
        <p:blipFill rotWithShape="1">
          <a:blip r:embed="rId7">
            <a:alphaModFix/>
          </a:blip>
          <a:srcRect b="0" l="0" r="0" t="0"/>
          <a:stretch/>
        </p:blipFill>
        <p:spPr>
          <a:xfrm>
            <a:off x="-3734268" y="9372600"/>
            <a:ext cx="2910414" cy="2486538"/>
          </a:xfrm>
          <a:prstGeom prst="rect">
            <a:avLst/>
          </a:prstGeom>
          <a:noFill/>
          <a:ln>
            <a:noFill/>
          </a:ln>
        </p:spPr>
      </p:pic>
      <p:sp>
        <p:nvSpPr>
          <p:cNvPr id="163" name="Google Shape;163;p7"/>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64" name="Google Shape;164;p7"/>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pic>
        <p:nvPicPr>
          <p:cNvPr descr=" " id="165" name="Google Shape;165;p7"/>
          <p:cNvPicPr preferRelativeResize="0"/>
          <p:nvPr/>
        </p:nvPicPr>
        <p:blipFill rotWithShape="1">
          <a:blip r:embed="rId9">
            <a:alphaModFix/>
          </a:blip>
          <a:srcRect b="0" l="0" r="0" t="0"/>
          <a:stretch/>
        </p:blipFill>
        <p:spPr>
          <a:xfrm>
            <a:off x="0" y="1164115"/>
            <a:ext cx="4340895" cy="4556472"/>
          </a:xfrm>
          <a:prstGeom prst="rect">
            <a:avLst/>
          </a:prstGeom>
          <a:noFill/>
          <a:ln>
            <a:noFill/>
          </a:ln>
        </p:spPr>
      </p:pic>
      <p:sp>
        <p:nvSpPr>
          <p:cNvPr id="166" name="Google Shape;166;p7"/>
          <p:cNvSpPr/>
          <p:nvPr/>
        </p:nvSpPr>
        <p:spPr>
          <a:xfrm>
            <a:off x="2641930" y="4305300"/>
            <a:ext cx="10783648" cy="6210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7"/>
          <p:cNvSpPr/>
          <p:nvPr/>
        </p:nvSpPr>
        <p:spPr>
          <a:xfrm>
            <a:off x="2641930" y="4305300"/>
            <a:ext cx="10986873" cy="5537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Fantasy is the gateway to the impossible, the land where the ordinary becomes extraordinary, and the impossible becomes possible. It is the realm of the imagination, where anything can happen and everything is possible.</a:t>
            </a:r>
            <a:endParaRPr b="0" i="0" sz="4800" u="none" cap="none" strike="noStrike">
              <a:solidFill>
                <a:schemeClr val="dk1"/>
              </a:solidFill>
              <a:latin typeface="Calibri"/>
              <a:ea typeface="Calibri"/>
              <a:cs typeface="Calibri"/>
              <a:sym typeface="Calibri"/>
            </a:endParaRPr>
          </a:p>
        </p:txBody>
      </p:sp>
      <p:sp>
        <p:nvSpPr>
          <p:cNvPr id="168" name="Google Shape;168;p7"/>
          <p:cNvSpPr/>
          <p:nvPr/>
        </p:nvSpPr>
        <p:spPr>
          <a:xfrm>
            <a:off x="9399175" y="9944100"/>
            <a:ext cx="4178822" cy="7239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600"/>
              <a:buFont typeface="Marcellus"/>
              <a:buNone/>
            </a:pPr>
            <a:r>
              <a:rPr b="0" i="0" lang="en-US" sz="3600" u="none" cap="none" strike="noStrike">
                <a:solidFill>
                  <a:srgbClr val="0E0E0E"/>
                </a:solidFill>
                <a:latin typeface="Marcellus"/>
                <a:ea typeface="Marcellus"/>
                <a:cs typeface="Marcellus"/>
                <a:sym typeface="Marcellus"/>
              </a:rPr>
              <a:t>The Dream Weaver</a:t>
            </a:r>
            <a:endParaRPr b="0" i="0" sz="3600" u="none" cap="none" strike="noStrike">
              <a:solidFill>
                <a:schemeClr val="dk1"/>
              </a:solidFill>
              <a:latin typeface="Calibri"/>
              <a:ea typeface="Calibri"/>
              <a:cs typeface="Calibri"/>
              <a:sym typeface="Calibri"/>
            </a:endParaRPr>
          </a:p>
        </p:txBody>
      </p:sp>
      <p:pic>
        <p:nvPicPr>
          <p:cNvPr descr=" " id="169" name="Google Shape;169;p7"/>
          <p:cNvPicPr preferRelativeResize="0"/>
          <p:nvPr/>
        </p:nvPicPr>
        <p:blipFill rotWithShape="1">
          <a:blip r:embed="rId10">
            <a:alphaModFix/>
          </a:blip>
          <a:srcRect b="0" l="0" r="0" t="0"/>
          <a:stretch/>
        </p:blipFill>
        <p:spPr>
          <a:xfrm>
            <a:off x="14848156" y="2565400"/>
            <a:ext cx="8654045" cy="1004195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74" name="Shape 174"/>
        <p:cNvGrpSpPr/>
        <p:nvPr/>
      </p:nvGrpSpPr>
      <p:grpSpPr>
        <a:xfrm>
          <a:off x="0" y="0"/>
          <a:ext cx="0" cy="0"/>
          <a:chOff x="0" y="0"/>
          <a:chExt cx="0" cy="0"/>
        </a:xfrm>
      </p:grpSpPr>
      <p:pic>
        <p:nvPicPr>
          <p:cNvPr descr=" " id="175" name="Google Shape;175;p8"/>
          <p:cNvPicPr preferRelativeResize="0"/>
          <p:nvPr/>
        </p:nvPicPr>
        <p:blipFill rotWithShape="1">
          <a:blip r:embed="rId3">
            <a:alphaModFix/>
          </a:blip>
          <a:srcRect b="0" l="0" r="0" t="0"/>
          <a:stretch/>
        </p:blipFill>
        <p:spPr>
          <a:xfrm>
            <a:off x="292137" y="0"/>
            <a:ext cx="3048521" cy="3871788"/>
          </a:xfrm>
          <a:prstGeom prst="rect">
            <a:avLst/>
          </a:prstGeom>
          <a:noFill/>
          <a:ln>
            <a:noFill/>
          </a:ln>
        </p:spPr>
      </p:pic>
      <p:pic>
        <p:nvPicPr>
          <p:cNvPr descr=" " id="176" name="Google Shape;176;p8"/>
          <p:cNvPicPr preferRelativeResize="0"/>
          <p:nvPr/>
        </p:nvPicPr>
        <p:blipFill rotWithShape="1">
          <a:blip r:embed="rId4">
            <a:alphaModFix/>
          </a:blip>
          <a:srcRect b="0" l="0" r="0" t="0"/>
          <a:stretch/>
        </p:blipFill>
        <p:spPr>
          <a:xfrm>
            <a:off x="21605400" y="9842500"/>
            <a:ext cx="2393517" cy="3457563"/>
          </a:xfrm>
          <a:prstGeom prst="rect">
            <a:avLst/>
          </a:prstGeom>
          <a:noFill/>
          <a:ln>
            <a:noFill/>
          </a:ln>
        </p:spPr>
      </p:pic>
      <p:pic>
        <p:nvPicPr>
          <p:cNvPr descr=" " id="177" name="Google Shape;177;p8"/>
          <p:cNvPicPr preferRelativeResize="0"/>
          <p:nvPr/>
        </p:nvPicPr>
        <p:blipFill rotWithShape="1">
          <a:blip r:embed="rId5">
            <a:alphaModFix/>
          </a:blip>
          <a:srcRect b="0" l="0" r="0" t="0"/>
          <a:stretch/>
        </p:blipFill>
        <p:spPr>
          <a:xfrm>
            <a:off x="266733" y="11074400"/>
            <a:ext cx="1819378" cy="1819151"/>
          </a:xfrm>
          <a:prstGeom prst="rect">
            <a:avLst/>
          </a:prstGeom>
          <a:noFill/>
          <a:ln>
            <a:noFill/>
          </a:ln>
        </p:spPr>
      </p:pic>
      <p:pic>
        <p:nvPicPr>
          <p:cNvPr descr=" " id="178" name="Google Shape;178;p8"/>
          <p:cNvPicPr preferRelativeResize="0"/>
          <p:nvPr/>
        </p:nvPicPr>
        <p:blipFill rotWithShape="1">
          <a:blip r:embed="rId6">
            <a:alphaModFix/>
          </a:blip>
          <a:srcRect b="0" l="0" r="0" t="0"/>
          <a:stretch/>
        </p:blipFill>
        <p:spPr>
          <a:xfrm>
            <a:off x="22175942" y="2080295"/>
            <a:ext cx="1446951" cy="1390588"/>
          </a:xfrm>
          <a:prstGeom prst="rect">
            <a:avLst/>
          </a:prstGeom>
          <a:noFill/>
          <a:ln>
            <a:noFill/>
          </a:ln>
        </p:spPr>
      </p:pic>
      <p:pic>
        <p:nvPicPr>
          <p:cNvPr descr=" " id="179" name="Google Shape;179;p8"/>
          <p:cNvPicPr preferRelativeResize="0"/>
          <p:nvPr/>
        </p:nvPicPr>
        <p:blipFill rotWithShape="1">
          <a:blip r:embed="rId7">
            <a:alphaModFix/>
          </a:blip>
          <a:srcRect b="0" l="0" r="0" t="0"/>
          <a:stretch/>
        </p:blipFill>
        <p:spPr>
          <a:xfrm>
            <a:off x="16270734" y="5727700"/>
            <a:ext cx="7049381" cy="6400800"/>
          </a:xfrm>
          <a:prstGeom prst="rect">
            <a:avLst/>
          </a:prstGeom>
          <a:noFill/>
          <a:ln>
            <a:noFill/>
          </a:ln>
        </p:spPr>
      </p:pic>
      <p:pic>
        <p:nvPicPr>
          <p:cNvPr descr=" " id="180" name="Google Shape;180;p8"/>
          <p:cNvPicPr preferRelativeResize="0"/>
          <p:nvPr/>
        </p:nvPicPr>
        <p:blipFill rotWithShape="1">
          <a:blip r:embed="rId8">
            <a:alphaModFix/>
          </a:blip>
          <a:srcRect b="0" l="0" r="0" t="0"/>
          <a:stretch/>
        </p:blipFill>
        <p:spPr>
          <a:xfrm>
            <a:off x="889111" y="5727700"/>
            <a:ext cx="14835454" cy="6400800"/>
          </a:xfrm>
          <a:prstGeom prst="rect">
            <a:avLst/>
          </a:prstGeom>
          <a:noFill/>
          <a:ln>
            <a:noFill/>
          </a:ln>
        </p:spPr>
      </p:pic>
      <p:sp>
        <p:nvSpPr>
          <p:cNvPr id="181" name="Google Shape;181;p8"/>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2" name="Google Shape;182;p8"/>
          <p:cNvPicPr preferRelativeResize="0"/>
          <p:nvPr/>
        </p:nvPicPr>
        <p:blipFill rotWithShape="1">
          <a:blip r:embed="rId9">
            <a:alphaModFix/>
          </a:blip>
          <a:srcRect b="0" l="0" r="0" t="0"/>
          <a:stretch/>
        </p:blipFill>
        <p:spPr>
          <a:xfrm>
            <a:off x="23523340" y="10820400"/>
            <a:ext cx="711289" cy="2590800"/>
          </a:xfrm>
          <a:prstGeom prst="rect">
            <a:avLst/>
          </a:prstGeom>
          <a:noFill/>
          <a:ln>
            <a:noFill/>
          </a:ln>
        </p:spPr>
      </p:pic>
      <p:sp>
        <p:nvSpPr>
          <p:cNvPr id="183" name="Google Shape;183;p8"/>
          <p:cNvSpPr/>
          <p:nvPr/>
        </p:nvSpPr>
        <p:spPr>
          <a:xfrm>
            <a:off x="1079635" y="2247900"/>
            <a:ext cx="7049381" cy="271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4" name="Google Shape;184;p8"/>
          <p:cNvPicPr preferRelativeResize="0"/>
          <p:nvPr/>
        </p:nvPicPr>
        <p:blipFill rotWithShape="1">
          <a:blip r:embed="rId10">
            <a:alphaModFix/>
          </a:blip>
          <a:srcRect b="0" l="0" r="0" t="0"/>
          <a:stretch/>
        </p:blipFill>
        <p:spPr>
          <a:xfrm>
            <a:off x="1079635" y="2247900"/>
            <a:ext cx="7049381" cy="1371600"/>
          </a:xfrm>
          <a:prstGeom prst="rect">
            <a:avLst/>
          </a:prstGeom>
          <a:noFill/>
          <a:ln>
            <a:noFill/>
          </a:ln>
        </p:spPr>
      </p:pic>
      <p:sp>
        <p:nvSpPr>
          <p:cNvPr id="185" name="Google Shape;185;p8"/>
          <p:cNvSpPr/>
          <p:nvPr/>
        </p:nvSpPr>
        <p:spPr>
          <a:xfrm>
            <a:off x="1841730" y="2552700"/>
            <a:ext cx="4458257"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Dragon Taming </a:t>
            </a:r>
            <a:endParaRPr b="0" i="0" sz="4800" u="none" cap="none" strike="noStrike">
              <a:solidFill>
                <a:schemeClr val="dk1"/>
              </a:solidFill>
              <a:latin typeface="Calibri"/>
              <a:ea typeface="Calibri"/>
              <a:cs typeface="Calibri"/>
              <a:sym typeface="Calibri"/>
            </a:endParaRPr>
          </a:p>
        </p:txBody>
      </p:sp>
      <p:sp>
        <p:nvSpPr>
          <p:cNvPr id="186" name="Google Shape;186;p8"/>
          <p:cNvSpPr/>
          <p:nvPr/>
        </p:nvSpPr>
        <p:spPr>
          <a:xfrm>
            <a:off x="1079635" y="3924300"/>
            <a:ext cx="7184865"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
        <p:nvSpPr>
          <p:cNvPr id="187" name="Google Shape;187;p8"/>
          <p:cNvSpPr/>
          <p:nvPr/>
        </p:nvSpPr>
        <p:spPr>
          <a:xfrm>
            <a:off x="8675184" y="2247900"/>
            <a:ext cx="7049381" cy="271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88" name="Google Shape;188;p8"/>
          <p:cNvPicPr preferRelativeResize="0"/>
          <p:nvPr/>
        </p:nvPicPr>
        <p:blipFill rotWithShape="1">
          <a:blip r:embed="rId11">
            <a:alphaModFix/>
          </a:blip>
          <a:srcRect b="0" l="0" r="0" t="0"/>
          <a:stretch/>
        </p:blipFill>
        <p:spPr>
          <a:xfrm>
            <a:off x="8675184" y="2247900"/>
            <a:ext cx="7049381" cy="1371600"/>
          </a:xfrm>
          <a:prstGeom prst="rect">
            <a:avLst/>
          </a:prstGeom>
          <a:noFill/>
          <a:ln>
            <a:noFill/>
          </a:ln>
        </p:spPr>
      </p:pic>
      <p:sp>
        <p:nvSpPr>
          <p:cNvPr id="189" name="Google Shape;189;p8"/>
          <p:cNvSpPr/>
          <p:nvPr/>
        </p:nvSpPr>
        <p:spPr>
          <a:xfrm>
            <a:off x="9437280" y="2552700"/>
            <a:ext cx="5436279"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The Art of Unicorn</a:t>
            </a:r>
            <a:endParaRPr b="0" i="0" sz="4800" u="none" cap="none" strike="noStrike">
              <a:solidFill>
                <a:schemeClr val="dk1"/>
              </a:solidFill>
              <a:latin typeface="Calibri"/>
              <a:ea typeface="Calibri"/>
              <a:cs typeface="Calibri"/>
              <a:sym typeface="Calibri"/>
            </a:endParaRPr>
          </a:p>
        </p:txBody>
      </p:sp>
      <p:sp>
        <p:nvSpPr>
          <p:cNvPr id="190" name="Google Shape;190;p8"/>
          <p:cNvSpPr/>
          <p:nvPr/>
        </p:nvSpPr>
        <p:spPr>
          <a:xfrm>
            <a:off x="8675184" y="3924300"/>
            <a:ext cx="7184865"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Tips and tricks for spotting the elusive unicorns in their natural habitat.</a:t>
            </a:r>
            <a:endParaRPr b="0" i="0" sz="3200" u="none" cap="none" strike="noStrike">
              <a:solidFill>
                <a:schemeClr val="dk1"/>
              </a:solidFill>
              <a:latin typeface="Calibri"/>
              <a:ea typeface="Calibri"/>
              <a:cs typeface="Calibri"/>
              <a:sym typeface="Calibri"/>
            </a:endParaRPr>
          </a:p>
        </p:txBody>
      </p:sp>
      <p:sp>
        <p:nvSpPr>
          <p:cNvPr id="191" name="Google Shape;191;p8"/>
          <p:cNvSpPr/>
          <p:nvPr/>
        </p:nvSpPr>
        <p:spPr>
          <a:xfrm>
            <a:off x="16270734" y="2247900"/>
            <a:ext cx="7049381" cy="2717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192" name="Google Shape;192;p8"/>
          <p:cNvPicPr preferRelativeResize="0"/>
          <p:nvPr/>
        </p:nvPicPr>
        <p:blipFill rotWithShape="1">
          <a:blip r:embed="rId10">
            <a:alphaModFix/>
          </a:blip>
          <a:srcRect b="0" l="0" r="0" t="0"/>
          <a:stretch/>
        </p:blipFill>
        <p:spPr>
          <a:xfrm>
            <a:off x="16270734" y="2247900"/>
            <a:ext cx="7049381" cy="1371600"/>
          </a:xfrm>
          <a:prstGeom prst="rect">
            <a:avLst/>
          </a:prstGeom>
          <a:noFill/>
          <a:ln>
            <a:noFill/>
          </a:ln>
        </p:spPr>
      </p:pic>
      <p:sp>
        <p:nvSpPr>
          <p:cNvPr id="193" name="Google Shape;193;p8"/>
          <p:cNvSpPr/>
          <p:nvPr/>
        </p:nvSpPr>
        <p:spPr>
          <a:xfrm>
            <a:off x="17032829" y="2552700"/>
            <a:ext cx="4458257" cy="965200"/>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4800"/>
              <a:buFont typeface="Marcellus"/>
              <a:buNone/>
            </a:pPr>
            <a:r>
              <a:rPr b="0" i="0" lang="en-US" sz="4800" u="none" cap="none" strike="noStrike">
                <a:solidFill>
                  <a:srgbClr val="0E0E0E"/>
                </a:solidFill>
                <a:latin typeface="Marcellus"/>
                <a:ea typeface="Marcellus"/>
                <a:cs typeface="Marcellus"/>
                <a:sym typeface="Marcellus"/>
              </a:rPr>
              <a:t>Dragon Taming </a:t>
            </a:r>
            <a:endParaRPr b="0" i="0" sz="4800" u="none" cap="none" strike="noStrike">
              <a:solidFill>
                <a:schemeClr val="dk1"/>
              </a:solidFill>
              <a:latin typeface="Calibri"/>
              <a:ea typeface="Calibri"/>
              <a:cs typeface="Calibri"/>
              <a:sym typeface="Calibri"/>
            </a:endParaRPr>
          </a:p>
        </p:txBody>
      </p:sp>
      <p:sp>
        <p:nvSpPr>
          <p:cNvPr id="194" name="Google Shape;194;p8"/>
          <p:cNvSpPr/>
          <p:nvPr/>
        </p:nvSpPr>
        <p:spPr>
          <a:xfrm>
            <a:off x="16270734" y="3924300"/>
            <a:ext cx="7184865"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A guide to taming and caring for dragons in the realm of magic.</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199" name="Shape 199"/>
        <p:cNvGrpSpPr/>
        <p:nvPr/>
      </p:nvGrpSpPr>
      <p:grpSpPr>
        <a:xfrm>
          <a:off x="0" y="0"/>
          <a:ext cx="0" cy="0"/>
          <a:chOff x="0" y="0"/>
          <a:chExt cx="0" cy="0"/>
        </a:xfrm>
      </p:grpSpPr>
      <p:pic>
        <p:nvPicPr>
          <p:cNvPr descr=" " id="200" name="Google Shape;200;p9"/>
          <p:cNvPicPr preferRelativeResize="0"/>
          <p:nvPr/>
        </p:nvPicPr>
        <p:blipFill rotWithShape="1">
          <a:blip r:embed="rId3">
            <a:alphaModFix/>
          </a:blip>
          <a:srcRect b="0" l="0" r="0" t="0"/>
          <a:stretch/>
        </p:blipFill>
        <p:spPr>
          <a:xfrm>
            <a:off x="533467" y="749300"/>
            <a:ext cx="1714714" cy="1714500"/>
          </a:xfrm>
          <a:prstGeom prst="rect">
            <a:avLst/>
          </a:prstGeom>
          <a:noFill/>
          <a:ln>
            <a:noFill/>
          </a:ln>
        </p:spPr>
      </p:pic>
      <p:pic>
        <p:nvPicPr>
          <p:cNvPr descr=" " id="201" name="Google Shape;201;p9"/>
          <p:cNvPicPr preferRelativeResize="0"/>
          <p:nvPr/>
        </p:nvPicPr>
        <p:blipFill rotWithShape="1">
          <a:blip r:embed="rId4">
            <a:alphaModFix/>
          </a:blip>
          <a:srcRect b="0" l="0" r="0" t="0"/>
          <a:stretch/>
        </p:blipFill>
        <p:spPr>
          <a:xfrm>
            <a:off x="0" y="5511800"/>
            <a:ext cx="2262532" cy="2041277"/>
          </a:xfrm>
          <a:prstGeom prst="rect">
            <a:avLst/>
          </a:prstGeom>
          <a:noFill/>
          <a:ln>
            <a:noFill/>
          </a:ln>
        </p:spPr>
      </p:pic>
      <p:pic>
        <p:nvPicPr>
          <p:cNvPr descr=" " id="202" name="Google Shape;202;p9"/>
          <p:cNvPicPr preferRelativeResize="0"/>
          <p:nvPr/>
        </p:nvPicPr>
        <p:blipFill rotWithShape="1">
          <a:blip r:embed="rId5">
            <a:alphaModFix/>
          </a:blip>
          <a:srcRect b="0" l="0" r="0" t="0"/>
          <a:stretch/>
        </p:blipFill>
        <p:spPr>
          <a:xfrm>
            <a:off x="17210651" y="0"/>
            <a:ext cx="7176397" cy="3355243"/>
          </a:xfrm>
          <a:prstGeom prst="rect">
            <a:avLst/>
          </a:prstGeom>
          <a:noFill/>
          <a:ln>
            <a:noFill/>
          </a:ln>
        </p:spPr>
      </p:pic>
      <p:pic>
        <p:nvPicPr>
          <p:cNvPr descr=" " id="203" name="Google Shape;203;p9"/>
          <p:cNvPicPr preferRelativeResize="0"/>
          <p:nvPr/>
        </p:nvPicPr>
        <p:blipFill rotWithShape="1">
          <a:blip r:embed="rId6">
            <a:alphaModFix/>
          </a:blip>
          <a:srcRect b="0" l="0" r="0" t="0"/>
          <a:stretch/>
        </p:blipFill>
        <p:spPr>
          <a:xfrm>
            <a:off x="22380197" y="10414000"/>
            <a:ext cx="1683912" cy="2860167"/>
          </a:xfrm>
          <a:prstGeom prst="rect">
            <a:avLst/>
          </a:prstGeom>
          <a:noFill/>
          <a:ln>
            <a:noFill/>
          </a:ln>
        </p:spPr>
      </p:pic>
      <p:pic>
        <p:nvPicPr>
          <p:cNvPr descr=" " id="204" name="Google Shape;204;p9"/>
          <p:cNvPicPr preferRelativeResize="0"/>
          <p:nvPr/>
        </p:nvPicPr>
        <p:blipFill rotWithShape="1">
          <a:blip r:embed="rId7">
            <a:alphaModFix/>
          </a:blip>
          <a:srcRect b="0" l="0" r="0" t="0"/>
          <a:stretch/>
        </p:blipFill>
        <p:spPr>
          <a:xfrm>
            <a:off x="3499287" y="1092200"/>
            <a:ext cx="17413876" cy="1879600"/>
          </a:xfrm>
          <a:prstGeom prst="rect">
            <a:avLst/>
          </a:prstGeom>
          <a:noFill/>
          <a:ln>
            <a:noFill/>
          </a:ln>
        </p:spPr>
      </p:pic>
      <p:sp>
        <p:nvSpPr>
          <p:cNvPr id="205" name="Google Shape;205;p9"/>
          <p:cNvSpPr/>
          <p:nvPr/>
        </p:nvSpPr>
        <p:spPr>
          <a:xfrm>
            <a:off x="4261383" y="1397000"/>
            <a:ext cx="16228395" cy="16086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272727"/>
              </a:buClr>
              <a:buSzPts val="8000"/>
              <a:buFont typeface="Marcellus"/>
              <a:buNone/>
            </a:pPr>
            <a:r>
              <a:rPr b="0" i="0" lang="en-US" sz="8000" u="none" cap="none" strike="noStrike">
                <a:solidFill>
                  <a:srgbClr val="272727"/>
                </a:solidFill>
                <a:latin typeface="Marcellus"/>
                <a:ea typeface="Marcellus"/>
                <a:cs typeface="Marcellus"/>
                <a:sym typeface="Marcellus"/>
              </a:rPr>
              <a:t>The Magic of Dragons: A Research</a:t>
            </a:r>
            <a:endParaRPr b="0" i="0" sz="8000" u="none" cap="none" strike="noStrike">
              <a:solidFill>
                <a:schemeClr val="dk1"/>
              </a:solidFill>
              <a:latin typeface="Calibri"/>
              <a:ea typeface="Calibri"/>
              <a:cs typeface="Calibri"/>
              <a:sym typeface="Calibri"/>
            </a:endParaRPr>
          </a:p>
        </p:txBody>
      </p:sp>
      <p:sp>
        <p:nvSpPr>
          <p:cNvPr id="206" name="Google Shape;206;p9"/>
          <p:cNvSpPr/>
          <p:nvPr/>
        </p:nvSpPr>
        <p:spPr>
          <a:xfrm>
            <a:off x="14200375" y="4406900"/>
            <a:ext cx="8205226" cy="820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9"/>
          <p:cNvSpPr/>
          <p:nvPr/>
        </p:nvSpPr>
        <p:spPr>
          <a:xfrm>
            <a:off x="14200375" y="4406900"/>
            <a:ext cx="8205226" cy="8204200"/>
          </a:xfrm>
          <a:prstGeom prst="ellipse">
            <a:avLst/>
          </a:prstGeom>
          <a:solidFill>
            <a:srgbClr val="99A5FF"/>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9"/>
          <p:cNvSpPr/>
          <p:nvPr/>
        </p:nvSpPr>
        <p:spPr>
          <a:xfrm>
            <a:off x="15229203" y="6299200"/>
            <a:ext cx="6160270" cy="6159500"/>
          </a:xfrm>
          <a:prstGeom prst="ellipse">
            <a:avLst/>
          </a:prstGeom>
          <a:solidFill>
            <a:srgbClr val="FFD81A"/>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9"/>
          <p:cNvSpPr/>
          <p:nvPr/>
        </p:nvSpPr>
        <p:spPr>
          <a:xfrm>
            <a:off x="16258032" y="8178800"/>
            <a:ext cx="4089911" cy="4089400"/>
          </a:xfrm>
          <a:prstGeom prst="ellipse">
            <a:avLst/>
          </a:prstGeom>
          <a:solidFill>
            <a:srgbClr val="FFFFFF"/>
          </a:solidFill>
          <a:ln cap="flat" cmpd="sng" w="50800">
            <a:solidFill>
              <a:srgbClr val="27272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9"/>
          <p:cNvSpPr/>
          <p:nvPr/>
        </p:nvSpPr>
        <p:spPr>
          <a:xfrm>
            <a:off x="17490086" y="4927600"/>
            <a:ext cx="1600400" cy="965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72727"/>
              </a:buClr>
              <a:buSzPts val="4800"/>
              <a:buFont typeface="Marcellus"/>
              <a:buNone/>
            </a:pPr>
            <a:r>
              <a:rPr b="0" i="0" lang="en-US" sz="4800" u="none" cap="none" strike="noStrike">
                <a:solidFill>
                  <a:srgbClr val="272727"/>
                </a:solidFill>
                <a:latin typeface="Marcellus"/>
                <a:ea typeface="Marcellus"/>
                <a:cs typeface="Marcellus"/>
                <a:sym typeface="Marcellus"/>
              </a:rPr>
              <a:t>6.7M</a:t>
            </a:r>
            <a:endParaRPr b="0" i="0" sz="4800" u="none" cap="none" strike="noStrike">
              <a:solidFill>
                <a:schemeClr val="dk1"/>
              </a:solidFill>
              <a:latin typeface="Calibri"/>
              <a:ea typeface="Calibri"/>
              <a:cs typeface="Calibri"/>
              <a:sym typeface="Calibri"/>
            </a:endParaRPr>
          </a:p>
        </p:txBody>
      </p:sp>
      <p:sp>
        <p:nvSpPr>
          <p:cNvPr id="211" name="Google Shape;211;p9"/>
          <p:cNvSpPr/>
          <p:nvPr/>
        </p:nvSpPr>
        <p:spPr>
          <a:xfrm>
            <a:off x="17515489" y="9740900"/>
            <a:ext cx="1587698" cy="965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72727"/>
              </a:buClr>
              <a:buSzPts val="4800"/>
              <a:buFont typeface="Marcellus"/>
              <a:buNone/>
            </a:pPr>
            <a:r>
              <a:rPr b="0" i="0" lang="en-US" sz="4800" u="none" cap="none" strike="noStrike">
                <a:solidFill>
                  <a:srgbClr val="272727"/>
                </a:solidFill>
                <a:latin typeface="Marcellus"/>
                <a:ea typeface="Marcellus"/>
                <a:cs typeface="Marcellus"/>
                <a:sym typeface="Marcellus"/>
              </a:rPr>
              <a:t>2.3M</a:t>
            </a:r>
            <a:endParaRPr b="0" i="0" sz="4800" u="none" cap="none" strike="noStrike">
              <a:solidFill>
                <a:schemeClr val="dk1"/>
              </a:solidFill>
              <a:latin typeface="Calibri"/>
              <a:ea typeface="Calibri"/>
              <a:cs typeface="Calibri"/>
              <a:sym typeface="Calibri"/>
            </a:endParaRPr>
          </a:p>
        </p:txBody>
      </p:sp>
      <p:sp>
        <p:nvSpPr>
          <p:cNvPr id="212" name="Google Shape;212;p9"/>
          <p:cNvSpPr/>
          <p:nvPr/>
        </p:nvSpPr>
        <p:spPr>
          <a:xfrm>
            <a:off x="17477384" y="6807200"/>
            <a:ext cx="1651206" cy="965200"/>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Clr>
                <a:srgbClr val="272727"/>
              </a:buClr>
              <a:buSzPts val="4800"/>
              <a:buFont typeface="Marcellus"/>
              <a:buNone/>
            </a:pPr>
            <a:r>
              <a:rPr b="0" i="0" lang="en-US" sz="4800" u="none" cap="none" strike="noStrike">
                <a:solidFill>
                  <a:srgbClr val="272727"/>
                </a:solidFill>
                <a:latin typeface="Marcellus"/>
                <a:ea typeface="Marcellus"/>
                <a:cs typeface="Marcellus"/>
                <a:sym typeface="Marcellus"/>
              </a:rPr>
              <a:t>4.4M</a:t>
            </a:r>
            <a:endParaRPr b="0" i="0" sz="4800" u="none" cap="none" strike="noStrike">
              <a:solidFill>
                <a:schemeClr val="dk1"/>
              </a:solidFill>
              <a:latin typeface="Calibri"/>
              <a:ea typeface="Calibri"/>
              <a:cs typeface="Calibri"/>
              <a:sym typeface="Calibri"/>
            </a:endParaRPr>
          </a:p>
        </p:txBody>
      </p:sp>
      <p:sp>
        <p:nvSpPr>
          <p:cNvPr id="213" name="Google Shape;213;p9"/>
          <p:cNvSpPr/>
          <p:nvPr/>
        </p:nvSpPr>
        <p:spPr>
          <a:xfrm>
            <a:off x="23370921" y="10515600"/>
            <a:ext cx="1016127" cy="3200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4" name="Google Shape;214;p9"/>
          <p:cNvPicPr preferRelativeResize="0"/>
          <p:nvPr/>
        </p:nvPicPr>
        <p:blipFill rotWithShape="1">
          <a:blip r:embed="rId8">
            <a:alphaModFix/>
          </a:blip>
          <a:srcRect b="0" l="0" r="0" t="0"/>
          <a:stretch/>
        </p:blipFill>
        <p:spPr>
          <a:xfrm>
            <a:off x="23523340" y="10820400"/>
            <a:ext cx="711289" cy="2590800"/>
          </a:xfrm>
          <a:prstGeom prst="rect">
            <a:avLst/>
          </a:prstGeom>
          <a:noFill/>
          <a:ln>
            <a:noFill/>
          </a:ln>
        </p:spPr>
      </p:pic>
      <p:sp>
        <p:nvSpPr>
          <p:cNvPr id="215" name="Google Shape;215;p9"/>
          <p:cNvSpPr/>
          <p:nvPr/>
        </p:nvSpPr>
        <p:spPr>
          <a:xfrm>
            <a:off x="3734267" y="3594100"/>
            <a:ext cx="8459257" cy="236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16" name="Google Shape;216;p9"/>
          <p:cNvPicPr preferRelativeResize="0"/>
          <p:nvPr/>
        </p:nvPicPr>
        <p:blipFill rotWithShape="1">
          <a:blip r:embed="rId9">
            <a:alphaModFix/>
          </a:blip>
          <a:srcRect b="0" l="0" r="0" t="0"/>
          <a:stretch/>
        </p:blipFill>
        <p:spPr>
          <a:xfrm>
            <a:off x="3734267" y="3594100"/>
            <a:ext cx="763826" cy="1016000"/>
          </a:xfrm>
          <a:prstGeom prst="rect">
            <a:avLst/>
          </a:prstGeom>
          <a:noFill/>
          <a:ln>
            <a:noFill/>
          </a:ln>
        </p:spPr>
      </p:pic>
      <p:sp>
        <p:nvSpPr>
          <p:cNvPr id="217" name="Google Shape;217;p9"/>
          <p:cNvSpPr/>
          <p:nvPr/>
        </p:nvSpPr>
        <p:spPr>
          <a:xfrm>
            <a:off x="3734267" y="4914900"/>
            <a:ext cx="8459257" cy="10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9"/>
          <p:cNvSpPr/>
          <p:nvPr/>
        </p:nvSpPr>
        <p:spPr>
          <a:xfrm>
            <a:off x="3734267" y="4914900"/>
            <a:ext cx="8594741"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"The Art of Archery": Discover the intricacies of the Art of Archery .</a:t>
            </a:r>
            <a:endParaRPr b="0" i="0" sz="3200" u="none" cap="none" strike="noStrike">
              <a:solidFill>
                <a:schemeClr val="dk1"/>
              </a:solidFill>
              <a:latin typeface="Calibri"/>
              <a:ea typeface="Calibri"/>
              <a:cs typeface="Calibri"/>
              <a:sym typeface="Calibri"/>
            </a:endParaRPr>
          </a:p>
        </p:txBody>
      </p:sp>
      <p:sp>
        <p:nvSpPr>
          <p:cNvPr id="219" name="Google Shape;219;p9"/>
          <p:cNvSpPr/>
          <p:nvPr/>
        </p:nvSpPr>
        <p:spPr>
          <a:xfrm>
            <a:off x="3734267" y="6946900"/>
            <a:ext cx="8459257" cy="2355929"/>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0" name="Google Shape;220;p9"/>
          <p:cNvPicPr preferRelativeResize="0"/>
          <p:nvPr/>
        </p:nvPicPr>
        <p:blipFill rotWithShape="1">
          <a:blip r:embed="rId10">
            <a:alphaModFix/>
          </a:blip>
          <a:srcRect b="0" l="0" r="0" t="0"/>
          <a:stretch/>
        </p:blipFill>
        <p:spPr>
          <a:xfrm>
            <a:off x="3734267" y="6946900"/>
            <a:ext cx="582329" cy="1009724"/>
          </a:xfrm>
          <a:prstGeom prst="rect">
            <a:avLst/>
          </a:prstGeom>
          <a:noFill/>
          <a:ln>
            <a:noFill/>
          </a:ln>
        </p:spPr>
      </p:pic>
      <p:sp>
        <p:nvSpPr>
          <p:cNvPr id="221" name="Google Shape;221;p9"/>
          <p:cNvSpPr/>
          <p:nvPr/>
        </p:nvSpPr>
        <p:spPr>
          <a:xfrm>
            <a:off x="3734267" y="8261424"/>
            <a:ext cx="8459257" cy="10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9"/>
          <p:cNvSpPr/>
          <p:nvPr/>
        </p:nvSpPr>
        <p:spPr>
          <a:xfrm>
            <a:off x="3734267" y="8261424"/>
            <a:ext cx="8594741"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"The Music of the Elves": Immerse yourself in the enchanting music of the elves.</a:t>
            </a:r>
            <a:endParaRPr b="0" i="0" sz="3200" u="none" cap="none" strike="noStrike">
              <a:solidFill>
                <a:schemeClr val="dk1"/>
              </a:solidFill>
              <a:latin typeface="Calibri"/>
              <a:ea typeface="Calibri"/>
              <a:cs typeface="Calibri"/>
              <a:sym typeface="Calibri"/>
            </a:endParaRPr>
          </a:p>
        </p:txBody>
      </p:sp>
      <p:sp>
        <p:nvSpPr>
          <p:cNvPr id="223" name="Google Shape;223;p9"/>
          <p:cNvSpPr/>
          <p:nvPr/>
        </p:nvSpPr>
        <p:spPr>
          <a:xfrm>
            <a:off x="3734267" y="10299700"/>
            <a:ext cx="8459257" cy="2362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descr=" " id="224" name="Google Shape;224;p9"/>
          <p:cNvPicPr preferRelativeResize="0"/>
          <p:nvPr/>
        </p:nvPicPr>
        <p:blipFill rotWithShape="1">
          <a:blip r:embed="rId11">
            <a:alphaModFix/>
          </a:blip>
          <a:srcRect b="0" l="0" r="0" t="0"/>
          <a:stretch/>
        </p:blipFill>
        <p:spPr>
          <a:xfrm>
            <a:off x="3734267" y="10299700"/>
            <a:ext cx="616939" cy="1016000"/>
          </a:xfrm>
          <a:prstGeom prst="rect">
            <a:avLst/>
          </a:prstGeom>
          <a:noFill/>
          <a:ln>
            <a:noFill/>
          </a:ln>
        </p:spPr>
      </p:pic>
      <p:sp>
        <p:nvSpPr>
          <p:cNvPr id="225" name="Google Shape;225;p9"/>
          <p:cNvSpPr/>
          <p:nvPr/>
        </p:nvSpPr>
        <p:spPr>
          <a:xfrm>
            <a:off x="3734267" y="11620500"/>
            <a:ext cx="8459257" cy="10414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9"/>
          <p:cNvSpPr/>
          <p:nvPr/>
        </p:nvSpPr>
        <p:spPr>
          <a:xfrm>
            <a:off x="3734267" y="11620500"/>
            <a:ext cx="8594741" cy="1176867"/>
          </a:xfrm>
          <a:prstGeom prst="rect">
            <a:avLst/>
          </a:prstGeom>
          <a:noFill/>
          <a:ln>
            <a:noFill/>
          </a:ln>
        </p:spPr>
        <p:txBody>
          <a:bodyPr anchorCtr="0" anchor="t" bIns="0" lIns="0" spcFirstLastPara="1" rIns="0" wrap="square" tIns="0">
            <a:noAutofit/>
          </a:bodyPr>
          <a:lstStyle/>
          <a:p>
            <a:pPr indent="0" lvl="0" marL="0" marR="0" rtl="0" algn="l">
              <a:spcBef>
                <a:spcPts val="0"/>
              </a:spcBef>
              <a:spcAft>
                <a:spcPts val="0"/>
              </a:spcAft>
              <a:buClr>
                <a:srgbClr val="0E0E0E"/>
              </a:buClr>
              <a:buSzPts val="3200"/>
              <a:buFont typeface="Rajdhani"/>
              <a:buNone/>
            </a:pPr>
            <a:r>
              <a:rPr b="0" i="0" lang="en-US" sz="3200" u="none" cap="none" strike="noStrike">
                <a:solidFill>
                  <a:srgbClr val="0E0E0E"/>
                </a:solidFill>
                <a:latin typeface="Rajdhani"/>
                <a:ea typeface="Rajdhani"/>
                <a:cs typeface="Rajdhani"/>
                <a:sym typeface="Rajdhani"/>
              </a:rPr>
              <a:t>"The Life of an Elf": Learn about the customs and daily life of the elves.</a:t>
            </a:r>
            <a:endParaRPr b="0" i="0" sz="3200" u="none" cap="none" strike="noStrik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2024-01-03T04:05:23Z</dcterms:created>
  <dc:creator>PptxGenJS</dc:creator>
</cp:coreProperties>
</file>