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solidFill>
                  <a:srgbClr val="000000"/>
                </a:solidFill>
              </a:rPr>
              <a:t>‹#›</a:t>
            </a:fld>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solidFill>
                  <a:srgbClr val="000000"/>
                </a:solidFill>
              </a:rPr>
              <a:t>‹#›</a:t>
            </a:fld>
            <a:endParaRP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solidFill>
                  <a:srgbClr val="000000"/>
                </a:solidFill>
              </a:rPr>
              <a:t>‹#›</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0" name="Google Shape;74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1" name="Google Shape;74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 name="Google Shape;75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solidFill>
                  <a:srgbClr val="000000"/>
                </a:solidFill>
              </a:rPr>
              <a:t>‹#›</a:t>
            </a:fld>
            <a:endParaRPr>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0" name="Google Shape;80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 name="Google Shape;80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2" name="Google Shape;83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2" name="Google Shape;91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3" name="Google Shape;913;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0" name="Google Shape;95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 name="Google Shape;95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1" name="Google Shape;97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2" name="Google Shape;972;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3" name="Google Shape;99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4" name="Google Shape;994;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solidFill>
                  <a:srgbClr val="000000"/>
                </a:solidFill>
              </a:rPr>
              <a:t>‹#›</a:t>
            </a:fld>
            <a:endParaRPr>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3" name="Google Shape;1013;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4" name="Google Shape;1014;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5" name="Google Shape;104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6" name="Google Shape;104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1" name="Google Shape;1061;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2" name="Google Shape;1062;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6" name="Google Shape;111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7" name="Google Shape;1117;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8" name="Google Shape;113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9" name="Google Shape;1139;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2" name="Google Shape;115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3" name="Google Shape;1153;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160" name="Google Shape;116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type="blank">
  <p:cSld name="BLANK">
    <p:spTree>
      <p:nvGrpSpPr>
        <p:cNvPr id="12" name="Shape 12"/>
        <p:cNvGrpSpPr/>
        <p:nvPr/>
      </p:nvGrpSpPr>
      <p:grpSpPr>
        <a:xfrm>
          <a:off x="0" y="0"/>
          <a:ext cx="0" cy="0"/>
          <a:chOff x="0" y="0"/>
          <a:chExt cx="0" cy="0"/>
        </a:xfrm>
      </p:grpSpPr>
      <p:sp>
        <p:nvSpPr>
          <p:cNvPr id="13" name="Google Shape;13;p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4" name="Google Shape;14;p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5" name="Google Shape;15;p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mbria"/>
                <a:ea typeface="Cambria"/>
                <a:cs typeface="Cambria"/>
                <a:sym typeface="Cambria"/>
              </a:defRPr>
            </a:lvl1pPr>
            <a:lvl2pPr indent="0" lvl="1" marL="0" marR="0" rtl="0" algn="l">
              <a:spcBef>
                <a:spcPts val="0"/>
              </a:spcBef>
              <a:buNone/>
              <a:defRPr b="0" i="0" sz="1800" u="none" cap="none" strike="noStrike">
                <a:solidFill>
                  <a:schemeClr val="dk1"/>
                </a:solidFill>
                <a:latin typeface="Cambria"/>
                <a:ea typeface="Cambria"/>
                <a:cs typeface="Cambria"/>
                <a:sym typeface="Cambria"/>
              </a:defRPr>
            </a:lvl2pPr>
            <a:lvl3pPr indent="0" lvl="2" marL="0" marR="0" rtl="0" algn="l">
              <a:spcBef>
                <a:spcPts val="0"/>
              </a:spcBef>
              <a:buNone/>
              <a:defRPr b="0" i="0" sz="1800" u="none" cap="none" strike="noStrike">
                <a:solidFill>
                  <a:schemeClr val="dk1"/>
                </a:solidFill>
                <a:latin typeface="Cambria"/>
                <a:ea typeface="Cambria"/>
                <a:cs typeface="Cambria"/>
                <a:sym typeface="Cambria"/>
              </a:defRPr>
            </a:lvl3pPr>
            <a:lvl4pPr indent="0" lvl="3" marL="0" marR="0" rtl="0" algn="l">
              <a:spcBef>
                <a:spcPts val="0"/>
              </a:spcBef>
              <a:buNone/>
              <a:defRPr b="0" i="0" sz="1800" u="none" cap="none" strike="noStrike">
                <a:solidFill>
                  <a:schemeClr val="dk1"/>
                </a:solidFill>
                <a:latin typeface="Cambria"/>
                <a:ea typeface="Cambria"/>
                <a:cs typeface="Cambria"/>
                <a:sym typeface="Cambria"/>
              </a:defRPr>
            </a:lvl4pPr>
            <a:lvl5pPr indent="0" lvl="4" marL="0" marR="0" rtl="0" algn="l">
              <a:spcBef>
                <a:spcPts val="0"/>
              </a:spcBef>
              <a:buNone/>
              <a:defRPr b="0" i="0" sz="1800" u="none" cap="none" strike="noStrike">
                <a:solidFill>
                  <a:schemeClr val="dk1"/>
                </a:solidFill>
                <a:latin typeface="Cambria"/>
                <a:ea typeface="Cambria"/>
                <a:cs typeface="Cambria"/>
                <a:sym typeface="Cambria"/>
              </a:defRPr>
            </a:lvl5pPr>
            <a:lvl6pPr indent="0" lvl="5" marL="0" marR="0" rtl="0" algn="l">
              <a:spcBef>
                <a:spcPts val="0"/>
              </a:spcBef>
              <a:buNone/>
              <a:defRPr b="0" i="0" sz="1800" u="none" cap="none" strike="noStrike">
                <a:solidFill>
                  <a:schemeClr val="dk1"/>
                </a:solidFill>
                <a:latin typeface="Cambria"/>
                <a:ea typeface="Cambria"/>
                <a:cs typeface="Cambria"/>
                <a:sym typeface="Cambria"/>
              </a:defRPr>
            </a:lvl6pPr>
            <a:lvl7pPr indent="0" lvl="6" marL="0" marR="0" rtl="0" algn="l">
              <a:spcBef>
                <a:spcPts val="0"/>
              </a:spcBef>
              <a:buNone/>
              <a:defRPr b="0" i="0" sz="1800" u="none" cap="none" strike="noStrike">
                <a:solidFill>
                  <a:schemeClr val="dk1"/>
                </a:solidFill>
                <a:latin typeface="Cambria"/>
                <a:ea typeface="Cambria"/>
                <a:cs typeface="Cambria"/>
                <a:sym typeface="Cambria"/>
              </a:defRPr>
            </a:lvl7pPr>
            <a:lvl8pPr indent="0" lvl="7" marL="0" marR="0" rtl="0" algn="l">
              <a:spcBef>
                <a:spcPts val="0"/>
              </a:spcBef>
              <a:buNone/>
              <a:defRPr b="0" i="0" sz="1800" u="none" cap="none" strike="noStrike">
                <a:solidFill>
                  <a:schemeClr val="dk1"/>
                </a:solidFill>
                <a:latin typeface="Cambria"/>
                <a:ea typeface="Cambria"/>
                <a:cs typeface="Cambria"/>
                <a:sym typeface="Cambria"/>
              </a:defRPr>
            </a:lvl8pPr>
            <a:lvl9pPr indent="0" lvl="8" marL="0" marR="0" rtl="0" algn="l">
              <a:spcBef>
                <a:spcPts val="0"/>
              </a:spcBef>
              <a:buNone/>
              <a:defRPr b="0" i="0" sz="1800" u="none" cap="none" strike="noStrike">
                <a:solidFill>
                  <a:schemeClr val="dk1"/>
                </a:solidFill>
                <a:latin typeface="Cambria"/>
                <a:ea typeface="Cambria"/>
                <a:cs typeface="Cambria"/>
                <a:sym typeface="Cambria"/>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type="objTx">
  <p:cSld name="OBJECT_WITH_CAPTION_TEXT">
    <p:spTree>
      <p:nvGrpSpPr>
        <p:cNvPr id="62" name="Shape 62"/>
        <p:cNvGrpSpPr/>
        <p:nvPr/>
      </p:nvGrpSpPr>
      <p:grpSpPr>
        <a:xfrm>
          <a:off x="0" y="0"/>
          <a:ext cx="0" cy="0"/>
          <a:chOff x="0" y="0"/>
          <a:chExt cx="0" cy="0"/>
        </a:xfrm>
      </p:grpSpPr>
      <p:sp>
        <p:nvSpPr>
          <p:cNvPr id="63" name="Google Shape;63;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mbria"/>
              <a:buNone/>
              <a:defRPr b="0" i="0" sz="32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mbria"/>
                <a:ea typeface="Cambria"/>
                <a:cs typeface="Cambria"/>
                <a:sym typeface="Cambria"/>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9pPr>
          </a:lstStyle>
          <a:p/>
        </p:txBody>
      </p:sp>
      <p:sp>
        <p:nvSpPr>
          <p:cNvPr id="65" name="Google Shape;65;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9pPr>
          </a:lstStyle>
          <a:p/>
        </p:txBody>
      </p:sp>
      <p:sp>
        <p:nvSpPr>
          <p:cNvPr id="66" name="Google Shape;66;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67" name="Google Shape;67;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68" name="Google Shape;68;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mbria"/>
                <a:ea typeface="Cambria"/>
                <a:cs typeface="Cambria"/>
                <a:sym typeface="Cambria"/>
              </a:defRPr>
            </a:lvl1pPr>
            <a:lvl2pPr indent="0" lvl="1" marL="0" marR="0" rtl="0" algn="l">
              <a:spcBef>
                <a:spcPts val="0"/>
              </a:spcBef>
              <a:buNone/>
              <a:defRPr sz="1800">
                <a:solidFill>
                  <a:schemeClr val="dk1"/>
                </a:solidFill>
                <a:latin typeface="Cambria"/>
                <a:ea typeface="Cambria"/>
                <a:cs typeface="Cambria"/>
                <a:sym typeface="Cambria"/>
              </a:defRPr>
            </a:lvl2pPr>
            <a:lvl3pPr indent="0" lvl="2" marL="0" marR="0" rtl="0" algn="l">
              <a:spcBef>
                <a:spcPts val="0"/>
              </a:spcBef>
              <a:buNone/>
              <a:defRPr sz="1800">
                <a:solidFill>
                  <a:schemeClr val="dk1"/>
                </a:solidFill>
                <a:latin typeface="Cambria"/>
                <a:ea typeface="Cambria"/>
                <a:cs typeface="Cambria"/>
                <a:sym typeface="Cambria"/>
              </a:defRPr>
            </a:lvl3pPr>
            <a:lvl4pPr indent="0" lvl="3" marL="0" marR="0" rtl="0" algn="l">
              <a:spcBef>
                <a:spcPts val="0"/>
              </a:spcBef>
              <a:buNone/>
              <a:defRPr sz="1800">
                <a:solidFill>
                  <a:schemeClr val="dk1"/>
                </a:solidFill>
                <a:latin typeface="Cambria"/>
                <a:ea typeface="Cambria"/>
                <a:cs typeface="Cambria"/>
                <a:sym typeface="Cambria"/>
              </a:defRPr>
            </a:lvl4pPr>
            <a:lvl5pPr indent="0" lvl="4" marL="0" marR="0" rtl="0" algn="l">
              <a:spcBef>
                <a:spcPts val="0"/>
              </a:spcBef>
              <a:buNone/>
              <a:defRPr sz="1800">
                <a:solidFill>
                  <a:schemeClr val="dk1"/>
                </a:solidFill>
                <a:latin typeface="Cambria"/>
                <a:ea typeface="Cambria"/>
                <a:cs typeface="Cambria"/>
                <a:sym typeface="Cambria"/>
              </a:defRPr>
            </a:lvl5pPr>
            <a:lvl6pPr indent="0" lvl="5" marL="0" marR="0" rtl="0" algn="l">
              <a:spcBef>
                <a:spcPts val="0"/>
              </a:spcBef>
              <a:buNone/>
              <a:defRPr sz="1800">
                <a:solidFill>
                  <a:schemeClr val="dk1"/>
                </a:solidFill>
                <a:latin typeface="Cambria"/>
                <a:ea typeface="Cambria"/>
                <a:cs typeface="Cambria"/>
                <a:sym typeface="Cambria"/>
              </a:defRPr>
            </a:lvl6pPr>
            <a:lvl7pPr indent="0" lvl="6" marL="0" marR="0" rtl="0" algn="l">
              <a:spcBef>
                <a:spcPts val="0"/>
              </a:spcBef>
              <a:buNone/>
              <a:defRPr sz="1800">
                <a:solidFill>
                  <a:schemeClr val="dk1"/>
                </a:solidFill>
                <a:latin typeface="Cambria"/>
                <a:ea typeface="Cambria"/>
                <a:cs typeface="Cambria"/>
                <a:sym typeface="Cambria"/>
              </a:defRPr>
            </a:lvl7pPr>
            <a:lvl8pPr indent="0" lvl="7" marL="0" marR="0" rtl="0" algn="l">
              <a:spcBef>
                <a:spcPts val="0"/>
              </a:spcBef>
              <a:buNone/>
              <a:defRPr sz="1800">
                <a:solidFill>
                  <a:schemeClr val="dk1"/>
                </a:solidFill>
                <a:latin typeface="Cambria"/>
                <a:ea typeface="Cambria"/>
                <a:cs typeface="Cambria"/>
                <a:sym typeface="Cambria"/>
              </a:defRPr>
            </a:lvl8pPr>
            <a:lvl9pPr indent="0" lvl="8" marL="0" marR="0" rtl="0" algn="l">
              <a:spcBef>
                <a:spcPts val="0"/>
              </a:spcBef>
              <a:buNone/>
              <a:defRPr sz="1800">
                <a:solidFill>
                  <a:schemeClr val="dk1"/>
                </a:solidFill>
                <a:latin typeface="Cambria"/>
                <a:ea typeface="Cambria"/>
                <a:cs typeface="Cambria"/>
                <a:sym typeface="Cambria"/>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type="picTx">
  <p:cSld name="PICTURE_WITH_CAPTION_TEXT">
    <p:spTree>
      <p:nvGrpSpPr>
        <p:cNvPr id="69" name="Shape 69"/>
        <p:cNvGrpSpPr/>
        <p:nvPr/>
      </p:nvGrpSpPr>
      <p:grpSpPr>
        <a:xfrm>
          <a:off x="0" y="0"/>
          <a:ext cx="0" cy="0"/>
          <a:chOff x="0" y="0"/>
          <a:chExt cx="0" cy="0"/>
        </a:xfrm>
      </p:grpSpPr>
      <p:sp>
        <p:nvSpPr>
          <p:cNvPr id="70" name="Google Shape;70;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mbria"/>
              <a:buNone/>
              <a:defRPr b="0" i="0" sz="32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1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mbria"/>
                <a:ea typeface="Cambria"/>
                <a:cs typeface="Cambria"/>
                <a:sym typeface="Cambria"/>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mbria"/>
                <a:ea typeface="Cambria"/>
                <a:cs typeface="Cambria"/>
                <a:sym typeface="Cambria"/>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mbria"/>
                <a:ea typeface="Cambria"/>
                <a:cs typeface="Cambria"/>
                <a:sym typeface="Cambria"/>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9pPr>
          </a:lstStyle>
          <a:p/>
        </p:txBody>
      </p:sp>
      <p:sp>
        <p:nvSpPr>
          <p:cNvPr id="72" name="Google Shape;72;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9pPr>
          </a:lstStyle>
          <a:p/>
        </p:txBody>
      </p:sp>
      <p:sp>
        <p:nvSpPr>
          <p:cNvPr id="73" name="Google Shape;73;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74" name="Google Shape;74;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75" name="Google Shape;75;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mbria"/>
                <a:ea typeface="Cambria"/>
                <a:cs typeface="Cambria"/>
                <a:sym typeface="Cambria"/>
              </a:defRPr>
            </a:lvl1pPr>
            <a:lvl2pPr indent="0" lvl="1" marL="0" marR="0" rtl="0" algn="l">
              <a:spcBef>
                <a:spcPts val="0"/>
              </a:spcBef>
              <a:buNone/>
              <a:defRPr sz="1800">
                <a:solidFill>
                  <a:schemeClr val="dk1"/>
                </a:solidFill>
                <a:latin typeface="Cambria"/>
                <a:ea typeface="Cambria"/>
                <a:cs typeface="Cambria"/>
                <a:sym typeface="Cambria"/>
              </a:defRPr>
            </a:lvl2pPr>
            <a:lvl3pPr indent="0" lvl="2" marL="0" marR="0" rtl="0" algn="l">
              <a:spcBef>
                <a:spcPts val="0"/>
              </a:spcBef>
              <a:buNone/>
              <a:defRPr sz="1800">
                <a:solidFill>
                  <a:schemeClr val="dk1"/>
                </a:solidFill>
                <a:latin typeface="Cambria"/>
                <a:ea typeface="Cambria"/>
                <a:cs typeface="Cambria"/>
                <a:sym typeface="Cambria"/>
              </a:defRPr>
            </a:lvl3pPr>
            <a:lvl4pPr indent="0" lvl="3" marL="0" marR="0" rtl="0" algn="l">
              <a:spcBef>
                <a:spcPts val="0"/>
              </a:spcBef>
              <a:buNone/>
              <a:defRPr sz="1800">
                <a:solidFill>
                  <a:schemeClr val="dk1"/>
                </a:solidFill>
                <a:latin typeface="Cambria"/>
                <a:ea typeface="Cambria"/>
                <a:cs typeface="Cambria"/>
                <a:sym typeface="Cambria"/>
              </a:defRPr>
            </a:lvl4pPr>
            <a:lvl5pPr indent="0" lvl="4" marL="0" marR="0" rtl="0" algn="l">
              <a:spcBef>
                <a:spcPts val="0"/>
              </a:spcBef>
              <a:buNone/>
              <a:defRPr sz="1800">
                <a:solidFill>
                  <a:schemeClr val="dk1"/>
                </a:solidFill>
                <a:latin typeface="Cambria"/>
                <a:ea typeface="Cambria"/>
                <a:cs typeface="Cambria"/>
                <a:sym typeface="Cambria"/>
              </a:defRPr>
            </a:lvl5pPr>
            <a:lvl6pPr indent="0" lvl="5" marL="0" marR="0" rtl="0" algn="l">
              <a:spcBef>
                <a:spcPts val="0"/>
              </a:spcBef>
              <a:buNone/>
              <a:defRPr sz="1800">
                <a:solidFill>
                  <a:schemeClr val="dk1"/>
                </a:solidFill>
                <a:latin typeface="Cambria"/>
                <a:ea typeface="Cambria"/>
                <a:cs typeface="Cambria"/>
                <a:sym typeface="Cambria"/>
              </a:defRPr>
            </a:lvl6pPr>
            <a:lvl7pPr indent="0" lvl="6" marL="0" marR="0" rtl="0" algn="l">
              <a:spcBef>
                <a:spcPts val="0"/>
              </a:spcBef>
              <a:buNone/>
              <a:defRPr sz="1800">
                <a:solidFill>
                  <a:schemeClr val="dk1"/>
                </a:solidFill>
                <a:latin typeface="Cambria"/>
                <a:ea typeface="Cambria"/>
                <a:cs typeface="Cambria"/>
                <a:sym typeface="Cambria"/>
              </a:defRPr>
            </a:lvl7pPr>
            <a:lvl8pPr indent="0" lvl="7" marL="0" marR="0" rtl="0" algn="l">
              <a:spcBef>
                <a:spcPts val="0"/>
              </a:spcBef>
              <a:buNone/>
              <a:defRPr sz="1800">
                <a:solidFill>
                  <a:schemeClr val="dk1"/>
                </a:solidFill>
                <a:latin typeface="Cambria"/>
                <a:ea typeface="Cambria"/>
                <a:cs typeface="Cambria"/>
                <a:sym typeface="Cambria"/>
              </a:defRPr>
            </a:lvl8pPr>
            <a:lvl9pPr indent="0" lvl="8" marL="0" marR="0" rtl="0" algn="l">
              <a:spcBef>
                <a:spcPts val="0"/>
              </a:spcBef>
              <a:buNone/>
              <a:defRPr sz="1800">
                <a:solidFill>
                  <a:schemeClr val="dk1"/>
                </a:solidFill>
                <a:latin typeface="Cambria"/>
                <a:ea typeface="Cambria"/>
                <a:cs typeface="Cambria"/>
                <a:sym typeface="Cambria"/>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type="vertTx">
  <p:cSld name="VERTICAL_TEXT">
    <p:spTree>
      <p:nvGrpSpPr>
        <p:cNvPr id="76" name="Shape 76"/>
        <p:cNvGrpSpPr/>
        <p:nvPr/>
      </p:nvGrpSpPr>
      <p:grpSpPr>
        <a:xfrm>
          <a:off x="0" y="0"/>
          <a:ext cx="0" cy="0"/>
          <a:chOff x="0" y="0"/>
          <a:chExt cx="0" cy="0"/>
        </a:xfrm>
      </p:grpSpPr>
      <p:sp>
        <p:nvSpPr>
          <p:cNvPr id="77" name="Google Shape;77;p1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mbria"/>
              <a:buNone/>
              <a:defRPr b="0" i="0" sz="44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79" name="Google Shape;79;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80" name="Google Shape;80;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81" name="Google Shape;81;p1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mbria"/>
                <a:ea typeface="Cambria"/>
                <a:cs typeface="Cambria"/>
                <a:sym typeface="Cambria"/>
              </a:defRPr>
            </a:lvl1pPr>
            <a:lvl2pPr indent="0" lvl="1" marL="0" marR="0" rtl="0" algn="l">
              <a:spcBef>
                <a:spcPts val="0"/>
              </a:spcBef>
              <a:buNone/>
              <a:defRPr sz="1800">
                <a:solidFill>
                  <a:schemeClr val="dk1"/>
                </a:solidFill>
                <a:latin typeface="Cambria"/>
                <a:ea typeface="Cambria"/>
                <a:cs typeface="Cambria"/>
                <a:sym typeface="Cambria"/>
              </a:defRPr>
            </a:lvl2pPr>
            <a:lvl3pPr indent="0" lvl="2" marL="0" marR="0" rtl="0" algn="l">
              <a:spcBef>
                <a:spcPts val="0"/>
              </a:spcBef>
              <a:buNone/>
              <a:defRPr sz="1800">
                <a:solidFill>
                  <a:schemeClr val="dk1"/>
                </a:solidFill>
                <a:latin typeface="Cambria"/>
                <a:ea typeface="Cambria"/>
                <a:cs typeface="Cambria"/>
                <a:sym typeface="Cambria"/>
              </a:defRPr>
            </a:lvl3pPr>
            <a:lvl4pPr indent="0" lvl="3" marL="0" marR="0" rtl="0" algn="l">
              <a:spcBef>
                <a:spcPts val="0"/>
              </a:spcBef>
              <a:buNone/>
              <a:defRPr sz="1800">
                <a:solidFill>
                  <a:schemeClr val="dk1"/>
                </a:solidFill>
                <a:latin typeface="Cambria"/>
                <a:ea typeface="Cambria"/>
                <a:cs typeface="Cambria"/>
                <a:sym typeface="Cambria"/>
              </a:defRPr>
            </a:lvl4pPr>
            <a:lvl5pPr indent="0" lvl="4" marL="0" marR="0" rtl="0" algn="l">
              <a:spcBef>
                <a:spcPts val="0"/>
              </a:spcBef>
              <a:buNone/>
              <a:defRPr sz="1800">
                <a:solidFill>
                  <a:schemeClr val="dk1"/>
                </a:solidFill>
                <a:latin typeface="Cambria"/>
                <a:ea typeface="Cambria"/>
                <a:cs typeface="Cambria"/>
                <a:sym typeface="Cambria"/>
              </a:defRPr>
            </a:lvl5pPr>
            <a:lvl6pPr indent="0" lvl="5" marL="0" marR="0" rtl="0" algn="l">
              <a:spcBef>
                <a:spcPts val="0"/>
              </a:spcBef>
              <a:buNone/>
              <a:defRPr sz="1800">
                <a:solidFill>
                  <a:schemeClr val="dk1"/>
                </a:solidFill>
                <a:latin typeface="Cambria"/>
                <a:ea typeface="Cambria"/>
                <a:cs typeface="Cambria"/>
                <a:sym typeface="Cambria"/>
              </a:defRPr>
            </a:lvl6pPr>
            <a:lvl7pPr indent="0" lvl="6" marL="0" marR="0" rtl="0" algn="l">
              <a:spcBef>
                <a:spcPts val="0"/>
              </a:spcBef>
              <a:buNone/>
              <a:defRPr sz="1800">
                <a:solidFill>
                  <a:schemeClr val="dk1"/>
                </a:solidFill>
                <a:latin typeface="Cambria"/>
                <a:ea typeface="Cambria"/>
                <a:cs typeface="Cambria"/>
                <a:sym typeface="Cambria"/>
              </a:defRPr>
            </a:lvl7pPr>
            <a:lvl8pPr indent="0" lvl="7" marL="0" marR="0" rtl="0" algn="l">
              <a:spcBef>
                <a:spcPts val="0"/>
              </a:spcBef>
              <a:buNone/>
              <a:defRPr sz="1800">
                <a:solidFill>
                  <a:schemeClr val="dk1"/>
                </a:solidFill>
                <a:latin typeface="Cambria"/>
                <a:ea typeface="Cambria"/>
                <a:cs typeface="Cambria"/>
                <a:sym typeface="Cambria"/>
              </a:defRPr>
            </a:lvl8pPr>
            <a:lvl9pPr indent="0" lvl="8" marL="0" marR="0" rtl="0" algn="l">
              <a:spcBef>
                <a:spcPts val="0"/>
              </a:spcBef>
              <a:buNone/>
              <a:defRPr sz="1800">
                <a:solidFill>
                  <a:schemeClr val="dk1"/>
                </a:solidFill>
                <a:latin typeface="Cambria"/>
                <a:ea typeface="Cambria"/>
                <a:cs typeface="Cambria"/>
                <a:sym typeface="Cambria"/>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type="vertTitleAndTx">
  <p:cSld name="VERTICAL_TITLE_AND_VERTICAL_TEXT">
    <p:spTree>
      <p:nvGrpSpPr>
        <p:cNvPr id="82" name="Shape 82"/>
        <p:cNvGrpSpPr/>
        <p:nvPr/>
      </p:nvGrpSpPr>
      <p:grpSpPr>
        <a:xfrm>
          <a:off x="0" y="0"/>
          <a:ext cx="0" cy="0"/>
          <a:chOff x="0" y="0"/>
          <a:chExt cx="0" cy="0"/>
        </a:xfrm>
      </p:grpSpPr>
      <p:sp>
        <p:nvSpPr>
          <p:cNvPr id="83" name="Google Shape;83;p14"/>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mbria"/>
              <a:buNone/>
              <a:defRPr b="0" i="0" sz="44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Google Shape;84;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85" name="Google Shape;85;p1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86" name="Google Shape;86;p1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87" name="Google Shape;87;p1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mbria"/>
                <a:ea typeface="Cambria"/>
                <a:cs typeface="Cambria"/>
                <a:sym typeface="Cambria"/>
              </a:defRPr>
            </a:lvl1pPr>
            <a:lvl2pPr indent="0" lvl="1" marL="0" marR="0" rtl="0" algn="l">
              <a:spcBef>
                <a:spcPts val="0"/>
              </a:spcBef>
              <a:buNone/>
              <a:defRPr sz="1800">
                <a:solidFill>
                  <a:schemeClr val="dk1"/>
                </a:solidFill>
                <a:latin typeface="Cambria"/>
                <a:ea typeface="Cambria"/>
                <a:cs typeface="Cambria"/>
                <a:sym typeface="Cambria"/>
              </a:defRPr>
            </a:lvl2pPr>
            <a:lvl3pPr indent="0" lvl="2" marL="0" marR="0" rtl="0" algn="l">
              <a:spcBef>
                <a:spcPts val="0"/>
              </a:spcBef>
              <a:buNone/>
              <a:defRPr sz="1800">
                <a:solidFill>
                  <a:schemeClr val="dk1"/>
                </a:solidFill>
                <a:latin typeface="Cambria"/>
                <a:ea typeface="Cambria"/>
                <a:cs typeface="Cambria"/>
                <a:sym typeface="Cambria"/>
              </a:defRPr>
            </a:lvl3pPr>
            <a:lvl4pPr indent="0" lvl="3" marL="0" marR="0" rtl="0" algn="l">
              <a:spcBef>
                <a:spcPts val="0"/>
              </a:spcBef>
              <a:buNone/>
              <a:defRPr sz="1800">
                <a:solidFill>
                  <a:schemeClr val="dk1"/>
                </a:solidFill>
                <a:latin typeface="Cambria"/>
                <a:ea typeface="Cambria"/>
                <a:cs typeface="Cambria"/>
                <a:sym typeface="Cambria"/>
              </a:defRPr>
            </a:lvl4pPr>
            <a:lvl5pPr indent="0" lvl="4" marL="0" marR="0" rtl="0" algn="l">
              <a:spcBef>
                <a:spcPts val="0"/>
              </a:spcBef>
              <a:buNone/>
              <a:defRPr sz="1800">
                <a:solidFill>
                  <a:schemeClr val="dk1"/>
                </a:solidFill>
                <a:latin typeface="Cambria"/>
                <a:ea typeface="Cambria"/>
                <a:cs typeface="Cambria"/>
                <a:sym typeface="Cambria"/>
              </a:defRPr>
            </a:lvl5pPr>
            <a:lvl6pPr indent="0" lvl="5" marL="0" marR="0" rtl="0" algn="l">
              <a:spcBef>
                <a:spcPts val="0"/>
              </a:spcBef>
              <a:buNone/>
              <a:defRPr sz="1800">
                <a:solidFill>
                  <a:schemeClr val="dk1"/>
                </a:solidFill>
                <a:latin typeface="Cambria"/>
                <a:ea typeface="Cambria"/>
                <a:cs typeface="Cambria"/>
                <a:sym typeface="Cambria"/>
              </a:defRPr>
            </a:lvl6pPr>
            <a:lvl7pPr indent="0" lvl="6" marL="0" marR="0" rtl="0" algn="l">
              <a:spcBef>
                <a:spcPts val="0"/>
              </a:spcBef>
              <a:buNone/>
              <a:defRPr sz="1800">
                <a:solidFill>
                  <a:schemeClr val="dk1"/>
                </a:solidFill>
                <a:latin typeface="Cambria"/>
                <a:ea typeface="Cambria"/>
                <a:cs typeface="Cambria"/>
                <a:sym typeface="Cambria"/>
              </a:defRPr>
            </a:lvl7pPr>
            <a:lvl8pPr indent="0" lvl="7" marL="0" marR="0" rtl="0" algn="l">
              <a:spcBef>
                <a:spcPts val="0"/>
              </a:spcBef>
              <a:buNone/>
              <a:defRPr sz="1800">
                <a:solidFill>
                  <a:schemeClr val="dk1"/>
                </a:solidFill>
                <a:latin typeface="Cambria"/>
                <a:ea typeface="Cambria"/>
                <a:cs typeface="Cambria"/>
                <a:sym typeface="Cambria"/>
              </a:defRPr>
            </a:lvl8pPr>
            <a:lvl9pPr indent="0" lvl="8" marL="0" marR="0" rtl="0" algn="l">
              <a:spcBef>
                <a:spcPts val="0"/>
              </a:spcBef>
              <a:buNone/>
              <a:defRPr sz="1800">
                <a:solidFill>
                  <a:schemeClr val="dk1"/>
                </a:solidFill>
                <a:latin typeface="Cambria"/>
                <a:ea typeface="Cambria"/>
                <a:cs typeface="Cambria"/>
                <a:sym typeface="Cambria"/>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p:cSld name="Slide 1">
    <p:spTree>
      <p:nvGrpSpPr>
        <p:cNvPr id="16" name="Shape 16"/>
        <p:cNvGrpSpPr/>
        <p:nvPr/>
      </p:nvGrpSpPr>
      <p:grpSpPr>
        <a:xfrm>
          <a:off x="0" y="0"/>
          <a:ext cx="0" cy="0"/>
          <a:chOff x="0" y="0"/>
          <a:chExt cx="0" cy="0"/>
        </a:xfrm>
      </p:grpSpPr>
      <p:sp>
        <p:nvSpPr>
          <p:cNvPr id="17" name="Google Shape;17;p3"/>
          <p:cNvSpPr txBox="1"/>
          <p:nvPr>
            <p:ph type="ctrTitle"/>
          </p:nvPr>
        </p:nvSpPr>
        <p:spPr>
          <a:xfrm>
            <a:off x="838200" y="697820"/>
            <a:ext cx="3603171" cy="592137"/>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3200"/>
              <a:buFont typeface="Cambria"/>
              <a:buNone/>
              <a:defRPr b="1" i="0" sz="32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type="title">
  <p:cSld name="TITLE">
    <p:spTree>
      <p:nvGrpSpPr>
        <p:cNvPr id="18" name="Shape 18"/>
        <p:cNvGrpSpPr/>
        <p:nvPr/>
      </p:nvGrpSpPr>
      <p:grpSpPr>
        <a:xfrm>
          <a:off x="0" y="0"/>
          <a:ext cx="0" cy="0"/>
          <a:chOff x="0" y="0"/>
          <a:chExt cx="0" cy="0"/>
        </a:xfrm>
      </p:grpSpPr>
      <p:sp>
        <p:nvSpPr>
          <p:cNvPr id="19" name="Google Shape;19;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mbria"/>
              <a:buNone/>
              <a:defRPr b="0" i="0" sz="60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mbria"/>
                <a:ea typeface="Cambria"/>
                <a:cs typeface="Cambria"/>
                <a:sym typeface="Cambria"/>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mbria"/>
                <a:ea typeface="Cambria"/>
                <a:cs typeface="Cambria"/>
                <a:sym typeface="Cambria"/>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9pPr>
          </a:lstStyle>
          <a:p/>
        </p:txBody>
      </p:sp>
      <p:sp>
        <p:nvSpPr>
          <p:cNvPr id="21" name="Google Shape;21;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22" name="Google Shape;22;p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23" name="Google Shape;23;p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mbria"/>
                <a:ea typeface="Cambria"/>
                <a:cs typeface="Cambria"/>
                <a:sym typeface="Cambria"/>
              </a:defRPr>
            </a:lvl1pPr>
            <a:lvl2pPr indent="0" lvl="1" marL="0" marR="0" rtl="0" algn="l">
              <a:spcBef>
                <a:spcPts val="0"/>
              </a:spcBef>
              <a:buNone/>
              <a:defRPr sz="1800">
                <a:solidFill>
                  <a:schemeClr val="dk1"/>
                </a:solidFill>
                <a:latin typeface="Cambria"/>
                <a:ea typeface="Cambria"/>
                <a:cs typeface="Cambria"/>
                <a:sym typeface="Cambria"/>
              </a:defRPr>
            </a:lvl2pPr>
            <a:lvl3pPr indent="0" lvl="2" marL="0" marR="0" rtl="0" algn="l">
              <a:spcBef>
                <a:spcPts val="0"/>
              </a:spcBef>
              <a:buNone/>
              <a:defRPr sz="1800">
                <a:solidFill>
                  <a:schemeClr val="dk1"/>
                </a:solidFill>
                <a:latin typeface="Cambria"/>
                <a:ea typeface="Cambria"/>
                <a:cs typeface="Cambria"/>
                <a:sym typeface="Cambria"/>
              </a:defRPr>
            </a:lvl3pPr>
            <a:lvl4pPr indent="0" lvl="3" marL="0" marR="0" rtl="0" algn="l">
              <a:spcBef>
                <a:spcPts val="0"/>
              </a:spcBef>
              <a:buNone/>
              <a:defRPr sz="1800">
                <a:solidFill>
                  <a:schemeClr val="dk1"/>
                </a:solidFill>
                <a:latin typeface="Cambria"/>
                <a:ea typeface="Cambria"/>
                <a:cs typeface="Cambria"/>
                <a:sym typeface="Cambria"/>
              </a:defRPr>
            </a:lvl4pPr>
            <a:lvl5pPr indent="0" lvl="4" marL="0" marR="0" rtl="0" algn="l">
              <a:spcBef>
                <a:spcPts val="0"/>
              </a:spcBef>
              <a:buNone/>
              <a:defRPr sz="1800">
                <a:solidFill>
                  <a:schemeClr val="dk1"/>
                </a:solidFill>
                <a:latin typeface="Cambria"/>
                <a:ea typeface="Cambria"/>
                <a:cs typeface="Cambria"/>
                <a:sym typeface="Cambria"/>
              </a:defRPr>
            </a:lvl5pPr>
            <a:lvl6pPr indent="0" lvl="5" marL="0" marR="0" rtl="0" algn="l">
              <a:spcBef>
                <a:spcPts val="0"/>
              </a:spcBef>
              <a:buNone/>
              <a:defRPr sz="1800">
                <a:solidFill>
                  <a:schemeClr val="dk1"/>
                </a:solidFill>
                <a:latin typeface="Cambria"/>
                <a:ea typeface="Cambria"/>
                <a:cs typeface="Cambria"/>
                <a:sym typeface="Cambria"/>
              </a:defRPr>
            </a:lvl6pPr>
            <a:lvl7pPr indent="0" lvl="6" marL="0" marR="0" rtl="0" algn="l">
              <a:spcBef>
                <a:spcPts val="0"/>
              </a:spcBef>
              <a:buNone/>
              <a:defRPr sz="1800">
                <a:solidFill>
                  <a:schemeClr val="dk1"/>
                </a:solidFill>
                <a:latin typeface="Cambria"/>
                <a:ea typeface="Cambria"/>
                <a:cs typeface="Cambria"/>
                <a:sym typeface="Cambria"/>
              </a:defRPr>
            </a:lvl7pPr>
            <a:lvl8pPr indent="0" lvl="7" marL="0" marR="0" rtl="0" algn="l">
              <a:spcBef>
                <a:spcPts val="0"/>
              </a:spcBef>
              <a:buNone/>
              <a:defRPr sz="1800">
                <a:solidFill>
                  <a:schemeClr val="dk1"/>
                </a:solidFill>
                <a:latin typeface="Cambria"/>
                <a:ea typeface="Cambria"/>
                <a:cs typeface="Cambria"/>
                <a:sym typeface="Cambria"/>
              </a:defRPr>
            </a:lvl8pPr>
            <a:lvl9pPr indent="0" lvl="8" marL="0" marR="0" rtl="0" algn="l">
              <a:spcBef>
                <a:spcPts val="0"/>
              </a:spcBef>
              <a:buNone/>
              <a:defRPr sz="1800">
                <a:solidFill>
                  <a:schemeClr val="dk1"/>
                </a:solidFill>
                <a:latin typeface="Cambria"/>
                <a:ea typeface="Cambria"/>
                <a:cs typeface="Cambria"/>
                <a:sym typeface="Cambria"/>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cSld name="3">
    <p:spTree>
      <p:nvGrpSpPr>
        <p:cNvPr id="24" name="Shape 24"/>
        <p:cNvGrpSpPr/>
        <p:nvPr/>
      </p:nvGrpSpPr>
      <p:grpSpPr>
        <a:xfrm>
          <a:off x="0" y="0"/>
          <a:ext cx="0" cy="0"/>
          <a:chOff x="0" y="0"/>
          <a:chExt cx="0" cy="0"/>
        </a:xfrm>
      </p:grpSpPr>
      <p:sp>
        <p:nvSpPr>
          <p:cNvPr id="25" name="Google Shape;25;p5"/>
          <p:cNvSpPr txBox="1"/>
          <p:nvPr>
            <p:ph idx="10" type="dt"/>
          </p:nvPr>
        </p:nvSpPr>
        <p:spPr>
          <a:xfrm>
            <a:off x="609601" y="6356353"/>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1400"/>
              <a:buFont typeface="Calibri"/>
              <a:buNone/>
              <a:defRPr sz="1799">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9pPr>
          </a:lstStyle>
          <a:p/>
        </p:txBody>
      </p:sp>
      <p:sp>
        <p:nvSpPr>
          <p:cNvPr id="26" name="Google Shape;26;p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400"/>
              <a:buFont typeface="Calibri"/>
              <a:buNone/>
              <a:defRPr sz="1799">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799" u="none" cap="none" strike="noStrike">
                <a:solidFill>
                  <a:schemeClr val="dk1"/>
                </a:solidFill>
                <a:latin typeface="Calibri"/>
                <a:ea typeface="Calibri"/>
                <a:cs typeface="Calibri"/>
                <a:sym typeface="Calibri"/>
              </a:defRPr>
            </a:lvl9pPr>
          </a:lstStyle>
          <a:p/>
        </p:txBody>
      </p:sp>
      <p:sp>
        <p:nvSpPr>
          <p:cNvPr id="27" name="Google Shape;27;p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1pPr>
            <a:lvl2pPr indent="0" lvl="1"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2pPr>
            <a:lvl3pPr indent="0" lvl="2"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3pPr>
            <a:lvl4pPr indent="0" lvl="3"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4pPr>
            <a:lvl5pPr indent="0" lvl="4"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5pPr>
            <a:lvl6pPr indent="0" lvl="5"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6pPr>
            <a:lvl7pPr indent="0" lvl="6"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7pPr>
            <a:lvl8pPr indent="0" lvl="7"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8pPr>
            <a:lvl9pPr indent="0" lvl="8" marL="0" marR="0" rtl="0" algn="r">
              <a:spcBef>
                <a:spcPts val="0"/>
              </a:spcBef>
              <a:buClr>
                <a:srgbClr val="888888"/>
              </a:buClr>
              <a:buSzPts val="1800"/>
              <a:buFont typeface="Calibri"/>
              <a:buNone/>
              <a:defRPr sz="1799">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ype="obj">
  <p:cSld name="OBJECT">
    <p:spTree>
      <p:nvGrpSpPr>
        <p:cNvPr id="28" name="Shape 28"/>
        <p:cNvGrpSpPr/>
        <p:nvPr/>
      </p:nvGrpSpPr>
      <p:grpSpPr>
        <a:xfrm>
          <a:off x="0" y="0"/>
          <a:ext cx="0" cy="0"/>
          <a:chOff x="0" y="0"/>
          <a:chExt cx="0" cy="0"/>
        </a:xfrm>
      </p:grpSpPr>
      <p:sp>
        <p:nvSpPr>
          <p:cNvPr id="29" name="Google Shape;29;p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mbria"/>
              <a:buNone/>
              <a:defRPr b="0" i="0" sz="44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31" name="Google Shape;31;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32" name="Google Shape;32;p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33" name="Google Shape;33;p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mbria"/>
                <a:ea typeface="Cambria"/>
                <a:cs typeface="Cambria"/>
                <a:sym typeface="Cambria"/>
              </a:defRPr>
            </a:lvl1pPr>
            <a:lvl2pPr indent="0" lvl="1" marL="0" marR="0" rtl="0" algn="l">
              <a:spcBef>
                <a:spcPts val="0"/>
              </a:spcBef>
              <a:buNone/>
              <a:defRPr sz="1800">
                <a:solidFill>
                  <a:schemeClr val="dk1"/>
                </a:solidFill>
                <a:latin typeface="Cambria"/>
                <a:ea typeface="Cambria"/>
                <a:cs typeface="Cambria"/>
                <a:sym typeface="Cambria"/>
              </a:defRPr>
            </a:lvl2pPr>
            <a:lvl3pPr indent="0" lvl="2" marL="0" marR="0" rtl="0" algn="l">
              <a:spcBef>
                <a:spcPts val="0"/>
              </a:spcBef>
              <a:buNone/>
              <a:defRPr sz="1800">
                <a:solidFill>
                  <a:schemeClr val="dk1"/>
                </a:solidFill>
                <a:latin typeface="Cambria"/>
                <a:ea typeface="Cambria"/>
                <a:cs typeface="Cambria"/>
                <a:sym typeface="Cambria"/>
              </a:defRPr>
            </a:lvl3pPr>
            <a:lvl4pPr indent="0" lvl="3" marL="0" marR="0" rtl="0" algn="l">
              <a:spcBef>
                <a:spcPts val="0"/>
              </a:spcBef>
              <a:buNone/>
              <a:defRPr sz="1800">
                <a:solidFill>
                  <a:schemeClr val="dk1"/>
                </a:solidFill>
                <a:latin typeface="Cambria"/>
                <a:ea typeface="Cambria"/>
                <a:cs typeface="Cambria"/>
                <a:sym typeface="Cambria"/>
              </a:defRPr>
            </a:lvl4pPr>
            <a:lvl5pPr indent="0" lvl="4" marL="0" marR="0" rtl="0" algn="l">
              <a:spcBef>
                <a:spcPts val="0"/>
              </a:spcBef>
              <a:buNone/>
              <a:defRPr sz="1800">
                <a:solidFill>
                  <a:schemeClr val="dk1"/>
                </a:solidFill>
                <a:latin typeface="Cambria"/>
                <a:ea typeface="Cambria"/>
                <a:cs typeface="Cambria"/>
                <a:sym typeface="Cambria"/>
              </a:defRPr>
            </a:lvl5pPr>
            <a:lvl6pPr indent="0" lvl="5" marL="0" marR="0" rtl="0" algn="l">
              <a:spcBef>
                <a:spcPts val="0"/>
              </a:spcBef>
              <a:buNone/>
              <a:defRPr sz="1800">
                <a:solidFill>
                  <a:schemeClr val="dk1"/>
                </a:solidFill>
                <a:latin typeface="Cambria"/>
                <a:ea typeface="Cambria"/>
                <a:cs typeface="Cambria"/>
                <a:sym typeface="Cambria"/>
              </a:defRPr>
            </a:lvl6pPr>
            <a:lvl7pPr indent="0" lvl="6" marL="0" marR="0" rtl="0" algn="l">
              <a:spcBef>
                <a:spcPts val="0"/>
              </a:spcBef>
              <a:buNone/>
              <a:defRPr sz="1800">
                <a:solidFill>
                  <a:schemeClr val="dk1"/>
                </a:solidFill>
                <a:latin typeface="Cambria"/>
                <a:ea typeface="Cambria"/>
                <a:cs typeface="Cambria"/>
                <a:sym typeface="Cambria"/>
              </a:defRPr>
            </a:lvl7pPr>
            <a:lvl8pPr indent="0" lvl="7" marL="0" marR="0" rtl="0" algn="l">
              <a:spcBef>
                <a:spcPts val="0"/>
              </a:spcBef>
              <a:buNone/>
              <a:defRPr sz="1800">
                <a:solidFill>
                  <a:schemeClr val="dk1"/>
                </a:solidFill>
                <a:latin typeface="Cambria"/>
                <a:ea typeface="Cambria"/>
                <a:cs typeface="Cambria"/>
                <a:sym typeface="Cambria"/>
              </a:defRPr>
            </a:lvl8pPr>
            <a:lvl9pPr indent="0" lvl="8" marL="0" marR="0" rtl="0" algn="l">
              <a:spcBef>
                <a:spcPts val="0"/>
              </a:spcBef>
              <a:buNone/>
              <a:defRPr sz="1800">
                <a:solidFill>
                  <a:schemeClr val="dk1"/>
                </a:solidFill>
                <a:latin typeface="Cambria"/>
                <a:ea typeface="Cambria"/>
                <a:cs typeface="Cambria"/>
                <a:sym typeface="Cambria"/>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type="secHead">
  <p:cSld name="SECTION_HEADER">
    <p:spTree>
      <p:nvGrpSpPr>
        <p:cNvPr id="34" name="Shape 34"/>
        <p:cNvGrpSpPr/>
        <p:nvPr/>
      </p:nvGrpSpPr>
      <p:grpSpPr>
        <a:xfrm>
          <a:off x="0" y="0"/>
          <a:ext cx="0" cy="0"/>
          <a:chOff x="0" y="0"/>
          <a:chExt cx="0" cy="0"/>
        </a:xfrm>
      </p:grpSpPr>
      <p:sp>
        <p:nvSpPr>
          <p:cNvPr id="35" name="Google Shape;35;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mbria"/>
              <a:buNone/>
              <a:defRPr b="0" i="0" sz="60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mbria"/>
                <a:ea typeface="Cambria"/>
                <a:cs typeface="Cambria"/>
                <a:sym typeface="Cambria"/>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mbria"/>
                <a:ea typeface="Cambria"/>
                <a:cs typeface="Cambria"/>
                <a:sym typeface="Cambria"/>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mbria"/>
                <a:ea typeface="Cambria"/>
                <a:cs typeface="Cambria"/>
                <a:sym typeface="Cambria"/>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9pPr>
          </a:lstStyle>
          <a:p/>
        </p:txBody>
      </p:sp>
      <p:sp>
        <p:nvSpPr>
          <p:cNvPr id="37" name="Google Shape;37;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38" name="Google Shape;38;p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39" name="Google Shape;39;p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mbria"/>
                <a:ea typeface="Cambria"/>
                <a:cs typeface="Cambria"/>
                <a:sym typeface="Cambria"/>
              </a:defRPr>
            </a:lvl1pPr>
            <a:lvl2pPr indent="0" lvl="1" marL="0" marR="0" rtl="0" algn="l">
              <a:spcBef>
                <a:spcPts val="0"/>
              </a:spcBef>
              <a:buNone/>
              <a:defRPr sz="1800">
                <a:solidFill>
                  <a:schemeClr val="dk1"/>
                </a:solidFill>
                <a:latin typeface="Cambria"/>
                <a:ea typeface="Cambria"/>
                <a:cs typeface="Cambria"/>
                <a:sym typeface="Cambria"/>
              </a:defRPr>
            </a:lvl2pPr>
            <a:lvl3pPr indent="0" lvl="2" marL="0" marR="0" rtl="0" algn="l">
              <a:spcBef>
                <a:spcPts val="0"/>
              </a:spcBef>
              <a:buNone/>
              <a:defRPr sz="1800">
                <a:solidFill>
                  <a:schemeClr val="dk1"/>
                </a:solidFill>
                <a:latin typeface="Cambria"/>
                <a:ea typeface="Cambria"/>
                <a:cs typeface="Cambria"/>
                <a:sym typeface="Cambria"/>
              </a:defRPr>
            </a:lvl3pPr>
            <a:lvl4pPr indent="0" lvl="3" marL="0" marR="0" rtl="0" algn="l">
              <a:spcBef>
                <a:spcPts val="0"/>
              </a:spcBef>
              <a:buNone/>
              <a:defRPr sz="1800">
                <a:solidFill>
                  <a:schemeClr val="dk1"/>
                </a:solidFill>
                <a:latin typeface="Cambria"/>
                <a:ea typeface="Cambria"/>
                <a:cs typeface="Cambria"/>
                <a:sym typeface="Cambria"/>
              </a:defRPr>
            </a:lvl4pPr>
            <a:lvl5pPr indent="0" lvl="4" marL="0" marR="0" rtl="0" algn="l">
              <a:spcBef>
                <a:spcPts val="0"/>
              </a:spcBef>
              <a:buNone/>
              <a:defRPr sz="1800">
                <a:solidFill>
                  <a:schemeClr val="dk1"/>
                </a:solidFill>
                <a:latin typeface="Cambria"/>
                <a:ea typeface="Cambria"/>
                <a:cs typeface="Cambria"/>
                <a:sym typeface="Cambria"/>
              </a:defRPr>
            </a:lvl5pPr>
            <a:lvl6pPr indent="0" lvl="5" marL="0" marR="0" rtl="0" algn="l">
              <a:spcBef>
                <a:spcPts val="0"/>
              </a:spcBef>
              <a:buNone/>
              <a:defRPr sz="1800">
                <a:solidFill>
                  <a:schemeClr val="dk1"/>
                </a:solidFill>
                <a:latin typeface="Cambria"/>
                <a:ea typeface="Cambria"/>
                <a:cs typeface="Cambria"/>
                <a:sym typeface="Cambria"/>
              </a:defRPr>
            </a:lvl6pPr>
            <a:lvl7pPr indent="0" lvl="6" marL="0" marR="0" rtl="0" algn="l">
              <a:spcBef>
                <a:spcPts val="0"/>
              </a:spcBef>
              <a:buNone/>
              <a:defRPr sz="1800">
                <a:solidFill>
                  <a:schemeClr val="dk1"/>
                </a:solidFill>
                <a:latin typeface="Cambria"/>
                <a:ea typeface="Cambria"/>
                <a:cs typeface="Cambria"/>
                <a:sym typeface="Cambria"/>
              </a:defRPr>
            </a:lvl7pPr>
            <a:lvl8pPr indent="0" lvl="7" marL="0" marR="0" rtl="0" algn="l">
              <a:spcBef>
                <a:spcPts val="0"/>
              </a:spcBef>
              <a:buNone/>
              <a:defRPr sz="1800">
                <a:solidFill>
                  <a:schemeClr val="dk1"/>
                </a:solidFill>
                <a:latin typeface="Cambria"/>
                <a:ea typeface="Cambria"/>
                <a:cs typeface="Cambria"/>
                <a:sym typeface="Cambria"/>
              </a:defRPr>
            </a:lvl8pPr>
            <a:lvl9pPr indent="0" lvl="8" marL="0" marR="0" rtl="0" algn="l">
              <a:spcBef>
                <a:spcPts val="0"/>
              </a:spcBef>
              <a:buNone/>
              <a:defRPr sz="1800">
                <a:solidFill>
                  <a:schemeClr val="dk1"/>
                </a:solidFill>
                <a:latin typeface="Cambria"/>
                <a:ea typeface="Cambria"/>
                <a:cs typeface="Cambria"/>
                <a:sym typeface="Cambria"/>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type="twoObj">
  <p:cSld name="TWO_OBJECTS">
    <p:spTree>
      <p:nvGrpSpPr>
        <p:cNvPr id="40" name="Shape 40"/>
        <p:cNvGrpSpPr/>
        <p:nvPr/>
      </p:nvGrpSpPr>
      <p:grpSpPr>
        <a:xfrm>
          <a:off x="0" y="0"/>
          <a:ext cx="0" cy="0"/>
          <a:chOff x="0" y="0"/>
          <a:chExt cx="0" cy="0"/>
        </a:xfrm>
      </p:grpSpPr>
      <p:sp>
        <p:nvSpPr>
          <p:cNvPr id="41" name="Google Shape;41;p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mbria"/>
              <a:buNone/>
              <a:defRPr b="0" i="0" sz="44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43" name="Google Shape;43;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44" name="Google Shape;44;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45" name="Google Shape;45;p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46" name="Google Shape;46;p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mbria"/>
                <a:ea typeface="Cambria"/>
                <a:cs typeface="Cambria"/>
                <a:sym typeface="Cambria"/>
              </a:defRPr>
            </a:lvl1pPr>
            <a:lvl2pPr indent="0" lvl="1" marL="0" marR="0" rtl="0" algn="l">
              <a:spcBef>
                <a:spcPts val="0"/>
              </a:spcBef>
              <a:buNone/>
              <a:defRPr sz="1800">
                <a:solidFill>
                  <a:schemeClr val="dk1"/>
                </a:solidFill>
                <a:latin typeface="Cambria"/>
                <a:ea typeface="Cambria"/>
                <a:cs typeface="Cambria"/>
                <a:sym typeface="Cambria"/>
              </a:defRPr>
            </a:lvl2pPr>
            <a:lvl3pPr indent="0" lvl="2" marL="0" marR="0" rtl="0" algn="l">
              <a:spcBef>
                <a:spcPts val="0"/>
              </a:spcBef>
              <a:buNone/>
              <a:defRPr sz="1800">
                <a:solidFill>
                  <a:schemeClr val="dk1"/>
                </a:solidFill>
                <a:latin typeface="Cambria"/>
                <a:ea typeface="Cambria"/>
                <a:cs typeface="Cambria"/>
                <a:sym typeface="Cambria"/>
              </a:defRPr>
            </a:lvl3pPr>
            <a:lvl4pPr indent="0" lvl="3" marL="0" marR="0" rtl="0" algn="l">
              <a:spcBef>
                <a:spcPts val="0"/>
              </a:spcBef>
              <a:buNone/>
              <a:defRPr sz="1800">
                <a:solidFill>
                  <a:schemeClr val="dk1"/>
                </a:solidFill>
                <a:latin typeface="Cambria"/>
                <a:ea typeface="Cambria"/>
                <a:cs typeface="Cambria"/>
                <a:sym typeface="Cambria"/>
              </a:defRPr>
            </a:lvl4pPr>
            <a:lvl5pPr indent="0" lvl="4" marL="0" marR="0" rtl="0" algn="l">
              <a:spcBef>
                <a:spcPts val="0"/>
              </a:spcBef>
              <a:buNone/>
              <a:defRPr sz="1800">
                <a:solidFill>
                  <a:schemeClr val="dk1"/>
                </a:solidFill>
                <a:latin typeface="Cambria"/>
                <a:ea typeface="Cambria"/>
                <a:cs typeface="Cambria"/>
                <a:sym typeface="Cambria"/>
              </a:defRPr>
            </a:lvl5pPr>
            <a:lvl6pPr indent="0" lvl="5" marL="0" marR="0" rtl="0" algn="l">
              <a:spcBef>
                <a:spcPts val="0"/>
              </a:spcBef>
              <a:buNone/>
              <a:defRPr sz="1800">
                <a:solidFill>
                  <a:schemeClr val="dk1"/>
                </a:solidFill>
                <a:latin typeface="Cambria"/>
                <a:ea typeface="Cambria"/>
                <a:cs typeface="Cambria"/>
                <a:sym typeface="Cambria"/>
              </a:defRPr>
            </a:lvl6pPr>
            <a:lvl7pPr indent="0" lvl="6" marL="0" marR="0" rtl="0" algn="l">
              <a:spcBef>
                <a:spcPts val="0"/>
              </a:spcBef>
              <a:buNone/>
              <a:defRPr sz="1800">
                <a:solidFill>
                  <a:schemeClr val="dk1"/>
                </a:solidFill>
                <a:latin typeface="Cambria"/>
                <a:ea typeface="Cambria"/>
                <a:cs typeface="Cambria"/>
                <a:sym typeface="Cambria"/>
              </a:defRPr>
            </a:lvl7pPr>
            <a:lvl8pPr indent="0" lvl="7" marL="0" marR="0" rtl="0" algn="l">
              <a:spcBef>
                <a:spcPts val="0"/>
              </a:spcBef>
              <a:buNone/>
              <a:defRPr sz="1800">
                <a:solidFill>
                  <a:schemeClr val="dk1"/>
                </a:solidFill>
                <a:latin typeface="Cambria"/>
                <a:ea typeface="Cambria"/>
                <a:cs typeface="Cambria"/>
                <a:sym typeface="Cambria"/>
              </a:defRPr>
            </a:lvl8pPr>
            <a:lvl9pPr indent="0" lvl="8" marL="0" marR="0" rtl="0" algn="l">
              <a:spcBef>
                <a:spcPts val="0"/>
              </a:spcBef>
              <a:buNone/>
              <a:defRPr sz="1800">
                <a:solidFill>
                  <a:schemeClr val="dk1"/>
                </a:solidFill>
                <a:latin typeface="Cambria"/>
                <a:ea typeface="Cambria"/>
                <a:cs typeface="Cambria"/>
                <a:sym typeface="Cambria"/>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type="twoTxTwoObj">
  <p:cSld name="TWO_OBJECTS_WITH_TEXT">
    <p:spTree>
      <p:nvGrpSpPr>
        <p:cNvPr id="47" name="Shape 47"/>
        <p:cNvGrpSpPr/>
        <p:nvPr/>
      </p:nvGrpSpPr>
      <p:grpSpPr>
        <a:xfrm>
          <a:off x="0" y="0"/>
          <a:ext cx="0" cy="0"/>
          <a:chOff x="0" y="0"/>
          <a:chExt cx="0" cy="0"/>
        </a:xfrm>
      </p:grpSpPr>
      <p:sp>
        <p:nvSpPr>
          <p:cNvPr id="48" name="Google Shape;48;p9"/>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mbria"/>
              <a:buNone/>
              <a:defRPr b="0" i="0" sz="44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9pPr>
          </a:lstStyle>
          <a:p/>
        </p:txBody>
      </p:sp>
      <p:sp>
        <p:nvSpPr>
          <p:cNvPr id="50" name="Google Shape;50;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51" name="Google Shape;51;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9pPr>
          </a:lstStyle>
          <a:p/>
        </p:txBody>
      </p:sp>
      <p:sp>
        <p:nvSpPr>
          <p:cNvPr id="52" name="Google Shape;52;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53" name="Google Shape;53;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54" name="Google Shape;54;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55" name="Google Shape;55;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mbria"/>
                <a:ea typeface="Cambria"/>
                <a:cs typeface="Cambria"/>
                <a:sym typeface="Cambria"/>
              </a:defRPr>
            </a:lvl1pPr>
            <a:lvl2pPr indent="0" lvl="1" marL="0" marR="0" rtl="0" algn="l">
              <a:spcBef>
                <a:spcPts val="0"/>
              </a:spcBef>
              <a:buNone/>
              <a:defRPr sz="1800">
                <a:solidFill>
                  <a:schemeClr val="dk1"/>
                </a:solidFill>
                <a:latin typeface="Cambria"/>
                <a:ea typeface="Cambria"/>
                <a:cs typeface="Cambria"/>
                <a:sym typeface="Cambria"/>
              </a:defRPr>
            </a:lvl2pPr>
            <a:lvl3pPr indent="0" lvl="2" marL="0" marR="0" rtl="0" algn="l">
              <a:spcBef>
                <a:spcPts val="0"/>
              </a:spcBef>
              <a:buNone/>
              <a:defRPr sz="1800">
                <a:solidFill>
                  <a:schemeClr val="dk1"/>
                </a:solidFill>
                <a:latin typeface="Cambria"/>
                <a:ea typeface="Cambria"/>
                <a:cs typeface="Cambria"/>
                <a:sym typeface="Cambria"/>
              </a:defRPr>
            </a:lvl3pPr>
            <a:lvl4pPr indent="0" lvl="3" marL="0" marR="0" rtl="0" algn="l">
              <a:spcBef>
                <a:spcPts val="0"/>
              </a:spcBef>
              <a:buNone/>
              <a:defRPr sz="1800">
                <a:solidFill>
                  <a:schemeClr val="dk1"/>
                </a:solidFill>
                <a:latin typeface="Cambria"/>
                <a:ea typeface="Cambria"/>
                <a:cs typeface="Cambria"/>
                <a:sym typeface="Cambria"/>
              </a:defRPr>
            </a:lvl4pPr>
            <a:lvl5pPr indent="0" lvl="4" marL="0" marR="0" rtl="0" algn="l">
              <a:spcBef>
                <a:spcPts val="0"/>
              </a:spcBef>
              <a:buNone/>
              <a:defRPr sz="1800">
                <a:solidFill>
                  <a:schemeClr val="dk1"/>
                </a:solidFill>
                <a:latin typeface="Cambria"/>
                <a:ea typeface="Cambria"/>
                <a:cs typeface="Cambria"/>
                <a:sym typeface="Cambria"/>
              </a:defRPr>
            </a:lvl5pPr>
            <a:lvl6pPr indent="0" lvl="5" marL="0" marR="0" rtl="0" algn="l">
              <a:spcBef>
                <a:spcPts val="0"/>
              </a:spcBef>
              <a:buNone/>
              <a:defRPr sz="1800">
                <a:solidFill>
                  <a:schemeClr val="dk1"/>
                </a:solidFill>
                <a:latin typeface="Cambria"/>
                <a:ea typeface="Cambria"/>
                <a:cs typeface="Cambria"/>
                <a:sym typeface="Cambria"/>
              </a:defRPr>
            </a:lvl6pPr>
            <a:lvl7pPr indent="0" lvl="6" marL="0" marR="0" rtl="0" algn="l">
              <a:spcBef>
                <a:spcPts val="0"/>
              </a:spcBef>
              <a:buNone/>
              <a:defRPr sz="1800">
                <a:solidFill>
                  <a:schemeClr val="dk1"/>
                </a:solidFill>
                <a:latin typeface="Cambria"/>
                <a:ea typeface="Cambria"/>
                <a:cs typeface="Cambria"/>
                <a:sym typeface="Cambria"/>
              </a:defRPr>
            </a:lvl7pPr>
            <a:lvl8pPr indent="0" lvl="7" marL="0" marR="0" rtl="0" algn="l">
              <a:spcBef>
                <a:spcPts val="0"/>
              </a:spcBef>
              <a:buNone/>
              <a:defRPr sz="1800">
                <a:solidFill>
                  <a:schemeClr val="dk1"/>
                </a:solidFill>
                <a:latin typeface="Cambria"/>
                <a:ea typeface="Cambria"/>
                <a:cs typeface="Cambria"/>
                <a:sym typeface="Cambria"/>
              </a:defRPr>
            </a:lvl8pPr>
            <a:lvl9pPr indent="0" lvl="8" marL="0" marR="0" rtl="0" algn="l">
              <a:spcBef>
                <a:spcPts val="0"/>
              </a:spcBef>
              <a:buNone/>
              <a:defRPr sz="1800">
                <a:solidFill>
                  <a:schemeClr val="dk1"/>
                </a:solidFill>
                <a:latin typeface="Cambria"/>
                <a:ea typeface="Cambria"/>
                <a:cs typeface="Cambria"/>
                <a:sym typeface="Cambria"/>
              </a:defRPr>
            </a:lvl9pPr>
          </a:lstStyle>
          <a:p>
            <a:pPr indent="0" lvl="0" marL="0" rtl="0" algn="l">
              <a:spcBef>
                <a:spcPts val="0"/>
              </a:spcBef>
              <a:spcAft>
                <a:spcPts val="0"/>
              </a:spcAft>
              <a:buNone/>
            </a:pPr>
            <a:fld id="{00000000-1234-1234-1234-123412341234}" type="slidenum">
              <a:rPr lang="tr-TR"/>
              <a:t>‹#›</a:t>
            </a:fld>
            <a:endParaRPr/>
          </a:p>
        </p:txBody>
      </p:sp>
      <p:sp>
        <p:nvSpPr>
          <p:cNvPr id="56" name="Google Shape;56;p9"/>
          <p:cNvSpPr/>
          <p:nvPr/>
        </p:nvSpPr>
        <p:spPr>
          <a:xfrm>
            <a:off x="1658420" y="5714153"/>
            <a:ext cx="775136"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00"/>
              <a:buFont typeface="Cambria"/>
              <a:buNone/>
            </a:pPr>
            <a:r>
              <a:rPr b="0" i="0" lang="tr-TR" sz="100" u="none" cap="none" strike="noStrike">
                <a:solidFill>
                  <a:srgbClr val="FFFFFF"/>
                </a:solidFill>
                <a:latin typeface="Cambria"/>
                <a:ea typeface="Cambria"/>
                <a:cs typeface="Cambria"/>
                <a:sym typeface="Cambria"/>
              </a:rPr>
              <a:t>PPT模板下载：www.1ppt.com/moban/     行业PPT模板：www.1ppt.com/hangye/ </a:t>
            </a:r>
            <a:endParaRPr/>
          </a:p>
          <a:p>
            <a:pPr indent="0" lvl="0" marL="0" marR="0" rtl="0" algn="l">
              <a:lnSpc>
                <a:spcPct val="100000"/>
              </a:lnSpc>
              <a:spcBef>
                <a:spcPts val="0"/>
              </a:spcBef>
              <a:spcAft>
                <a:spcPts val="0"/>
              </a:spcAft>
              <a:buClr>
                <a:srgbClr val="FFFFFF"/>
              </a:buClr>
              <a:buSzPts val="100"/>
              <a:buFont typeface="Cambria"/>
              <a:buNone/>
            </a:pPr>
            <a:r>
              <a:rPr b="0" i="0" lang="tr-TR" sz="100" u="none" cap="none" strike="noStrike">
                <a:solidFill>
                  <a:srgbClr val="FFFFFF"/>
                </a:solidFill>
                <a:latin typeface="Cambria"/>
                <a:ea typeface="Cambria"/>
                <a:cs typeface="Cambria"/>
                <a:sym typeface="Cambria"/>
              </a:rPr>
              <a:t>节日PPT模板：www.1ppt.com/jieri/           PPT素材下载：www.1ppt.com/sucai/</a:t>
            </a:r>
            <a:endParaRPr/>
          </a:p>
          <a:p>
            <a:pPr indent="0" lvl="0" marL="0" marR="0" rtl="0" algn="l">
              <a:lnSpc>
                <a:spcPct val="100000"/>
              </a:lnSpc>
              <a:spcBef>
                <a:spcPts val="0"/>
              </a:spcBef>
              <a:spcAft>
                <a:spcPts val="0"/>
              </a:spcAft>
              <a:buClr>
                <a:srgbClr val="FFFFFF"/>
              </a:buClr>
              <a:buSzPts val="100"/>
              <a:buFont typeface="Cambria"/>
              <a:buNone/>
            </a:pPr>
            <a:r>
              <a:rPr b="0" i="0" lang="tr-TR" sz="100" u="none" cap="none" strike="noStrike">
                <a:solidFill>
                  <a:srgbClr val="FFFFFF"/>
                </a:solidFill>
                <a:latin typeface="Cambria"/>
                <a:ea typeface="Cambria"/>
                <a:cs typeface="Cambria"/>
                <a:sym typeface="Cambria"/>
              </a:rPr>
              <a:t>PPT背景图片：www.1ppt.com/beijing/      PPT图表下载：www.1ppt.com/tubiao/      </a:t>
            </a:r>
            <a:endParaRPr/>
          </a:p>
          <a:p>
            <a:pPr indent="0" lvl="0" marL="0" marR="0" rtl="0" algn="l">
              <a:lnSpc>
                <a:spcPct val="100000"/>
              </a:lnSpc>
              <a:spcBef>
                <a:spcPts val="0"/>
              </a:spcBef>
              <a:spcAft>
                <a:spcPts val="0"/>
              </a:spcAft>
              <a:buClr>
                <a:srgbClr val="FFFFFF"/>
              </a:buClr>
              <a:buSzPts val="100"/>
              <a:buFont typeface="Cambria"/>
              <a:buNone/>
            </a:pPr>
            <a:r>
              <a:rPr b="0" i="0" lang="tr-TR" sz="100" u="none" cap="none" strike="noStrike">
                <a:solidFill>
                  <a:srgbClr val="FFFFFF"/>
                </a:solidFill>
                <a:latin typeface="Cambria"/>
                <a:ea typeface="Cambria"/>
                <a:cs typeface="Cambria"/>
                <a:sym typeface="Cambria"/>
              </a:rPr>
              <a:t>优秀PPT下载：www.1ppt.com/xiazai/        PPT教程： www.1ppt.com/powerpoint/      </a:t>
            </a:r>
            <a:endParaRPr/>
          </a:p>
          <a:p>
            <a:pPr indent="0" lvl="0" marL="0" marR="0" rtl="0" algn="l">
              <a:lnSpc>
                <a:spcPct val="100000"/>
              </a:lnSpc>
              <a:spcBef>
                <a:spcPts val="0"/>
              </a:spcBef>
              <a:spcAft>
                <a:spcPts val="0"/>
              </a:spcAft>
              <a:buClr>
                <a:srgbClr val="FFFFFF"/>
              </a:buClr>
              <a:buSzPts val="100"/>
              <a:buFont typeface="Cambria"/>
              <a:buNone/>
            </a:pPr>
            <a:r>
              <a:rPr b="0" i="0" lang="tr-TR" sz="100" u="none" cap="none" strike="noStrike">
                <a:solidFill>
                  <a:srgbClr val="FFFFFF"/>
                </a:solidFill>
                <a:latin typeface="Cambria"/>
                <a:ea typeface="Cambria"/>
                <a:cs typeface="Cambria"/>
                <a:sym typeface="Cambria"/>
              </a:rPr>
              <a:t>Word教程： www.1ppt.com/word/              Excel教程：www.1ppt.com/excel/  </a:t>
            </a:r>
            <a:endParaRPr/>
          </a:p>
          <a:p>
            <a:pPr indent="0" lvl="0" marL="0" marR="0" rtl="0" algn="l">
              <a:lnSpc>
                <a:spcPct val="100000"/>
              </a:lnSpc>
              <a:spcBef>
                <a:spcPts val="0"/>
              </a:spcBef>
              <a:spcAft>
                <a:spcPts val="0"/>
              </a:spcAft>
              <a:buClr>
                <a:srgbClr val="FFFFFF"/>
              </a:buClr>
              <a:buSzPts val="100"/>
              <a:buFont typeface="Cambria"/>
              <a:buNone/>
            </a:pPr>
            <a:r>
              <a:rPr b="0" i="0" lang="tr-TR" sz="100" u="none" cap="none" strike="noStrike">
                <a:solidFill>
                  <a:srgbClr val="FFFFFF"/>
                </a:solidFill>
                <a:latin typeface="Cambria"/>
                <a:ea typeface="Cambria"/>
                <a:cs typeface="Cambria"/>
                <a:sym typeface="Cambria"/>
              </a:rPr>
              <a:t>资料下载：www.1ppt.com/ziliao/                PPT课件下载：www.1ppt.com/kejian/ </a:t>
            </a:r>
            <a:endParaRPr/>
          </a:p>
          <a:p>
            <a:pPr indent="0" lvl="0" marL="0" marR="0" rtl="0" algn="l">
              <a:lnSpc>
                <a:spcPct val="100000"/>
              </a:lnSpc>
              <a:spcBef>
                <a:spcPts val="0"/>
              </a:spcBef>
              <a:spcAft>
                <a:spcPts val="0"/>
              </a:spcAft>
              <a:buClr>
                <a:srgbClr val="FFFFFF"/>
              </a:buClr>
              <a:buSzPts val="100"/>
              <a:buFont typeface="Cambria"/>
              <a:buNone/>
            </a:pPr>
            <a:r>
              <a:rPr b="0" i="0" lang="tr-TR" sz="100" u="none" cap="none" strike="noStrike">
                <a:solidFill>
                  <a:srgbClr val="FFFFFF"/>
                </a:solidFill>
                <a:latin typeface="Cambria"/>
                <a:ea typeface="Cambria"/>
                <a:cs typeface="Cambria"/>
                <a:sym typeface="Cambria"/>
              </a:rPr>
              <a:t>范文下载：www.1ppt.com/fanwen/             试卷下载：www.1ppt.com/shiti/  </a:t>
            </a:r>
            <a:endParaRPr/>
          </a:p>
          <a:p>
            <a:pPr indent="0" lvl="0" marL="0" marR="0" rtl="0" algn="l">
              <a:lnSpc>
                <a:spcPct val="100000"/>
              </a:lnSpc>
              <a:spcBef>
                <a:spcPts val="0"/>
              </a:spcBef>
              <a:spcAft>
                <a:spcPts val="0"/>
              </a:spcAft>
              <a:buClr>
                <a:srgbClr val="FFFFFF"/>
              </a:buClr>
              <a:buSzPts val="100"/>
              <a:buFont typeface="Cambria"/>
              <a:buNone/>
            </a:pPr>
            <a:r>
              <a:rPr b="0" i="0" lang="tr-TR" sz="100" u="none" cap="none" strike="noStrike">
                <a:solidFill>
                  <a:srgbClr val="FFFFFF"/>
                </a:solidFill>
                <a:latin typeface="Cambria"/>
                <a:ea typeface="Cambria"/>
                <a:cs typeface="Cambria"/>
                <a:sym typeface="Cambria"/>
              </a:rPr>
              <a:t>教案下载：www.1ppt.com/jiaoan/        </a:t>
            </a:r>
            <a:endParaRPr/>
          </a:p>
          <a:p>
            <a:pPr indent="0" lvl="0" marL="0" marR="0" rtl="0" algn="l">
              <a:lnSpc>
                <a:spcPct val="100000"/>
              </a:lnSpc>
              <a:spcBef>
                <a:spcPts val="0"/>
              </a:spcBef>
              <a:spcAft>
                <a:spcPts val="0"/>
              </a:spcAft>
              <a:buClr>
                <a:srgbClr val="FFFFFF"/>
              </a:buClr>
              <a:buSzPts val="100"/>
              <a:buFont typeface="Cambria"/>
              <a:buNone/>
            </a:pPr>
            <a:r>
              <a:rPr b="0" i="0" lang="tr-TR" sz="100" u="none" cap="none" strike="noStrike">
                <a:solidFill>
                  <a:srgbClr val="FFFFFF"/>
                </a:solidFill>
                <a:latin typeface="Cambria"/>
                <a:ea typeface="Cambria"/>
                <a:cs typeface="Cambria"/>
                <a:sym typeface="Cambria"/>
              </a:rPr>
              <a:t>字体下载：www.1ppt.com/ziti/</a:t>
            </a:r>
            <a:endParaRPr/>
          </a:p>
          <a:p>
            <a:pPr indent="0" lvl="0" marL="0" marR="0" rtl="0" algn="l">
              <a:lnSpc>
                <a:spcPct val="100000"/>
              </a:lnSpc>
              <a:spcBef>
                <a:spcPts val="0"/>
              </a:spcBef>
              <a:spcAft>
                <a:spcPts val="0"/>
              </a:spcAft>
              <a:buClr>
                <a:srgbClr val="FFFFFF"/>
              </a:buClr>
              <a:buSzPts val="100"/>
              <a:buFont typeface="Cambria"/>
              <a:buNone/>
            </a:pPr>
            <a:r>
              <a:rPr b="0" i="0" lang="tr-TR" sz="100" u="none" cap="none" strike="noStrike">
                <a:solidFill>
                  <a:srgbClr val="FFFFFF"/>
                </a:solidFill>
                <a:latin typeface="Cambria"/>
                <a:ea typeface="Cambria"/>
                <a:cs typeface="Cambria"/>
                <a:sym typeface="Cambria"/>
              </a:rPr>
              <a:t> </a:t>
            </a:r>
            <a:endParaRPr b="0" i="0" sz="100" u="none" cap="none" strike="noStrike">
              <a:solidFill>
                <a:srgbClr val="FFFFFF"/>
              </a:solidFill>
              <a:latin typeface="Cambria"/>
              <a:ea typeface="Cambria"/>
              <a:cs typeface="Cambria"/>
              <a:sym typeface="Cambr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type="titleOnly">
  <p:cSld name="TITLE_ONLY">
    <p:spTree>
      <p:nvGrpSpPr>
        <p:cNvPr id="57" name="Shape 57"/>
        <p:cNvGrpSpPr/>
        <p:nvPr/>
      </p:nvGrpSpPr>
      <p:grpSpPr>
        <a:xfrm>
          <a:off x="0" y="0"/>
          <a:ext cx="0" cy="0"/>
          <a:chOff x="0" y="0"/>
          <a:chExt cx="0" cy="0"/>
        </a:xfrm>
      </p:grpSpPr>
      <p:sp>
        <p:nvSpPr>
          <p:cNvPr id="58" name="Google Shape;58;p1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mbria"/>
              <a:buNone/>
              <a:defRPr b="0" i="0" sz="44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60" name="Google Shape;60;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61" name="Google Shape;61;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mbria"/>
                <a:ea typeface="Cambria"/>
                <a:cs typeface="Cambria"/>
                <a:sym typeface="Cambria"/>
              </a:defRPr>
            </a:lvl1pPr>
            <a:lvl2pPr indent="0" lvl="1" marL="0" marR="0" rtl="0" algn="l">
              <a:spcBef>
                <a:spcPts val="0"/>
              </a:spcBef>
              <a:buNone/>
              <a:defRPr sz="1800">
                <a:solidFill>
                  <a:schemeClr val="dk1"/>
                </a:solidFill>
                <a:latin typeface="Cambria"/>
                <a:ea typeface="Cambria"/>
                <a:cs typeface="Cambria"/>
                <a:sym typeface="Cambria"/>
              </a:defRPr>
            </a:lvl2pPr>
            <a:lvl3pPr indent="0" lvl="2" marL="0" marR="0" rtl="0" algn="l">
              <a:spcBef>
                <a:spcPts val="0"/>
              </a:spcBef>
              <a:buNone/>
              <a:defRPr sz="1800">
                <a:solidFill>
                  <a:schemeClr val="dk1"/>
                </a:solidFill>
                <a:latin typeface="Cambria"/>
                <a:ea typeface="Cambria"/>
                <a:cs typeface="Cambria"/>
                <a:sym typeface="Cambria"/>
              </a:defRPr>
            </a:lvl3pPr>
            <a:lvl4pPr indent="0" lvl="3" marL="0" marR="0" rtl="0" algn="l">
              <a:spcBef>
                <a:spcPts val="0"/>
              </a:spcBef>
              <a:buNone/>
              <a:defRPr sz="1800">
                <a:solidFill>
                  <a:schemeClr val="dk1"/>
                </a:solidFill>
                <a:latin typeface="Cambria"/>
                <a:ea typeface="Cambria"/>
                <a:cs typeface="Cambria"/>
                <a:sym typeface="Cambria"/>
              </a:defRPr>
            </a:lvl4pPr>
            <a:lvl5pPr indent="0" lvl="4" marL="0" marR="0" rtl="0" algn="l">
              <a:spcBef>
                <a:spcPts val="0"/>
              </a:spcBef>
              <a:buNone/>
              <a:defRPr sz="1800">
                <a:solidFill>
                  <a:schemeClr val="dk1"/>
                </a:solidFill>
                <a:latin typeface="Cambria"/>
                <a:ea typeface="Cambria"/>
                <a:cs typeface="Cambria"/>
                <a:sym typeface="Cambria"/>
              </a:defRPr>
            </a:lvl5pPr>
            <a:lvl6pPr indent="0" lvl="5" marL="0" marR="0" rtl="0" algn="l">
              <a:spcBef>
                <a:spcPts val="0"/>
              </a:spcBef>
              <a:buNone/>
              <a:defRPr sz="1800">
                <a:solidFill>
                  <a:schemeClr val="dk1"/>
                </a:solidFill>
                <a:latin typeface="Cambria"/>
                <a:ea typeface="Cambria"/>
                <a:cs typeface="Cambria"/>
                <a:sym typeface="Cambria"/>
              </a:defRPr>
            </a:lvl6pPr>
            <a:lvl7pPr indent="0" lvl="6" marL="0" marR="0" rtl="0" algn="l">
              <a:spcBef>
                <a:spcPts val="0"/>
              </a:spcBef>
              <a:buNone/>
              <a:defRPr sz="1800">
                <a:solidFill>
                  <a:schemeClr val="dk1"/>
                </a:solidFill>
                <a:latin typeface="Cambria"/>
                <a:ea typeface="Cambria"/>
                <a:cs typeface="Cambria"/>
                <a:sym typeface="Cambria"/>
              </a:defRPr>
            </a:lvl7pPr>
            <a:lvl8pPr indent="0" lvl="7" marL="0" marR="0" rtl="0" algn="l">
              <a:spcBef>
                <a:spcPts val="0"/>
              </a:spcBef>
              <a:buNone/>
              <a:defRPr sz="1800">
                <a:solidFill>
                  <a:schemeClr val="dk1"/>
                </a:solidFill>
                <a:latin typeface="Cambria"/>
                <a:ea typeface="Cambria"/>
                <a:cs typeface="Cambria"/>
                <a:sym typeface="Cambria"/>
              </a:defRPr>
            </a:lvl8pPr>
            <a:lvl9pPr indent="0" lvl="8" marL="0" marR="0" rtl="0" algn="l">
              <a:spcBef>
                <a:spcPts val="0"/>
              </a:spcBef>
              <a:buNone/>
              <a:defRPr sz="1800">
                <a:solidFill>
                  <a:schemeClr val="dk1"/>
                </a:solidFill>
                <a:latin typeface="Cambria"/>
                <a:ea typeface="Cambria"/>
                <a:cs typeface="Cambria"/>
                <a:sym typeface="Cambria"/>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12191999" cy="3795586"/>
          </a:xfrm>
          <a:prstGeom prst="rect">
            <a:avLst/>
          </a:prstGeom>
          <a:noFill/>
          <a:ln>
            <a:noFill/>
          </a:ln>
        </p:spPr>
      </p:pic>
      <p:sp>
        <p:nvSpPr>
          <p:cNvPr id="11" name="Google Shape;11;p1"/>
          <p:cNvSpPr/>
          <p:nvPr/>
        </p:nvSpPr>
        <p:spPr>
          <a:xfrm>
            <a:off x="548640" y="548640"/>
            <a:ext cx="11064240" cy="5807710"/>
          </a:xfrm>
          <a:prstGeom prst="rect">
            <a:avLst/>
          </a:prstGeom>
          <a:solidFill>
            <a:srgbClr val="F6F4F7"/>
          </a:solidFill>
          <a:ln>
            <a:noFill/>
          </a:ln>
          <a:effectLst>
            <a:outerShdw blurRad="5715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jpg"/><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18.png"/><Relationship Id="rId6"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1" Type="http://schemas.openxmlformats.org/officeDocument/2006/relationships/hyperlink" Target="https://googleslides.org/free-templates/flowers-powerpoint-templates" TargetMode="External"/><Relationship Id="rId10" Type="http://schemas.openxmlformats.org/officeDocument/2006/relationships/hyperlink" Target="https://googleslides.org/free-templates/education-google-slides" TargetMode="External"/><Relationship Id="rId13" Type="http://schemas.openxmlformats.org/officeDocument/2006/relationships/hyperlink" Target="https://googleslides.org/free-templates/games-powerpoint-templates" TargetMode="External"/><Relationship Id="rId12" Type="http://schemas.openxmlformats.org/officeDocument/2006/relationships/hyperlink" Target="https://googleslides.org/free-templates/food-drinks-powerpoint-templates" TargetMode="External"/><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googleslides.org/free-templates" TargetMode="External"/><Relationship Id="rId4" Type="http://schemas.openxmlformats.org/officeDocument/2006/relationships/hyperlink" Target="https://googleslides.org/free-templates/abstract-google-slides" TargetMode="External"/><Relationship Id="rId9" Type="http://schemas.openxmlformats.org/officeDocument/2006/relationships/hyperlink" Target="https://googleslides.org/free-templates/christmas-new-year-templates" TargetMode="External"/><Relationship Id="rId15" Type="http://schemas.openxmlformats.org/officeDocument/2006/relationships/hyperlink" Target="https://googleslides.org/free-templates/nature-google-slide-templates" TargetMode="External"/><Relationship Id="rId14" Type="http://schemas.openxmlformats.org/officeDocument/2006/relationships/hyperlink" Target="https://googleslides.org/free-templates/medical-powerpoint-templates" TargetMode="External"/><Relationship Id="rId17" Type="http://schemas.openxmlformats.org/officeDocument/2006/relationships/hyperlink" Target="https://googleslides.org/free-templates/sports-presentation-slides" TargetMode="External"/><Relationship Id="rId16" Type="http://schemas.openxmlformats.org/officeDocument/2006/relationships/hyperlink" Target="https://googleslides.org/free-templates/religion-powerpoint-templates" TargetMode="External"/><Relationship Id="rId5" Type="http://schemas.openxmlformats.org/officeDocument/2006/relationships/hyperlink" Target="https://googleslides.org/free-templates/animal-wildlife-presentation-template" TargetMode="External"/><Relationship Id="rId19" Type="http://schemas.openxmlformats.org/officeDocument/2006/relationships/hyperlink" Target="https://googleslides.org/free-templates/transportation-google-slides" TargetMode="External"/><Relationship Id="rId6" Type="http://schemas.openxmlformats.org/officeDocument/2006/relationships/hyperlink" Target="https://googleslides.org/free-templates/biology-presentation-slides" TargetMode="External"/><Relationship Id="rId18" Type="http://schemas.openxmlformats.org/officeDocument/2006/relationships/hyperlink" Target="https://googleslides.org/free-templates/technology-powerpoint-templates" TargetMode="External"/><Relationship Id="rId7" Type="http://schemas.openxmlformats.org/officeDocument/2006/relationships/hyperlink" Target="https://googleslides.org/free-templates/business-finance-templates" TargetMode="External"/><Relationship Id="rId8" Type="http://schemas.openxmlformats.org/officeDocument/2006/relationships/hyperlink" Target="https://googleslides.org/free-templates/chemistry-google-slides-templat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3.jpg"/><Relationship Id="rId5"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p:nvPr/>
        </p:nvSpPr>
        <p:spPr>
          <a:xfrm>
            <a:off x="725825" y="2094125"/>
            <a:ext cx="10682400" cy="1323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8000">
                <a:solidFill>
                  <a:srgbClr val="C00000"/>
                </a:solidFill>
                <a:latin typeface="Cambria"/>
                <a:ea typeface="Cambria"/>
                <a:cs typeface="Cambria"/>
                <a:sym typeface="Cambria"/>
              </a:rPr>
              <a:t>BUSINESS PROPOSAL</a:t>
            </a:r>
            <a:endParaRPr sz="4000">
              <a:solidFill>
                <a:srgbClr val="3F3F3F"/>
              </a:solidFill>
              <a:latin typeface="Cambria"/>
              <a:ea typeface="Cambria"/>
              <a:cs typeface="Cambria"/>
              <a:sym typeface="Cambria"/>
            </a:endParaRPr>
          </a:p>
        </p:txBody>
      </p:sp>
      <p:grpSp>
        <p:nvGrpSpPr>
          <p:cNvPr id="94" name="Google Shape;94;p15"/>
          <p:cNvGrpSpPr/>
          <p:nvPr/>
        </p:nvGrpSpPr>
        <p:grpSpPr>
          <a:xfrm>
            <a:off x="2042785" y="1499664"/>
            <a:ext cx="8061461" cy="0"/>
            <a:chOff x="2743824" y="838200"/>
            <a:chExt cx="8061461" cy="0"/>
          </a:xfrm>
        </p:grpSpPr>
        <p:cxnSp>
          <p:nvCxnSpPr>
            <p:cNvPr id="95" name="Google Shape;95;p15"/>
            <p:cNvCxnSpPr/>
            <p:nvPr/>
          </p:nvCxnSpPr>
          <p:spPr>
            <a:xfrm>
              <a:off x="2743824" y="838200"/>
              <a:ext cx="2324100" cy="0"/>
            </a:xfrm>
            <a:prstGeom prst="straightConnector1">
              <a:avLst/>
            </a:prstGeom>
            <a:noFill/>
            <a:ln cap="flat" cmpd="sng" w="9525">
              <a:solidFill>
                <a:srgbClr val="7F7F7F"/>
              </a:solidFill>
              <a:prstDash val="solid"/>
              <a:miter lim="800000"/>
              <a:headEnd len="sm" w="sm" type="none"/>
              <a:tailEnd len="sm" w="sm" type="none"/>
            </a:ln>
          </p:spPr>
        </p:cxnSp>
        <p:cxnSp>
          <p:nvCxnSpPr>
            <p:cNvPr id="96" name="Google Shape;96;p15"/>
            <p:cNvCxnSpPr/>
            <p:nvPr/>
          </p:nvCxnSpPr>
          <p:spPr>
            <a:xfrm>
              <a:off x="4930139" y="838200"/>
              <a:ext cx="5875146" cy="0"/>
            </a:xfrm>
            <a:prstGeom prst="straightConnector1">
              <a:avLst/>
            </a:prstGeom>
            <a:noFill/>
            <a:ln cap="flat" cmpd="sng" w="9525">
              <a:solidFill>
                <a:srgbClr val="7F7F7F"/>
              </a:solidFill>
              <a:prstDash val="solid"/>
              <a:miter lim="800000"/>
              <a:headEnd len="sm" w="sm" type="none"/>
              <a:tailEnd len="sm" w="sm" type="none"/>
            </a:ln>
          </p:spPr>
        </p:cxnSp>
      </p:grpSp>
      <p:sp>
        <p:nvSpPr>
          <p:cNvPr id="97" name="Google Shape;97;p15"/>
          <p:cNvSpPr/>
          <p:nvPr/>
        </p:nvSpPr>
        <p:spPr>
          <a:xfrm>
            <a:off x="3025515" y="5335485"/>
            <a:ext cx="6096000"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200">
                <a:solidFill>
                  <a:schemeClr val="dk1"/>
                </a:solidFill>
                <a:latin typeface="Cambria"/>
                <a:ea typeface="Cambria"/>
                <a:cs typeface="Cambria"/>
                <a:sym typeface="Cambria"/>
              </a:rPr>
              <a:t>Presentation template by </a:t>
            </a:r>
            <a:r>
              <a:rPr b="1" lang="tr-TR" sz="1200">
                <a:solidFill>
                  <a:schemeClr val="dk1"/>
                </a:solidFill>
                <a:latin typeface="Cambria"/>
                <a:ea typeface="Cambria"/>
                <a:cs typeface="Cambria"/>
                <a:sym typeface="Cambria"/>
              </a:rPr>
              <a:t>GoogleSlides</a:t>
            </a:r>
            <a:r>
              <a:rPr lang="tr-TR" sz="1200">
                <a:solidFill>
                  <a:schemeClr val="dk1"/>
                </a:solidFill>
                <a:latin typeface="Cambria"/>
                <a:ea typeface="Cambria"/>
                <a:cs typeface="Cambria"/>
                <a:sym typeface="Cambria"/>
              </a:rPr>
              <a:t>.org</a:t>
            </a:r>
            <a:endParaRPr sz="1200">
              <a:solidFill>
                <a:schemeClr val="dk1"/>
              </a:solidFill>
              <a:latin typeface="Cambria"/>
              <a:ea typeface="Cambria"/>
              <a:cs typeface="Cambria"/>
              <a:sym typeface="Cambria"/>
            </a:endParaRPr>
          </a:p>
        </p:txBody>
      </p:sp>
      <p:sp>
        <p:nvSpPr>
          <p:cNvPr id="98" name="Google Shape;98;p15"/>
          <p:cNvSpPr/>
          <p:nvPr/>
        </p:nvSpPr>
        <p:spPr>
          <a:xfrm>
            <a:off x="3152972" y="3558047"/>
            <a:ext cx="5353710"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4000">
                <a:solidFill>
                  <a:schemeClr val="dk1"/>
                </a:solidFill>
                <a:latin typeface="Cambria"/>
                <a:ea typeface="Cambria"/>
                <a:cs typeface="Cambria"/>
                <a:sym typeface="Cambria"/>
              </a:rPr>
              <a:t>Presentation Templates</a:t>
            </a:r>
            <a:endParaRPr/>
          </a:p>
        </p:txBody>
      </p:sp>
    </p:spTree>
  </p:cSld>
  <p:clrMapOvr>
    <a:masterClrMapping/>
  </p:clrMapOvr>
  <mc:AlternateContent>
    <mc:Choice Requires="p14">
      <p:transition spd="slow" p14:dur="4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500"/>
                                        <p:tgtEl>
                                          <p:spTgt spid="93">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4"/>
          <p:cNvSpPr/>
          <p:nvPr/>
        </p:nvSpPr>
        <p:spPr>
          <a:xfrm>
            <a:off x="5509510" y="1554190"/>
            <a:ext cx="1170173" cy="4480456"/>
          </a:xfrm>
          <a:custGeom>
            <a:rect b="b" l="l" r="r" t="t"/>
            <a:pathLst>
              <a:path extrusionOk="0" h="2974" w="777">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264" name="Google Shape;264;p24"/>
          <p:cNvSpPr/>
          <p:nvPr/>
        </p:nvSpPr>
        <p:spPr>
          <a:xfrm>
            <a:off x="5851315" y="2027361"/>
            <a:ext cx="163888" cy="164526"/>
          </a:xfrm>
          <a:prstGeom prst="ellipse">
            <a:avLst/>
          </a:prstGeom>
          <a:solidFill>
            <a:srgbClr val="C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265" name="Google Shape;265;p24"/>
          <p:cNvSpPr/>
          <p:nvPr/>
        </p:nvSpPr>
        <p:spPr>
          <a:xfrm>
            <a:off x="6218628" y="3249188"/>
            <a:ext cx="164526" cy="163888"/>
          </a:xfrm>
          <a:prstGeom prst="ellipse">
            <a:avLst/>
          </a:pr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266" name="Google Shape;266;p24"/>
          <p:cNvSpPr/>
          <p:nvPr/>
        </p:nvSpPr>
        <p:spPr>
          <a:xfrm>
            <a:off x="5842387" y="4171297"/>
            <a:ext cx="163888" cy="163888"/>
          </a:xfrm>
          <a:prstGeom prst="ellipse">
            <a:avLst/>
          </a:prstGeom>
          <a:solidFill>
            <a:srgbClr val="C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267" name="Google Shape;267;p24"/>
          <p:cNvSpPr/>
          <p:nvPr/>
        </p:nvSpPr>
        <p:spPr>
          <a:xfrm>
            <a:off x="6173352" y="5461995"/>
            <a:ext cx="164526" cy="163888"/>
          </a:xfrm>
          <a:prstGeom prst="ellipse">
            <a:avLst/>
          </a:pr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cxnSp>
        <p:nvCxnSpPr>
          <p:cNvPr id="268" name="Google Shape;268;p24"/>
          <p:cNvCxnSpPr/>
          <p:nvPr/>
        </p:nvCxnSpPr>
        <p:spPr>
          <a:xfrm rot="10800000">
            <a:off x="4822710" y="2110262"/>
            <a:ext cx="1028605" cy="0"/>
          </a:xfrm>
          <a:prstGeom prst="straightConnector1">
            <a:avLst/>
          </a:prstGeom>
          <a:noFill/>
          <a:ln cap="flat" cmpd="sng" w="12700">
            <a:solidFill>
              <a:srgbClr val="A5A5A5"/>
            </a:solidFill>
            <a:prstDash val="solid"/>
            <a:miter lim="800000"/>
            <a:headEnd len="sm" w="sm" type="none"/>
            <a:tailEnd len="med" w="med" type="oval"/>
          </a:ln>
        </p:spPr>
      </p:cxnSp>
      <p:cxnSp>
        <p:nvCxnSpPr>
          <p:cNvPr id="269" name="Google Shape;269;p24"/>
          <p:cNvCxnSpPr/>
          <p:nvPr/>
        </p:nvCxnSpPr>
        <p:spPr>
          <a:xfrm rot="10800000">
            <a:off x="6383154" y="3330175"/>
            <a:ext cx="1028605" cy="0"/>
          </a:xfrm>
          <a:prstGeom prst="straightConnector1">
            <a:avLst/>
          </a:prstGeom>
          <a:noFill/>
          <a:ln cap="flat" cmpd="sng" w="12700">
            <a:solidFill>
              <a:srgbClr val="A5A5A5"/>
            </a:solidFill>
            <a:prstDash val="solid"/>
            <a:miter lim="800000"/>
            <a:headEnd len="med" w="med" type="oval"/>
            <a:tailEnd len="sm" w="sm" type="none"/>
          </a:ln>
        </p:spPr>
      </p:cxnSp>
      <p:cxnSp>
        <p:nvCxnSpPr>
          <p:cNvPr id="270" name="Google Shape;270;p24"/>
          <p:cNvCxnSpPr/>
          <p:nvPr/>
        </p:nvCxnSpPr>
        <p:spPr>
          <a:xfrm rot="10800000">
            <a:off x="4385888" y="4253560"/>
            <a:ext cx="1457775" cy="0"/>
          </a:xfrm>
          <a:prstGeom prst="straightConnector1">
            <a:avLst/>
          </a:prstGeom>
          <a:noFill/>
          <a:ln cap="flat" cmpd="sng" w="12700">
            <a:solidFill>
              <a:srgbClr val="A5A5A5"/>
            </a:solidFill>
            <a:prstDash val="solid"/>
            <a:miter lim="800000"/>
            <a:headEnd len="sm" w="sm" type="none"/>
            <a:tailEnd len="med" w="med" type="oval"/>
          </a:ln>
        </p:spPr>
      </p:cxnSp>
      <p:cxnSp>
        <p:nvCxnSpPr>
          <p:cNvPr id="271" name="Google Shape;271;p24"/>
          <p:cNvCxnSpPr/>
          <p:nvPr/>
        </p:nvCxnSpPr>
        <p:spPr>
          <a:xfrm rot="10800000">
            <a:off x="6335965" y="5544896"/>
            <a:ext cx="1027329" cy="0"/>
          </a:xfrm>
          <a:prstGeom prst="straightConnector1">
            <a:avLst/>
          </a:prstGeom>
          <a:noFill/>
          <a:ln cap="flat" cmpd="sng" w="12700">
            <a:solidFill>
              <a:srgbClr val="A5A5A5"/>
            </a:solidFill>
            <a:prstDash val="solid"/>
            <a:miter lim="800000"/>
            <a:headEnd len="med" w="med" type="oval"/>
            <a:tailEnd len="sm" w="sm" type="none"/>
          </a:ln>
        </p:spPr>
      </p:cxnSp>
      <p:sp>
        <p:nvSpPr>
          <p:cNvPr id="272" name="Google Shape;272;p24"/>
          <p:cNvSpPr txBox="1"/>
          <p:nvPr/>
        </p:nvSpPr>
        <p:spPr>
          <a:xfrm>
            <a:off x="2186388" y="1965843"/>
            <a:ext cx="2466252" cy="1212640"/>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tr-TR" sz="1400">
                <a:solidFill>
                  <a:srgbClr val="7F7F7F"/>
                </a:solidFill>
                <a:latin typeface="Cambria"/>
                <a:ea typeface="Cambria"/>
                <a:cs typeface="Cambria"/>
                <a:sym typeface="Cambria"/>
              </a:rPr>
              <a:t>Simple &amp; Smooth, exactly how purchasing experiences should be. We align with your users need to build and</a:t>
            </a:r>
            <a:endParaRPr sz="1400">
              <a:solidFill>
                <a:srgbClr val="7F7F7F"/>
              </a:solidFill>
              <a:latin typeface="Cambria"/>
              <a:ea typeface="Cambria"/>
              <a:cs typeface="Cambria"/>
              <a:sym typeface="Cambria"/>
            </a:endParaRPr>
          </a:p>
        </p:txBody>
      </p:sp>
      <p:sp>
        <p:nvSpPr>
          <p:cNvPr id="273" name="Google Shape;273;p24"/>
          <p:cNvSpPr txBox="1"/>
          <p:nvPr/>
        </p:nvSpPr>
        <p:spPr>
          <a:xfrm>
            <a:off x="3712960" y="1627193"/>
            <a:ext cx="939681" cy="415498"/>
          </a:xfrm>
          <a:prstGeom prst="rect">
            <a:avLst/>
          </a:prstGeom>
          <a:noFill/>
          <a:ln>
            <a:noFill/>
          </a:ln>
        </p:spPr>
        <p:txBody>
          <a:bodyPr anchorCtr="0" anchor="t" bIns="0" lIns="91425" spcFirstLastPara="1" rIns="91425" wrap="square" tIns="0">
            <a:noAutofit/>
          </a:bodyPr>
          <a:lstStyle/>
          <a:p>
            <a:pPr indent="0" lvl="0" marL="0" marR="0" rtl="0" algn="r">
              <a:lnSpc>
                <a:spcPct val="150000"/>
              </a:lnSpc>
              <a:spcBef>
                <a:spcPts val="0"/>
              </a:spcBef>
              <a:spcAft>
                <a:spcPts val="0"/>
              </a:spcAft>
              <a:buNone/>
            </a:pPr>
            <a:r>
              <a:rPr lang="tr-TR" sz="1800">
                <a:solidFill>
                  <a:srgbClr val="C00000"/>
                </a:solidFill>
                <a:latin typeface="Cambria"/>
                <a:ea typeface="Cambria"/>
                <a:cs typeface="Cambria"/>
                <a:sym typeface="Cambria"/>
              </a:rPr>
              <a:t>Success</a:t>
            </a:r>
            <a:endParaRPr sz="1800">
              <a:solidFill>
                <a:srgbClr val="C00000"/>
              </a:solidFill>
              <a:latin typeface="Cambria"/>
              <a:ea typeface="Cambria"/>
              <a:cs typeface="Cambria"/>
              <a:sym typeface="Cambria"/>
            </a:endParaRPr>
          </a:p>
        </p:txBody>
      </p:sp>
      <p:sp>
        <p:nvSpPr>
          <p:cNvPr id="274" name="Google Shape;274;p24"/>
          <p:cNvSpPr txBox="1"/>
          <p:nvPr/>
        </p:nvSpPr>
        <p:spPr>
          <a:xfrm>
            <a:off x="7598107" y="3182415"/>
            <a:ext cx="2466252" cy="121264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400">
                <a:solidFill>
                  <a:srgbClr val="7F7F7F"/>
                </a:solidFill>
                <a:latin typeface="Cambria"/>
                <a:ea typeface="Cambria"/>
                <a:cs typeface="Cambria"/>
                <a:sym typeface="Cambria"/>
              </a:rPr>
              <a:t>Moving from creative ideas to solid strategy and execution, we help your target market resonate fully</a:t>
            </a:r>
            <a:endParaRPr sz="1400">
              <a:solidFill>
                <a:srgbClr val="7F7F7F"/>
              </a:solidFill>
              <a:latin typeface="Cambria"/>
              <a:ea typeface="Cambria"/>
              <a:cs typeface="Cambria"/>
              <a:sym typeface="Cambria"/>
            </a:endParaRPr>
          </a:p>
        </p:txBody>
      </p:sp>
      <p:sp>
        <p:nvSpPr>
          <p:cNvPr id="275" name="Google Shape;275;p24"/>
          <p:cNvSpPr txBox="1"/>
          <p:nvPr/>
        </p:nvSpPr>
        <p:spPr>
          <a:xfrm>
            <a:off x="7598107" y="2843765"/>
            <a:ext cx="1169872"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lang="tr-TR" sz="1800">
                <a:solidFill>
                  <a:srgbClr val="3F3F3F"/>
                </a:solidFill>
                <a:latin typeface="Cambria"/>
                <a:ea typeface="Cambria"/>
                <a:cs typeface="Cambria"/>
                <a:sym typeface="Cambria"/>
              </a:rPr>
              <a:t>Transport</a:t>
            </a:r>
            <a:endParaRPr sz="1800">
              <a:solidFill>
                <a:srgbClr val="3F3F3F"/>
              </a:solidFill>
              <a:latin typeface="Cambria"/>
              <a:ea typeface="Cambria"/>
              <a:cs typeface="Cambria"/>
              <a:sym typeface="Cambria"/>
            </a:endParaRPr>
          </a:p>
        </p:txBody>
      </p:sp>
      <p:sp>
        <p:nvSpPr>
          <p:cNvPr id="276" name="Google Shape;276;p24"/>
          <p:cNvSpPr txBox="1"/>
          <p:nvPr/>
        </p:nvSpPr>
        <p:spPr>
          <a:xfrm>
            <a:off x="1765459" y="4147400"/>
            <a:ext cx="2466252" cy="1212640"/>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tr-TR" sz="1400">
                <a:solidFill>
                  <a:srgbClr val="7F7F7F"/>
                </a:solidFill>
                <a:latin typeface="Cambria"/>
                <a:ea typeface="Cambria"/>
                <a:cs typeface="Cambria"/>
                <a:sym typeface="Cambria"/>
              </a:rPr>
              <a:t>Moving from creative ideas to solid strategy and execution, we help your target market resonate fully</a:t>
            </a:r>
            <a:endParaRPr sz="1400">
              <a:solidFill>
                <a:srgbClr val="7F7F7F"/>
              </a:solidFill>
              <a:latin typeface="Cambria"/>
              <a:ea typeface="Cambria"/>
              <a:cs typeface="Cambria"/>
              <a:sym typeface="Cambria"/>
            </a:endParaRPr>
          </a:p>
        </p:txBody>
      </p:sp>
      <p:sp>
        <p:nvSpPr>
          <p:cNvPr id="277" name="Google Shape;277;p24"/>
          <p:cNvSpPr txBox="1"/>
          <p:nvPr/>
        </p:nvSpPr>
        <p:spPr>
          <a:xfrm>
            <a:off x="3287223" y="3808750"/>
            <a:ext cx="944489" cy="415498"/>
          </a:xfrm>
          <a:prstGeom prst="rect">
            <a:avLst/>
          </a:prstGeom>
          <a:noFill/>
          <a:ln>
            <a:noFill/>
          </a:ln>
        </p:spPr>
        <p:txBody>
          <a:bodyPr anchorCtr="0" anchor="t" bIns="0" lIns="91425" spcFirstLastPara="1" rIns="91425" wrap="square" tIns="0">
            <a:noAutofit/>
          </a:bodyPr>
          <a:lstStyle/>
          <a:p>
            <a:pPr indent="0" lvl="0" marL="0" marR="0" rtl="0" algn="r">
              <a:lnSpc>
                <a:spcPct val="150000"/>
              </a:lnSpc>
              <a:spcBef>
                <a:spcPts val="0"/>
              </a:spcBef>
              <a:spcAft>
                <a:spcPts val="0"/>
              </a:spcAft>
              <a:buNone/>
            </a:pPr>
            <a:r>
              <a:rPr lang="tr-TR" sz="1800">
                <a:solidFill>
                  <a:srgbClr val="C00000"/>
                </a:solidFill>
                <a:latin typeface="Cambria"/>
                <a:ea typeface="Cambria"/>
                <a:cs typeface="Cambria"/>
                <a:sym typeface="Cambria"/>
              </a:rPr>
              <a:t>Suggest</a:t>
            </a:r>
            <a:endParaRPr sz="1800">
              <a:solidFill>
                <a:srgbClr val="C00000"/>
              </a:solidFill>
              <a:latin typeface="Cambria"/>
              <a:ea typeface="Cambria"/>
              <a:cs typeface="Cambria"/>
              <a:sym typeface="Cambria"/>
            </a:endParaRPr>
          </a:p>
        </p:txBody>
      </p:sp>
      <p:sp>
        <p:nvSpPr>
          <p:cNvPr id="278" name="Google Shape;278;p24"/>
          <p:cNvSpPr txBox="1"/>
          <p:nvPr/>
        </p:nvSpPr>
        <p:spPr>
          <a:xfrm>
            <a:off x="7472072" y="5393816"/>
            <a:ext cx="2466252" cy="93256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400">
                <a:solidFill>
                  <a:srgbClr val="7F7F7F"/>
                </a:solidFill>
                <a:latin typeface="Cambria"/>
                <a:ea typeface="Cambria"/>
                <a:cs typeface="Cambria"/>
                <a:sym typeface="Cambria"/>
              </a:rPr>
              <a:t>Simple &amp; Smooth, exactly how purchasing experiences should be. We align with your</a:t>
            </a:r>
            <a:endParaRPr sz="1400">
              <a:solidFill>
                <a:srgbClr val="7F7F7F"/>
              </a:solidFill>
              <a:latin typeface="Cambria"/>
              <a:ea typeface="Cambria"/>
              <a:cs typeface="Cambria"/>
              <a:sym typeface="Cambria"/>
            </a:endParaRPr>
          </a:p>
        </p:txBody>
      </p:sp>
      <p:sp>
        <p:nvSpPr>
          <p:cNvPr id="279" name="Google Shape;279;p24"/>
          <p:cNvSpPr txBox="1"/>
          <p:nvPr/>
        </p:nvSpPr>
        <p:spPr>
          <a:xfrm>
            <a:off x="7472072" y="5055166"/>
            <a:ext cx="1390317"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lang="tr-TR" sz="1800">
                <a:solidFill>
                  <a:srgbClr val="3F3F3F"/>
                </a:solidFill>
                <a:latin typeface="Cambria"/>
                <a:ea typeface="Cambria"/>
                <a:cs typeface="Cambria"/>
                <a:sym typeface="Cambria"/>
              </a:rPr>
              <a:t>Conferences</a:t>
            </a:r>
            <a:endParaRPr sz="1800">
              <a:solidFill>
                <a:srgbClr val="3F3F3F"/>
              </a:solidFill>
              <a:latin typeface="Cambria"/>
              <a:ea typeface="Cambria"/>
              <a:cs typeface="Cambria"/>
              <a:sym typeface="Cambria"/>
            </a:endParaRPr>
          </a:p>
        </p:txBody>
      </p:sp>
      <p:sp>
        <p:nvSpPr>
          <p:cNvPr id="280" name="Google Shape;280;p24"/>
          <p:cNvSpPr/>
          <p:nvPr/>
        </p:nvSpPr>
        <p:spPr>
          <a:xfrm>
            <a:off x="6095314" y="1730777"/>
            <a:ext cx="1267980" cy="1186862"/>
          </a:xfrm>
          <a:prstGeom prst="ellipse">
            <a:avLst/>
          </a:pr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1800">
                <a:solidFill>
                  <a:schemeClr val="lt1"/>
                </a:solidFill>
                <a:latin typeface="Cambria"/>
                <a:ea typeface="Cambria"/>
                <a:cs typeface="Cambria"/>
                <a:sym typeface="Cambria"/>
              </a:rPr>
              <a:t>Succes</a:t>
            </a:r>
            <a:endParaRPr sz="1800">
              <a:solidFill>
                <a:schemeClr val="lt1"/>
              </a:solidFill>
              <a:latin typeface="Cambria"/>
              <a:ea typeface="Cambria"/>
              <a:cs typeface="Cambria"/>
              <a:sym typeface="Cambria"/>
            </a:endParaRPr>
          </a:p>
        </p:txBody>
      </p:sp>
      <p:sp>
        <p:nvSpPr>
          <p:cNvPr id="281" name="Google Shape;281;p24"/>
          <p:cNvSpPr/>
          <p:nvPr/>
        </p:nvSpPr>
        <p:spPr>
          <a:xfrm>
            <a:off x="4917964" y="2723990"/>
            <a:ext cx="1186434" cy="1186862"/>
          </a:xfrm>
          <a:prstGeom prst="ellipse">
            <a:avLst/>
          </a:pr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1800">
                <a:solidFill>
                  <a:schemeClr val="lt1"/>
                </a:solidFill>
                <a:latin typeface="Cambria"/>
                <a:ea typeface="Cambria"/>
                <a:cs typeface="Cambria"/>
                <a:sym typeface="Cambria"/>
              </a:rPr>
              <a:t>Split</a:t>
            </a:r>
            <a:endParaRPr sz="1800">
              <a:solidFill>
                <a:schemeClr val="lt1"/>
              </a:solidFill>
              <a:latin typeface="Cambria"/>
              <a:ea typeface="Cambria"/>
              <a:cs typeface="Cambria"/>
              <a:sym typeface="Cambria"/>
            </a:endParaRPr>
          </a:p>
        </p:txBody>
      </p:sp>
      <p:sp>
        <p:nvSpPr>
          <p:cNvPr id="282" name="Google Shape;282;p24"/>
          <p:cNvSpPr/>
          <p:nvPr/>
        </p:nvSpPr>
        <p:spPr>
          <a:xfrm>
            <a:off x="6094596" y="3659810"/>
            <a:ext cx="1186434" cy="1186862"/>
          </a:xfrm>
          <a:prstGeom prst="ellipse">
            <a:avLst/>
          </a:pr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1800">
                <a:solidFill>
                  <a:schemeClr val="lt1"/>
                </a:solidFill>
                <a:latin typeface="Cambria"/>
                <a:ea typeface="Cambria"/>
                <a:cs typeface="Cambria"/>
                <a:sym typeface="Cambria"/>
              </a:rPr>
              <a:t>Skills</a:t>
            </a:r>
            <a:endParaRPr sz="1800">
              <a:solidFill>
                <a:schemeClr val="lt1"/>
              </a:solidFill>
              <a:latin typeface="Cambria"/>
              <a:ea typeface="Cambria"/>
              <a:cs typeface="Cambria"/>
              <a:sym typeface="Cambria"/>
            </a:endParaRPr>
          </a:p>
        </p:txBody>
      </p:sp>
      <p:sp>
        <p:nvSpPr>
          <p:cNvPr id="283" name="Google Shape;283;p24"/>
          <p:cNvSpPr/>
          <p:nvPr/>
        </p:nvSpPr>
        <p:spPr>
          <a:xfrm>
            <a:off x="4915775" y="4677892"/>
            <a:ext cx="1186434" cy="1186862"/>
          </a:xfrm>
          <a:prstGeom prst="ellipse">
            <a:avLst/>
          </a:pr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1800">
                <a:solidFill>
                  <a:schemeClr val="lt1"/>
                </a:solidFill>
                <a:latin typeface="Cambria"/>
                <a:ea typeface="Cambria"/>
                <a:cs typeface="Cambria"/>
                <a:sym typeface="Cambria"/>
              </a:rPr>
              <a:t>Share</a:t>
            </a:r>
            <a:endParaRPr sz="1800">
              <a:solidFill>
                <a:schemeClr val="lt1"/>
              </a:solidFill>
              <a:latin typeface="Cambria"/>
              <a:ea typeface="Cambria"/>
              <a:cs typeface="Cambria"/>
              <a:sym typeface="Cambria"/>
            </a:endParaRPr>
          </a:p>
        </p:txBody>
      </p:sp>
      <p:sp>
        <p:nvSpPr>
          <p:cNvPr id="284" name="Google Shape;284;p24"/>
          <p:cNvSpPr txBox="1"/>
          <p:nvPr/>
        </p:nvSpPr>
        <p:spPr>
          <a:xfrm>
            <a:off x="1003912" y="695760"/>
            <a:ext cx="238405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Powerpoint</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4000"/>
                                        <p:tgtEl>
                                          <p:spTgt spid="263"/>
                                        </p:tgtEl>
                                      </p:cBhvr>
                                    </p:animEffect>
                                  </p:childTnLst>
                                </p:cTn>
                              </p:par>
                              <p:par>
                                <p:cTn fill="hold" nodeType="withEffect" presetClass="entr" presetID="10" presetSubtype="0">
                                  <p:stCondLst>
                                    <p:cond delay="50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par>
                          <p:cTn fill="hold">
                            <p:stCondLst>
                              <p:cond delay="4000"/>
                            </p:stCondLst>
                            <p:childTnLst>
                              <p:par>
                                <p:cTn fill="hold" nodeType="afterEffect" presetClass="entr" presetID="10" presetSubtype="0">
                                  <p:stCondLst>
                                    <p:cond delay="50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par>
                                <p:cTn fill="hold" nodeType="withEffect" presetClass="entr" presetID="10" presetSubtype="0">
                                  <p:stCondLst>
                                    <p:cond delay="50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par>
                                <p:cTn fill="hold" nodeType="withEffect" presetClass="entr" presetID="10" presetSubtype="0">
                                  <p:stCondLst>
                                    <p:cond delay="100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100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150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par>
                          <p:cTn fill="hold">
                            <p:stCondLst>
                              <p:cond delay="4500"/>
                            </p:stCondLst>
                            <p:childTnLst>
                              <p:par>
                                <p:cTn fill="hold" nodeType="afterEffect" presetClass="entr" presetID="10" presetSubtype="0">
                                  <p:stCondLst>
                                    <p:cond delay="150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150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par>
                                <p:cTn fill="hold" nodeType="withEffect" presetClass="entr" presetID="10" presetSubtype="0">
                                  <p:stCondLst>
                                    <p:cond delay="200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par>
                                <p:cTn fill="hold" nodeType="withEffect" presetClass="entr" presetID="10" presetSubtype="0">
                                  <p:stCondLst>
                                    <p:cond delay="200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250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par>
                          <p:cTn fill="hold">
                            <p:stCondLst>
                              <p:cond delay="5000"/>
                            </p:stCondLst>
                            <p:childTnLst>
                              <p:par>
                                <p:cTn fill="hold" nodeType="afterEffect" presetClass="entr" presetID="10" presetSubtype="0">
                                  <p:stCondLst>
                                    <p:cond delay="250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250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par>
                                <p:cTn fill="hold" nodeType="withEffect" presetClass="entr" presetID="10" presetSubtype="0">
                                  <p:stCondLst>
                                    <p:cond delay="300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par>
                                <p:cTn fill="hold" nodeType="withEffect" presetClass="entr" presetID="10" presetSubtype="0">
                                  <p:stCondLst>
                                    <p:cond delay="300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350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par>
                          <p:cTn fill="hold">
                            <p:stCondLst>
                              <p:cond delay="5500"/>
                            </p:stCondLst>
                            <p:childTnLst>
                              <p:par>
                                <p:cTn fill="hold" nodeType="afterEffect" presetClass="entr" presetID="10" presetSubtype="0">
                                  <p:stCondLst>
                                    <p:cond delay="350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par>
                                <p:cTn fill="hold" nodeType="withEffect" presetClass="entr" presetID="10" presetSubtype="0">
                                  <p:stCondLst>
                                    <p:cond delay="350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par>
                                <p:cTn fill="hold" nodeType="withEffect" presetClass="entr" presetID="10" presetSubtype="0">
                                  <p:stCondLst>
                                    <p:cond delay="400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400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5"/>
          <p:cNvSpPr/>
          <p:nvPr/>
        </p:nvSpPr>
        <p:spPr>
          <a:xfrm>
            <a:off x="2631450" y="2070764"/>
            <a:ext cx="3248678" cy="3657600"/>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lt1"/>
          </a:solidFill>
          <a:ln cap="flat" cmpd="sng" w="76200">
            <a:solidFill>
              <a:srgbClr val="3F3F3F"/>
            </a:solidFill>
            <a:prstDash val="solid"/>
            <a:miter lim="800000"/>
            <a:headEnd len="sm" w="sm" type="none"/>
            <a:tailEnd len="sm" w="sm" type="none"/>
          </a:ln>
          <a:effectLst>
            <a:outerShdw blurRad="76200" rotWithShape="0" algn="tl" dir="2700000" dist="762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mbria"/>
              <a:ea typeface="Cambria"/>
              <a:cs typeface="Cambria"/>
              <a:sym typeface="Cambria"/>
            </a:endParaRPr>
          </a:p>
        </p:txBody>
      </p:sp>
      <p:sp>
        <p:nvSpPr>
          <p:cNvPr id="291" name="Google Shape;291;p25"/>
          <p:cNvSpPr/>
          <p:nvPr/>
        </p:nvSpPr>
        <p:spPr>
          <a:xfrm>
            <a:off x="6311872" y="2070764"/>
            <a:ext cx="3248678" cy="3657600"/>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lt1"/>
          </a:solidFill>
          <a:ln cap="flat" cmpd="sng" w="76200">
            <a:solidFill>
              <a:srgbClr val="C00000"/>
            </a:solidFill>
            <a:prstDash val="solid"/>
            <a:miter lim="800000"/>
            <a:headEnd len="sm" w="sm" type="none"/>
            <a:tailEnd len="sm" w="sm" type="none"/>
          </a:ln>
          <a:effectLst>
            <a:outerShdw blurRad="76200" rotWithShape="0" algn="tl" dir="2700000" dist="762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mbria"/>
              <a:ea typeface="Cambria"/>
              <a:cs typeface="Cambria"/>
              <a:sym typeface="Cambria"/>
            </a:endParaRPr>
          </a:p>
        </p:txBody>
      </p:sp>
      <p:sp>
        <p:nvSpPr>
          <p:cNvPr id="292" name="Google Shape;292;p25"/>
          <p:cNvSpPr/>
          <p:nvPr/>
        </p:nvSpPr>
        <p:spPr>
          <a:xfrm>
            <a:off x="1128808" y="3040148"/>
            <a:ext cx="1933902" cy="1718832"/>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1800">
                <a:solidFill>
                  <a:schemeClr val="lt1"/>
                </a:solidFill>
                <a:latin typeface="Cambria"/>
                <a:ea typeface="Cambria"/>
                <a:cs typeface="Cambria"/>
                <a:sym typeface="Cambria"/>
              </a:rPr>
              <a:t>Send</a:t>
            </a:r>
            <a:endParaRPr sz="1800">
              <a:solidFill>
                <a:schemeClr val="lt1"/>
              </a:solidFill>
              <a:latin typeface="Cambria"/>
              <a:ea typeface="Cambria"/>
              <a:cs typeface="Cambria"/>
              <a:sym typeface="Cambria"/>
            </a:endParaRPr>
          </a:p>
        </p:txBody>
      </p:sp>
      <p:sp>
        <p:nvSpPr>
          <p:cNvPr id="293" name="Google Shape;293;p25"/>
          <p:cNvSpPr/>
          <p:nvPr/>
        </p:nvSpPr>
        <p:spPr>
          <a:xfrm>
            <a:off x="4886871" y="2824903"/>
            <a:ext cx="2418258" cy="2149322"/>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rotWithShape="1">
            <a:blip r:embed="rId3">
              <a:alphaModFix/>
            </a:blip>
            <a:stretch>
              <a:fillRect b="0" l="0" r="0" t="0"/>
            </a:stretch>
          </a:blipFill>
          <a:ln cap="flat" cmpd="sng" w="25400">
            <a:solidFill>
              <a:schemeClr val="lt1"/>
            </a:solidFill>
            <a:prstDash val="solid"/>
            <a:miter lim="800000"/>
            <a:headEnd len="sm" w="sm" type="none"/>
            <a:tailEnd len="sm" w="sm" type="none"/>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Cambria"/>
              <a:ea typeface="Cambria"/>
              <a:cs typeface="Cambria"/>
              <a:sym typeface="Cambria"/>
            </a:endParaRPr>
          </a:p>
        </p:txBody>
      </p:sp>
      <p:sp>
        <p:nvSpPr>
          <p:cNvPr id="294" name="Google Shape;294;p25"/>
          <p:cNvSpPr/>
          <p:nvPr/>
        </p:nvSpPr>
        <p:spPr>
          <a:xfrm>
            <a:off x="9129290" y="3040148"/>
            <a:ext cx="1933902" cy="1718832"/>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1800">
                <a:solidFill>
                  <a:schemeClr val="lt1"/>
                </a:solidFill>
                <a:latin typeface="Cambria"/>
                <a:ea typeface="Cambria"/>
                <a:cs typeface="Cambria"/>
                <a:sym typeface="Cambria"/>
              </a:rPr>
              <a:t>Signature</a:t>
            </a:r>
            <a:endParaRPr sz="1800">
              <a:solidFill>
                <a:schemeClr val="lt1"/>
              </a:solidFill>
              <a:latin typeface="Cambria"/>
              <a:ea typeface="Cambria"/>
              <a:cs typeface="Cambria"/>
              <a:sym typeface="Cambria"/>
            </a:endParaRPr>
          </a:p>
        </p:txBody>
      </p:sp>
      <p:cxnSp>
        <p:nvCxnSpPr>
          <p:cNvPr id="295" name="Google Shape;295;p25"/>
          <p:cNvCxnSpPr/>
          <p:nvPr/>
        </p:nvCxnSpPr>
        <p:spPr>
          <a:xfrm rot="10800000">
            <a:off x="3181350" y="3892693"/>
            <a:ext cx="1643063" cy="0"/>
          </a:xfrm>
          <a:prstGeom prst="straightConnector1">
            <a:avLst/>
          </a:prstGeom>
          <a:noFill/>
          <a:ln cap="flat" cmpd="sng" w="19050">
            <a:solidFill>
              <a:srgbClr val="3F3F3F"/>
            </a:solidFill>
            <a:prstDash val="solid"/>
            <a:round/>
            <a:headEnd len="med" w="med" type="none"/>
            <a:tailEnd len="med" w="med" type="triangle"/>
          </a:ln>
        </p:spPr>
      </p:cxnSp>
      <p:cxnSp>
        <p:nvCxnSpPr>
          <p:cNvPr id="296" name="Google Shape;296;p25"/>
          <p:cNvCxnSpPr/>
          <p:nvPr/>
        </p:nvCxnSpPr>
        <p:spPr>
          <a:xfrm>
            <a:off x="7396166" y="3892693"/>
            <a:ext cx="1643064" cy="0"/>
          </a:xfrm>
          <a:prstGeom prst="straightConnector1">
            <a:avLst/>
          </a:prstGeom>
          <a:noFill/>
          <a:ln cap="flat" cmpd="sng" w="19050">
            <a:solidFill>
              <a:srgbClr val="C00000"/>
            </a:solidFill>
            <a:prstDash val="solid"/>
            <a:round/>
            <a:headEnd len="med" w="med" type="none"/>
            <a:tailEnd len="med" w="med" type="triangle"/>
          </a:ln>
        </p:spPr>
      </p:cxnSp>
      <p:sp>
        <p:nvSpPr>
          <p:cNvPr id="297" name="Google Shape;297;p25"/>
          <p:cNvSpPr/>
          <p:nvPr/>
        </p:nvSpPr>
        <p:spPr>
          <a:xfrm>
            <a:off x="3010908" y="2888057"/>
            <a:ext cx="1958586" cy="1061829"/>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tr-TR" sz="1400">
                <a:solidFill>
                  <a:srgbClr val="7F7F7F"/>
                </a:solidFill>
                <a:latin typeface="Cambria"/>
                <a:ea typeface="Cambria"/>
                <a:cs typeface="Cambria"/>
                <a:sym typeface="Cambria"/>
              </a:rPr>
              <a:t>Amplified with the right words. Sometimes it's easier</a:t>
            </a:r>
            <a:endParaRPr sz="2400">
              <a:solidFill>
                <a:srgbClr val="7F7F7F"/>
              </a:solidFill>
              <a:latin typeface="Cambria"/>
              <a:ea typeface="Cambria"/>
              <a:cs typeface="Cambria"/>
              <a:sym typeface="Cambria"/>
            </a:endParaRPr>
          </a:p>
        </p:txBody>
      </p:sp>
      <p:sp>
        <p:nvSpPr>
          <p:cNvPr id="298" name="Google Shape;298;p25"/>
          <p:cNvSpPr/>
          <p:nvPr/>
        </p:nvSpPr>
        <p:spPr>
          <a:xfrm>
            <a:off x="3022286" y="3858677"/>
            <a:ext cx="1958586" cy="1384995"/>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tr-TR" sz="1400">
                <a:solidFill>
                  <a:srgbClr val="7F7F7F"/>
                </a:solidFill>
                <a:latin typeface="Cambria"/>
                <a:ea typeface="Cambria"/>
                <a:cs typeface="Cambria"/>
                <a:sym typeface="Cambria"/>
              </a:rPr>
              <a:t>Amplified with the right words. Sometimes it's easier to go old school, our</a:t>
            </a:r>
            <a:endParaRPr sz="2400">
              <a:solidFill>
                <a:srgbClr val="7F7F7F"/>
              </a:solidFill>
              <a:latin typeface="Cambria"/>
              <a:ea typeface="Cambria"/>
              <a:cs typeface="Cambria"/>
              <a:sym typeface="Cambria"/>
            </a:endParaRPr>
          </a:p>
        </p:txBody>
      </p:sp>
      <p:sp>
        <p:nvSpPr>
          <p:cNvPr id="299" name="Google Shape;299;p25"/>
          <p:cNvSpPr/>
          <p:nvPr/>
        </p:nvSpPr>
        <p:spPr>
          <a:xfrm>
            <a:off x="7224281" y="2888057"/>
            <a:ext cx="1958586" cy="1061829"/>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tr-TR" sz="1400">
                <a:solidFill>
                  <a:srgbClr val="7F7F7F"/>
                </a:solidFill>
                <a:latin typeface="Cambria"/>
                <a:ea typeface="Cambria"/>
                <a:cs typeface="Cambria"/>
                <a:sym typeface="Cambria"/>
              </a:rPr>
              <a:t> Your audience relate and absorb information on. </a:t>
            </a:r>
            <a:endParaRPr sz="2400">
              <a:solidFill>
                <a:srgbClr val="7F7F7F"/>
              </a:solidFill>
              <a:latin typeface="Cambria"/>
              <a:ea typeface="Cambria"/>
              <a:cs typeface="Cambria"/>
              <a:sym typeface="Cambria"/>
            </a:endParaRPr>
          </a:p>
        </p:txBody>
      </p:sp>
      <p:sp>
        <p:nvSpPr>
          <p:cNvPr id="300" name="Google Shape;300;p25"/>
          <p:cNvSpPr/>
          <p:nvPr/>
        </p:nvSpPr>
        <p:spPr>
          <a:xfrm>
            <a:off x="7238245" y="4019669"/>
            <a:ext cx="1958586" cy="1061829"/>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lang="tr-TR" sz="1400">
                <a:solidFill>
                  <a:srgbClr val="7F7F7F"/>
                </a:solidFill>
                <a:latin typeface="Cambria"/>
                <a:ea typeface="Cambria"/>
                <a:cs typeface="Cambria"/>
                <a:sym typeface="Cambria"/>
              </a:rPr>
              <a:t> Your audience relate and absorb information on</a:t>
            </a:r>
            <a:endParaRPr sz="2400">
              <a:solidFill>
                <a:srgbClr val="7F7F7F"/>
              </a:solidFill>
              <a:latin typeface="Cambria"/>
              <a:ea typeface="Cambria"/>
              <a:cs typeface="Cambria"/>
              <a:sym typeface="Cambria"/>
            </a:endParaRPr>
          </a:p>
        </p:txBody>
      </p:sp>
      <p:sp>
        <p:nvSpPr>
          <p:cNvPr id="301" name="Google Shape;301;p25"/>
          <p:cNvSpPr txBox="1"/>
          <p:nvPr/>
        </p:nvSpPr>
        <p:spPr>
          <a:xfrm>
            <a:off x="1003912" y="695760"/>
            <a:ext cx="238405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Powerpoint</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26"/>
          <p:cNvPicPr preferRelativeResize="0"/>
          <p:nvPr/>
        </p:nvPicPr>
        <p:blipFill rotWithShape="1">
          <a:blip r:embed="rId3">
            <a:alphaModFix/>
          </a:blip>
          <a:srcRect b="0" l="4792" r="4791" t="0"/>
          <a:stretch/>
        </p:blipFill>
        <p:spPr>
          <a:xfrm>
            <a:off x="3511854" y="1103658"/>
            <a:ext cx="5156018" cy="4438166"/>
          </a:xfrm>
          <a:prstGeom prst="rect">
            <a:avLst/>
          </a:prstGeom>
          <a:noFill/>
          <a:ln>
            <a:noFill/>
          </a:ln>
        </p:spPr>
      </p:pic>
      <p:sp>
        <p:nvSpPr>
          <p:cNvPr id="308" name="Google Shape;308;p26"/>
          <p:cNvSpPr/>
          <p:nvPr/>
        </p:nvSpPr>
        <p:spPr>
          <a:xfrm>
            <a:off x="8446431" y="1941788"/>
            <a:ext cx="718780" cy="719061"/>
          </a:xfrm>
          <a:prstGeom prst="ellipse">
            <a:avLst/>
          </a:prstGeom>
          <a:solidFill>
            <a:srgbClr val="3F3F3F"/>
          </a:solidFill>
          <a:ln>
            <a:noFill/>
          </a:ln>
          <a:effectLst>
            <a:outerShdw blurRad="1651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309" name="Google Shape;309;p26"/>
          <p:cNvSpPr/>
          <p:nvPr/>
        </p:nvSpPr>
        <p:spPr>
          <a:xfrm>
            <a:off x="8639484" y="2117403"/>
            <a:ext cx="348324" cy="348460"/>
          </a:xfrm>
          <a:custGeom>
            <a:rect b="b" l="l" r="r" t="t"/>
            <a:pathLst>
              <a:path extrusionOk="0" h="55" w="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FEFEFE"/>
          </a:solidFill>
          <a:ln>
            <a:noFill/>
          </a:ln>
        </p:spPr>
        <p:txBody>
          <a:bodyPr anchorCtr="0" anchor="t" bIns="22850" lIns="45700" spcFirstLastPara="1" rIns="45700" wrap="square" tIns="22850">
            <a:noAutofit/>
          </a:bodyPr>
          <a:lstStyle/>
          <a:p>
            <a:pPr indent="0" lvl="0" marL="0" marR="0" rtl="0" algn="l">
              <a:spcBef>
                <a:spcPts val="0"/>
              </a:spcBef>
              <a:spcAft>
                <a:spcPts val="0"/>
              </a:spcAft>
              <a:buNone/>
            </a:pPr>
            <a:r>
              <a:t/>
            </a:r>
            <a:endParaRPr sz="900">
              <a:solidFill>
                <a:srgbClr val="FFFFFF"/>
              </a:solidFill>
              <a:latin typeface="Cambria"/>
              <a:ea typeface="Cambria"/>
              <a:cs typeface="Cambria"/>
              <a:sym typeface="Cambria"/>
            </a:endParaRPr>
          </a:p>
        </p:txBody>
      </p:sp>
      <p:sp>
        <p:nvSpPr>
          <p:cNvPr id="310" name="Google Shape;310;p26"/>
          <p:cNvSpPr/>
          <p:nvPr/>
        </p:nvSpPr>
        <p:spPr>
          <a:xfrm>
            <a:off x="8446431" y="3220752"/>
            <a:ext cx="718780" cy="719061"/>
          </a:xfrm>
          <a:prstGeom prst="ellipse">
            <a:avLst/>
          </a:prstGeom>
          <a:solidFill>
            <a:srgbClr val="C00000"/>
          </a:solidFill>
          <a:ln>
            <a:noFill/>
          </a:ln>
          <a:effectLst>
            <a:outerShdw blurRad="1651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311" name="Google Shape;311;p26"/>
          <p:cNvSpPr/>
          <p:nvPr/>
        </p:nvSpPr>
        <p:spPr>
          <a:xfrm>
            <a:off x="8639484" y="3416296"/>
            <a:ext cx="354839" cy="352044"/>
          </a:xfrm>
          <a:custGeom>
            <a:rect b="b" l="l" r="r" t="t"/>
            <a:pathLst>
              <a:path extrusionOk="0" h="58" w="59">
                <a:moveTo>
                  <a:pt x="59" y="47"/>
                </a:moveTo>
                <a:cubicBezTo>
                  <a:pt x="59" y="53"/>
                  <a:pt x="54" y="58"/>
                  <a:pt x="48"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lnTo>
                  <a:pt x="59" y="47"/>
                </a:lnTo>
                <a:close/>
                <a:moveTo>
                  <a:pt x="49" y="39"/>
                </a:moveTo>
                <a:cubicBezTo>
                  <a:pt x="49" y="39"/>
                  <a:pt x="43" y="36"/>
                  <a:pt x="42" y="35"/>
                </a:cubicBezTo>
                <a:cubicBezTo>
                  <a:pt x="41" y="35"/>
                  <a:pt x="41" y="34"/>
                  <a:pt x="40" y="34"/>
                </a:cubicBezTo>
                <a:cubicBezTo>
                  <a:pt x="38" y="34"/>
                  <a:pt x="36" y="39"/>
                  <a:pt x="34" y="39"/>
                </a:cubicBezTo>
                <a:cubicBezTo>
                  <a:pt x="33" y="39"/>
                  <a:pt x="32" y="38"/>
                  <a:pt x="32" y="38"/>
                </a:cubicBezTo>
                <a:cubicBezTo>
                  <a:pt x="27" y="35"/>
                  <a:pt x="23" y="32"/>
                  <a:pt x="20" y="27"/>
                </a:cubicBezTo>
                <a:cubicBezTo>
                  <a:pt x="20" y="26"/>
                  <a:pt x="19" y="25"/>
                  <a:pt x="19" y="24"/>
                </a:cubicBezTo>
                <a:cubicBezTo>
                  <a:pt x="19" y="23"/>
                  <a:pt x="24" y="20"/>
                  <a:pt x="24" y="19"/>
                </a:cubicBezTo>
                <a:cubicBezTo>
                  <a:pt x="24" y="18"/>
                  <a:pt x="23" y="17"/>
                  <a:pt x="23" y="16"/>
                </a:cubicBezTo>
                <a:cubicBezTo>
                  <a:pt x="22" y="15"/>
                  <a:pt x="20" y="10"/>
                  <a:pt x="19" y="9"/>
                </a:cubicBezTo>
                <a:cubicBezTo>
                  <a:pt x="19" y="9"/>
                  <a:pt x="19" y="9"/>
                  <a:pt x="18" y="9"/>
                </a:cubicBezTo>
                <a:cubicBezTo>
                  <a:pt x="17" y="9"/>
                  <a:pt x="15" y="10"/>
                  <a:pt x="14" y="10"/>
                </a:cubicBezTo>
                <a:cubicBezTo>
                  <a:pt x="12" y="11"/>
                  <a:pt x="10" y="16"/>
                  <a:pt x="10" y="19"/>
                </a:cubicBezTo>
                <a:cubicBezTo>
                  <a:pt x="10" y="21"/>
                  <a:pt x="11" y="24"/>
                  <a:pt x="12" y="26"/>
                </a:cubicBezTo>
                <a:cubicBezTo>
                  <a:pt x="15" y="34"/>
                  <a:pt x="24" y="43"/>
                  <a:pt x="32" y="46"/>
                </a:cubicBezTo>
                <a:cubicBezTo>
                  <a:pt x="35" y="47"/>
                  <a:pt x="37" y="48"/>
                  <a:pt x="40" y="48"/>
                </a:cubicBezTo>
                <a:cubicBezTo>
                  <a:pt x="42" y="48"/>
                  <a:pt x="47" y="46"/>
                  <a:pt x="48" y="44"/>
                </a:cubicBezTo>
                <a:cubicBezTo>
                  <a:pt x="49" y="43"/>
                  <a:pt x="49" y="41"/>
                  <a:pt x="49" y="40"/>
                </a:cubicBezTo>
                <a:cubicBezTo>
                  <a:pt x="49" y="40"/>
                  <a:pt x="49" y="40"/>
                  <a:pt x="49" y="39"/>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mbria"/>
              <a:ea typeface="Cambria"/>
              <a:cs typeface="Cambria"/>
              <a:sym typeface="Cambria"/>
            </a:endParaRPr>
          </a:p>
        </p:txBody>
      </p:sp>
      <p:sp>
        <p:nvSpPr>
          <p:cNvPr id="312" name="Google Shape;312;p26"/>
          <p:cNvSpPr/>
          <p:nvPr/>
        </p:nvSpPr>
        <p:spPr>
          <a:xfrm>
            <a:off x="2979659" y="1941788"/>
            <a:ext cx="718780" cy="719061"/>
          </a:xfrm>
          <a:prstGeom prst="ellipse">
            <a:avLst/>
          </a:prstGeom>
          <a:solidFill>
            <a:srgbClr val="C00000"/>
          </a:solidFill>
          <a:ln>
            <a:noFill/>
          </a:ln>
          <a:effectLst>
            <a:outerShdw blurRad="1651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313" name="Google Shape;313;p26"/>
          <p:cNvSpPr/>
          <p:nvPr/>
        </p:nvSpPr>
        <p:spPr>
          <a:xfrm>
            <a:off x="2979659" y="3220752"/>
            <a:ext cx="718780" cy="719061"/>
          </a:xfrm>
          <a:prstGeom prst="ellipse">
            <a:avLst/>
          </a:prstGeom>
          <a:solidFill>
            <a:srgbClr val="3F3F3F"/>
          </a:solidFill>
          <a:ln>
            <a:noFill/>
          </a:ln>
          <a:effectLst>
            <a:outerShdw blurRad="1651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314" name="Google Shape;314;p26"/>
          <p:cNvSpPr/>
          <p:nvPr/>
        </p:nvSpPr>
        <p:spPr>
          <a:xfrm>
            <a:off x="3177720" y="2144369"/>
            <a:ext cx="334134" cy="290946"/>
          </a:xfrm>
          <a:custGeom>
            <a:rect b="b" l="l" r="r" t="t"/>
            <a:pathLst>
              <a:path extrusionOk="0" h="59" w="68">
                <a:moveTo>
                  <a:pt x="34" y="49"/>
                </a:moveTo>
                <a:cubicBezTo>
                  <a:pt x="33" y="49"/>
                  <a:pt x="31" y="49"/>
                  <a:pt x="29" y="49"/>
                </a:cubicBezTo>
                <a:cubicBezTo>
                  <a:pt x="24" y="53"/>
                  <a:pt x="18" y="56"/>
                  <a:pt x="11" y="58"/>
                </a:cubicBezTo>
                <a:cubicBezTo>
                  <a:pt x="10" y="58"/>
                  <a:pt x="9" y="59"/>
                  <a:pt x="7" y="59"/>
                </a:cubicBezTo>
                <a:cubicBezTo>
                  <a:pt x="6" y="59"/>
                  <a:pt x="6" y="58"/>
                  <a:pt x="5" y="57"/>
                </a:cubicBezTo>
                <a:cubicBezTo>
                  <a:pt x="5" y="57"/>
                  <a:pt x="5" y="57"/>
                  <a:pt x="5" y="57"/>
                </a:cubicBezTo>
                <a:cubicBezTo>
                  <a:pt x="5" y="56"/>
                  <a:pt x="6" y="56"/>
                  <a:pt x="6" y="55"/>
                </a:cubicBezTo>
                <a:cubicBezTo>
                  <a:pt x="9" y="52"/>
                  <a:pt x="11" y="50"/>
                  <a:pt x="13" y="44"/>
                </a:cubicBezTo>
                <a:cubicBezTo>
                  <a:pt x="5" y="39"/>
                  <a:pt x="0" y="32"/>
                  <a:pt x="0" y="25"/>
                </a:cubicBezTo>
                <a:cubicBezTo>
                  <a:pt x="0" y="11"/>
                  <a:pt x="16" y="0"/>
                  <a:pt x="34" y="0"/>
                </a:cubicBezTo>
                <a:cubicBezTo>
                  <a:pt x="53" y="0"/>
                  <a:pt x="68" y="11"/>
                  <a:pt x="68" y="25"/>
                </a:cubicBezTo>
                <a:cubicBezTo>
                  <a:pt x="68" y="38"/>
                  <a:pt x="53" y="49"/>
                  <a:pt x="34" y="49"/>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mbria"/>
              <a:ea typeface="Cambria"/>
              <a:cs typeface="Cambria"/>
              <a:sym typeface="Cambria"/>
            </a:endParaRPr>
          </a:p>
        </p:txBody>
      </p:sp>
      <p:sp>
        <p:nvSpPr>
          <p:cNvPr id="315" name="Google Shape;315;p26"/>
          <p:cNvSpPr/>
          <p:nvPr/>
        </p:nvSpPr>
        <p:spPr>
          <a:xfrm>
            <a:off x="3155307" y="3392887"/>
            <a:ext cx="373709" cy="352044"/>
          </a:xfrm>
          <a:custGeom>
            <a:rect b="b" l="l" r="r" t="t"/>
            <a:pathLst>
              <a:path extrusionOk="0" h="60" w="64">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Cambria"/>
              <a:ea typeface="Cambria"/>
              <a:cs typeface="Cambria"/>
              <a:sym typeface="Cambria"/>
            </a:endParaRPr>
          </a:p>
        </p:txBody>
      </p:sp>
      <p:sp>
        <p:nvSpPr>
          <p:cNvPr id="316" name="Google Shape;316;p26"/>
          <p:cNvSpPr txBox="1"/>
          <p:nvPr/>
        </p:nvSpPr>
        <p:spPr>
          <a:xfrm>
            <a:off x="9324633" y="1924182"/>
            <a:ext cx="1069524"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lang="tr-TR" sz="1800">
                <a:solidFill>
                  <a:srgbClr val="262626"/>
                </a:solidFill>
                <a:latin typeface="Cambria"/>
                <a:ea typeface="Cambria"/>
                <a:cs typeface="Cambria"/>
                <a:sym typeface="Cambria"/>
              </a:rPr>
              <a:t>Schedule</a:t>
            </a:r>
            <a:endParaRPr sz="1800">
              <a:solidFill>
                <a:srgbClr val="262626"/>
              </a:solidFill>
              <a:latin typeface="Cambria"/>
              <a:ea typeface="Cambria"/>
              <a:cs typeface="Cambria"/>
              <a:sym typeface="Cambria"/>
            </a:endParaRPr>
          </a:p>
        </p:txBody>
      </p:sp>
      <p:sp>
        <p:nvSpPr>
          <p:cNvPr id="317" name="Google Shape;317;p26"/>
          <p:cNvSpPr txBox="1"/>
          <p:nvPr/>
        </p:nvSpPr>
        <p:spPr>
          <a:xfrm>
            <a:off x="9324633" y="2219613"/>
            <a:ext cx="1992444" cy="93256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400">
                <a:solidFill>
                  <a:srgbClr val="7F7F7F"/>
                </a:solidFill>
                <a:latin typeface="Cambria"/>
                <a:ea typeface="Cambria"/>
                <a:cs typeface="Cambria"/>
                <a:sym typeface="Cambria"/>
              </a:rPr>
              <a:t>Sometimes it's easier to go old school, our copywriters prefer a</a:t>
            </a:r>
            <a:endParaRPr sz="1400">
              <a:solidFill>
                <a:srgbClr val="7F7F7F"/>
              </a:solidFill>
              <a:latin typeface="Cambria"/>
              <a:ea typeface="Cambria"/>
              <a:cs typeface="Cambria"/>
              <a:sym typeface="Cambria"/>
            </a:endParaRPr>
          </a:p>
        </p:txBody>
      </p:sp>
      <p:sp>
        <p:nvSpPr>
          <p:cNvPr id="318" name="Google Shape;318;p26"/>
          <p:cNvSpPr txBox="1"/>
          <p:nvPr/>
        </p:nvSpPr>
        <p:spPr>
          <a:xfrm>
            <a:off x="2027069" y="1924182"/>
            <a:ext cx="813749" cy="415498"/>
          </a:xfrm>
          <a:prstGeom prst="rect">
            <a:avLst/>
          </a:prstGeom>
          <a:noFill/>
          <a:ln>
            <a:noFill/>
          </a:ln>
        </p:spPr>
        <p:txBody>
          <a:bodyPr anchorCtr="0" anchor="t" bIns="0" lIns="91425" spcFirstLastPara="1" rIns="91425" wrap="square" tIns="0">
            <a:noAutofit/>
          </a:bodyPr>
          <a:lstStyle/>
          <a:p>
            <a:pPr indent="0" lvl="0" marL="0" marR="0" rtl="0" algn="r">
              <a:lnSpc>
                <a:spcPct val="150000"/>
              </a:lnSpc>
              <a:spcBef>
                <a:spcPts val="0"/>
              </a:spcBef>
              <a:spcAft>
                <a:spcPts val="0"/>
              </a:spcAft>
              <a:buNone/>
            </a:pPr>
            <a:r>
              <a:rPr lang="tr-TR" sz="1800">
                <a:solidFill>
                  <a:srgbClr val="C00000"/>
                </a:solidFill>
                <a:latin typeface="Cambria"/>
                <a:ea typeface="Cambria"/>
                <a:cs typeface="Cambria"/>
                <a:sym typeface="Cambria"/>
              </a:rPr>
              <a:t>Lower</a:t>
            </a:r>
            <a:endParaRPr sz="1800">
              <a:solidFill>
                <a:srgbClr val="C00000"/>
              </a:solidFill>
              <a:latin typeface="Cambria"/>
              <a:ea typeface="Cambria"/>
              <a:cs typeface="Cambria"/>
              <a:sym typeface="Cambria"/>
            </a:endParaRPr>
          </a:p>
        </p:txBody>
      </p:sp>
      <p:sp>
        <p:nvSpPr>
          <p:cNvPr id="319" name="Google Shape;319;p26"/>
          <p:cNvSpPr txBox="1"/>
          <p:nvPr/>
        </p:nvSpPr>
        <p:spPr>
          <a:xfrm>
            <a:off x="848374" y="2219613"/>
            <a:ext cx="1992444" cy="932563"/>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tr-TR" sz="1400">
                <a:solidFill>
                  <a:srgbClr val="7F7F7F"/>
                </a:solidFill>
                <a:latin typeface="Cambria"/>
                <a:ea typeface="Cambria"/>
                <a:cs typeface="Cambria"/>
                <a:sym typeface="Cambria"/>
              </a:rPr>
              <a:t>The user can demonstrate on a projector or computer, </a:t>
            </a:r>
            <a:endParaRPr sz="1400">
              <a:solidFill>
                <a:srgbClr val="7F7F7F"/>
              </a:solidFill>
              <a:latin typeface="Cambria"/>
              <a:ea typeface="Cambria"/>
              <a:cs typeface="Cambria"/>
              <a:sym typeface="Cambria"/>
            </a:endParaRPr>
          </a:p>
        </p:txBody>
      </p:sp>
      <p:sp>
        <p:nvSpPr>
          <p:cNvPr id="320" name="Google Shape;320;p26"/>
          <p:cNvSpPr txBox="1"/>
          <p:nvPr/>
        </p:nvSpPr>
        <p:spPr>
          <a:xfrm>
            <a:off x="9324633" y="3221003"/>
            <a:ext cx="886781"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lang="tr-TR" sz="1800">
                <a:solidFill>
                  <a:srgbClr val="C00000"/>
                </a:solidFill>
                <a:latin typeface="Cambria"/>
                <a:ea typeface="Cambria"/>
                <a:cs typeface="Cambria"/>
                <a:sym typeface="Cambria"/>
              </a:rPr>
              <a:t>Lanage</a:t>
            </a:r>
            <a:endParaRPr sz="1800">
              <a:solidFill>
                <a:srgbClr val="C00000"/>
              </a:solidFill>
              <a:latin typeface="Cambria"/>
              <a:ea typeface="Cambria"/>
              <a:cs typeface="Cambria"/>
              <a:sym typeface="Cambria"/>
            </a:endParaRPr>
          </a:p>
        </p:txBody>
      </p:sp>
      <p:sp>
        <p:nvSpPr>
          <p:cNvPr id="321" name="Google Shape;321;p26"/>
          <p:cNvSpPr txBox="1"/>
          <p:nvPr/>
        </p:nvSpPr>
        <p:spPr>
          <a:xfrm>
            <a:off x="9324633" y="3516434"/>
            <a:ext cx="1992444" cy="121264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400">
                <a:solidFill>
                  <a:srgbClr val="7F7F7F"/>
                </a:solidFill>
                <a:latin typeface="Cambria"/>
                <a:ea typeface="Cambria"/>
                <a:cs typeface="Cambria"/>
                <a:sym typeface="Cambria"/>
              </a:rPr>
              <a:t>The user can demonstrate on a projector or computer, or print</a:t>
            </a:r>
            <a:endParaRPr sz="1400">
              <a:solidFill>
                <a:srgbClr val="7F7F7F"/>
              </a:solidFill>
              <a:latin typeface="Cambria"/>
              <a:ea typeface="Cambria"/>
              <a:cs typeface="Cambria"/>
              <a:sym typeface="Cambria"/>
            </a:endParaRPr>
          </a:p>
        </p:txBody>
      </p:sp>
      <p:sp>
        <p:nvSpPr>
          <p:cNvPr id="322" name="Google Shape;322;p26"/>
          <p:cNvSpPr txBox="1"/>
          <p:nvPr/>
        </p:nvSpPr>
        <p:spPr>
          <a:xfrm>
            <a:off x="1542065" y="3221003"/>
            <a:ext cx="1298753" cy="415498"/>
          </a:xfrm>
          <a:prstGeom prst="rect">
            <a:avLst/>
          </a:prstGeom>
          <a:noFill/>
          <a:ln>
            <a:noFill/>
          </a:ln>
        </p:spPr>
        <p:txBody>
          <a:bodyPr anchorCtr="0" anchor="t" bIns="0" lIns="91425" spcFirstLastPara="1" rIns="91425" wrap="square" tIns="0">
            <a:noAutofit/>
          </a:bodyPr>
          <a:lstStyle/>
          <a:p>
            <a:pPr indent="0" lvl="0" marL="0" marR="0" rtl="0" algn="r">
              <a:lnSpc>
                <a:spcPct val="150000"/>
              </a:lnSpc>
              <a:spcBef>
                <a:spcPts val="0"/>
              </a:spcBef>
              <a:spcAft>
                <a:spcPts val="0"/>
              </a:spcAft>
              <a:buNone/>
            </a:pPr>
            <a:r>
              <a:rPr lang="tr-TR" sz="1800">
                <a:solidFill>
                  <a:srgbClr val="262626"/>
                </a:solidFill>
                <a:latin typeface="Cambria"/>
                <a:ea typeface="Cambria"/>
                <a:cs typeface="Cambria"/>
                <a:sym typeface="Cambria"/>
              </a:rPr>
              <a:t>Occupation</a:t>
            </a:r>
            <a:endParaRPr sz="1800">
              <a:solidFill>
                <a:srgbClr val="262626"/>
              </a:solidFill>
              <a:latin typeface="Cambria"/>
              <a:ea typeface="Cambria"/>
              <a:cs typeface="Cambria"/>
              <a:sym typeface="Cambria"/>
            </a:endParaRPr>
          </a:p>
        </p:txBody>
      </p:sp>
      <p:sp>
        <p:nvSpPr>
          <p:cNvPr id="323" name="Google Shape;323;p26"/>
          <p:cNvSpPr txBox="1"/>
          <p:nvPr/>
        </p:nvSpPr>
        <p:spPr>
          <a:xfrm>
            <a:off x="848374" y="3516434"/>
            <a:ext cx="1992444" cy="1212640"/>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tr-TR" sz="1400">
                <a:solidFill>
                  <a:srgbClr val="7F7F7F"/>
                </a:solidFill>
                <a:latin typeface="Cambria"/>
                <a:ea typeface="Cambria"/>
                <a:cs typeface="Cambria"/>
                <a:sym typeface="Cambria"/>
              </a:rPr>
              <a:t>Sometimes it's easier to go old school, our copywriters prefer a good ball.</a:t>
            </a:r>
            <a:endParaRPr sz="1400">
              <a:solidFill>
                <a:srgbClr val="7F7F7F"/>
              </a:solidFill>
              <a:latin typeface="Cambria"/>
              <a:ea typeface="Cambria"/>
              <a:cs typeface="Cambria"/>
              <a:sym typeface="Cambria"/>
            </a:endParaRPr>
          </a:p>
        </p:txBody>
      </p:sp>
      <p:sp>
        <p:nvSpPr>
          <p:cNvPr id="324" name="Google Shape;324;p26"/>
          <p:cNvSpPr txBox="1"/>
          <p:nvPr/>
        </p:nvSpPr>
        <p:spPr>
          <a:xfrm>
            <a:off x="848374" y="5153898"/>
            <a:ext cx="10468703" cy="830997"/>
          </a:xfrm>
          <a:prstGeom prst="rect">
            <a:avLst/>
          </a:prstGeom>
          <a:noFill/>
          <a:ln>
            <a:noFill/>
          </a:ln>
        </p:spPr>
        <p:txBody>
          <a:bodyPr anchorCtr="0" anchor="t" bIns="45700" lIns="91425" spcFirstLastPara="1" rIns="91425" wrap="square" tIns="45700">
            <a:noAutofit/>
          </a:bodyPr>
          <a:lstStyle/>
          <a:p>
            <a:pPr indent="288000" lvl="0" marL="0" marR="0" rtl="0" algn="just">
              <a:lnSpc>
                <a:spcPct val="150000"/>
              </a:lnSpc>
              <a:spcBef>
                <a:spcPts val="0"/>
              </a:spcBef>
              <a:spcAft>
                <a:spcPts val="0"/>
              </a:spcAft>
              <a:buNone/>
            </a:pPr>
            <a:r>
              <a:rPr lang="tr-TR" sz="1600">
                <a:solidFill>
                  <a:srgbClr val="595959"/>
                </a:solidFill>
                <a:latin typeface="Cambria"/>
                <a:ea typeface="Cambria"/>
                <a:cs typeface="Cambria"/>
                <a:sym typeface="Cambria"/>
              </a:rPr>
              <a:t> Your audience relate and absorb information on different sensory levels. We know visual stories are amplified with the right words. Sometimes it's easier to go old school, our copywriters prefer a good ball.</a:t>
            </a:r>
            <a:endParaRPr sz="1600">
              <a:solidFill>
                <a:srgbClr val="595959"/>
              </a:solidFill>
              <a:latin typeface="Cambria"/>
              <a:ea typeface="Cambria"/>
              <a:cs typeface="Cambria"/>
              <a:sym typeface="Cambria"/>
            </a:endParaRPr>
          </a:p>
        </p:txBody>
      </p:sp>
      <p:pic>
        <p:nvPicPr>
          <p:cNvPr id="325" name="Google Shape;325;p26"/>
          <p:cNvPicPr preferRelativeResize="0"/>
          <p:nvPr/>
        </p:nvPicPr>
        <p:blipFill rotWithShape="1">
          <a:blip r:embed="rId4">
            <a:alphaModFix/>
          </a:blip>
          <a:srcRect b="0" l="0" r="0" t="0"/>
          <a:stretch/>
        </p:blipFill>
        <p:spPr>
          <a:xfrm>
            <a:off x="4168615" y="1924182"/>
            <a:ext cx="3780477" cy="2343896"/>
          </a:xfrm>
          <a:prstGeom prst="rect">
            <a:avLst/>
          </a:prstGeom>
          <a:noFill/>
          <a:ln>
            <a:noFill/>
          </a:ln>
        </p:spPr>
      </p:pic>
      <p:sp>
        <p:nvSpPr>
          <p:cNvPr id="326" name="Google Shape;326;p26"/>
          <p:cNvSpPr txBox="1"/>
          <p:nvPr/>
        </p:nvSpPr>
        <p:spPr>
          <a:xfrm>
            <a:off x="1003912" y="695760"/>
            <a:ext cx="238405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Powerpoint</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1000"/>
                                        <p:tgtEl>
                                          <p:spTgt spid="30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1000"/>
                                        <p:tgtEl>
                                          <p:spTgt spid="325"/>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1000"/>
                                        <p:tgtEl>
                                          <p:spTgt spid="31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1000"/>
                                        <p:tgtEl>
                                          <p:spTgt spid="31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1000"/>
                                        <p:tgtEl>
                                          <p:spTgt spid="32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1000"/>
                                        <p:tgtEl>
                                          <p:spTgt spid="32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1000"/>
                                        <p:tgtEl>
                                          <p:spTgt spid="31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1000"/>
                                        <p:tgtEl>
                                          <p:spTgt spid="31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1000"/>
                                        <p:tgtEl>
                                          <p:spTgt spid="32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1000"/>
                                        <p:tgtEl>
                                          <p:spTgt spid="321"/>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500"/>
                                        <p:tgtEl>
                                          <p:spTgt spid="314"/>
                                        </p:tgtEl>
                                        <p:attrNameLst>
                                          <p:attrName>ppt_w</p:attrName>
                                        </p:attrNameLst>
                                      </p:cBhvr>
                                      <p:tavLst>
                                        <p:tav fmla="" tm="0">
                                          <p:val>
                                            <p:strVal val="0"/>
                                          </p:val>
                                        </p:tav>
                                        <p:tav fmla="" tm="100000">
                                          <p:val>
                                            <p:strVal val="#ppt_w"/>
                                          </p:val>
                                        </p:tav>
                                      </p:tavLst>
                                    </p:anim>
                                    <p:anim calcmode="lin" valueType="num">
                                      <p:cBhvr additive="base">
                                        <p:cTn dur="500"/>
                                        <p:tgtEl>
                                          <p:spTgt spid="31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ppt_w</p:attrName>
                                        </p:attrNameLst>
                                      </p:cBhvr>
                                      <p:tavLst>
                                        <p:tav fmla="" tm="0">
                                          <p:val>
                                            <p:strVal val="0"/>
                                          </p:val>
                                        </p:tav>
                                        <p:tav fmla="" tm="100000">
                                          <p:val>
                                            <p:strVal val="#ppt_w"/>
                                          </p:val>
                                        </p:tav>
                                      </p:tavLst>
                                    </p:anim>
                                    <p:anim calcmode="lin" valueType="num">
                                      <p:cBhvr additive="base">
                                        <p:cTn dur="500"/>
                                        <p:tgtEl>
                                          <p:spTgt spid="31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500"/>
                                        <p:tgtEl>
                                          <p:spTgt spid="315"/>
                                        </p:tgtEl>
                                        <p:attrNameLst>
                                          <p:attrName>ppt_w</p:attrName>
                                        </p:attrNameLst>
                                      </p:cBhvr>
                                      <p:tavLst>
                                        <p:tav fmla="" tm="0">
                                          <p:val>
                                            <p:strVal val="0"/>
                                          </p:val>
                                        </p:tav>
                                        <p:tav fmla="" tm="100000">
                                          <p:val>
                                            <p:strVal val="#ppt_w"/>
                                          </p:val>
                                        </p:tav>
                                      </p:tavLst>
                                    </p:anim>
                                    <p:anim calcmode="lin" valueType="num">
                                      <p:cBhvr additive="base">
                                        <p:cTn dur="500"/>
                                        <p:tgtEl>
                                          <p:spTgt spid="31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500"/>
                                        <p:tgtEl>
                                          <p:spTgt spid="313"/>
                                        </p:tgtEl>
                                        <p:attrNameLst>
                                          <p:attrName>ppt_w</p:attrName>
                                        </p:attrNameLst>
                                      </p:cBhvr>
                                      <p:tavLst>
                                        <p:tav fmla="" tm="0">
                                          <p:val>
                                            <p:strVal val="0"/>
                                          </p:val>
                                        </p:tav>
                                        <p:tav fmla="" tm="100000">
                                          <p:val>
                                            <p:strVal val="#ppt_w"/>
                                          </p:val>
                                        </p:tav>
                                      </p:tavLst>
                                    </p:anim>
                                    <p:anim calcmode="lin" valueType="num">
                                      <p:cBhvr additive="base">
                                        <p:cTn dur="500"/>
                                        <p:tgtEl>
                                          <p:spTgt spid="31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500"/>
                                        <p:tgtEl>
                                          <p:spTgt spid="309"/>
                                        </p:tgtEl>
                                        <p:attrNameLst>
                                          <p:attrName>ppt_w</p:attrName>
                                        </p:attrNameLst>
                                      </p:cBhvr>
                                      <p:tavLst>
                                        <p:tav fmla="" tm="0">
                                          <p:val>
                                            <p:strVal val="0"/>
                                          </p:val>
                                        </p:tav>
                                        <p:tav fmla="" tm="100000">
                                          <p:val>
                                            <p:strVal val="#ppt_w"/>
                                          </p:val>
                                        </p:tav>
                                      </p:tavLst>
                                    </p:anim>
                                    <p:anim calcmode="lin" valueType="num">
                                      <p:cBhvr additive="base">
                                        <p:cTn dur="500"/>
                                        <p:tgtEl>
                                          <p:spTgt spid="30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ppt_w</p:attrName>
                                        </p:attrNameLst>
                                      </p:cBhvr>
                                      <p:tavLst>
                                        <p:tav fmla="" tm="0">
                                          <p:val>
                                            <p:strVal val="0"/>
                                          </p:val>
                                        </p:tav>
                                        <p:tav fmla="" tm="100000">
                                          <p:val>
                                            <p:strVal val="#ppt_w"/>
                                          </p:val>
                                        </p:tav>
                                      </p:tavLst>
                                    </p:anim>
                                    <p:anim calcmode="lin" valueType="num">
                                      <p:cBhvr additive="base">
                                        <p:cTn dur="500"/>
                                        <p:tgtEl>
                                          <p:spTgt spid="3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500"/>
                                        <p:tgtEl>
                                          <p:spTgt spid="311"/>
                                        </p:tgtEl>
                                        <p:attrNameLst>
                                          <p:attrName>ppt_w</p:attrName>
                                        </p:attrNameLst>
                                      </p:cBhvr>
                                      <p:tavLst>
                                        <p:tav fmla="" tm="0">
                                          <p:val>
                                            <p:strVal val="0"/>
                                          </p:val>
                                        </p:tav>
                                        <p:tav fmla="" tm="100000">
                                          <p:val>
                                            <p:strVal val="#ppt_w"/>
                                          </p:val>
                                        </p:tav>
                                      </p:tavLst>
                                    </p:anim>
                                    <p:anim calcmode="lin" valueType="num">
                                      <p:cBhvr additive="base">
                                        <p:cTn dur="500"/>
                                        <p:tgtEl>
                                          <p:spTgt spid="31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ppt_w</p:attrName>
                                        </p:attrNameLst>
                                      </p:cBhvr>
                                      <p:tavLst>
                                        <p:tav fmla="" tm="0">
                                          <p:val>
                                            <p:strVal val="0"/>
                                          </p:val>
                                        </p:tav>
                                        <p:tav fmla="" tm="100000">
                                          <p:val>
                                            <p:strVal val="#ppt_w"/>
                                          </p:val>
                                        </p:tav>
                                      </p:tavLst>
                                    </p:anim>
                                    <p:anim calcmode="lin" valueType="num">
                                      <p:cBhvr additive="base">
                                        <p:cTn dur="500"/>
                                        <p:tgtEl>
                                          <p:spTgt spid="310"/>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7"/>
          <p:cNvSpPr txBox="1"/>
          <p:nvPr/>
        </p:nvSpPr>
        <p:spPr>
          <a:xfrm>
            <a:off x="4403656" y="1042319"/>
            <a:ext cx="3314210" cy="105259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7F7F7F"/>
                </a:solidFill>
                <a:latin typeface="Cambria"/>
                <a:ea typeface="Cambria"/>
                <a:cs typeface="Cambria"/>
                <a:sym typeface="Cambria"/>
              </a:rPr>
              <a:t>The user can demonstrate on a projector or computer, or print the presentation and make it into a film to be used in a wider field. Using PowerPoint</a:t>
            </a:r>
            <a:endParaRPr sz="1200">
              <a:solidFill>
                <a:srgbClr val="7F7F7F"/>
              </a:solidFill>
              <a:latin typeface="Cambria"/>
              <a:ea typeface="Cambria"/>
              <a:cs typeface="Cambria"/>
              <a:sym typeface="Cambria"/>
            </a:endParaRPr>
          </a:p>
        </p:txBody>
      </p:sp>
      <p:sp>
        <p:nvSpPr>
          <p:cNvPr id="333" name="Google Shape;333;p27"/>
          <p:cNvSpPr txBox="1"/>
          <p:nvPr/>
        </p:nvSpPr>
        <p:spPr>
          <a:xfrm>
            <a:off x="7806231" y="2628897"/>
            <a:ext cx="3314210" cy="81253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7F7F7F"/>
                </a:solidFill>
                <a:latin typeface="Cambria"/>
                <a:ea typeface="Cambria"/>
                <a:cs typeface="Cambria"/>
                <a:sym typeface="Cambria"/>
              </a:rPr>
              <a:t>Your audience relate and absorb information on different sensory levels. We know visual stories are amplified with the right words. Sometimes</a:t>
            </a:r>
            <a:endParaRPr sz="1200">
              <a:solidFill>
                <a:srgbClr val="7F7F7F"/>
              </a:solidFill>
              <a:latin typeface="Cambria"/>
              <a:ea typeface="Cambria"/>
              <a:cs typeface="Cambria"/>
              <a:sym typeface="Cambria"/>
            </a:endParaRPr>
          </a:p>
        </p:txBody>
      </p:sp>
      <p:sp>
        <p:nvSpPr>
          <p:cNvPr id="334" name="Google Shape;334;p27"/>
          <p:cNvSpPr txBox="1"/>
          <p:nvPr/>
        </p:nvSpPr>
        <p:spPr>
          <a:xfrm>
            <a:off x="7820251" y="3805512"/>
            <a:ext cx="3314210" cy="105259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7F7F7F"/>
                </a:solidFill>
                <a:latin typeface="Cambria"/>
                <a:ea typeface="Cambria"/>
                <a:cs typeface="Cambria"/>
                <a:sym typeface="Cambria"/>
              </a:rPr>
              <a:t>The user can demonstrate on a projector or computer, or print the presentation and make it into a film to be used in a wider field. Using PowerPoint</a:t>
            </a:r>
            <a:endParaRPr sz="1200">
              <a:solidFill>
                <a:srgbClr val="7F7F7F"/>
              </a:solidFill>
              <a:latin typeface="Cambria"/>
              <a:ea typeface="Cambria"/>
              <a:cs typeface="Cambria"/>
              <a:sym typeface="Cambria"/>
            </a:endParaRPr>
          </a:p>
        </p:txBody>
      </p:sp>
      <p:sp>
        <p:nvSpPr>
          <p:cNvPr id="335" name="Google Shape;335;p27"/>
          <p:cNvSpPr txBox="1"/>
          <p:nvPr/>
        </p:nvSpPr>
        <p:spPr>
          <a:xfrm>
            <a:off x="4403656" y="5397407"/>
            <a:ext cx="3314210" cy="129266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7F7F7F"/>
                </a:solidFill>
                <a:latin typeface="Cambria"/>
                <a:ea typeface="Cambria"/>
                <a:cs typeface="Cambria"/>
                <a:sym typeface="Cambria"/>
              </a:rPr>
              <a:t>Your audience relate and absorb information on different sensory levels. We know visual stories are amplified with the right words. Sometimes it's easier to go old school, our copywriters prefer a good ball.</a:t>
            </a:r>
            <a:endParaRPr sz="1200">
              <a:solidFill>
                <a:srgbClr val="7F7F7F"/>
              </a:solidFill>
              <a:latin typeface="Cambria"/>
              <a:ea typeface="Cambria"/>
              <a:cs typeface="Cambria"/>
              <a:sym typeface="Cambria"/>
            </a:endParaRPr>
          </a:p>
        </p:txBody>
      </p:sp>
      <p:sp>
        <p:nvSpPr>
          <p:cNvPr id="336" name="Google Shape;336;p27"/>
          <p:cNvSpPr txBox="1"/>
          <p:nvPr/>
        </p:nvSpPr>
        <p:spPr>
          <a:xfrm>
            <a:off x="975943" y="2628897"/>
            <a:ext cx="3314210" cy="81253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7F7F7F"/>
                </a:solidFill>
                <a:latin typeface="Cambria"/>
                <a:ea typeface="Cambria"/>
                <a:cs typeface="Cambria"/>
                <a:sym typeface="Cambria"/>
              </a:rPr>
              <a:t>Enter the comprehensive description of the above chart here, enter the comprehensive description </a:t>
            </a:r>
            <a:endParaRPr sz="1200">
              <a:solidFill>
                <a:srgbClr val="7F7F7F"/>
              </a:solidFill>
              <a:latin typeface="Cambria"/>
              <a:ea typeface="Cambria"/>
              <a:cs typeface="Cambria"/>
              <a:sym typeface="Cambria"/>
            </a:endParaRPr>
          </a:p>
        </p:txBody>
      </p:sp>
      <p:sp>
        <p:nvSpPr>
          <p:cNvPr id="337" name="Google Shape;337;p27"/>
          <p:cNvSpPr txBox="1"/>
          <p:nvPr/>
        </p:nvSpPr>
        <p:spPr>
          <a:xfrm>
            <a:off x="975943" y="3709133"/>
            <a:ext cx="3314210" cy="126765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7F7F7F"/>
                </a:solidFill>
                <a:latin typeface="Cambria"/>
                <a:ea typeface="Cambria"/>
                <a:cs typeface="Cambria"/>
                <a:sym typeface="Cambria"/>
              </a:rPr>
              <a:t>The user can make a presentation on a projector or computer, or print out the presentation to make a film. The user can make a presentation on a projector or computer, and can also make a presentation. You can</a:t>
            </a:r>
            <a:endParaRPr sz="1200">
              <a:solidFill>
                <a:srgbClr val="7F7F7F"/>
              </a:solidFill>
              <a:latin typeface="Cambria"/>
              <a:ea typeface="Cambria"/>
              <a:cs typeface="Cambria"/>
              <a:sym typeface="Cambria"/>
            </a:endParaRPr>
          </a:p>
        </p:txBody>
      </p:sp>
      <p:sp>
        <p:nvSpPr>
          <p:cNvPr id="338" name="Google Shape;338;p27"/>
          <p:cNvSpPr/>
          <p:nvPr/>
        </p:nvSpPr>
        <p:spPr>
          <a:xfrm>
            <a:off x="5444468" y="1915762"/>
            <a:ext cx="1232587" cy="1095512"/>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339" name="Google Shape;339;p27"/>
          <p:cNvSpPr/>
          <p:nvPr/>
        </p:nvSpPr>
        <p:spPr>
          <a:xfrm>
            <a:off x="6434504" y="2457351"/>
            <a:ext cx="1232587" cy="1095512"/>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340" name="Google Shape;340;p27"/>
          <p:cNvSpPr/>
          <p:nvPr/>
        </p:nvSpPr>
        <p:spPr>
          <a:xfrm>
            <a:off x="4455499" y="2457351"/>
            <a:ext cx="1232587" cy="1095512"/>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341" name="Google Shape;341;p27"/>
          <p:cNvSpPr/>
          <p:nvPr/>
        </p:nvSpPr>
        <p:spPr>
          <a:xfrm>
            <a:off x="6829385" y="2783280"/>
            <a:ext cx="442824" cy="443654"/>
          </a:xfrm>
          <a:custGeom>
            <a:rect b="b" l="l" r="r" t="t"/>
            <a:pathLst>
              <a:path extrusionOk="0" h="226" w="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342" name="Google Shape;342;p27"/>
          <p:cNvSpPr/>
          <p:nvPr/>
        </p:nvSpPr>
        <p:spPr>
          <a:xfrm>
            <a:off x="4848306" y="2816036"/>
            <a:ext cx="446972" cy="378142"/>
          </a:xfrm>
          <a:custGeom>
            <a:rect b="b" l="l" r="r" t="t"/>
            <a:pathLst>
              <a:path extrusionOk="0" h="193" w="228">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343" name="Google Shape;343;p27"/>
          <p:cNvSpPr/>
          <p:nvPr/>
        </p:nvSpPr>
        <p:spPr>
          <a:xfrm>
            <a:off x="5836447" y="2252058"/>
            <a:ext cx="448628" cy="422920"/>
          </a:xfrm>
          <a:custGeom>
            <a:rect b="b" l="l" r="r" t="t"/>
            <a:pathLst>
              <a:path extrusionOk="0" h="213" w="226">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344" name="Google Shape;344;p27"/>
          <p:cNvSpPr/>
          <p:nvPr/>
        </p:nvSpPr>
        <p:spPr>
          <a:xfrm>
            <a:off x="6434504" y="3581352"/>
            <a:ext cx="1232587" cy="1095512"/>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345" name="Google Shape;345;p27"/>
          <p:cNvSpPr/>
          <p:nvPr/>
        </p:nvSpPr>
        <p:spPr>
          <a:xfrm>
            <a:off x="5444468" y="4132891"/>
            <a:ext cx="1232587" cy="1095512"/>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346" name="Google Shape;346;p27"/>
          <p:cNvSpPr/>
          <p:nvPr/>
        </p:nvSpPr>
        <p:spPr>
          <a:xfrm>
            <a:off x="4455499" y="3581352"/>
            <a:ext cx="1232587" cy="1095512"/>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347" name="Google Shape;347;p27"/>
          <p:cNvSpPr/>
          <p:nvPr/>
        </p:nvSpPr>
        <p:spPr>
          <a:xfrm>
            <a:off x="6830215" y="3907697"/>
            <a:ext cx="441164" cy="442822"/>
          </a:xfrm>
          <a:custGeom>
            <a:rect b="b" l="l" r="r" t="t"/>
            <a:pathLst>
              <a:path extrusionOk="0" h="226" w="225">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348" name="Google Shape;348;p27"/>
          <p:cNvSpPr/>
          <p:nvPr/>
        </p:nvSpPr>
        <p:spPr>
          <a:xfrm>
            <a:off x="5861740" y="4503186"/>
            <a:ext cx="398042" cy="354922"/>
          </a:xfrm>
          <a:custGeom>
            <a:rect b="b" l="l" r="r" t="t"/>
            <a:pathLst>
              <a:path extrusionOk="0" h="181" w="203">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349" name="Google Shape;349;p27"/>
          <p:cNvSpPr/>
          <p:nvPr/>
        </p:nvSpPr>
        <p:spPr>
          <a:xfrm>
            <a:off x="4851210" y="3976110"/>
            <a:ext cx="441164" cy="305996"/>
          </a:xfrm>
          <a:custGeom>
            <a:rect b="b" l="l" r="r" t="t"/>
            <a:pathLst>
              <a:path extrusionOk="0" h="156" w="225">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350" name="Google Shape;350;p27"/>
          <p:cNvSpPr txBox="1"/>
          <p:nvPr/>
        </p:nvSpPr>
        <p:spPr>
          <a:xfrm>
            <a:off x="1003912" y="695760"/>
            <a:ext cx="238405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Powerpoint</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1500"/>
                                        <p:tgtEl>
                                          <p:spTgt spid="34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1500"/>
                                        <p:tgtEl>
                                          <p:spTgt spid="33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1500"/>
                                        <p:tgtEl>
                                          <p:spTgt spid="33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1500"/>
                                        <p:tgtEl>
                                          <p:spTgt spid="34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1500"/>
                                        <p:tgtEl>
                                          <p:spTgt spid="34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1500"/>
                                        <p:tgtEl>
                                          <p:spTgt spid="34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00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par>
                                <p:cTn fill="hold" nodeType="withEffect" presetClass="entr" presetID="10" presetSubtype="0">
                                  <p:stCondLst>
                                    <p:cond delay="100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par>
                                <p:cTn fill="hold" nodeType="withEffect" presetClass="entr" presetID="10" presetSubtype="0">
                                  <p:stCondLst>
                                    <p:cond delay="100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100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100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par>
                                <p:cTn fill="hold" nodeType="withEffect" presetClass="entr" presetID="10" presetSubtype="0">
                                  <p:stCondLst>
                                    <p:cond delay="100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par>
                          <p:cTn fill="hold">
                            <p:stCondLst>
                              <p:cond delay="1500"/>
                            </p:stCondLst>
                            <p:childTnLst>
                              <p:par>
                                <p:cTn fill="hold" nodeType="afterEffect" presetClass="entr" presetID="2" presetSubtype="1">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1000"/>
                                        <p:tgtEl>
                                          <p:spTgt spid="3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1000"/>
                                        <p:tgtEl>
                                          <p:spTgt spid="33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1000"/>
                                        <p:tgtEl>
                                          <p:spTgt spid="33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1000"/>
                                        <p:tgtEl>
                                          <p:spTgt spid="3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1000"/>
                                        <p:tgtEl>
                                          <p:spTgt spid="33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1000"/>
                                        <p:tgtEl>
                                          <p:spTgt spid="33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8"/>
          <p:cNvSpPr/>
          <p:nvPr/>
        </p:nvSpPr>
        <p:spPr>
          <a:xfrm rot="2700000">
            <a:off x="2501184" y="4071165"/>
            <a:ext cx="370728" cy="370728"/>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357" name="Google Shape;357;p28"/>
          <p:cNvSpPr/>
          <p:nvPr/>
        </p:nvSpPr>
        <p:spPr>
          <a:xfrm rot="2700000">
            <a:off x="3172717" y="4027954"/>
            <a:ext cx="181545" cy="181545"/>
          </a:xfrm>
          <a:prstGeom prst="rect">
            <a:avLst/>
          </a:prstGeom>
          <a:solidFill>
            <a:srgbClr val="C0000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358" name="Google Shape;358;p28"/>
          <p:cNvSpPr txBox="1"/>
          <p:nvPr/>
        </p:nvSpPr>
        <p:spPr>
          <a:xfrm>
            <a:off x="2536648" y="2809046"/>
            <a:ext cx="1963492"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600">
                <a:solidFill>
                  <a:srgbClr val="444444"/>
                </a:solidFill>
                <a:latin typeface="Cambria"/>
                <a:ea typeface="Cambria"/>
                <a:cs typeface="Cambria"/>
                <a:sym typeface="Cambria"/>
              </a:rPr>
              <a:t>PART</a:t>
            </a:r>
            <a:endParaRPr/>
          </a:p>
          <a:p>
            <a:pPr indent="0" lvl="0" marL="0" marR="0" rtl="0" algn="ctr">
              <a:spcBef>
                <a:spcPts val="0"/>
              </a:spcBef>
              <a:spcAft>
                <a:spcPts val="0"/>
              </a:spcAft>
              <a:buNone/>
            </a:pPr>
            <a:r>
              <a:rPr b="1" lang="tr-TR" sz="3600">
                <a:solidFill>
                  <a:srgbClr val="444444"/>
                </a:solidFill>
                <a:latin typeface="Cambria"/>
                <a:ea typeface="Cambria"/>
                <a:cs typeface="Cambria"/>
                <a:sym typeface="Cambria"/>
              </a:rPr>
              <a:t>02</a:t>
            </a:r>
            <a:endParaRPr b="1" sz="3600">
              <a:solidFill>
                <a:srgbClr val="444444"/>
              </a:solidFill>
              <a:latin typeface="Cambria"/>
              <a:ea typeface="Cambria"/>
              <a:cs typeface="Cambria"/>
              <a:sym typeface="Cambria"/>
            </a:endParaRPr>
          </a:p>
        </p:txBody>
      </p:sp>
      <p:sp>
        <p:nvSpPr>
          <p:cNvPr id="359" name="Google Shape;359;p28"/>
          <p:cNvSpPr txBox="1"/>
          <p:nvPr/>
        </p:nvSpPr>
        <p:spPr>
          <a:xfrm>
            <a:off x="4769794" y="2827294"/>
            <a:ext cx="244227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595959"/>
                </a:solidFill>
                <a:latin typeface="Cambria"/>
                <a:ea typeface="Cambria"/>
                <a:cs typeface="Cambria"/>
                <a:sym typeface="Cambria"/>
              </a:rPr>
              <a:t>Web Design</a:t>
            </a:r>
            <a:endParaRPr b="1" sz="3200">
              <a:solidFill>
                <a:srgbClr val="595959"/>
              </a:solidFill>
              <a:latin typeface="Cambria"/>
              <a:ea typeface="Cambria"/>
              <a:cs typeface="Cambria"/>
              <a:sym typeface="Cambria"/>
            </a:endParaRPr>
          </a:p>
        </p:txBody>
      </p:sp>
      <p:grpSp>
        <p:nvGrpSpPr>
          <p:cNvPr id="360" name="Google Shape;360;p28"/>
          <p:cNvGrpSpPr/>
          <p:nvPr/>
        </p:nvGrpSpPr>
        <p:grpSpPr>
          <a:xfrm>
            <a:off x="548640" y="2563318"/>
            <a:ext cx="5897129" cy="109452"/>
            <a:chOff x="548640" y="2563318"/>
            <a:chExt cx="5897129" cy="109452"/>
          </a:xfrm>
        </p:grpSpPr>
        <p:cxnSp>
          <p:nvCxnSpPr>
            <p:cNvPr id="361" name="Google Shape;361;p28"/>
            <p:cNvCxnSpPr/>
            <p:nvPr/>
          </p:nvCxnSpPr>
          <p:spPr>
            <a:xfrm>
              <a:off x="548640" y="2672770"/>
              <a:ext cx="5882139" cy="0"/>
            </a:xfrm>
            <a:prstGeom prst="straightConnector1">
              <a:avLst/>
            </a:prstGeom>
            <a:noFill/>
            <a:ln cap="flat" cmpd="sng" w="38100">
              <a:solidFill>
                <a:srgbClr val="BFBFBF"/>
              </a:solidFill>
              <a:prstDash val="solid"/>
              <a:miter lim="800000"/>
              <a:headEnd len="sm" w="sm" type="none"/>
              <a:tailEnd len="sm" w="sm" type="none"/>
            </a:ln>
          </p:spPr>
        </p:cxnSp>
        <p:sp>
          <p:nvSpPr>
            <p:cNvPr id="362" name="Google Shape;362;p28"/>
            <p:cNvSpPr/>
            <p:nvPr/>
          </p:nvSpPr>
          <p:spPr>
            <a:xfrm>
              <a:off x="5156615" y="2563318"/>
              <a:ext cx="1289154" cy="109452"/>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grpSp>
      <p:grpSp>
        <p:nvGrpSpPr>
          <p:cNvPr id="363" name="Google Shape;363;p28"/>
          <p:cNvGrpSpPr/>
          <p:nvPr/>
        </p:nvGrpSpPr>
        <p:grpSpPr>
          <a:xfrm>
            <a:off x="4756904" y="3647189"/>
            <a:ext cx="1660811" cy="1512389"/>
            <a:chOff x="5940680" y="3199847"/>
            <a:chExt cx="2677254" cy="1512389"/>
          </a:xfrm>
        </p:grpSpPr>
        <p:sp>
          <p:nvSpPr>
            <p:cNvPr id="364" name="Google Shape;364;p28"/>
            <p:cNvSpPr txBox="1"/>
            <p:nvPr/>
          </p:nvSpPr>
          <p:spPr>
            <a:xfrm>
              <a:off x="5940681" y="3199847"/>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595959"/>
                </a:buClr>
                <a:buSzPts val="980"/>
                <a:buFont typeface="Noto Sans Symbols"/>
                <a:buChar char="●"/>
              </a:pPr>
              <a:r>
                <a:rPr b="0" i="0" lang="tr-TR" sz="1400" u="none" cap="none" strike="noStrike">
                  <a:solidFill>
                    <a:srgbClr val="595959"/>
                  </a:solidFill>
                  <a:latin typeface="Cambria"/>
                  <a:ea typeface="Cambria"/>
                  <a:cs typeface="Cambria"/>
                  <a:sym typeface="Cambria"/>
                </a:rPr>
                <a:t>Skills</a:t>
              </a:r>
              <a:endParaRPr b="0" i="0" sz="1400" u="none" cap="none" strike="noStrike">
                <a:solidFill>
                  <a:srgbClr val="595959"/>
                </a:solidFill>
                <a:latin typeface="Cambria"/>
                <a:ea typeface="Cambria"/>
                <a:cs typeface="Cambria"/>
                <a:sym typeface="Cambria"/>
              </a:endParaRPr>
            </a:p>
          </p:txBody>
        </p:sp>
        <p:sp>
          <p:nvSpPr>
            <p:cNvPr id="365" name="Google Shape;365;p28"/>
            <p:cNvSpPr txBox="1"/>
            <p:nvPr/>
          </p:nvSpPr>
          <p:spPr>
            <a:xfrm>
              <a:off x="5940680" y="3633767"/>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595959"/>
                </a:buClr>
                <a:buSzPts val="980"/>
                <a:buFont typeface="Noto Sans Symbols"/>
                <a:buChar char="●"/>
              </a:pPr>
              <a:r>
                <a:rPr b="0" i="0" lang="tr-TR" sz="1400" u="none" cap="none" strike="noStrike">
                  <a:solidFill>
                    <a:srgbClr val="595959"/>
                  </a:solidFill>
                  <a:latin typeface="Cambria"/>
                  <a:ea typeface="Cambria"/>
                  <a:cs typeface="Cambria"/>
                  <a:sym typeface="Cambria"/>
                </a:rPr>
                <a:t>Signature</a:t>
              </a:r>
              <a:endParaRPr b="0" i="0" sz="1400" u="none" cap="none" strike="noStrike">
                <a:solidFill>
                  <a:srgbClr val="595959"/>
                </a:solidFill>
                <a:latin typeface="Cambria"/>
                <a:ea typeface="Cambria"/>
                <a:cs typeface="Cambria"/>
                <a:sym typeface="Cambria"/>
              </a:endParaRPr>
            </a:p>
          </p:txBody>
        </p:sp>
        <p:sp>
          <p:nvSpPr>
            <p:cNvPr id="366" name="Google Shape;366;p28"/>
            <p:cNvSpPr txBox="1"/>
            <p:nvPr/>
          </p:nvSpPr>
          <p:spPr>
            <a:xfrm>
              <a:off x="5940681" y="4068287"/>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595959"/>
                </a:buClr>
                <a:buSzPts val="980"/>
                <a:buFont typeface="Noto Sans Symbols"/>
                <a:buChar char="●"/>
              </a:pPr>
              <a:r>
                <a:rPr b="0" i="0" lang="tr-TR" sz="1400" u="none" cap="none" strike="noStrike">
                  <a:solidFill>
                    <a:srgbClr val="595959"/>
                  </a:solidFill>
                  <a:latin typeface="Cambria"/>
                  <a:ea typeface="Cambria"/>
                  <a:cs typeface="Cambria"/>
                  <a:sym typeface="Cambria"/>
                </a:rPr>
                <a:t>Share</a:t>
              </a:r>
              <a:endParaRPr b="0" i="0" sz="1400" u="none" cap="none" strike="noStrike">
                <a:solidFill>
                  <a:srgbClr val="595959"/>
                </a:solidFill>
                <a:latin typeface="Cambria"/>
                <a:ea typeface="Cambria"/>
                <a:cs typeface="Cambria"/>
                <a:sym typeface="Cambria"/>
              </a:endParaRPr>
            </a:p>
          </p:txBody>
        </p:sp>
        <p:sp>
          <p:nvSpPr>
            <p:cNvPr id="367" name="Google Shape;367;p28"/>
            <p:cNvSpPr txBox="1"/>
            <p:nvPr/>
          </p:nvSpPr>
          <p:spPr>
            <a:xfrm>
              <a:off x="5940680" y="4496792"/>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595959"/>
                </a:buClr>
                <a:buSzPts val="980"/>
                <a:buFont typeface="Noto Sans Symbols"/>
                <a:buChar char="●"/>
              </a:pPr>
              <a:r>
                <a:rPr b="0" i="0" lang="tr-TR" sz="1400" u="none" cap="none" strike="noStrike">
                  <a:solidFill>
                    <a:srgbClr val="595959"/>
                  </a:solidFill>
                  <a:latin typeface="Cambria"/>
                  <a:ea typeface="Cambria"/>
                  <a:cs typeface="Cambria"/>
                  <a:sym typeface="Cambria"/>
                </a:rPr>
                <a:t>Split</a:t>
              </a:r>
              <a:endParaRPr b="0" i="0" sz="1400" u="none" cap="none" strike="noStrike">
                <a:solidFill>
                  <a:srgbClr val="595959"/>
                </a:solidFill>
                <a:latin typeface="Cambria"/>
                <a:ea typeface="Cambria"/>
                <a:cs typeface="Cambria"/>
                <a:sym typeface="Cambria"/>
              </a:endParaRPr>
            </a:p>
          </p:txBody>
        </p:sp>
      </p:grpSp>
      <p:grpSp>
        <p:nvGrpSpPr>
          <p:cNvPr id="368" name="Google Shape;368;p28"/>
          <p:cNvGrpSpPr/>
          <p:nvPr/>
        </p:nvGrpSpPr>
        <p:grpSpPr>
          <a:xfrm>
            <a:off x="6233730" y="3623397"/>
            <a:ext cx="1664224" cy="1078469"/>
            <a:chOff x="8211636" y="3204191"/>
            <a:chExt cx="2677254" cy="1078469"/>
          </a:xfrm>
        </p:grpSpPr>
        <p:sp>
          <p:nvSpPr>
            <p:cNvPr id="369" name="Google Shape;369;p28"/>
            <p:cNvSpPr txBox="1"/>
            <p:nvPr/>
          </p:nvSpPr>
          <p:spPr>
            <a:xfrm>
              <a:off x="8211636" y="3204191"/>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595959"/>
                </a:buClr>
                <a:buSzPts val="980"/>
                <a:buFont typeface="Noto Sans Symbols"/>
                <a:buChar char="●"/>
              </a:pPr>
              <a:r>
                <a:rPr b="0" i="0" lang="tr-TR" sz="1400" u="none" cap="none" strike="noStrike">
                  <a:solidFill>
                    <a:srgbClr val="595959"/>
                  </a:solidFill>
                  <a:latin typeface="Cambria"/>
                  <a:ea typeface="Cambria"/>
                  <a:cs typeface="Cambria"/>
                  <a:sym typeface="Cambria"/>
                </a:rPr>
                <a:t>Split</a:t>
              </a:r>
              <a:endParaRPr b="0" i="0" sz="1400" u="none" cap="none" strike="noStrike">
                <a:solidFill>
                  <a:srgbClr val="595959"/>
                </a:solidFill>
                <a:latin typeface="Cambria"/>
                <a:ea typeface="Cambria"/>
                <a:cs typeface="Cambria"/>
                <a:sym typeface="Cambria"/>
              </a:endParaRPr>
            </a:p>
          </p:txBody>
        </p:sp>
        <p:sp>
          <p:nvSpPr>
            <p:cNvPr id="370" name="Google Shape;370;p28"/>
            <p:cNvSpPr txBox="1"/>
            <p:nvPr/>
          </p:nvSpPr>
          <p:spPr>
            <a:xfrm>
              <a:off x="8211637" y="3638711"/>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595959"/>
                </a:buClr>
                <a:buSzPts val="980"/>
                <a:buFont typeface="Noto Sans Symbols"/>
                <a:buChar char="●"/>
              </a:pPr>
              <a:r>
                <a:rPr b="0" i="0" lang="tr-TR" sz="1400" u="none" cap="none" strike="noStrike">
                  <a:solidFill>
                    <a:srgbClr val="595959"/>
                  </a:solidFill>
                  <a:latin typeface="Cambria"/>
                  <a:ea typeface="Cambria"/>
                  <a:cs typeface="Cambria"/>
                  <a:sym typeface="Cambria"/>
                </a:rPr>
                <a:t>Share</a:t>
              </a:r>
              <a:endParaRPr b="0" i="0" sz="1400" u="none" cap="none" strike="noStrike">
                <a:solidFill>
                  <a:srgbClr val="595959"/>
                </a:solidFill>
                <a:latin typeface="Cambria"/>
                <a:ea typeface="Cambria"/>
                <a:cs typeface="Cambria"/>
                <a:sym typeface="Cambria"/>
              </a:endParaRPr>
            </a:p>
          </p:txBody>
        </p:sp>
        <p:sp>
          <p:nvSpPr>
            <p:cNvPr id="371" name="Google Shape;371;p28"/>
            <p:cNvSpPr txBox="1"/>
            <p:nvPr/>
          </p:nvSpPr>
          <p:spPr>
            <a:xfrm>
              <a:off x="8211636" y="4067216"/>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595959"/>
                </a:buClr>
                <a:buSzPts val="980"/>
                <a:buFont typeface="Noto Sans Symbols"/>
                <a:buChar char="●"/>
              </a:pPr>
              <a:r>
                <a:rPr b="0" i="0" lang="tr-TR" sz="1400" u="none" cap="none" strike="noStrike">
                  <a:solidFill>
                    <a:srgbClr val="595959"/>
                  </a:solidFill>
                  <a:latin typeface="Cambria"/>
                  <a:ea typeface="Cambria"/>
                  <a:cs typeface="Cambria"/>
                  <a:sym typeface="Cambria"/>
                </a:rPr>
                <a:t>Skills</a:t>
              </a:r>
              <a:endParaRPr b="0" i="0" sz="1400" u="none" cap="none" strike="noStrike">
                <a:solidFill>
                  <a:srgbClr val="595959"/>
                </a:solidFill>
                <a:latin typeface="Cambria"/>
                <a:ea typeface="Cambria"/>
                <a:cs typeface="Cambria"/>
                <a:sym typeface="Cambria"/>
              </a:endParaRPr>
            </a:p>
          </p:txBody>
        </p:sp>
      </p:grpSp>
      <p:pic>
        <p:nvPicPr>
          <p:cNvPr id="372" name="Google Shape;372;p28"/>
          <p:cNvPicPr preferRelativeResize="0"/>
          <p:nvPr/>
        </p:nvPicPr>
        <p:blipFill rotWithShape="1">
          <a:blip r:embed="rId3">
            <a:alphaModFix/>
          </a:blip>
          <a:srcRect b="0" l="0" r="0" t="0"/>
          <a:stretch/>
        </p:blipFill>
        <p:spPr>
          <a:xfrm>
            <a:off x="7077456" y="508000"/>
            <a:ext cx="4537065" cy="5854691"/>
          </a:xfrm>
          <a:custGeom>
            <a:rect b="b" l="l" r="r" t="t"/>
            <a:pathLst>
              <a:path extrusionOk="0" h="6872989" w="5401456">
                <a:moveTo>
                  <a:pt x="3396521" y="0"/>
                </a:moveTo>
                <a:lnTo>
                  <a:pt x="5401456" y="0"/>
                </a:lnTo>
                <a:lnTo>
                  <a:pt x="2169827" y="6872989"/>
                </a:lnTo>
                <a:lnTo>
                  <a:pt x="0" y="6872989"/>
                </a:lnTo>
                <a:close/>
              </a:path>
            </a:pathLst>
          </a:cu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par>
                                <p:cTn fill="hold" nodeType="withEffect" presetClass="entr" presetID="10" presetSubtype="0">
                                  <p:stCondLst>
                                    <p:cond delay="50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par>
                                <p:cTn fill="hold" nodeType="withEffect" presetClass="entr" presetID="10" presetSubtype="0">
                                  <p:stCondLst>
                                    <p:cond delay="125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par>
                                <p:cTn fill="hold" nodeType="withEffect" presetClass="entr" presetID="10" presetSubtype="0">
                                  <p:stCondLst>
                                    <p:cond delay="225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9"/>
          <p:cNvSpPr/>
          <p:nvPr/>
        </p:nvSpPr>
        <p:spPr>
          <a:xfrm>
            <a:off x="548640" y="3668971"/>
            <a:ext cx="11033760" cy="514490"/>
          </a:xfrm>
          <a:prstGeom prst="rightArrow">
            <a:avLst>
              <a:gd fmla="val 50000" name="adj1"/>
              <a:gd fmla="val 50000" name="adj2"/>
            </a:avLst>
          </a:prstGeom>
          <a:solidFill>
            <a:srgbClr val="3F3F3F">
              <a:alpha val="40000"/>
            </a:srgbClr>
          </a:solidFill>
          <a:ln>
            <a:noFill/>
          </a:ln>
        </p:spPr>
        <p:txBody>
          <a:bodyPr anchorCtr="0" anchor="ctr" bIns="126000" lIns="0" spcFirstLastPara="1" rIns="0" wrap="square" tIns="45700">
            <a:noAutofit/>
          </a:bodyPr>
          <a:lstStyle/>
          <a:p>
            <a:pPr indent="0" lvl="0" marL="0" marR="0" rtl="0" algn="ctr">
              <a:spcBef>
                <a:spcPts val="0"/>
              </a:spcBef>
              <a:spcAft>
                <a:spcPts val="0"/>
              </a:spcAft>
              <a:buNone/>
            </a:pPr>
            <a:r>
              <a:t/>
            </a:r>
            <a:endParaRPr sz="1200">
              <a:solidFill>
                <a:srgbClr val="3F7EE5"/>
              </a:solidFill>
              <a:latin typeface="Cambria"/>
              <a:ea typeface="Cambria"/>
              <a:cs typeface="Cambria"/>
              <a:sym typeface="Cambria"/>
            </a:endParaRPr>
          </a:p>
        </p:txBody>
      </p:sp>
      <p:sp>
        <p:nvSpPr>
          <p:cNvPr id="379" name="Google Shape;379;p29"/>
          <p:cNvSpPr/>
          <p:nvPr/>
        </p:nvSpPr>
        <p:spPr>
          <a:xfrm flipH="1">
            <a:off x="-32385" y="3795247"/>
            <a:ext cx="581025" cy="261938"/>
          </a:xfrm>
          <a:custGeom>
            <a:rect b="b" l="l" r="r" t="t"/>
            <a:pathLst>
              <a:path extrusionOk="0" h="70" w="155">
                <a:moveTo>
                  <a:pt x="11" y="56"/>
                </a:moveTo>
                <a:cubicBezTo>
                  <a:pt x="15" y="57"/>
                  <a:pt x="15" y="57"/>
                  <a:pt x="15" y="57"/>
                </a:cubicBezTo>
                <a:cubicBezTo>
                  <a:pt x="15" y="57"/>
                  <a:pt x="15" y="57"/>
                  <a:pt x="15" y="57"/>
                </a:cubicBezTo>
                <a:cubicBezTo>
                  <a:pt x="15" y="64"/>
                  <a:pt x="20" y="70"/>
                  <a:pt x="27" y="70"/>
                </a:cubicBezTo>
                <a:cubicBezTo>
                  <a:pt x="35" y="70"/>
                  <a:pt x="40" y="64"/>
                  <a:pt x="40" y="57"/>
                </a:cubicBezTo>
                <a:cubicBezTo>
                  <a:pt x="40" y="57"/>
                  <a:pt x="40" y="57"/>
                  <a:pt x="40" y="57"/>
                </a:cubicBezTo>
                <a:cubicBezTo>
                  <a:pt x="104" y="57"/>
                  <a:pt x="104" y="57"/>
                  <a:pt x="104" y="57"/>
                </a:cubicBezTo>
                <a:cubicBezTo>
                  <a:pt x="104" y="57"/>
                  <a:pt x="104" y="57"/>
                  <a:pt x="104" y="57"/>
                </a:cubicBezTo>
                <a:cubicBezTo>
                  <a:pt x="104" y="64"/>
                  <a:pt x="110" y="70"/>
                  <a:pt x="117" y="70"/>
                </a:cubicBezTo>
                <a:cubicBezTo>
                  <a:pt x="124" y="70"/>
                  <a:pt x="130" y="64"/>
                  <a:pt x="130" y="57"/>
                </a:cubicBezTo>
                <a:cubicBezTo>
                  <a:pt x="130" y="57"/>
                  <a:pt x="130" y="57"/>
                  <a:pt x="130" y="57"/>
                </a:cubicBezTo>
                <a:cubicBezTo>
                  <a:pt x="134" y="57"/>
                  <a:pt x="134" y="57"/>
                  <a:pt x="134" y="57"/>
                </a:cubicBezTo>
                <a:cubicBezTo>
                  <a:pt x="137" y="57"/>
                  <a:pt x="137" y="57"/>
                  <a:pt x="137" y="57"/>
                </a:cubicBezTo>
                <a:cubicBezTo>
                  <a:pt x="137" y="57"/>
                  <a:pt x="155" y="59"/>
                  <a:pt x="155" y="24"/>
                </a:cubicBezTo>
                <a:cubicBezTo>
                  <a:pt x="155" y="24"/>
                  <a:pt x="155" y="24"/>
                  <a:pt x="155" y="24"/>
                </a:cubicBezTo>
                <a:cubicBezTo>
                  <a:pt x="155" y="24"/>
                  <a:pt x="155" y="24"/>
                  <a:pt x="155" y="24"/>
                </a:cubicBezTo>
                <a:cubicBezTo>
                  <a:pt x="155" y="24"/>
                  <a:pt x="155" y="24"/>
                  <a:pt x="155" y="24"/>
                </a:cubicBezTo>
                <a:cubicBezTo>
                  <a:pt x="155" y="24"/>
                  <a:pt x="155" y="24"/>
                  <a:pt x="155" y="24"/>
                </a:cubicBezTo>
                <a:cubicBezTo>
                  <a:pt x="140" y="24"/>
                  <a:pt x="140" y="24"/>
                  <a:pt x="140" y="24"/>
                </a:cubicBezTo>
                <a:cubicBezTo>
                  <a:pt x="127" y="8"/>
                  <a:pt x="109" y="2"/>
                  <a:pt x="96" y="0"/>
                </a:cubicBezTo>
                <a:cubicBezTo>
                  <a:pt x="96" y="0"/>
                  <a:pt x="90" y="0"/>
                  <a:pt x="88" y="0"/>
                </a:cubicBezTo>
                <a:cubicBezTo>
                  <a:pt x="85" y="0"/>
                  <a:pt x="79" y="0"/>
                  <a:pt x="79" y="0"/>
                </a:cubicBezTo>
                <a:cubicBezTo>
                  <a:pt x="66" y="2"/>
                  <a:pt x="48" y="8"/>
                  <a:pt x="35" y="24"/>
                </a:cubicBezTo>
                <a:cubicBezTo>
                  <a:pt x="25" y="24"/>
                  <a:pt x="25" y="24"/>
                  <a:pt x="25" y="24"/>
                </a:cubicBezTo>
                <a:cubicBezTo>
                  <a:pt x="25" y="24"/>
                  <a:pt x="0" y="22"/>
                  <a:pt x="0" y="56"/>
                </a:cubicBezTo>
                <a:cubicBezTo>
                  <a:pt x="0" y="57"/>
                  <a:pt x="0" y="57"/>
                  <a:pt x="0" y="57"/>
                </a:cubicBezTo>
                <a:cubicBezTo>
                  <a:pt x="1" y="56"/>
                  <a:pt x="1" y="56"/>
                  <a:pt x="1" y="56"/>
                </a:cubicBezTo>
                <a:cubicBezTo>
                  <a:pt x="11" y="56"/>
                  <a:pt x="11" y="56"/>
                  <a:pt x="11" y="56"/>
                </a:cubicBezTo>
                <a:close/>
                <a:moveTo>
                  <a:pt x="85" y="8"/>
                </a:moveTo>
                <a:cubicBezTo>
                  <a:pt x="85" y="23"/>
                  <a:pt x="85" y="23"/>
                  <a:pt x="85" y="23"/>
                </a:cubicBezTo>
                <a:cubicBezTo>
                  <a:pt x="47" y="23"/>
                  <a:pt x="47" y="23"/>
                  <a:pt x="47" y="23"/>
                </a:cubicBezTo>
                <a:cubicBezTo>
                  <a:pt x="47" y="23"/>
                  <a:pt x="47" y="23"/>
                  <a:pt x="47" y="23"/>
                </a:cubicBezTo>
                <a:cubicBezTo>
                  <a:pt x="58" y="13"/>
                  <a:pt x="70" y="9"/>
                  <a:pt x="80" y="8"/>
                </a:cubicBezTo>
                <a:cubicBezTo>
                  <a:pt x="81" y="8"/>
                  <a:pt x="83" y="8"/>
                  <a:pt x="85" y="8"/>
                </a:cubicBezTo>
                <a:close/>
                <a:moveTo>
                  <a:pt x="90" y="23"/>
                </a:moveTo>
                <a:cubicBezTo>
                  <a:pt x="89" y="7"/>
                  <a:pt x="89" y="7"/>
                  <a:pt x="89" y="7"/>
                </a:cubicBezTo>
                <a:cubicBezTo>
                  <a:pt x="92" y="8"/>
                  <a:pt x="94" y="8"/>
                  <a:pt x="95" y="8"/>
                </a:cubicBezTo>
                <a:cubicBezTo>
                  <a:pt x="105" y="9"/>
                  <a:pt x="118" y="13"/>
                  <a:pt x="128" y="23"/>
                </a:cubicBezTo>
                <a:lnTo>
                  <a:pt x="90" y="23"/>
                </a:lnTo>
                <a:close/>
              </a:path>
            </a:pathLst>
          </a:custGeom>
          <a:solidFill>
            <a:srgbClr val="C00000"/>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380" name="Google Shape;380;p29"/>
          <p:cNvSpPr/>
          <p:nvPr/>
        </p:nvSpPr>
        <p:spPr>
          <a:xfrm>
            <a:off x="1414687" y="3426853"/>
            <a:ext cx="1008112" cy="1008112"/>
          </a:xfrm>
          <a:prstGeom prst="ellipse">
            <a:avLst/>
          </a:prstGeom>
          <a:solidFill>
            <a:srgbClr val="C00000"/>
          </a:solidFill>
          <a:ln>
            <a:noFill/>
          </a:ln>
          <a:effectLst>
            <a:outerShdw blurRad="241300" sx="90000" rotWithShape="0" dir="5400000" dist="38100" sy="-19000">
              <a:schemeClr val="dk1">
                <a:alpha val="9803"/>
              </a:scheme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tr-TR" sz="1600">
                <a:solidFill>
                  <a:schemeClr val="lt1"/>
                </a:solidFill>
                <a:latin typeface="Cambria"/>
                <a:ea typeface="Cambria"/>
                <a:cs typeface="Cambria"/>
                <a:sym typeface="Cambria"/>
              </a:rPr>
              <a:t>Lanage</a:t>
            </a:r>
            <a:endParaRPr b="1" sz="1600">
              <a:solidFill>
                <a:schemeClr val="lt1"/>
              </a:solidFill>
              <a:latin typeface="Cambria"/>
              <a:ea typeface="Cambria"/>
              <a:cs typeface="Cambria"/>
              <a:sym typeface="Cambria"/>
            </a:endParaRPr>
          </a:p>
        </p:txBody>
      </p:sp>
      <p:sp>
        <p:nvSpPr>
          <p:cNvPr id="381" name="Google Shape;381;p29"/>
          <p:cNvSpPr/>
          <p:nvPr/>
        </p:nvSpPr>
        <p:spPr>
          <a:xfrm>
            <a:off x="3085272" y="3426853"/>
            <a:ext cx="1008112" cy="1008112"/>
          </a:xfrm>
          <a:prstGeom prst="ellipse">
            <a:avLst/>
          </a:prstGeom>
          <a:solidFill>
            <a:srgbClr val="3F3F3F"/>
          </a:solidFill>
          <a:ln>
            <a:noFill/>
          </a:ln>
          <a:effectLst>
            <a:outerShdw blurRad="241300" sx="90000" rotWithShape="0" dir="5400000" dist="38100" sy="-19000">
              <a:schemeClr val="dk1">
                <a:alpha val="9803"/>
              </a:scheme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tr-TR" sz="1600">
                <a:solidFill>
                  <a:schemeClr val="lt1"/>
                </a:solidFill>
                <a:latin typeface="Cambria"/>
                <a:ea typeface="Cambria"/>
                <a:cs typeface="Cambria"/>
                <a:sym typeface="Cambria"/>
              </a:rPr>
              <a:t>Schedu</a:t>
            </a:r>
            <a:endParaRPr b="1" sz="1600">
              <a:solidFill>
                <a:schemeClr val="lt1"/>
              </a:solidFill>
              <a:latin typeface="Cambria"/>
              <a:ea typeface="Cambria"/>
              <a:cs typeface="Cambria"/>
              <a:sym typeface="Cambria"/>
            </a:endParaRPr>
          </a:p>
        </p:txBody>
      </p:sp>
      <p:sp>
        <p:nvSpPr>
          <p:cNvPr id="382" name="Google Shape;382;p29"/>
          <p:cNvSpPr/>
          <p:nvPr/>
        </p:nvSpPr>
        <p:spPr>
          <a:xfrm>
            <a:off x="4755857" y="3426853"/>
            <a:ext cx="1008112" cy="1008112"/>
          </a:xfrm>
          <a:prstGeom prst="ellipse">
            <a:avLst/>
          </a:prstGeom>
          <a:solidFill>
            <a:srgbClr val="C00000"/>
          </a:solidFill>
          <a:ln>
            <a:noFill/>
          </a:ln>
          <a:effectLst>
            <a:outerShdw blurRad="241300" sx="90000" rotWithShape="0" dir="5400000" dist="38100" sy="-19000">
              <a:schemeClr val="dk1">
                <a:alpha val="9803"/>
              </a:scheme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tr-TR" sz="1600">
                <a:solidFill>
                  <a:schemeClr val="lt1"/>
                </a:solidFill>
                <a:latin typeface="Cambria"/>
                <a:ea typeface="Cambria"/>
                <a:cs typeface="Cambria"/>
                <a:sym typeface="Cambria"/>
              </a:rPr>
              <a:t>Send</a:t>
            </a:r>
            <a:endParaRPr b="1" sz="1600">
              <a:solidFill>
                <a:schemeClr val="lt1"/>
              </a:solidFill>
              <a:latin typeface="Cambria"/>
              <a:ea typeface="Cambria"/>
              <a:cs typeface="Cambria"/>
              <a:sym typeface="Cambria"/>
            </a:endParaRPr>
          </a:p>
        </p:txBody>
      </p:sp>
      <p:sp>
        <p:nvSpPr>
          <p:cNvPr id="383" name="Google Shape;383;p29"/>
          <p:cNvSpPr/>
          <p:nvPr/>
        </p:nvSpPr>
        <p:spPr>
          <a:xfrm>
            <a:off x="6426442" y="3426853"/>
            <a:ext cx="1008112" cy="1008112"/>
          </a:xfrm>
          <a:prstGeom prst="ellipse">
            <a:avLst/>
          </a:prstGeom>
          <a:solidFill>
            <a:srgbClr val="3F3F3F"/>
          </a:solidFill>
          <a:ln>
            <a:noFill/>
          </a:ln>
          <a:effectLst>
            <a:outerShdw blurRad="241300" sx="90000" rotWithShape="0" dir="5400000" dist="38100" sy="-19000">
              <a:schemeClr val="dk1">
                <a:alpha val="9803"/>
              </a:scheme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tr-TR" sz="1600">
                <a:solidFill>
                  <a:schemeClr val="lt1"/>
                </a:solidFill>
                <a:latin typeface="Cambria"/>
                <a:ea typeface="Cambria"/>
                <a:cs typeface="Cambria"/>
                <a:sym typeface="Cambria"/>
              </a:rPr>
              <a:t>Lanage</a:t>
            </a:r>
            <a:endParaRPr b="1" sz="1600">
              <a:solidFill>
                <a:schemeClr val="lt1"/>
              </a:solidFill>
              <a:latin typeface="Cambria"/>
              <a:ea typeface="Cambria"/>
              <a:cs typeface="Cambria"/>
              <a:sym typeface="Cambria"/>
            </a:endParaRPr>
          </a:p>
        </p:txBody>
      </p:sp>
      <p:sp>
        <p:nvSpPr>
          <p:cNvPr id="384" name="Google Shape;384;p29"/>
          <p:cNvSpPr/>
          <p:nvPr/>
        </p:nvSpPr>
        <p:spPr>
          <a:xfrm>
            <a:off x="8097027" y="3426853"/>
            <a:ext cx="1008112" cy="1008112"/>
          </a:xfrm>
          <a:prstGeom prst="ellipse">
            <a:avLst/>
          </a:prstGeom>
          <a:solidFill>
            <a:srgbClr val="C00000"/>
          </a:solidFill>
          <a:ln>
            <a:noFill/>
          </a:ln>
          <a:effectLst>
            <a:outerShdw blurRad="241300" sx="90000" rotWithShape="0" dir="5400000" dist="38100" sy="-19000">
              <a:schemeClr val="dk1">
                <a:alpha val="9803"/>
              </a:scheme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tr-TR" sz="1600">
                <a:solidFill>
                  <a:schemeClr val="lt1"/>
                </a:solidFill>
                <a:latin typeface="Cambria"/>
                <a:ea typeface="Cambria"/>
                <a:cs typeface="Cambria"/>
                <a:sym typeface="Cambria"/>
              </a:rPr>
              <a:t>Lower</a:t>
            </a:r>
            <a:endParaRPr b="1" sz="1600">
              <a:solidFill>
                <a:schemeClr val="lt1"/>
              </a:solidFill>
              <a:latin typeface="Cambria"/>
              <a:ea typeface="Cambria"/>
              <a:cs typeface="Cambria"/>
              <a:sym typeface="Cambria"/>
            </a:endParaRPr>
          </a:p>
        </p:txBody>
      </p:sp>
      <p:sp>
        <p:nvSpPr>
          <p:cNvPr id="385" name="Google Shape;385;p29"/>
          <p:cNvSpPr/>
          <p:nvPr/>
        </p:nvSpPr>
        <p:spPr>
          <a:xfrm>
            <a:off x="9767614" y="3426853"/>
            <a:ext cx="1008112" cy="1008112"/>
          </a:xfrm>
          <a:prstGeom prst="ellipse">
            <a:avLst/>
          </a:prstGeom>
          <a:solidFill>
            <a:srgbClr val="3F3F3F"/>
          </a:solidFill>
          <a:ln>
            <a:noFill/>
          </a:ln>
          <a:effectLst>
            <a:outerShdw blurRad="241300" sx="90000" rotWithShape="0" dir="5400000" dist="38100" sy="-19000">
              <a:schemeClr val="dk1">
                <a:alpha val="9803"/>
              </a:scheme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tr-TR" sz="1600">
                <a:solidFill>
                  <a:schemeClr val="lt1"/>
                </a:solidFill>
                <a:latin typeface="Cambria"/>
                <a:ea typeface="Cambria"/>
                <a:cs typeface="Cambria"/>
                <a:sym typeface="Cambria"/>
              </a:rPr>
              <a:t>Send</a:t>
            </a:r>
            <a:endParaRPr b="1" sz="1600">
              <a:solidFill>
                <a:schemeClr val="lt1"/>
              </a:solidFill>
              <a:latin typeface="Cambria"/>
              <a:ea typeface="Cambria"/>
              <a:cs typeface="Cambria"/>
              <a:sym typeface="Cambria"/>
            </a:endParaRPr>
          </a:p>
        </p:txBody>
      </p:sp>
      <p:cxnSp>
        <p:nvCxnSpPr>
          <p:cNvPr id="386" name="Google Shape;386;p29"/>
          <p:cNvCxnSpPr/>
          <p:nvPr/>
        </p:nvCxnSpPr>
        <p:spPr>
          <a:xfrm rot="-5400000">
            <a:off x="1824305" y="2513980"/>
            <a:ext cx="936000" cy="802200"/>
          </a:xfrm>
          <a:prstGeom prst="bentConnector3">
            <a:avLst>
              <a:gd fmla="val 50000" name="adj1"/>
            </a:avLst>
          </a:prstGeom>
          <a:noFill/>
          <a:ln cap="flat" cmpd="sng" w="12700">
            <a:solidFill>
              <a:srgbClr val="A5A5A5"/>
            </a:solidFill>
            <a:prstDash val="dash"/>
            <a:miter lim="800000"/>
            <a:headEnd len="med" w="med" type="diamond"/>
            <a:tailEnd len="med" w="med" type="triangle"/>
          </a:ln>
        </p:spPr>
      </p:cxnSp>
      <p:sp>
        <p:nvSpPr>
          <p:cNvPr id="387" name="Google Shape;387;p29"/>
          <p:cNvSpPr txBox="1"/>
          <p:nvPr/>
        </p:nvSpPr>
        <p:spPr>
          <a:xfrm>
            <a:off x="823909" y="1543218"/>
            <a:ext cx="2520280" cy="547458"/>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It is a very sad thing that nowadays there is so little useless information.</a:t>
            </a:r>
            <a:endParaRPr sz="1200">
              <a:solidFill>
                <a:srgbClr val="595959"/>
              </a:solidFill>
              <a:latin typeface="Cambria"/>
              <a:ea typeface="Cambria"/>
              <a:cs typeface="Cambria"/>
              <a:sym typeface="Cambria"/>
            </a:endParaRPr>
          </a:p>
        </p:txBody>
      </p:sp>
      <p:cxnSp>
        <p:nvCxnSpPr>
          <p:cNvPr id="388" name="Google Shape;388;p29"/>
          <p:cNvCxnSpPr/>
          <p:nvPr/>
        </p:nvCxnSpPr>
        <p:spPr>
          <a:xfrm flipH="1" rot="-5400000">
            <a:off x="3507714" y="4501866"/>
            <a:ext cx="936000" cy="802200"/>
          </a:xfrm>
          <a:prstGeom prst="bentConnector3">
            <a:avLst>
              <a:gd fmla="val 50000" name="adj1"/>
            </a:avLst>
          </a:prstGeom>
          <a:noFill/>
          <a:ln cap="flat" cmpd="sng" w="12700">
            <a:solidFill>
              <a:srgbClr val="A5A5A5"/>
            </a:solidFill>
            <a:prstDash val="dash"/>
            <a:miter lim="800000"/>
            <a:headEnd len="med" w="med" type="diamond"/>
            <a:tailEnd len="med" w="med" type="triangle"/>
          </a:ln>
        </p:spPr>
      </p:cxnSp>
      <p:sp>
        <p:nvSpPr>
          <p:cNvPr id="389" name="Google Shape;389;p29"/>
          <p:cNvSpPr txBox="1"/>
          <p:nvPr/>
        </p:nvSpPr>
        <p:spPr>
          <a:xfrm>
            <a:off x="2494494" y="5379140"/>
            <a:ext cx="2520280" cy="78752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We cannot help ourselves. We live at home, quiet, confined, and our feelings prey upon us.</a:t>
            </a:r>
            <a:endParaRPr sz="1200">
              <a:solidFill>
                <a:srgbClr val="595959"/>
              </a:solidFill>
              <a:latin typeface="Cambria"/>
              <a:ea typeface="Cambria"/>
              <a:cs typeface="Cambria"/>
              <a:sym typeface="Cambria"/>
            </a:endParaRPr>
          </a:p>
        </p:txBody>
      </p:sp>
      <p:cxnSp>
        <p:nvCxnSpPr>
          <p:cNvPr id="390" name="Google Shape;390;p29"/>
          <p:cNvCxnSpPr/>
          <p:nvPr/>
        </p:nvCxnSpPr>
        <p:spPr>
          <a:xfrm rot="-5400000">
            <a:off x="5202748" y="2513980"/>
            <a:ext cx="936000" cy="802200"/>
          </a:xfrm>
          <a:prstGeom prst="bentConnector3">
            <a:avLst>
              <a:gd fmla="val 50000" name="adj1"/>
            </a:avLst>
          </a:prstGeom>
          <a:noFill/>
          <a:ln cap="flat" cmpd="sng" w="12700">
            <a:solidFill>
              <a:srgbClr val="A5A5A5"/>
            </a:solidFill>
            <a:prstDash val="dash"/>
            <a:miter lim="800000"/>
            <a:headEnd len="med" w="med" type="diamond"/>
            <a:tailEnd len="med" w="med" type="triangle"/>
          </a:ln>
        </p:spPr>
      </p:cxnSp>
      <p:sp>
        <p:nvSpPr>
          <p:cNvPr id="391" name="Google Shape;391;p29"/>
          <p:cNvSpPr txBox="1"/>
          <p:nvPr/>
        </p:nvSpPr>
        <p:spPr>
          <a:xfrm>
            <a:off x="4202351" y="1543218"/>
            <a:ext cx="2520280" cy="78752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We certainly do not forget you as soon as you forget us. It is, perhaps, our fate rather than our merit.</a:t>
            </a:r>
            <a:endParaRPr sz="1200">
              <a:solidFill>
                <a:srgbClr val="595959"/>
              </a:solidFill>
              <a:latin typeface="Cambria"/>
              <a:ea typeface="Cambria"/>
              <a:cs typeface="Cambria"/>
              <a:sym typeface="Cambria"/>
            </a:endParaRPr>
          </a:p>
        </p:txBody>
      </p:sp>
      <p:cxnSp>
        <p:nvCxnSpPr>
          <p:cNvPr id="392" name="Google Shape;392;p29"/>
          <p:cNvCxnSpPr/>
          <p:nvPr/>
        </p:nvCxnSpPr>
        <p:spPr>
          <a:xfrm flipH="1" rot="-5400000">
            <a:off x="6848884" y="4501866"/>
            <a:ext cx="936000" cy="802200"/>
          </a:xfrm>
          <a:prstGeom prst="bentConnector3">
            <a:avLst>
              <a:gd fmla="val 50000" name="adj1"/>
            </a:avLst>
          </a:prstGeom>
          <a:noFill/>
          <a:ln cap="flat" cmpd="sng" w="12700">
            <a:solidFill>
              <a:srgbClr val="A5A5A5"/>
            </a:solidFill>
            <a:prstDash val="dash"/>
            <a:miter lim="800000"/>
            <a:headEnd len="med" w="med" type="diamond"/>
            <a:tailEnd len="med" w="med" type="triangle"/>
          </a:ln>
        </p:spPr>
      </p:cxnSp>
      <p:sp>
        <p:nvSpPr>
          <p:cNvPr id="393" name="Google Shape;393;p29"/>
          <p:cNvSpPr txBox="1"/>
          <p:nvPr/>
        </p:nvSpPr>
        <p:spPr>
          <a:xfrm>
            <a:off x="5835664" y="5379140"/>
            <a:ext cx="2520280" cy="81253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All the privilege I claim for my own sex (it is not a very enviable one; you need not covet it), is that of</a:t>
            </a:r>
            <a:endParaRPr/>
          </a:p>
        </p:txBody>
      </p:sp>
      <p:cxnSp>
        <p:nvCxnSpPr>
          <p:cNvPr id="394" name="Google Shape;394;p29"/>
          <p:cNvCxnSpPr/>
          <p:nvPr/>
        </p:nvCxnSpPr>
        <p:spPr>
          <a:xfrm rot="-5400000">
            <a:off x="8490859" y="2513980"/>
            <a:ext cx="936000" cy="802200"/>
          </a:xfrm>
          <a:prstGeom prst="bentConnector3">
            <a:avLst>
              <a:gd fmla="val 50000" name="adj1"/>
            </a:avLst>
          </a:prstGeom>
          <a:noFill/>
          <a:ln cap="flat" cmpd="sng" w="12700">
            <a:solidFill>
              <a:srgbClr val="A5A5A5"/>
            </a:solidFill>
            <a:prstDash val="dash"/>
            <a:miter lim="800000"/>
            <a:headEnd len="med" w="med" type="diamond"/>
            <a:tailEnd len="med" w="med" type="triangle"/>
          </a:ln>
        </p:spPr>
      </p:cxnSp>
      <p:sp>
        <p:nvSpPr>
          <p:cNvPr id="395" name="Google Shape;395;p29"/>
          <p:cNvSpPr txBox="1"/>
          <p:nvPr/>
        </p:nvSpPr>
        <p:spPr>
          <a:xfrm>
            <a:off x="7490463" y="1543218"/>
            <a:ext cx="2520280" cy="547458"/>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It is a very sad thing that nowadays there is so little useless information.</a:t>
            </a:r>
            <a:endParaRPr sz="1200">
              <a:solidFill>
                <a:srgbClr val="595959"/>
              </a:solidFill>
              <a:latin typeface="Cambria"/>
              <a:ea typeface="Cambria"/>
              <a:cs typeface="Cambria"/>
              <a:sym typeface="Cambria"/>
            </a:endParaRPr>
          </a:p>
        </p:txBody>
      </p:sp>
      <p:cxnSp>
        <p:nvCxnSpPr>
          <p:cNvPr id="396" name="Google Shape;396;p29"/>
          <p:cNvCxnSpPr/>
          <p:nvPr/>
        </p:nvCxnSpPr>
        <p:spPr>
          <a:xfrm flipH="1" rot="-5400000">
            <a:off x="10204770" y="4501866"/>
            <a:ext cx="936000" cy="802200"/>
          </a:xfrm>
          <a:prstGeom prst="bentConnector3">
            <a:avLst>
              <a:gd fmla="val 50000" name="adj1"/>
            </a:avLst>
          </a:prstGeom>
          <a:noFill/>
          <a:ln cap="flat" cmpd="sng" w="12700">
            <a:solidFill>
              <a:srgbClr val="A5A5A5"/>
            </a:solidFill>
            <a:prstDash val="dash"/>
            <a:miter lim="800000"/>
            <a:headEnd len="med" w="med" type="diamond"/>
            <a:tailEnd len="med" w="med" type="triangle"/>
          </a:ln>
        </p:spPr>
      </p:cxnSp>
      <p:sp>
        <p:nvSpPr>
          <p:cNvPr id="397" name="Google Shape;397;p29"/>
          <p:cNvSpPr txBox="1"/>
          <p:nvPr/>
        </p:nvSpPr>
        <p:spPr>
          <a:xfrm>
            <a:off x="9191550" y="5379141"/>
            <a:ext cx="2520280" cy="78752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We cannot help ourselves. We live at home, quiet, confined, and our feelings prey upon us.</a:t>
            </a:r>
            <a:endParaRPr sz="1200">
              <a:solidFill>
                <a:srgbClr val="595959"/>
              </a:solidFill>
              <a:latin typeface="Cambria"/>
              <a:ea typeface="Cambria"/>
              <a:cs typeface="Cambria"/>
              <a:sym typeface="Cambria"/>
            </a:endParaRPr>
          </a:p>
        </p:txBody>
      </p:sp>
      <p:sp>
        <p:nvSpPr>
          <p:cNvPr id="398" name="Google Shape;398;p29"/>
          <p:cNvSpPr txBox="1"/>
          <p:nvPr/>
        </p:nvSpPr>
        <p:spPr>
          <a:xfrm>
            <a:off x="1003912" y="695760"/>
            <a:ext cx="238405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Web Design</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0"/>
                                        <p:tgtEl>
                                          <p:spTgt spid="378"/>
                                        </p:tgtEl>
                                        <p:attrNameLst>
                                          <p:attrName>ppt_x</p:attrName>
                                        </p:attrNameLst>
                                      </p:cBhvr>
                                      <p:tavLst>
                                        <p:tav fmla="" tm="0">
                                          <p:val>
                                            <p:strVal val="#ppt_x-1"/>
                                          </p:val>
                                        </p:tav>
                                        <p:tav fmla="" tm="100000">
                                          <p:val>
                                            <p:strVal val="#ppt_x"/>
                                          </p:val>
                                        </p:tav>
                                      </p:tavLst>
                                    </p:anim>
                                  </p:childTnLst>
                                </p:cTn>
                              </p:par>
                              <p:par>
                                <p:cTn fill="hold" nodeType="withEffect" presetClass="entr" presetID="23" presetSubtype="16">
                                  <p:stCondLst>
                                    <p:cond delay="150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ppt_w</p:attrName>
                                        </p:attrNameLst>
                                      </p:cBhvr>
                                      <p:tavLst>
                                        <p:tav fmla="" tm="0">
                                          <p:val>
                                            <p:strVal val="0"/>
                                          </p:val>
                                        </p:tav>
                                        <p:tav fmla="" tm="100000">
                                          <p:val>
                                            <p:strVal val="#ppt_w"/>
                                          </p:val>
                                        </p:tav>
                                      </p:tavLst>
                                    </p:anim>
                                    <p:anim calcmode="lin" valueType="num">
                                      <p:cBhvr additive="base">
                                        <p:cTn dur="500"/>
                                        <p:tgtEl>
                                          <p:spTgt spid="38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50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par>
                                <p:cTn fill="hold" nodeType="withEffect" presetClass="entr" presetID="10" presetSubtype="0">
                                  <p:stCondLst>
                                    <p:cond delay="200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par>
                                <p:cTn fill="hold" nodeType="withEffect" presetClass="entr" presetID="23" presetSubtype="16">
                                  <p:stCondLst>
                                    <p:cond delay="300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ppt_w</p:attrName>
                                        </p:attrNameLst>
                                      </p:cBhvr>
                                      <p:tavLst>
                                        <p:tav fmla="" tm="0">
                                          <p:val>
                                            <p:strVal val="0"/>
                                          </p:val>
                                        </p:tav>
                                        <p:tav fmla="" tm="100000">
                                          <p:val>
                                            <p:strVal val="#ppt_w"/>
                                          </p:val>
                                        </p:tav>
                                      </p:tavLst>
                                    </p:anim>
                                    <p:anim calcmode="lin" valueType="num">
                                      <p:cBhvr additive="base">
                                        <p:cTn dur="500"/>
                                        <p:tgtEl>
                                          <p:spTgt spid="38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300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350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par>
                                <p:cTn fill="hold" nodeType="withEffect" presetClass="entr" presetID="23" presetSubtype="16">
                                  <p:stCondLst>
                                    <p:cond delay="450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500"/>
                                        <p:tgtEl>
                                          <p:spTgt spid="382"/>
                                        </p:tgtEl>
                                        <p:attrNameLst>
                                          <p:attrName>ppt_w</p:attrName>
                                        </p:attrNameLst>
                                      </p:cBhvr>
                                      <p:tavLst>
                                        <p:tav fmla="" tm="0">
                                          <p:val>
                                            <p:strVal val="0"/>
                                          </p:val>
                                        </p:tav>
                                        <p:tav fmla="" tm="100000">
                                          <p:val>
                                            <p:strVal val="#ppt_w"/>
                                          </p:val>
                                        </p:tav>
                                      </p:tavLst>
                                    </p:anim>
                                    <p:anim calcmode="lin" valueType="num">
                                      <p:cBhvr additive="base">
                                        <p:cTn dur="500"/>
                                        <p:tgtEl>
                                          <p:spTgt spid="38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450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par>
                                <p:cTn fill="hold" nodeType="withEffect" presetClass="entr" presetID="10" presetSubtype="0">
                                  <p:stCondLst>
                                    <p:cond delay="500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23" presetSubtype="16">
                                  <p:stCondLst>
                                    <p:cond delay="6000"/>
                                  </p:stCondLst>
                                  <p:childTnLst>
                                    <p:set>
                                      <p:cBhvr>
                                        <p:cTn dur="1" fill="hold">
                                          <p:stCondLst>
                                            <p:cond delay="0"/>
                                          </p:stCondLst>
                                        </p:cTn>
                                        <p:tgtEl>
                                          <p:spTgt spid="383"/>
                                        </p:tgtEl>
                                        <p:attrNameLst>
                                          <p:attrName>style.visibility</p:attrName>
                                        </p:attrNameLst>
                                      </p:cBhvr>
                                      <p:to>
                                        <p:strVal val="visible"/>
                                      </p:to>
                                    </p:set>
                                    <p:anim calcmode="lin" valueType="num">
                                      <p:cBhvr additive="base">
                                        <p:cTn dur="500"/>
                                        <p:tgtEl>
                                          <p:spTgt spid="383"/>
                                        </p:tgtEl>
                                        <p:attrNameLst>
                                          <p:attrName>ppt_w</p:attrName>
                                        </p:attrNameLst>
                                      </p:cBhvr>
                                      <p:tavLst>
                                        <p:tav fmla="" tm="0">
                                          <p:val>
                                            <p:strVal val="0"/>
                                          </p:val>
                                        </p:tav>
                                        <p:tav fmla="" tm="100000">
                                          <p:val>
                                            <p:strVal val="#ppt_w"/>
                                          </p:val>
                                        </p:tav>
                                      </p:tavLst>
                                    </p:anim>
                                    <p:anim calcmode="lin" valueType="num">
                                      <p:cBhvr additive="base">
                                        <p:cTn dur="500"/>
                                        <p:tgtEl>
                                          <p:spTgt spid="38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600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0" presetSubtype="0">
                                  <p:stCondLst>
                                    <p:cond delay="650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par>
                                <p:cTn fill="hold" nodeType="withEffect" presetClass="entr" presetID="23" presetSubtype="16">
                                  <p:stCondLst>
                                    <p:cond delay="750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500"/>
                                        <p:tgtEl>
                                          <p:spTgt spid="384"/>
                                        </p:tgtEl>
                                        <p:attrNameLst>
                                          <p:attrName>ppt_w</p:attrName>
                                        </p:attrNameLst>
                                      </p:cBhvr>
                                      <p:tavLst>
                                        <p:tav fmla="" tm="0">
                                          <p:val>
                                            <p:strVal val="0"/>
                                          </p:val>
                                        </p:tav>
                                        <p:tav fmla="" tm="100000">
                                          <p:val>
                                            <p:strVal val="#ppt_w"/>
                                          </p:val>
                                        </p:tav>
                                      </p:tavLst>
                                    </p:anim>
                                    <p:anim calcmode="lin" valueType="num">
                                      <p:cBhvr additive="base">
                                        <p:cTn dur="500"/>
                                        <p:tgtEl>
                                          <p:spTgt spid="38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750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800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23" presetSubtype="16">
                                  <p:stCondLst>
                                    <p:cond delay="9000"/>
                                  </p:stCondLst>
                                  <p:childTnLst>
                                    <p:set>
                                      <p:cBhvr>
                                        <p:cTn dur="1" fill="hold">
                                          <p:stCondLst>
                                            <p:cond delay="0"/>
                                          </p:stCondLst>
                                        </p:cTn>
                                        <p:tgtEl>
                                          <p:spTgt spid="385"/>
                                        </p:tgtEl>
                                        <p:attrNameLst>
                                          <p:attrName>style.visibility</p:attrName>
                                        </p:attrNameLst>
                                      </p:cBhvr>
                                      <p:to>
                                        <p:strVal val="visible"/>
                                      </p:to>
                                    </p:set>
                                    <p:anim calcmode="lin" valueType="num">
                                      <p:cBhvr additive="base">
                                        <p:cTn dur="500"/>
                                        <p:tgtEl>
                                          <p:spTgt spid="385"/>
                                        </p:tgtEl>
                                        <p:attrNameLst>
                                          <p:attrName>ppt_w</p:attrName>
                                        </p:attrNameLst>
                                      </p:cBhvr>
                                      <p:tavLst>
                                        <p:tav fmla="" tm="0">
                                          <p:val>
                                            <p:strVal val="0"/>
                                          </p:val>
                                        </p:tav>
                                        <p:tav fmla="" tm="100000">
                                          <p:val>
                                            <p:strVal val="#ppt_w"/>
                                          </p:val>
                                        </p:tav>
                                      </p:tavLst>
                                    </p:anim>
                                    <p:anim calcmode="lin" valueType="num">
                                      <p:cBhvr additive="base">
                                        <p:cTn dur="500"/>
                                        <p:tgtEl>
                                          <p:spTgt spid="38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900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950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grpSp>
        <p:nvGrpSpPr>
          <p:cNvPr id="404" name="Google Shape;404;p30"/>
          <p:cNvGrpSpPr/>
          <p:nvPr/>
        </p:nvGrpSpPr>
        <p:grpSpPr>
          <a:xfrm>
            <a:off x="6492517" y="3040061"/>
            <a:ext cx="1360068" cy="3311971"/>
            <a:chOff x="6431660" y="3040062"/>
            <a:chExt cx="1360488" cy="3817938"/>
          </a:xfrm>
        </p:grpSpPr>
        <p:sp>
          <p:nvSpPr>
            <p:cNvPr id="405" name="Google Shape;405;p30"/>
            <p:cNvSpPr/>
            <p:nvPr/>
          </p:nvSpPr>
          <p:spPr>
            <a:xfrm>
              <a:off x="7290498" y="3040062"/>
              <a:ext cx="501650" cy="2743200"/>
            </a:xfrm>
            <a:prstGeom prst="rect">
              <a:avLst/>
            </a:prstGeom>
            <a:solidFill>
              <a:srgbClr val="7F7F7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sp>
          <p:nvSpPr>
            <p:cNvPr id="406" name="Google Shape;406;p30"/>
            <p:cNvSpPr/>
            <p:nvPr/>
          </p:nvSpPr>
          <p:spPr>
            <a:xfrm>
              <a:off x="7541323" y="3040062"/>
              <a:ext cx="250825" cy="2743200"/>
            </a:xfrm>
            <a:prstGeom prst="rect">
              <a:avLst/>
            </a:prstGeom>
            <a:solidFill>
              <a:srgbClr val="3F3F3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sp>
          <p:nvSpPr>
            <p:cNvPr id="407" name="Google Shape;407;p30"/>
            <p:cNvSpPr/>
            <p:nvPr/>
          </p:nvSpPr>
          <p:spPr>
            <a:xfrm>
              <a:off x="6431660" y="5783262"/>
              <a:ext cx="1360488" cy="1074738"/>
            </a:xfrm>
            <a:custGeom>
              <a:rect b="b" l="l" r="r" t="t"/>
              <a:pathLst>
                <a:path extrusionOk="0" h="677" w="857">
                  <a:moveTo>
                    <a:pt x="857" y="0"/>
                  </a:moveTo>
                  <a:lnTo>
                    <a:pt x="541" y="0"/>
                  </a:lnTo>
                  <a:lnTo>
                    <a:pt x="0" y="677"/>
                  </a:lnTo>
                  <a:lnTo>
                    <a:pt x="563" y="677"/>
                  </a:lnTo>
                  <a:lnTo>
                    <a:pt x="857" y="0"/>
                  </a:lnTo>
                  <a:close/>
                </a:path>
              </a:pathLst>
            </a:custGeom>
            <a:solidFill>
              <a:srgbClr val="7F7F7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sp>
          <p:nvSpPr>
            <p:cNvPr id="408" name="Google Shape;408;p30"/>
            <p:cNvSpPr/>
            <p:nvPr/>
          </p:nvSpPr>
          <p:spPr>
            <a:xfrm>
              <a:off x="6871398" y="5783262"/>
              <a:ext cx="920750" cy="1074738"/>
            </a:xfrm>
            <a:custGeom>
              <a:rect b="b" l="l" r="r" t="t"/>
              <a:pathLst>
                <a:path extrusionOk="0" h="677" w="580">
                  <a:moveTo>
                    <a:pt x="580" y="0"/>
                  </a:moveTo>
                  <a:lnTo>
                    <a:pt x="422" y="0"/>
                  </a:lnTo>
                  <a:lnTo>
                    <a:pt x="0" y="677"/>
                  </a:lnTo>
                  <a:lnTo>
                    <a:pt x="286" y="677"/>
                  </a:lnTo>
                  <a:lnTo>
                    <a:pt x="580" y="0"/>
                  </a:lnTo>
                  <a:close/>
                </a:path>
              </a:pathLst>
            </a:custGeom>
            <a:solidFill>
              <a:srgbClr val="3F3F3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grpSp>
      <p:grpSp>
        <p:nvGrpSpPr>
          <p:cNvPr id="409" name="Google Shape;409;p30"/>
          <p:cNvGrpSpPr/>
          <p:nvPr/>
        </p:nvGrpSpPr>
        <p:grpSpPr>
          <a:xfrm>
            <a:off x="7909717" y="3589337"/>
            <a:ext cx="834768" cy="2762695"/>
            <a:chOff x="7849298" y="3589337"/>
            <a:chExt cx="835026" cy="3268663"/>
          </a:xfrm>
        </p:grpSpPr>
        <p:sp>
          <p:nvSpPr>
            <p:cNvPr id="410" name="Google Shape;410;p30"/>
            <p:cNvSpPr/>
            <p:nvPr/>
          </p:nvSpPr>
          <p:spPr>
            <a:xfrm>
              <a:off x="8015985" y="3589337"/>
              <a:ext cx="501650" cy="2193925"/>
            </a:xfrm>
            <a:prstGeom prst="rect">
              <a:avLst/>
            </a:prstGeom>
            <a:solidFill>
              <a:srgbClr val="C0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sp>
          <p:nvSpPr>
            <p:cNvPr id="411" name="Google Shape;411;p30"/>
            <p:cNvSpPr/>
            <p:nvPr/>
          </p:nvSpPr>
          <p:spPr>
            <a:xfrm>
              <a:off x="8266810" y="3589337"/>
              <a:ext cx="250825" cy="2193925"/>
            </a:xfrm>
            <a:prstGeom prst="rect">
              <a:avLst/>
            </a:prstGeom>
            <a:solidFill>
              <a:srgbClr val="8A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sp>
          <p:nvSpPr>
            <p:cNvPr id="412" name="Google Shape;412;p30"/>
            <p:cNvSpPr/>
            <p:nvPr/>
          </p:nvSpPr>
          <p:spPr>
            <a:xfrm>
              <a:off x="7849298" y="5783262"/>
              <a:ext cx="835025" cy="1074738"/>
            </a:xfrm>
            <a:custGeom>
              <a:rect b="b" l="l" r="r" t="t"/>
              <a:pathLst>
                <a:path extrusionOk="0" h="677" w="526">
                  <a:moveTo>
                    <a:pt x="105" y="0"/>
                  </a:moveTo>
                  <a:lnTo>
                    <a:pt x="421" y="0"/>
                  </a:lnTo>
                  <a:lnTo>
                    <a:pt x="526" y="677"/>
                  </a:lnTo>
                  <a:lnTo>
                    <a:pt x="0" y="677"/>
                  </a:lnTo>
                  <a:lnTo>
                    <a:pt x="105" y="0"/>
                  </a:lnTo>
                  <a:close/>
                </a:path>
              </a:pathLst>
            </a:custGeom>
            <a:solidFill>
              <a:srgbClr val="C0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sp>
          <p:nvSpPr>
            <p:cNvPr id="413" name="Google Shape;413;p30"/>
            <p:cNvSpPr/>
            <p:nvPr/>
          </p:nvSpPr>
          <p:spPr>
            <a:xfrm>
              <a:off x="8266810" y="5783262"/>
              <a:ext cx="417513" cy="1074738"/>
            </a:xfrm>
            <a:custGeom>
              <a:rect b="b" l="l" r="r" t="t"/>
              <a:pathLst>
                <a:path extrusionOk="0" h="677" w="263">
                  <a:moveTo>
                    <a:pt x="158" y="0"/>
                  </a:moveTo>
                  <a:lnTo>
                    <a:pt x="0" y="0"/>
                  </a:lnTo>
                  <a:lnTo>
                    <a:pt x="0" y="677"/>
                  </a:lnTo>
                  <a:lnTo>
                    <a:pt x="263" y="677"/>
                  </a:lnTo>
                  <a:lnTo>
                    <a:pt x="158" y="0"/>
                  </a:lnTo>
                  <a:close/>
                </a:path>
              </a:pathLst>
            </a:custGeom>
            <a:solidFill>
              <a:srgbClr val="8A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grpSp>
      <p:grpSp>
        <p:nvGrpSpPr>
          <p:cNvPr id="414" name="Google Shape;414;p30"/>
          <p:cNvGrpSpPr/>
          <p:nvPr/>
        </p:nvGrpSpPr>
        <p:grpSpPr>
          <a:xfrm>
            <a:off x="5041990" y="3589337"/>
            <a:ext cx="2085331" cy="2762695"/>
            <a:chOff x="4980685" y="3589337"/>
            <a:chExt cx="2085976" cy="3268663"/>
          </a:xfrm>
        </p:grpSpPr>
        <p:sp>
          <p:nvSpPr>
            <p:cNvPr id="415" name="Google Shape;415;p30"/>
            <p:cNvSpPr/>
            <p:nvPr/>
          </p:nvSpPr>
          <p:spPr>
            <a:xfrm>
              <a:off x="6566598" y="3589337"/>
              <a:ext cx="500063" cy="2193925"/>
            </a:xfrm>
            <a:prstGeom prst="rect">
              <a:avLst/>
            </a:prstGeom>
            <a:solidFill>
              <a:srgbClr val="C0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sp>
          <p:nvSpPr>
            <p:cNvPr id="416" name="Google Shape;416;p30"/>
            <p:cNvSpPr/>
            <p:nvPr/>
          </p:nvSpPr>
          <p:spPr>
            <a:xfrm>
              <a:off x="6817423" y="3589337"/>
              <a:ext cx="249238" cy="2193925"/>
            </a:xfrm>
            <a:prstGeom prst="rect">
              <a:avLst/>
            </a:prstGeom>
            <a:solidFill>
              <a:srgbClr val="8A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sp>
          <p:nvSpPr>
            <p:cNvPr id="417" name="Google Shape;417;p30"/>
            <p:cNvSpPr/>
            <p:nvPr/>
          </p:nvSpPr>
          <p:spPr>
            <a:xfrm>
              <a:off x="4980685" y="5783262"/>
              <a:ext cx="2085975" cy="1074738"/>
            </a:xfrm>
            <a:custGeom>
              <a:rect b="b" l="l" r="r" t="t"/>
              <a:pathLst>
                <a:path extrusionOk="0" h="677" w="1314">
                  <a:moveTo>
                    <a:pt x="1314" y="0"/>
                  </a:moveTo>
                  <a:lnTo>
                    <a:pt x="999" y="0"/>
                  </a:lnTo>
                  <a:lnTo>
                    <a:pt x="0" y="677"/>
                  </a:lnTo>
                  <a:lnTo>
                    <a:pt x="597" y="677"/>
                  </a:lnTo>
                  <a:lnTo>
                    <a:pt x="1314" y="0"/>
                  </a:lnTo>
                  <a:close/>
                </a:path>
              </a:pathLst>
            </a:custGeom>
            <a:solidFill>
              <a:srgbClr val="C0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sp>
          <p:nvSpPr>
            <p:cNvPr id="418" name="Google Shape;418;p30"/>
            <p:cNvSpPr/>
            <p:nvPr/>
          </p:nvSpPr>
          <p:spPr>
            <a:xfrm>
              <a:off x="5437885" y="5783262"/>
              <a:ext cx="1628775" cy="1074738"/>
            </a:xfrm>
            <a:custGeom>
              <a:rect b="b" l="l" r="r" t="t"/>
              <a:pathLst>
                <a:path extrusionOk="0" h="677" w="1026">
                  <a:moveTo>
                    <a:pt x="1026" y="0"/>
                  </a:moveTo>
                  <a:lnTo>
                    <a:pt x="869" y="0"/>
                  </a:lnTo>
                  <a:lnTo>
                    <a:pt x="0" y="677"/>
                  </a:lnTo>
                  <a:lnTo>
                    <a:pt x="310" y="677"/>
                  </a:lnTo>
                  <a:lnTo>
                    <a:pt x="1026" y="0"/>
                  </a:lnTo>
                  <a:close/>
                </a:path>
              </a:pathLst>
            </a:custGeom>
            <a:solidFill>
              <a:srgbClr val="8A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grpSp>
      <p:grpSp>
        <p:nvGrpSpPr>
          <p:cNvPr id="419" name="Google Shape;419;p30"/>
          <p:cNvGrpSpPr/>
          <p:nvPr/>
        </p:nvGrpSpPr>
        <p:grpSpPr>
          <a:xfrm>
            <a:off x="8801617" y="2490788"/>
            <a:ext cx="1360068" cy="3861244"/>
            <a:chOff x="8741473" y="2490787"/>
            <a:chExt cx="1360488" cy="4367213"/>
          </a:xfrm>
        </p:grpSpPr>
        <p:sp>
          <p:nvSpPr>
            <p:cNvPr id="420" name="Google Shape;420;p30"/>
            <p:cNvSpPr/>
            <p:nvPr/>
          </p:nvSpPr>
          <p:spPr>
            <a:xfrm>
              <a:off x="8741473" y="2490787"/>
              <a:ext cx="501650" cy="3292475"/>
            </a:xfrm>
            <a:prstGeom prst="rect">
              <a:avLst/>
            </a:prstGeom>
            <a:solidFill>
              <a:srgbClr val="7F7F7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sp>
          <p:nvSpPr>
            <p:cNvPr id="421" name="Google Shape;421;p30"/>
            <p:cNvSpPr/>
            <p:nvPr/>
          </p:nvSpPr>
          <p:spPr>
            <a:xfrm>
              <a:off x="8992298" y="2490787"/>
              <a:ext cx="250825" cy="3292475"/>
            </a:xfrm>
            <a:prstGeom prst="rect">
              <a:avLst/>
            </a:prstGeom>
            <a:solidFill>
              <a:srgbClr val="3F3F3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sp>
          <p:nvSpPr>
            <p:cNvPr id="422" name="Google Shape;422;p30"/>
            <p:cNvSpPr/>
            <p:nvPr/>
          </p:nvSpPr>
          <p:spPr>
            <a:xfrm>
              <a:off x="8741473" y="5783262"/>
              <a:ext cx="1360488" cy="1074738"/>
            </a:xfrm>
            <a:custGeom>
              <a:rect b="b" l="l" r="r" t="t"/>
              <a:pathLst>
                <a:path extrusionOk="0" h="677" w="857">
                  <a:moveTo>
                    <a:pt x="0" y="0"/>
                  </a:moveTo>
                  <a:lnTo>
                    <a:pt x="316" y="0"/>
                  </a:lnTo>
                  <a:lnTo>
                    <a:pt x="857" y="677"/>
                  </a:lnTo>
                  <a:lnTo>
                    <a:pt x="294" y="677"/>
                  </a:lnTo>
                  <a:lnTo>
                    <a:pt x="0" y="0"/>
                  </a:lnTo>
                  <a:close/>
                </a:path>
              </a:pathLst>
            </a:custGeom>
            <a:solidFill>
              <a:srgbClr val="7F7F7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sp>
          <p:nvSpPr>
            <p:cNvPr id="423" name="Google Shape;423;p30"/>
            <p:cNvSpPr/>
            <p:nvPr/>
          </p:nvSpPr>
          <p:spPr>
            <a:xfrm>
              <a:off x="8992298" y="5783262"/>
              <a:ext cx="1109663" cy="1074738"/>
            </a:xfrm>
            <a:custGeom>
              <a:rect b="b" l="l" r="r" t="t"/>
              <a:pathLst>
                <a:path extrusionOk="0" h="677" w="699">
                  <a:moveTo>
                    <a:pt x="158" y="0"/>
                  </a:moveTo>
                  <a:lnTo>
                    <a:pt x="0" y="0"/>
                  </a:lnTo>
                  <a:lnTo>
                    <a:pt x="415" y="677"/>
                  </a:lnTo>
                  <a:lnTo>
                    <a:pt x="699" y="677"/>
                  </a:lnTo>
                  <a:lnTo>
                    <a:pt x="158" y="0"/>
                  </a:lnTo>
                  <a:close/>
                </a:path>
              </a:pathLst>
            </a:custGeom>
            <a:solidFill>
              <a:srgbClr val="3F3F3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grpSp>
      <p:grpSp>
        <p:nvGrpSpPr>
          <p:cNvPr id="424" name="Google Shape;424;p30"/>
          <p:cNvGrpSpPr/>
          <p:nvPr/>
        </p:nvGrpSpPr>
        <p:grpSpPr>
          <a:xfrm>
            <a:off x="9526882" y="1946273"/>
            <a:ext cx="2085331" cy="4405759"/>
            <a:chOff x="9466960" y="1946274"/>
            <a:chExt cx="2085975" cy="4911726"/>
          </a:xfrm>
        </p:grpSpPr>
        <p:sp>
          <p:nvSpPr>
            <p:cNvPr id="425" name="Google Shape;425;p30"/>
            <p:cNvSpPr/>
            <p:nvPr/>
          </p:nvSpPr>
          <p:spPr>
            <a:xfrm>
              <a:off x="9466960" y="1946274"/>
              <a:ext cx="500063" cy="3836988"/>
            </a:xfrm>
            <a:prstGeom prst="rect">
              <a:avLst/>
            </a:prstGeom>
            <a:solidFill>
              <a:srgbClr val="C0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sp>
          <p:nvSpPr>
            <p:cNvPr id="426" name="Google Shape;426;p30"/>
            <p:cNvSpPr/>
            <p:nvPr/>
          </p:nvSpPr>
          <p:spPr>
            <a:xfrm>
              <a:off x="9717785" y="1946274"/>
              <a:ext cx="249238" cy="3836988"/>
            </a:xfrm>
            <a:prstGeom prst="rect">
              <a:avLst/>
            </a:prstGeom>
            <a:solidFill>
              <a:srgbClr val="8A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sp>
          <p:nvSpPr>
            <p:cNvPr id="427" name="Google Shape;427;p30"/>
            <p:cNvSpPr/>
            <p:nvPr/>
          </p:nvSpPr>
          <p:spPr>
            <a:xfrm>
              <a:off x="9466960" y="5783262"/>
              <a:ext cx="2085975" cy="1074738"/>
            </a:xfrm>
            <a:custGeom>
              <a:rect b="b" l="l" r="r" t="t"/>
              <a:pathLst>
                <a:path extrusionOk="0" h="677" w="1314">
                  <a:moveTo>
                    <a:pt x="0" y="0"/>
                  </a:moveTo>
                  <a:lnTo>
                    <a:pt x="315" y="0"/>
                  </a:lnTo>
                  <a:lnTo>
                    <a:pt x="1314" y="677"/>
                  </a:lnTo>
                  <a:lnTo>
                    <a:pt x="717" y="677"/>
                  </a:lnTo>
                  <a:lnTo>
                    <a:pt x="0" y="0"/>
                  </a:lnTo>
                  <a:close/>
                </a:path>
              </a:pathLst>
            </a:custGeom>
            <a:solidFill>
              <a:srgbClr val="C0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sp>
          <p:nvSpPr>
            <p:cNvPr id="428" name="Google Shape;428;p30"/>
            <p:cNvSpPr/>
            <p:nvPr/>
          </p:nvSpPr>
          <p:spPr>
            <a:xfrm>
              <a:off x="9717785" y="5783262"/>
              <a:ext cx="1835150" cy="1074738"/>
            </a:xfrm>
            <a:custGeom>
              <a:rect b="b" l="l" r="r" t="t"/>
              <a:pathLst>
                <a:path extrusionOk="0" h="677" w="1156">
                  <a:moveTo>
                    <a:pt x="157" y="0"/>
                  </a:moveTo>
                  <a:lnTo>
                    <a:pt x="0" y="0"/>
                  </a:lnTo>
                  <a:lnTo>
                    <a:pt x="870" y="677"/>
                  </a:lnTo>
                  <a:lnTo>
                    <a:pt x="1156" y="677"/>
                  </a:lnTo>
                  <a:lnTo>
                    <a:pt x="157" y="0"/>
                  </a:lnTo>
                  <a:close/>
                </a:path>
              </a:pathLst>
            </a:custGeom>
            <a:solidFill>
              <a:srgbClr val="8A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399">
                <a:solidFill>
                  <a:srgbClr val="000000"/>
                </a:solidFill>
                <a:latin typeface="Cambria"/>
                <a:ea typeface="Cambria"/>
                <a:cs typeface="Cambria"/>
                <a:sym typeface="Cambria"/>
              </a:endParaRPr>
            </a:p>
          </p:txBody>
        </p:sp>
      </p:grpSp>
      <p:grpSp>
        <p:nvGrpSpPr>
          <p:cNvPr id="429" name="Google Shape;429;p30"/>
          <p:cNvGrpSpPr/>
          <p:nvPr/>
        </p:nvGrpSpPr>
        <p:grpSpPr>
          <a:xfrm>
            <a:off x="9349137" y="798512"/>
            <a:ext cx="856986" cy="1019175"/>
            <a:chOff x="9289160" y="798512"/>
            <a:chExt cx="857250" cy="1019175"/>
          </a:xfrm>
        </p:grpSpPr>
        <p:sp>
          <p:nvSpPr>
            <p:cNvPr id="430" name="Google Shape;430;p30"/>
            <p:cNvSpPr/>
            <p:nvPr/>
          </p:nvSpPr>
          <p:spPr>
            <a:xfrm>
              <a:off x="9357423" y="868362"/>
              <a:ext cx="719138" cy="717550"/>
            </a:xfrm>
            <a:prstGeom prst="ellipse">
              <a:avLst/>
            </a:prstGeom>
            <a:solidFill>
              <a:srgbClr val="FFFFF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133">
                <a:solidFill>
                  <a:srgbClr val="000000"/>
                </a:solidFill>
                <a:latin typeface="Cambria"/>
                <a:ea typeface="Cambria"/>
                <a:cs typeface="Cambria"/>
                <a:sym typeface="Cambria"/>
              </a:endParaRPr>
            </a:p>
          </p:txBody>
        </p:sp>
        <p:sp>
          <p:nvSpPr>
            <p:cNvPr id="431" name="Google Shape;431;p30"/>
            <p:cNvSpPr/>
            <p:nvPr/>
          </p:nvSpPr>
          <p:spPr>
            <a:xfrm>
              <a:off x="9289160" y="798512"/>
              <a:ext cx="857250" cy="1019175"/>
            </a:xfrm>
            <a:custGeom>
              <a:rect b="b" l="l" r="r" t="t"/>
              <a:pathLst>
                <a:path extrusionOk="0" h="1426" w="1200">
                  <a:moveTo>
                    <a:pt x="418" y="1172"/>
                  </a:moveTo>
                  <a:cubicBezTo>
                    <a:pt x="176" y="1095"/>
                    <a:pt x="0" y="868"/>
                    <a:pt x="0" y="600"/>
                  </a:cubicBezTo>
                  <a:cubicBezTo>
                    <a:pt x="0" y="269"/>
                    <a:pt x="269" y="0"/>
                    <a:pt x="600" y="0"/>
                  </a:cubicBezTo>
                  <a:cubicBezTo>
                    <a:pt x="932" y="0"/>
                    <a:pt x="1200" y="269"/>
                    <a:pt x="1200" y="600"/>
                  </a:cubicBezTo>
                  <a:cubicBezTo>
                    <a:pt x="1200" y="868"/>
                    <a:pt x="1025" y="1095"/>
                    <a:pt x="782" y="1172"/>
                  </a:cubicBezTo>
                  <a:cubicBezTo>
                    <a:pt x="600" y="1426"/>
                    <a:pt x="600" y="1426"/>
                    <a:pt x="600" y="1426"/>
                  </a:cubicBezTo>
                  <a:lnTo>
                    <a:pt x="418" y="1172"/>
                  </a:lnTo>
                  <a:close/>
                  <a:moveTo>
                    <a:pt x="1050" y="600"/>
                  </a:moveTo>
                  <a:cubicBezTo>
                    <a:pt x="1050" y="351"/>
                    <a:pt x="849" y="150"/>
                    <a:pt x="600" y="150"/>
                  </a:cubicBezTo>
                  <a:cubicBezTo>
                    <a:pt x="352" y="150"/>
                    <a:pt x="150" y="351"/>
                    <a:pt x="150" y="600"/>
                  </a:cubicBezTo>
                  <a:cubicBezTo>
                    <a:pt x="150" y="849"/>
                    <a:pt x="352" y="1050"/>
                    <a:pt x="600" y="1050"/>
                  </a:cubicBezTo>
                  <a:cubicBezTo>
                    <a:pt x="849" y="1050"/>
                    <a:pt x="1050" y="849"/>
                    <a:pt x="1050" y="600"/>
                  </a:cubicBezTo>
                  <a:close/>
                </a:path>
              </a:pathLst>
            </a:custGeom>
            <a:solidFill>
              <a:srgbClr val="C0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133">
                <a:solidFill>
                  <a:srgbClr val="000000"/>
                </a:solidFill>
                <a:latin typeface="Cambria"/>
                <a:ea typeface="Cambria"/>
                <a:cs typeface="Cambria"/>
                <a:sym typeface="Cambria"/>
              </a:endParaRPr>
            </a:p>
          </p:txBody>
        </p:sp>
        <p:sp>
          <p:nvSpPr>
            <p:cNvPr id="432" name="Google Shape;432;p30"/>
            <p:cNvSpPr/>
            <p:nvPr/>
          </p:nvSpPr>
          <p:spPr>
            <a:xfrm>
              <a:off x="9717785" y="798512"/>
              <a:ext cx="428625" cy="1019175"/>
            </a:xfrm>
            <a:custGeom>
              <a:rect b="b" l="l" r="r" t="t"/>
              <a:pathLst>
                <a:path extrusionOk="0" h="1426" w="600">
                  <a:moveTo>
                    <a:pt x="0" y="150"/>
                  </a:moveTo>
                  <a:cubicBezTo>
                    <a:pt x="249" y="150"/>
                    <a:pt x="450" y="351"/>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5" y="1095"/>
                    <a:pt x="600" y="868"/>
                    <a:pt x="600" y="600"/>
                  </a:cubicBezTo>
                  <a:cubicBezTo>
                    <a:pt x="600" y="269"/>
                    <a:pt x="332" y="0"/>
                    <a:pt x="0" y="0"/>
                  </a:cubicBezTo>
                  <a:cubicBezTo>
                    <a:pt x="0" y="0"/>
                    <a:pt x="0" y="0"/>
                    <a:pt x="0" y="0"/>
                  </a:cubicBezTo>
                  <a:cubicBezTo>
                    <a:pt x="0" y="150"/>
                    <a:pt x="0" y="150"/>
                    <a:pt x="0" y="150"/>
                  </a:cubicBezTo>
                  <a:cubicBezTo>
                    <a:pt x="0" y="150"/>
                    <a:pt x="0" y="150"/>
                    <a:pt x="0" y="150"/>
                  </a:cubicBezTo>
                  <a:close/>
                </a:path>
              </a:pathLst>
            </a:custGeom>
            <a:solidFill>
              <a:srgbClr val="8A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133">
                <a:solidFill>
                  <a:srgbClr val="000000"/>
                </a:solidFill>
                <a:latin typeface="Cambria"/>
                <a:ea typeface="Cambria"/>
                <a:cs typeface="Cambria"/>
                <a:sym typeface="Cambria"/>
              </a:endParaRPr>
            </a:p>
          </p:txBody>
        </p:sp>
        <p:sp>
          <p:nvSpPr>
            <p:cNvPr id="433" name="Google Shape;433;p30"/>
            <p:cNvSpPr txBox="1"/>
            <p:nvPr/>
          </p:nvSpPr>
          <p:spPr>
            <a:xfrm>
              <a:off x="9367651" y="996304"/>
              <a:ext cx="729912" cy="4205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133">
                  <a:solidFill>
                    <a:srgbClr val="C00000"/>
                  </a:solidFill>
                  <a:latin typeface="Cambria"/>
                  <a:ea typeface="Cambria"/>
                  <a:cs typeface="Cambria"/>
                  <a:sym typeface="Cambria"/>
                </a:rPr>
                <a:t>98%</a:t>
              </a:r>
              <a:endParaRPr sz="2133">
                <a:solidFill>
                  <a:srgbClr val="C00000"/>
                </a:solidFill>
                <a:latin typeface="Cambria"/>
                <a:ea typeface="Cambria"/>
                <a:cs typeface="Cambria"/>
                <a:sym typeface="Cambria"/>
              </a:endParaRPr>
            </a:p>
          </p:txBody>
        </p:sp>
      </p:grpSp>
      <p:grpSp>
        <p:nvGrpSpPr>
          <p:cNvPr id="434" name="Google Shape;434;p30"/>
          <p:cNvGrpSpPr/>
          <p:nvPr/>
        </p:nvGrpSpPr>
        <p:grpSpPr>
          <a:xfrm>
            <a:off x="8623878" y="1325563"/>
            <a:ext cx="856987" cy="1019175"/>
            <a:chOff x="8563673" y="1325562"/>
            <a:chExt cx="857250" cy="1019175"/>
          </a:xfrm>
        </p:grpSpPr>
        <p:sp>
          <p:nvSpPr>
            <p:cNvPr id="435" name="Google Shape;435;p30"/>
            <p:cNvSpPr/>
            <p:nvPr/>
          </p:nvSpPr>
          <p:spPr>
            <a:xfrm>
              <a:off x="8631935" y="1395412"/>
              <a:ext cx="719138" cy="719138"/>
            </a:xfrm>
            <a:prstGeom prst="ellipse">
              <a:avLst/>
            </a:prstGeom>
            <a:solidFill>
              <a:srgbClr val="FFFFF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133">
                <a:solidFill>
                  <a:srgbClr val="000000"/>
                </a:solidFill>
                <a:latin typeface="Cambria"/>
                <a:ea typeface="Cambria"/>
                <a:cs typeface="Cambria"/>
                <a:sym typeface="Cambria"/>
              </a:endParaRPr>
            </a:p>
          </p:txBody>
        </p:sp>
        <p:sp>
          <p:nvSpPr>
            <p:cNvPr id="436" name="Google Shape;436;p30"/>
            <p:cNvSpPr/>
            <p:nvPr/>
          </p:nvSpPr>
          <p:spPr>
            <a:xfrm>
              <a:off x="8563673" y="1325562"/>
              <a:ext cx="857250" cy="1019175"/>
            </a:xfrm>
            <a:custGeom>
              <a:rect b="b" l="l" r="r" t="t"/>
              <a:pathLst>
                <a:path extrusionOk="0" h="1426" w="1200">
                  <a:moveTo>
                    <a:pt x="418" y="1172"/>
                  </a:moveTo>
                  <a:cubicBezTo>
                    <a:pt x="176" y="1095"/>
                    <a:pt x="0" y="868"/>
                    <a:pt x="0" y="600"/>
                  </a:cubicBezTo>
                  <a:cubicBezTo>
                    <a:pt x="0" y="269"/>
                    <a:pt x="269" y="0"/>
                    <a:pt x="600" y="0"/>
                  </a:cubicBezTo>
                  <a:cubicBezTo>
                    <a:pt x="931" y="0"/>
                    <a:pt x="1200" y="269"/>
                    <a:pt x="1200" y="600"/>
                  </a:cubicBezTo>
                  <a:cubicBezTo>
                    <a:pt x="1200" y="868"/>
                    <a:pt x="1025" y="1095"/>
                    <a:pt x="782" y="1172"/>
                  </a:cubicBezTo>
                  <a:cubicBezTo>
                    <a:pt x="600" y="1426"/>
                    <a:pt x="600" y="1426"/>
                    <a:pt x="600" y="1426"/>
                  </a:cubicBezTo>
                  <a:lnTo>
                    <a:pt x="418" y="1172"/>
                  </a:lnTo>
                  <a:close/>
                  <a:moveTo>
                    <a:pt x="1050" y="600"/>
                  </a:moveTo>
                  <a:cubicBezTo>
                    <a:pt x="1050" y="352"/>
                    <a:pt x="849" y="150"/>
                    <a:pt x="600" y="150"/>
                  </a:cubicBezTo>
                  <a:cubicBezTo>
                    <a:pt x="352" y="150"/>
                    <a:pt x="150" y="352"/>
                    <a:pt x="150" y="600"/>
                  </a:cubicBezTo>
                  <a:cubicBezTo>
                    <a:pt x="150" y="849"/>
                    <a:pt x="352" y="1050"/>
                    <a:pt x="600" y="1050"/>
                  </a:cubicBezTo>
                  <a:cubicBezTo>
                    <a:pt x="849" y="1050"/>
                    <a:pt x="1050" y="849"/>
                    <a:pt x="1050" y="600"/>
                  </a:cubicBezTo>
                  <a:close/>
                </a:path>
              </a:pathLst>
            </a:custGeom>
            <a:solidFill>
              <a:srgbClr val="7F7F7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133">
                <a:solidFill>
                  <a:srgbClr val="000000"/>
                </a:solidFill>
                <a:latin typeface="Cambria"/>
                <a:ea typeface="Cambria"/>
                <a:cs typeface="Cambria"/>
                <a:sym typeface="Cambria"/>
              </a:endParaRPr>
            </a:p>
          </p:txBody>
        </p:sp>
        <p:sp>
          <p:nvSpPr>
            <p:cNvPr id="437" name="Google Shape;437;p30"/>
            <p:cNvSpPr/>
            <p:nvPr/>
          </p:nvSpPr>
          <p:spPr>
            <a:xfrm>
              <a:off x="8992298" y="1325562"/>
              <a:ext cx="428625" cy="1019175"/>
            </a:xfrm>
            <a:custGeom>
              <a:rect b="b" l="l" r="r" t="t"/>
              <a:pathLst>
                <a:path extrusionOk="0" h="1426" w="600">
                  <a:moveTo>
                    <a:pt x="0" y="150"/>
                  </a:moveTo>
                  <a:cubicBezTo>
                    <a:pt x="249" y="150"/>
                    <a:pt x="450" y="352"/>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5" y="1095"/>
                    <a:pt x="600" y="868"/>
                    <a:pt x="600" y="600"/>
                  </a:cubicBezTo>
                  <a:cubicBezTo>
                    <a:pt x="600" y="269"/>
                    <a:pt x="331" y="0"/>
                    <a:pt x="0" y="0"/>
                  </a:cubicBezTo>
                  <a:cubicBezTo>
                    <a:pt x="0" y="0"/>
                    <a:pt x="0" y="0"/>
                    <a:pt x="0" y="0"/>
                  </a:cubicBezTo>
                  <a:cubicBezTo>
                    <a:pt x="0" y="150"/>
                    <a:pt x="0" y="150"/>
                    <a:pt x="0" y="150"/>
                  </a:cubicBezTo>
                  <a:cubicBezTo>
                    <a:pt x="0" y="150"/>
                    <a:pt x="0" y="150"/>
                    <a:pt x="0" y="150"/>
                  </a:cubicBezTo>
                  <a:close/>
                </a:path>
              </a:pathLst>
            </a:custGeom>
            <a:solidFill>
              <a:srgbClr val="3F3F3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133">
                <a:solidFill>
                  <a:srgbClr val="000000"/>
                </a:solidFill>
                <a:latin typeface="Cambria"/>
                <a:ea typeface="Cambria"/>
                <a:cs typeface="Cambria"/>
                <a:sym typeface="Cambria"/>
              </a:endParaRPr>
            </a:p>
          </p:txBody>
        </p:sp>
        <p:sp>
          <p:nvSpPr>
            <p:cNvPr id="438" name="Google Shape;438;p30"/>
            <p:cNvSpPr txBox="1"/>
            <p:nvPr/>
          </p:nvSpPr>
          <p:spPr>
            <a:xfrm>
              <a:off x="8639646" y="1527820"/>
              <a:ext cx="729911" cy="4205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133">
                  <a:solidFill>
                    <a:srgbClr val="595959"/>
                  </a:solidFill>
                  <a:latin typeface="Cambria"/>
                  <a:ea typeface="Cambria"/>
                  <a:cs typeface="Cambria"/>
                  <a:sym typeface="Cambria"/>
                </a:rPr>
                <a:t>85%</a:t>
              </a:r>
              <a:endParaRPr sz="2133">
                <a:solidFill>
                  <a:srgbClr val="595959"/>
                </a:solidFill>
                <a:latin typeface="Cambria"/>
                <a:ea typeface="Cambria"/>
                <a:cs typeface="Cambria"/>
                <a:sym typeface="Cambria"/>
              </a:endParaRPr>
            </a:p>
          </p:txBody>
        </p:sp>
      </p:grpSp>
      <p:grpSp>
        <p:nvGrpSpPr>
          <p:cNvPr id="439" name="Google Shape;439;p30"/>
          <p:cNvGrpSpPr/>
          <p:nvPr/>
        </p:nvGrpSpPr>
        <p:grpSpPr>
          <a:xfrm>
            <a:off x="7898609" y="2427288"/>
            <a:ext cx="856986" cy="1019175"/>
            <a:chOff x="7838185" y="2427287"/>
            <a:chExt cx="857250" cy="1019175"/>
          </a:xfrm>
        </p:grpSpPr>
        <p:sp>
          <p:nvSpPr>
            <p:cNvPr id="440" name="Google Shape;440;p30"/>
            <p:cNvSpPr/>
            <p:nvPr/>
          </p:nvSpPr>
          <p:spPr>
            <a:xfrm>
              <a:off x="7908035" y="2497137"/>
              <a:ext cx="717550" cy="719138"/>
            </a:xfrm>
            <a:prstGeom prst="ellipse">
              <a:avLst/>
            </a:prstGeom>
            <a:solidFill>
              <a:srgbClr val="FFFFF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133">
                <a:solidFill>
                  <a:srgbClr val="000000"/>
                </a:solidFill>
                <a:latin typeface="Cambria"/>
                <a:ea typeface="Cambria"/>
                <a:cs typeface="Cambria"/>
                <a:sym typeface="Cambria"/>
              </a:endParaRPr>
            </a:p>
          </p:txBody>
        </p:sp>
        <p:sp>
          <p:nvSpPr>
            <p:cNvPr id="441" name="Google Shape;441;p30"/>
            <p:cNvSpPr/>
            <p:nvPr/>
          </p:nvSpPr>
          <p:spPr>
            <a:xfrm>
              <a:off x="7838185" y="2427287"/>
              <a:ext cx="857250" cy="1019175"/>
            </a:xfrm>
            <a:custGeom>
              <a:rect b="b" l="l" r="r" t="t"/>
              <a:pathLst>
                <a:path extrusionOk="0" h="1426" w="1200">
                  <a:moveTo>
                    <a:pt x="418" y="1172"/>
                  </a:moveTo>
                  <a:cubicBezTo>
                    <a:pt x="176" y="1095"/>
                    <a:pt x="0" y="868"/>
                    <a:pt x="0" y="600"/>
                  </a:cubicBezTo>
                  <a:cubicBezTo>
                    <a:pt x="0" y="269"/>
                    <a:pt x="269" y="0"/>
                    <a:pt x="600" y="0"/>
                  </a:cubicBezTo>
                  <a:cubicBezTo>
                    <a:pt x="931" y="0"/>
                    <a:pt x="1200" y="269"/>
                    <a:pt x="1200" y="600"/>
                  </a:cubicBezTo>
                  <a:cubicBezTo>
                    <a:pt x="1200" y="868"/>
                    <a:pt x="1024" y="1095"/>
                    <a:pt x="782" y="1172"/>
                  </a:cubicBezTo>
                  <a:cubicBezTo>
                    <a:pt x="600" y="1426"/>
                    <a:pt x="600" y="1426"/>
                    <a:pt x="600" y="1426"/>
                  </a:cubicBezTo>
                  <a:lnTo>
                    <a:pt x="418" y="1172"/>
                  </a:lnTo>
                  <a:close/>
                  <a:moveTo>
                    <a:pt x="1050" y="600"/>
                  </a:moveTo>
                  <a:cubicBezTo>
                    <a:pt x="1050" y="352"/>
                    <a:pt x="849" y="150"/>
                    <a:pt x="600" y="150"/>
                  </a:cubicBezTo>
                  <a:cubicBezTo>
                    <a:pt x="351" y="150"/>
                    <a:pt x="150" y="352"/>
                    <a:pt x="150" y="600"/>
                  </a:cubicBezTo>
                  <a:cubicBezTo>
                    <a:pt x="150" y="849"/>
                    <a:pt x="351" y="1050"/>
                    <a:pt x="600" y="1050"/>
                  </a:cubicBezTo>
                  <a:cubicBezTo>
                    <a:pt x="849" y="1050"/>
                    <a:pt x="1050" y="849"/>
                    <a:pt x="1050" y="600"/>
                  </a:cubicBezTo>
                  <a:close/>
                </a:path>
              </a:pathLst>
            </a:custGeom>
            <a:solidFill>
              <a:srgbClr val="C0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133">
                <a:solidFill>
                  <a:srgbClr val="000000"/>
                </a:solidFill>
                <a:latin typeface="Cambria"/>
                <a:ea typeface="Cambria"/>
                <a:cs typeface="Cambria"/>
                <a:sym typeface="Cambria"/>
              </a:endParaRPr>
            </a:p>
          </p:txBody>
        </p:sp>
        <p:sp>
          <p:nvSpPr>
            <p:cNvPr id="442" name="Google Shape;442;p30"/>
            <p:cNvSpPr/>
            <p:nvPr/>
          </p:nvSpPr>
          <p:spPr>
            <a:xfrm>
              <a:off x="8266810" y="2427287"/>
              <a:ext cx="428625" cy="1019175"/>
            </a:xfrm>
            <a:custGeom>
              <a:rect b="b" l="l" r="r" t="t"/>
              <a:pathLst>
                <a:path extrusionOk="0" h="1426" w="600">
                  <a:moveTo>
                    <a:pt x="0" y="150"/>
                  </a:moveTo>
                  <a:cubicBezTo>
                    <a:pt x="249" y="150"/>
                    <a:pt x="450" y="352"/>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4" y="1095"/>
                    <a:pt x="600" y="868"/>
                    <a:pt x="600" y="600"/>
                  </a:cubicBezTo>
                  <a:cubicBezTo>
                    <a:pt x="600" y="269"/>
                    <a:pt x="331" y="0"/>
                    <a:pt x="0" y="0"/>
                  </a:cubicBezTo>
                  <a:cubicBezTo>
                    <a:pt x="0" y="0"/>
                    <a:pt x="0" y="0"/>
                    <a:pt x="0" y="0"/>
                  </a:cubicBezTo>
                  <a:cubicBezTo>
                    <a:pt x="0" y="150"/>
                    <a:pt x="0" y="150"/>
                    <a:pt x="0" y="150"/>
                  </a:cubicBezTo>
                  <a:cubicBezTo>
                    <a:pt x="0" y="150"/>
                    <a:pt x="0" y="150"/>
                    <a:pt x="0" y="150"/>
                  </a:cubicBezTo>
                  <a:close/>
                </a:path>
              </a:pathLst>
            </a:custGeom>
            <a:solidFill>
              <a:srgbClr val="8A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133">
                <a:solidFill>
                  <a:srgbClr val="000000"/>
                </a:solidFill>
                <a:latin typeface="Cambria"/>
                <a:ea typeface="Cambria"/>
                <a:cs typeface="Cambria"/>
                <a:sym typeface="Cambria"/>
              </a:endParaRPr>
            </a:p>
          </p:txBody>
        </p:sp>
        <p:sp>
          <p:nvSpPr>
            <p:cNvPr id="443" name="Google Shape;443;p30"/>
            <p:cNvSpPr txBox="1"/>
            <p:nvPr/>
          </p:nvSpPr>
          <p:spPr>
            <a:xfrm>
              <a:off x="7916676" y="2625872"/>
              <a:ext cx="729912" cy="4205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133">
                  <a:solidFill>
                    <a:srgbClr val="C00000"/>
                  </a:solidFill>
                  <a:latin typeface="Cambria"/>
                  <a:ea typeface="Cambria"/>
                  <a:cs typeface="Cambria"/>
                  <a:sym typeface="Cambria"/>
                </a:rPr>
                <a:t>60%</a:t>
              </a:r>
              <a:endParaRPr sz="2133">
                <a:solidFill>
                  <a:srgbClr val="C00000"/>
                </a:solidFill>
                <a:latin typeface="Cambria"/>
                <a:ea typeface="Cambria"/>
                <a:cs typeface="Cambria"/>
                <a:sym typeface="Cambria"/>
              </a:endParaRPr>
            </a:p>
          </p:txBody>
        </p:sp>
      </p:grpSp>
      <p:grpSp>
        <p:nvGrpSpPr>
          <p:cNvPr id="444" name="Google Shape;444;p30"/>
          <p:cNvGrpSpPr/>
          <p:nvPr/>
        </p:nvGrpSpPr>
        <p:grpSpPr>
          <a:xfrm>
            <a:off x="7173341" y="1879599"/>
            <a:ext cx="856986" cy="1017589"/>
            <a:chOff x="7112698" y="1879599"/>
            <a:chExt cx="857250" cy="1017588"/>
          </a:xfrm>
        </p:grpSpPr>
        <p:sp>
          <p:nvSpPr>
            <p:cNvPr id="445" name="Google Shape;445;p30"/>
            <p:cNvSpPr/>
            <p:nvPr/>
          </p:nvSpPr>
          <p:spPr>
            <a:xfrm>
              <a:off x="7182548" y="1947862"/>
              <a:ext cx="719138" cy="719138"/>
            </a:xfrm>
            <a:prstGeom prst="ellipse">
              <a:avLst/>
            </a:prstGeom>
            <a:solidFill>
              <a:srgbClr val="FFFFF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133">
                <a:solidFill>
                  <a:srgbClr val="000000"/>
                </a:solidFill>
                <a:latin typeface="Cambria"/>
                <a:ea typeface="Cambria"/>
                <a:cs typeface="Cambria"/>
                <a:sym typeface="Cambria"/>
              </a:endParaRPr>
            </a:p>
          </p:txBody>
        </p:sp>
        <p:sp>
          <p:nvSpPr>
            <p:cNvPr id="446" name="Google Shape;446;p30"/>
            <p:cNvSpPr/>
            <p:nvPr/>
          </p:nvSpPr>
          <p:spPr>
            <a:xfrm>
              <a:off x="7112698" y="1879599"/>
              <a:ext cx="857250" cy="1017588"/>
            </a:xfrm>
            <a:custGeom>
              <a:rect b="b" l="l" r="r" t="t"/>
              <a:pathLst>
                <a:path extrusionOk="0" h="1425" w="1200">
                  <a:moveTo>
                    <a:pt x="418" y="1171"/>
                  </a:moveTo>
                  <a:cubicBezTo>
                    <a:pt x="175" y="1094"/>
                    <a:pt x="0" y="868"/>
                    <a:pt x="0" y="600"/>
                  </a:cubicBezTo>
                  <a:cubicBezTo>
                    <a:pt x="0" y="268"/>
                    <a:pt x="269" y="0"/>
                    <a:pt x="600" y="0"/>
                  </a:cubicBezTo>
                  <a:cubicBezTo>
                    <a:pt x="931" y="0"/>
                    <a:pt x="1200" y="268"/>
                    <a:pt x="1200" y="600"/>
                  </a:cubicBezTo>
                  <a:cubicBezTo>
                    <a:pt x="1200" y="868"/>
                    <a:pt x="1024" y="1094"/>
                    <a:pt x="782" y="1171"/>
                  </a:cubicBezTo>
                  <a:cubicBezTo>
                    <a:pt x="600" y="1425"/>
                    <a:pt x="600" y="1425"/>
                    <a:pt x="600" y="1425"/>
                  </a:cubicBezTo>
                  <a:lnTo>
                    <a:pt x="418" y="1171"/>
                  </a:lnTo>
                  <a:close/>
                  <a:moveTo>
                    <a:pt x="1050" y="600"/>
                  </a:moveTo>
                  <a:cubicBezTo>
                    <a:pt x="1050" y="351"/>
                    <a:pt x="848" y="150"/>
                    <a:pt x="600" y="150"/>
                  </a:cubicBezTo>
                  <a:cubicBezTo>
                    <a:pt x="351" y="150"/>
                    <a:pt x="150" y="351"/>
                    <a:pt x="150" y="600"/>
                  </a:cubicBezTo>
                  <a:cubicBezTo>
                    <a:pt x="150" y="848"/>
                    <a:pt x="351" y="1050"/>
                    <a:pt x="600" y="1050"/>
                  </a:cubicBezTo>
                  <a:cubicBezTo>
                    <a:pt x="848" y="1050"/>
                    <a:pt x="1050" y="848"/>
                    <a:pt x="1050" y="600"/>
                  </a:cubicBezTo>
                  <a:close/>
                </a:path>
              </a:pathLst>
            </a:custGeom>
            <a:solidFill>
              <a:srgbClr val="7F7F7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133">
                <a:solidFill>
                  <a:srgbClr val="000000"/>
                </a:solidFill>
                <a:latin typeface="Cambria"/>
                <a:ea typeface="Cambria"/>
                <a:cs typeface="Cambria"/>
                <a:sym typeface="Cambria"/>
              </a:endParaRPr>
            </a:p>
          </p:txBody>
        </p:sp>
        <p:sp>
          <p:nvSpPr>
            <p:cNvPr id="447" name="Google Shape;447;p30"/>
            <p:cNvSpPr/>
            <p:nvPr/>
          </p:nvSpPr>
          <p:spPr>
            <a:xfrm>
              <a:off x="7541323" y="1879599"/>
              <a:ext cx="428625" cy="1017588"/>
            </a:xfrm>
            <a:custGeom>
              <a:rect b="b" l="l" r="r" t="t"/>
              <a:pathLst>
                <a:path extrusionOk="0" h="1425" w="600">
                  <a:moveTo>
                    <a:pt x="0" y="150"/>
                  </a:moveTo>
                  <a:cubicBezTo>
                    <a:pt x="248" y="150"/>
                    <a:pt x="450" y="351"/>
                    <a:pt x="450" y="600"/>
                  </a:cubicBezTo>
                  <a:cubicBezTo>
                    <a:pt x="450" y="848"/>
                    <a:pt x="248" y="1050"/>
                    <a:pt x="0" y="1050"/>
                  </a:cubicBezTo>
                  <a:cubicBezTo>
                    <a:pt x="0" y="1050"/>
                    <a:pt x="0" y="1050"/>
                    <a:pt x="0" y="1050"/>
                  </a:cubicBezTo>
                  <a:cubicBezTo>
                    <a:pt x="0" y="1425"/>
                    <a:pt x="0" y="1425"/>
                    <a:pt x="0" y="1425"/>
                  </a:cubicBezTo>
                  <a:cubicBezTo>
                    <a:pt x="182" y="1171"/>
                    <a:pt x="182" y="1171"/>
                    <a:pt x="182" y="1171"/>
                  </a:cubicBezTo>
                  <a:cubicBezTo>
                    <a:pt x="424" y="1094"/>
                    <a:pt x="600" y="868"/>
                    <a:pt x="600" y="600"/>
                  </a:cubicBezTo>
                  <a:cubicBezTo>
                    <a:pt x="600" y="268"/>
                    <a:pt x="331" y="0"/>
                    <a:pt x="0" y="0"/>
                  </a:cubicBezTo>
                  <a:cubicBezTo>
                    <a:pt x="0" y="0"/>
                    <a:pt x="0" y="0"/>
                    <a:pt x="0" y="0"/>
                  </a:cubicBezTo>
                  <a:cubicBezTo>
                    <a:pt x="0" y="150"/>
                    <a:pt x="0" y="150"/>
                    <a:pt x="0" y="150"/>
                  </a:cubicBezTo>
                  <a:cubicBezTo>
                    <a:pt x="0" y="150"/>
                    <a:pt x="0" y="150"/>
                    <a:pt x="0" y="150"/>
                  </a:cubicBezTo>
                  <a:close/>
                </a:path>
              </a:pathLst>
            </a:custGeom>
            <a:solidFill>
              <a:srgbClr val="3F3F3F"/>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133">
                <a:solidFill>
                  <a:srgbClr val="000000"/>
                </a:solidFill>
                <a:latin typeface="Cambria"/>
                <a:ea typeface="Cambria"/>
                <a:cs typeface="Cambria"/>
                <a:sym typeface="Cambria"/>
              </a:endParaRPr>
            </a:p>
          </p:txBody>
        </p:sp>
        <p:sp>
          <p:nvSpPr>
            <p:cNvPr id="448" name="Google Shape;448;p30"/>
            <p:cNvSpPr txBox="1"/>
            <p:nvPr/>
          </p:nvSpPr>
          <p:spPr>
            <a:xfrm>
              <a:off x="7186425" y="2097814"/>
              <a:ext cx="729912" cy="4205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133">
                  <a:solidFill>
                    <a:srgbClr val="595959"/>
                  </a:solidFill>
                  <a:latin typeface="Cambria"/>
                  <a:ea typeface="Cambria"/>
                  <a:cs typeface="Cambria"/>
                  <a:sym typeface="Cambria"/>
                </a:rPr>
                <a:t>77%</a:t>
              </a:r>
              <a:endParaRPr sz="2133">
                <a:solidFill>
                  <a:srgbClr val="595959"/>
                </a:solidFill>
                <a:latin typeface="Cambria"/>
                <a:ea typeface="Cambria"/>
                <a:cs typeface="Cambria"/>
                <a:sym typeface="Cambria"/>
              </a:endParaRPr>
            </a:p>
          </p:txBody>
        </p:sp>
      </p:grpSp>
      <p:grpSp>
        <p:nvGrpSpPr>
          <p:cNvPr id="449" name="Google Shape;449;p30"/>
          <p:cNvGrpSpPr/>
          <p:nvPr/>
        </p:nvGrpSpPr>
        <p:grpSpPr>
          <a:xfrm>
            <a:off x="6449672" y="2427288"/>
            <a:ext cx="856987" cy="1019175"/>
            <a:chOff x="6388798" y="2427287"/>
            <a:chExt cx="857250" cy="1019175"/>
          </a:xfrm>
        </p:grpSpPr>
        <p:sp>
          <p:nvSpPr>
            <p:cNvPr id="450" name="Google Shape;450;p30"/>
            <p:cNvSpPr/>
            <p:nvPr/>
          </p:nvSpPr>
          <p:spPr>
            <a:xfrm>
              <a:off x="6388798" y="2427287"/>
              <a:ext cx="857250" cy="1019175"/>
            </a:xfrm>
            <a:custGeom>
              <a:rect b="b" l="l" r="r" t="t"/>
              <a:pathLst>
                <a:path extrusionOk="0" h="1426" w="1200">
                  <a:moveTo>
                    <a:pt x="418" y="1172"/>
                  </a:moveTo>
                  <a:cubicBezTo>
                    <a:pt x="176" y="1095"/>
                    <a:pt x="0" y="868"/>
                    <a:pt x="0" y="600"/>
                  </a:cubicBezTo>
                  <a:cubicBezTo>
                    <a:pt x="0" y="269"/>
                    <a:pt x="269" y="0"/>
                    <a:pt x="600" y="0"/>
                  </a:cubicBezTo>
                  <a:cubicBezTo>
                    <a:pt x="932" y="0"/>
                    <a:pt x="1200" y="269"/>
                    <a:pt x="1200" y="600"/>
                  </a:cubicBezTo>
                  <a:cubicBezTo>
                    <a:pt x="1200" y="868"/>
                    <a:pt x="1025" y="1095"/>
                    <a:pt x="782" y="1172"/>
                  </a:cubicBezTo>
                  <a:cubicBezTo>
                    <a:pt x="600" y="1426"/>
                    <a:pt x="600" y="1426"/>
                    <a:pt x="600" y="1426"/>
                  </a:cubicBezTo>
                  <a:lnTo>
                    <a:pt x="418" y="1172"/>
                  </a:lnTo>
                  <a:close/>
                  <a:moveTo>
                    <a:pt x="1050" y="600"/>
                  </a:moveTo>
                  <a:cubicBezTo>
                    <a:pt x="1050" y="352"/>
                    <a:pt x="849" y="150"/>
                    <a:pt x="600" y="150"/>
                  </a:cubicBezTo>
                  <a:cubicBezTo>
                    <a:pt x="352" y="150"/>
                    <a:pt x="150" y="352"/>
                    <a:pt x="150" y="600"/>
                  </a:cubicBezTo>
                  <a:cubicBezTo>
                    <a:pt x="150" y="849"/>
                    <a:pt x="352" y="1050"/>
                    <a:pt x="600" y="1050"/>
                  </a:cubicBezTo>
                  <a:cubicBezTo>
                    <a:pt x="849" y="1050"/>
                    <a:pt x="1050" y="849"/>
                    <a:pt x="1050" y="600"/>
                  </a:cubicBezTo>
                  <a:close/>
                </a:path>
              </a:pathLst>
            </a:custGeom>
            <a:solidFill>
              <a:srgbClr val="C0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133">
                <a:solidFill>
                  <a:srgbClr val="000000"/>
                </a:solidFill>
                <a:latin typeface="Cambria"/>
                <a:ea typeface="Cambria"/>
                <a:cs typeface="Cambria"/>
                <a:sym typeface="Cambria"/>
              </a:endParaRPr>
            </a:p>
          </p:txBody>
        </p:sp>
        <p:sp>
          <p:nvSpPr>
            <p:cNvPr id="451" name="Google Shape;451;p30"/>
            <p:cNvSpPr/>
            <p:nvPr/>
          </p:nvSpPr>
          <p:spPr>
            <a:xfrm>
              <a:off x="6817423" y="2427287"/>
              <a:ext cx="428625" cy="1019175"/>
            </a:xfrm>
            <a:custGeom>
              <a:rect b="b" l="l" r="r" t="t"/>
              <a:pathLst>
                <a:path extrusionOk="0" h="1426" w="600">
                  <a:moveTo>
                    <a:pt x="0" y="150"/>
                  </a:moveTo>
                  <a:cubicBezTo>
                    <a:pt x="249" y="150"/>
                    <a:pt x="450" y="352"/>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5" y="1095"/>
                    <a:pt x="600" y="868"/>
                    <a:pt x="600" y="600"/>
                  </a:cubicBezTo>
                  <a:cubicBezTo>
                    <a:pt x="600" y="269"/>
                    <a:pt x="332" y="0"/>
                    <a:pt x="0" y="0"/>
                  </a:cubicBezTo>
                  <a:cubicBezTo>
                    <a:pt x="0" y="0"/>
                    <a:pt x="0" y="0"/>
                    <a:pt x="0" y="0"/>
                  </a:cubicBezTo>
                  <a:cubicBezTo>
                    <a:pt x="0" y="150"/>
                    <a:pt x="0" y="150"/>
                    <a:pt x="0" y="150"/>
                  </a:cubicBezTo>
                  <a:cubicBezTo>
                    <a:pt x="0" y="150"/>
                    <a:pt x="0" y="150"/>
                    <a:pt x="0" y="150"/>
                  </a:cubicBezTo>
                  <a:close/>
                </a:path>
              </a:pathLst>
            </a:custGeom>
            <a:solidFill>
              <a:srgbClr val="8A0000"/>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2133">
                <a:solidFill>
                  <a:srgbClr val="000000"/>
                </a:solidFill>
                <a:latin typeface="Cambria"/>
                <a:ea typeface="Cambria"/>
                <a:cs typeface="Cambria"/>
                <a:sym typeface="Cambria"/>
              </a:endParaRPr>
            </a:p>
          </p:txBody>
        </p:sp>
        <p:sp>
          <p:nvSpPr>
            <p:cNvPr id="452" name="Google Shape;452;p30"/>
            <p:cNvSpPr txBox="1"/>
            <p:nvPr/>
          </p:nvSpPr>
          <p:spPr>
            <a:xfrm>
              <a:off x="6454995" y="2620012"/>
              <a:ext cx="729911" cy="4205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133">
                  <a:solidFill>
                    <a:srgbClr val="C00000"/>
                  </a:solidFill>
                  <a:latin typeface="Cambria"/>
                  <a:ea typeface="Cambria"/>
                  <a:cs typeface="Cambria"/>
                  <a:sym typeface="Cambria"/>
                </a:rPr>
                <a:t>60%</a:t>
              </a:r>
              <a:endParaRPr sz="2133">
                <a:solidFill>
                  <a:srgbClr val="C00000"/>
                </a:solidFill>
                <a:latin typeface="Cambria"/>
                <a:ea typeface="Cambria"/>
                <a:cs typeface="Cambria"/>
                <a:sym typeface="Cambria"/>
              </a:endParaRPr>
            </a:p>
          </p:txBody>
        </p:sp>
      </p:grpSp>
      <p:grpSp>
        <p:nvGrpSpPr>
          <p:cNvPr id="453" name="Google Shape;453;p30"/>
          <p:cNvGrpSpPr/>
          <p:nvPr/>
        </p:nvGrpSpPr>
        <p:grpSpPr>
          <a:xfrm>
            <a:off x="853652" y="4149602"/>
            <a:ext cx="510621" cy="511651"/>
            <a:chOff x="9145588" y="4435475"/>
            <a:chExt cx="464344" cy="465138"/>
          </a:xfrm>
        </p:grpSpPr>
        <p:sp>
          <p:nvSpPr>
            <p:cNvPr id="454" name="Google Shape;454;p30"/>
            <p:cNvSpPr/>
            <p:nvPr/>
          </p:nvSpPr>
          <p:spPr>
            <a:xfrm>
              <a:off x="9145588" y="4435475"/>
              <a:ext cx="464344" cy="465138"/>
            </a:xfrm>
            <a:custGeom>
              <a:rect b="b" l="l" r="r" t="t"/>
              <a:pathLst>
                <a:path extrusionOk="0"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2399">
                <a:solidFill>
                  <a:srgbClr val="124062"/>
                </a:solidFill>
                <a:latin typeface="Cambria"/>
                <a:ea typeface="Cambria"/>
                <a:cs typeface="Cambria"/>
                <a:sym typeface="Cambria"/>
              </a:endParaRPr>
            </a:p>
          </p:txBody>
        </p:sp>
        <p:sp>
          <p:nvSpPr>
            <p:cNvPr id="455" name="Google Shape;455;p30"/>
            <p:cNvSpPr/>
            <p:nvPr/>
          </p:nvSpPr>
          <p:spPr>
            <a:xfrm>
              <a:off x="9348788" y="4638675"/>
              <a:ext cx="57944" cy="57944"/>
            </a:xfrm>
            <a:custGeom>
              <a:rect b="b" l="l" r="r" t="t"/>
              <a:pathLst>
                <a:path extrusionOk="0"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2399">
                <a:solidFill>
                  <a:srgbClr val="124062"/>
                </a:solidFill>
                <a:latin typeface="Cambria"/>
                <a:ea typeface="Cambria"/>
                <a:cs typeface="Cambria"/>
                <a:sym typeface="Cambria"/>
              </a:endParaRPr>
            </a:p>
          </p:txBody>
        </p:sp>
        <p:sp>
          <p:nvSpPr>
            <p:cNvPr id="456" name="Google Shape;456;p30"/>
            <p:cNvSpPr/>
            <p:nvPr/>
          </p:nvSpPr>
          <p:spPr>
            <a:xfrm>
              <a:off x="9290050" y="4580732"/>
              <a:ext cx="174625" cy="174625"/>
            </a:xfrm>
            <a:custGeom>
              <a:rect b="b" l="l" r="r" t="t"/>
              <a:pathLst>
                <a:path extrusionOk="0"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2399">
                <a:solidFill>
                  <a:srgbClr val="124062"/>
                </a:solidFill>
                <a:latin typeface="Cambria"/>
                <a:ea typeface="Cambria"/>
                <a:cs typeface="Cambria"/>
                <a:sym typeface="Cambria"/>
              </a:endParaRPr>
            </a:p>
          </p:txBody>
        </p:sp>
        <p:sp>
          <p:nvSpPr>
            <p:cNvPr id="457" name="Google Shape;457;p30"/>
            <p:cNvSpPr/>
            <p:nvPr/>
          </p:nvSpPr>
          <p:spPr>
            <a:xfrm>
              <a:off x="9406732" y="4696619"/>
              <a:ext cx="72231" cy="74613"/>
            </a:xfrm>
            <a:custGeom>
              <a:rect b="b" l="l" r="r" t="t"/>
              <a:pathLst>
                <a:path extrusionOk="0"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2399">
                <a:solidFill>
                  <a:srgbClr val="124062"/>
                </a:solidFill>
                <a:latin typeface="Cambria"/>
                <a:ea typeface="Cambria"/>
                <a:cs typeface="Cambria"/>
                <a:sym typeface="Cambria"/>
              </a:endParaRPr>
            </a:p>
          </p:txBody>
        </p:sp>
        <p:sp>
          <p:nvSpPr>
            <p:cNvPr id="458" name="Google Shape;458;p30"/>
            <p:cNvSpPr/>
            <p:nvPr/>
          </p:nvSpPr>
          <p:spPr>
            <a:xfrm>
              <a:off x="9435307" y="4725988"/>
              <a:ext cx="103981" cy="106363"/>
            </a:xfrm>
            <a:custGeom>
              <a:rect b="b" l="l" r="r" t="t"/>
              <a:pathLst>
                <a:path extrusionOk="0"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2399">
                <a:solidFill>
                  <a:srgbClr val="124062"/>
                </a:solidFill>
                <a:latin typeface="Cambria"/>
                <a:ea typeface="Cambria"/>
                <a:cs typeface="Cambria"/>
                <a:sym typeface="Cambria"/>
              </a:endParaRPr>
            </a:p>
          </p:txBody>
        </p:sp>
        <p:sp>
          <p:nvSpPr>
            <p:cNvPr id="459" name="Google Shape;459;p30"/>
            <p:cNvSpPr/>
            <p:nvPr/>
          </p:nvSpPr>
          <p:spPr>
            <a:xfrm>
              <a:off x="9421019" y="4711700"/>
              <a:ext cx="88106" cy="89694"/>
            </a:xfrm>
            <a:custGeom>
              <a:rect b="b" l="l" r="r" t="t"/>
              <a:pathLst>
                <a:path extrusionOk="0"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2399">
                <a:solidFill>
                  <a:srgbClr val="124062"/>
                </a:solidFill>
                <a:latin typeface="Cambria"/>
                <a:ea typeface="Cambria"/>
                <a:cs typeface="Cambria"/>
                <a:sym typeface="Cambria"/>
              </a:endParaRPr>
            </a:p>
          </p:txBody>
        </p:sp>
        <p:sp>
          <p:nvSpPr>
            <p:cNvPr id="460" name="Google Shape;460;p30"/>
            <p:cNvSpPr/>
            <p:nvPr/>
          </p:nvSpPr>
          <p:spPr>
            <a:xfrm>
              <a:off x="9275763" y="4566444"/>
              <a:ext cx="73025" cy="73819"/>
            </a:xfrm>
            <a:custGeom>
              <a:rect b="b" l="l" r="r" t="t"/>
              <a:pathLst>
                <a:path extrusionOk="0"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2399">
                <a:solidFill>
                  <a:srgbClr val="124062"/>
                </a:solidFill>
                <a:latin typeface="Cambria"/>
                <a:ea typeface="Cambria"/>
                <a:cs typeface="Cambria"/>
                <a:sym typeface="Cambria"/>
              </a:endParaRPr>
            </a:p>
          </p:txBody>
        </p:sp>
        <p:sp>
          <p:nvSpPr>
            <p:cNvPr id="461" name="Google Shape;461;p30"/>
            <p:cNvSpPr/>
            <p:nvPr/>
          </p:nvSpPr>
          <p:spPr>
            <a:xfrm>
              <a:off x="9217819" y="4508500"/>
              <a:ext cx="103981" cy="105569"/>
            </a:xfrm>
            <a:custGeom>
              <a:rect b="b" l="l" r="r" t="t"/>
              <a:pathLst>
                <a:path extrusionOk="0"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2399">
                <a:solidFill>
                  <a:srgbClr val="124062"/>
                </a:solidFill>
                <a:latin typeface="Cambria"/>
                <a:ea typeface="Cambria"/>
                <a:cs typeface="Cambria"/>
                <a:sym typeface="Cambria"/>
              </a:endParaRPr>
            </a:p>
          </p:txBody>
        </p:sp>
        <p:sp>
          <p:nvSpPr>
            <p:cNvPr id="462" name="Google Shape;462;p30"/>
            <p:cNvSpPr/>
            <p:nvPr/>
          </p:nvSpPr>
          <p:spPr>
            <a:xfrm>
              <a:off x="9247188" y="4537075"/>
              <a:ext cx="88107" cy="90488"/>
            </a:xfrm>
            <a:custGeom>
              <a:rect b="b" l="l" r="r" t="t"/>
              <a:pathLst>
                <a:path extrusionOk="0"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2399">
                <a:solidFill>
                  <a:srgbClr val="124062"/>
                </a:solidFill>
                <a:latin typeface="Cambria"/>
                <a:ea typeface="Cambria"/>
                <a:cs typeface="Cambria"/>
                <a:sym typeface="Cambria"/>
              </a:endParaRPr>
            </a:p>
          </p:txBody>
        </p:sp>
      </p:grpSp>
      <p:grpSp>
        <p:nvGrpSpPr>
          <p:cNvPr id="463" name="Google Shape;463;p30"/>
          <p:cNvGrpSpPr/>
          <p:nvPr/>
        </p:nvGrpSpPr>
        <p:grpSpPr>
          <a:xfrm>
            <a:off x="853653" y="5331623"/>
            <a:ext cx="511494" cy="430451"/>
            <a:chOff x="5368132" y="2625725"/>
            <a:chExt cx="465138" cy="391319"/>
          </a:xfrm>
        </p:grpSpPr>
        <p:sp>
          <p:nvSpPr>
            <p:cNvPr id="464" name="Google Shape;464;p30"/>
            <p:cNvSpPr/>
            <p:nvPr/>
          </p:nvSpPr>
          <p:spPr>
            <a:xfrm>
              <a:off x="5484813" y="2727325"/>
              <a:ext cx="231775" cy="231775"/>
            </a:xfrm>
            <a:custGeom>
              <a:rect b="b" l="l" r="r" t="t"/>
              <a:pathLst>
                <a:path extrusionOk="0"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rgbClr val="3F3F3F"/>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1466">
                <a:solidFill>
                  <a:srgbClr val="FFFFFF"/>
                </a:solidFill>
                <a:latin typeface="Cambria"/>
                <a:ea typeface="Cambria"/>
                <a:cs typeface="Cambria"/>
                <a:sym typeface="Cambria"/>
              </a:endParaRPr>
            </a:p>
          </p:txBody>
        </p:sp>
        <p:sp>
          <p:nvSpPr>
            <p:cNvPr id="465" name="Google Shape;465;p30"/>
            <p:cNvSpPr/>
            <p:nvPr/>
          </p:nvSpPr>
          <p:spPr>
            <a:xfrm>
              <a:off x="5542757" y="2785269"/>
              <a:ext cx="65088" cy="65088"/>
            </a:xfrm>
            <a:custGeom>
              <a:rect b="b" l="l" r="r" t="t"/>
              <a:pathLst>
                <a:path extrusionOk="0"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rgbClr val="3F3F3F"/>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1466">
                <a:solidFill>
                  <a:srgbClr val="FFFFFF"/>
                </a:solidFill>
                <a:latin typeface="Cambria"/>
                <a:ea typeface="Cambria"/>
                <a:cs typeface="Cambria"/>
                <a:sym typeface="Cambria"/>
              </a:endParaRPr>
            </a:p>
          </p:txBody>
        </p:sp>
        <p:sp>
          <p:nvSpPr>
            <p:cNvPr id="466" name="Google Shape;466;p30"/>
            <p:cNvSpPr/>
            <p:nvPr/>
          </p:nvSpPr>
          <p:spPr>
            <a:xfrm>
              <a:off x="5368132" y="2625725"/>
              <a:ext cx="465138" cy="391319"/>
            </a:xfrm>
            <a:custGeom>
              <a:rect b="b" l="l" r="r" t="t"/>
              <a:pathLst>
                <a:path extrusionOk="0"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rgbClr val="3F3F3F"/>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1466">
                <a:solidFill>
                  <a:srgbClr val="FFFFFF"/>
                </a:solidFill>
                <a:latin typeface="Cambria"/>
                <a:ea typeface="Cambria"/>
                <a:cs typeface="Cambria"/>
                <a:sym typeface="Cambria"/>
              </a:endParaRPr>
            </a:p>
          </p:txBody>
        </p:sp>
      </p:grpSp>
      <p:grpSp>
        <p:nvGrpSpPr>
          <p:cNvPr id="467" name="Google Shape;467;p30"/>
          <p:cNvGrpSpPr/>
          <p:nvPr/>
        </p:nvGrpSpPr>
        <p:grpSpPr>
          <a:xfrm>
            <a:off x="853652" y="2968454"/>
            <a:ext cx="510621" cy="510778"/>
            <a:chOff x="4439444" y="1652588"/>
            <a:chExt cx="464344" cy="464344"/>
          </a:xfrm>
        </p:grpSpPr>
        <p:sp>
          <p:nvSpPr>
            <p:cNvPr id="468" name="Google Shape;468;p30"/>
            <p:cNvSpPr/>
            <p:nvPr/>
          </p:nvSpPr>
          <p:spPr>
            <a:xfrm>
              <a:off x="4686300" y="1710532"/>
              <a:ext cx="152400" cy="152400"/>
            </a:xfrm>
            <a:custGeom>
              <a:rect b="b" l="l" r="r" t="t"/>
              <a:pathLst>
                <a:path extrusionOk="0"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3F3F3F"/>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2399">
                <a:solidFill>
                  <a:srgbClr val="000000"/>
                </a:solidFill>
                <a:latin typeface="Cambria"/>
                <a:ea typeface="Cambria"/>
                <a:cs typeface="Cambria"/>
                <a:sym typeface="Cambria"/>
              </a:endParaRPr>
            </a:p>
          </p:txBody>
        </p:sp>
        <p:sp>
          <p:nvSpPr>
            <p:cNvPr id="469" name="Google Shape;469;p30"/>
            <p:cNvSpPr/>
            <p:nvPr/>
          </p:nvSpPr>
          <p:spPr>
            <a:xfrm>
              <a:off x="4439444" y="1652588"/>
              <a:ext cx="464344" cy="464344"/>
            </a:xfrm>
            <a:custGeom>
              <a:rect b="b" l="l" r="r" t="t"/>
              <a:pathLst>
                <a:path extrusionOk="0"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3F3F3F"/>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2399">
                <a:solidFill>
                  <a:srgbClr val="000000"/>
                </a:solidFill>
                <a:latin typeface="Cambria"/>
                <a:ea typeface="Cambria"/>
                <a:cs typeface="Cambria"/>
                <a:sym typeface="Cambria"/>
              </a:endParaRPr>
            </a:p>
          </p:txBody>
        </p:sp>
        <p:sp>
          <p:nvSpPr>
            <p:cNvPr id="470" name="Google Shape;470;p30"/>
            <p:cNvSpPr/>
            <p:nvPr/>
          </p:nvSpPr>
          <p:spPr>
            <a:xfrm>
              <a:off x="4686300" y="1652588"/>
              <a:ext cx="217488" cy="217488"/>
            </a:xfrm>
            <a:custGeom>
              <a:rect b="b" l="l" r="r" t="t"/>
              <a:pathLst>
                <a:path extrusionOk="0"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3F3F3F"/>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2399">
                <a:solidFill>
                  <a:srgbClr val="000000"/>
                </a:solidFill>
                <a:latin typeface="Cambria"/>
                <a:ea typeface="Cambria"/>
                <a:cs typeface="Cambria"/>
                <a:sym typeface="Cambria"/>
              </a:endParaRPr>
            </a:p>
          </p:txBody>
        </p:sp>
      </p:grpSp>
      <p:grpSp>
        <p:nvGrpSpPr>
          <p:cNvPr id="471" name="Google Shape;471;p30"/>
          <p:cNvGrpSpPr/>
          <p:nvPr/>
        </p:nvGrpSpPr>
        <p:grpSpPr>
          <a:xfrm>
            <a:off x="853652" y="1896612"/>
            <a:ext cx="510621" cy="399018"/>
            <a:chOff x="2581275" y="1710532"/>
            <a:chExt cx="464344" cy="362744"/>
          </a:xfrm>
        </p:grpSpPr>
        <p:sp>
          <p:nvSpPr>
            <p:cNvPr id="472" name="Google Shape;472;p30"/>
            <p:cNvSpPr/>
            <p:nvPr/>
          </p:nvSpPr>
          <p:spPr>
            <a:xfrm>
              <a:off x="2639219" y="1768475"/>
              <a:ext cx="290513" cy="235744"/>
            </a:xfrm>
            <a:custGeom>
              <a:rect b="b" l="l" r="r" t="t"/>
              <a:pathLst>
                <a:path extrusionOk="0"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1466">
                <a:solidFill>
                  <a:srgbClr val="124062"/>
                </a:solidFill>
                <a:latin typeface="Cambria"/>
                <a:ea typeface="Cambria"/>
                <a:cs typeface="Cambria"/>
                <a:sym typeface="Cambria"/>
              </a:endParaRPr>
            </a:p>
          </p:txBody>
        </p:sp>
        <p:sp>
          <p:nvSpPr>
            <p:cNvPr id="473" name="Google Shape;473;p30"/>
            <p:cNvSpPr/>
            <p:nvPr/>
          </p:nvSpPr>
          <p:spPr>
            <a:xfrm>
              <a:off x="2581275" y="1710532"/>
              <a:ext cx="464344" cy="362744"/>
            </a:xfrm>
            <a:custGeom>
              <a:rect b="b" l="l" r="r" t="t"/>
              <a:pathLst>
                <a:path extrusionOk="0"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1466">
                <a:solidFill>
                  <a:srgbClr val="124062"/>
                </a:solidFill>
                <a:latin typeface="Cambria"/>
                <a:ea typeface="Cambria"/>
                <a:cs typeface="Cambria"/>
                <a:sym typeface="Cambria"/>
              </a:endParaRPr>
            </a:p>
          </p:txBody>
        </p:sp>
        <p:sp>
          <p:nvSpPr>
            <p:cNvPr id="474" name="Google Shape;474;p30"/>
            <p:cNvSpPr/>
            <p:nvPr/>
          </p:nvSpPr>
          <p:spPr>
            <a:xfrm>
              <a:off x="2944019" y="1783557"/>
              <a:ext cx="43656" cy="42863"/>
            </a:xfrm>
            <a:custGeom>
              <a:rect b="b" l="l" r="r" t="t"/>
              <a:pathLst>
                <a:path extrusionOk="0"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1466">
                <a:solidFill>
                  <a:srgbClr val="124062"/>
                </a:solidFill>
                <a:latin typeface="Cambria"/>
                <a:ea typeface="Cambria"/>
                <a:cs typeface="Cambria"/>
                <a:sym typeface="Cambria"/>
              </a:endParaRPr>
            </a:p>
          </p:txBody>
        </p:sp>
        <p:sp>
          <p:nvSpPr>
            <p:cNvPr id="475" name="Google Shape;475;p30"/>
            <p:cNvSpPr/>
            <p:nvPr/>
          </p:nvSpPr>
          <p:spPr>
            <a:xfrm>
              <a:off x="2929732" y="1971675"/>
              <a:ext cx="57944" cy="15082"/>
            </a:xfrm>
            <a:custGeom>
              <a:rect b="b" l="l" r="r" t="t"/>
              <a:pathLst>
                <a:path extrusionOk="0"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1466">
                <a:solidFill>
                  <a:srgbClr val="124062"/>
                </a:solidFill>
                <a:latin typeface="Cambria"/>
                <a:ea typeface="Cambria"/>
                <a:cs typeface="Cambria"/>
                <a:sym typeface="Cambria"/>
              </a:endParaRPr>
            </a:p>
          </p:txBody>
        </p:sp>
        <p:sp>
          <p:nvSpPr>
            <p:cNvPr id="476" name="Google Shape;476;p30"/>
            <p:cNvSpPr/>
            <p:nvPr/>
          </p:nvSpPr>
          <p:spPr>
            <a:xfrm>
              <a:off x="2944019" y="1928019"/>
              <a:ext cx="58738" cy="15081"/>
            </a:xfrm>
            <a:custGeom>
              <a:rect b="b" l="l" r="r" t="t"/>
              <a:pathLst>
                <a:path extrusionOk="0"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1466">
                <a:solidFill>
                  <a:srgbClr val="124062"/>
                </a:solidFill>
                <a:latin typeface="Cambria"/>
                <a:ea typeface="Cambria"/>
                <a:cs typeface="Cambria"/>
                <a:sym typeface="Cambria"/>
              </a:endParaRPr>
            </a:p>
          </p:txBody>
        </p:sp>
        <p:sp>
          <p:nvSpPr>
            <p:cNvPr id="477" name="Google Shape;477;p30"/>
            <p:cNvSpPr/>
            <p:nvPr/>
          </p:nvSpPr>
          <p:spPr>
            <a:xfrm>
              <a:off x="2944019" y="1885157"/>
              <a:ext cx="58738" cy="14288"/>
            </a:xfrm>
            <a:custGeom>
              <a:rect b="b" l="l" r="r" t="t"/>
              <a:pathLst>
                <a:path extrusionOk="0"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1466">
                <a:solidFill>
                  <a:srgbClr val="124062"/>
                </a:solidFill>
                <a:latin typeface="Cambria"/>
                <a:ea typeface="Cambria"/>
                <a:cs typeface="Cambria"/>
                <a:sym typeface="Cambria"/>
              </a:endParaRPr>
            </a:p>
          </p:txBody>
        </p:sp>
        <p:sp>
          <p:nvSpPr>
            <p:cNvPr id="478" name="Google Shape;478;p30"/>
            <p:cNvSpPr/>
            <p:nvPr/>
          </p:nvSpPr>
          <p:spPr>
            <a:xfrm>
              <a:off x="2697957" y="1826419"/>
              <a:ext cx="86519" cy="61119"/>
            </a:xfrm>
            <a:custGeom>
              <a:rect b="b" l="l" r="r" t="t"/>
              <a:pathLst>
                <a:path extrusionOk="0"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rgbClr val="C00000"/>
            </a:solidFill>
            <a:ln>
              <a:noFill/>
            </a:ln>
          </p:spPr>
          <p:txBody>
            <a:bodyPr anchorCtr="0" anchor="ctr" bIns="25375" lIns="25375" spcFirstLastPara="1" rIns="25375" wrap="square" tIns="25375">
              <a:noAutofit/>
            </a:bodyPr>
            <a:lstStyle/>
            <a:p>
              <a:pPr indent="0" lvl="0" marL="0" marR="0" rtl="0" algn="ctr">
                <a:spcBef>
                  <a:spcPts val="0"/>
                </a:spcBef>
                <a:spcAft>
                  <a:spcPts val="0"/>
                </a:spcAft>
                <a:buNone/>
              </a:pPr>
              <a:r>
                <a:t/>
              </a:r>
              <a:endParaRPr sz="1466">
                <a:solidFill>
                  <a:srgbClr val="124062"/>
                </a:solidFill>
                <a:latin typeface="Cambria"/>
                <a:ea typeface="Cambria"/>
                <a:cs typeface="Cambria"/>
                <a:sym typeface="Cambria"/>
              </a:endParaRPr>
            </a:p>
          </p:txBody>
        </p:sp>
      </p:grpSp>
      <p:grpSp>
        <p:nvGrpSpPr>
          <p:cNvPr id="479" name="Google Shape;479;p30"/>
          <p:cNvGrpSpPr/>
          <p:nvPr/>
        </p:nvGrpSpPr>
        <p:grpSpPr>
          <a:xfrm>
            <a:off x="1520739" y="1555506"/>
            <a:ext cx="4046530" cy="789389"/>
            <a:chOff x="1513650" y="1382143"/>
            <a:chExt cx="4047778" cy="789389"/>
          </a:xfrm>
        </p:grpSpPr>
        <p:sp>
          <p:nvSpPr>
            <p:cNvPr id="480" name="Google Shape;480;p30"/>
            <p:cNvSpPr txBox="1"/>
            <p:nvPr/>
          </p:nvSpPr>
          <p:spPr>
            <a:xfrm>
              <a:off x="1592042" y="1382143"/>
              <a:ext cx="92393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800">
                  <a:solidFill>
                    <a:srgbClr val="3F3F3F"/>
                  </a:solidFill>
                  <a:latin typeface="Cambria"/>
                  <a:ea typeface="Cambria"/>
                  <a:cs typeface="Cambria"/>
                  <a:sym typeface="Cambria"/>
                </a:rPr>
                <a:t>Agenda</a:t>
              </a:r>
              <a:endParaRPr sz="1800">
                <a:solidFill>
                  <a:srgbClr val="3F3F3F"/>
                </a:solidFill>
                <a:latin typeface="Cambria"/>
                <a:ea typeface="Cambria"/>
                <a:cs typeface="Cambria"/>
                <a:sym typeface="Cambria"/>
              </a:endParaRPr>
            </a:p>
          </p:txBody>
        </p:sp>
        <p:sp>
          <p:nvSpPr>
            <p:cNvPr id="481" name="Google Shape;481;p30"/>
            <p:cNvSpPr/>
            <p:nvPr/>
          </p:nvSpPr>
          <p:spPr>
            <a:xfrm>
              <a:off x="1513650" y="1709867"/>
              <a:ext cx="404777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7F7F7F"/>
                  </a:solidFill>
                  <a:latin typeface="Cambria"/>
                  <a:ea typeface="Cambria"/>
                  <a:cs typeface="Cambria"/>
                  <a:sym typeface="Cambria"/>
                </a:rPr>
                <a:t>I believe that people would be alive today if there were a death penalty. Nancy Reagan</a:t>
              </a:r>
              <a:endParaRPr sz="1200">
                <a:solidFill>
                  <a:srgbClr val="7F7F7F"/>
                </a:solidFill>
                <a:latin typeface="Cambria"/>
                <a:ea typeface="Cambria"/>
                <a:cs typeface="Cambria"/>
                <a:sym typeface="Cambria"/>
              </a:endParaRPr>
            </a:p>
          </p:txBody>
        </p:sp>
      </p:grpSp>
      <p:grpSp>
        <p:nvGrpSpPr>
          <p:cNvPr id="482" name="Google Shape;482;p30"/>
          <p:cNvGrpSpPr/>
          <p:nvPr/>
        </p:nvGrpSpPr>
        <p:grpSpPr>
          <a:xfrm>
            <a:off x="1520738" y="2694597"/>
            <a:ext cx="4046530" cy="974056"/>
            <a:chOff x="1513650" y="1382142"/>
            <a:chExt cx="4047778" cy="974056"/>
          </a:xfrm>
        </p:grpSpPr>
        <p:sp>
          <p:nvSpPr>
            <p:cNvPr id="483" name="Google Shape;483;p30"/>
            <p:cNvSpPr txBox="1"/>
            <p:nvPr/>
          </p:nvSpPr>
          <p:spPr>
            <a:xfrm>
              <a:off x="1607961" y="1382142"/>
              <a:ext cx="583802"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800">
                  <a:solidFill>
                    <a:srgbClr val="3F3F3F"/>
                  </a:solidFill>
                  <a:latin typeface="Cambria"/>
                  <a:ea typeface="Cambria"/>
                  <a:cs typeface="Cambria"/>
                  <a:sym typeface="Cambria"/>
                </a:rPr>
                <a:t>Add</a:t>
              </a:r>
              <a:endParaRPr sz="1800">
                <a:solidFill>
                  <a:srgbClr val="3F3F3F"/>
                </a:solidFill>
                <a:latin typeface="Cambria"/>
                <a:ea typeface="Cambria"/>
                <a:cs typeface="Cambria"/>
                <a:sym typeface="Cambria"/>
              </a:endParaRPr>
            </a:p>
          </p:txBody>
        </p:sp>
        <p:sp>
          <p:nvSpPr>
            <p:cNvPr id="484" name="Google Shape;484;p30"/>
            <p:cNvSpPr/>
            <p:nvPr/>
          </p:nvSpPr>
          <p:spPr>
            <a:xfrm>
              <a:off x="1513650" y="1709867"/>
              <a:ext cx="404777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7F7F7F"/>
                  </a:solidFill>
                  <a:latin typeface="Cambria"/>
                  <a:ea typeface="Cambria"/>
                  <a:cs typeface="Cambria"/>
                  <a:sym typeface="Cambria"/>
                </a:rPr>
                <a:t>The time is now, the place is here. Stay in the present. You can do nothing to change the past, and the future will never come exactly as you plan or hope for.</a:t>
              </a:r>
              <a:endParaRPr sz="1200">
                <a:solidFill>
                  <a:srgbClr val="7F7F7F"/>
                </a:solidFill>
                <a:latin typeface="Cambria"/>
                <a:ea typeface="Cambria"/>
                <a:cs typeface="Cambria"/>
                <a:sym typeface="Cambria"/>
              </a:endParaRPr>
            </a:p>
          </p:txBody>
        </p:sp>
      </p:grpSp>
      <p:grpSp>
        <p:nvGrpSpPr>
          <p:cNvPr id="485" name="Google Shape;485;p30"/>
          <p:cNvGrpSpPr/>
          <p:nvPr/>
        </p:nvGrpSpPr>
        <p:grpSpPr>
          <a:xfrm>
            <a:off x="1518190" y="3895872"/>
            <a:ext cx="4049078" cy="792090"/>
            <a:chOff x="1511101" y="1379442"/>
            <a:chExt cx="4050327" cy="792090"/>
          </a:xfrm>
        </p:grpSpPr>
        <p:sp>
          <p:nvSpPr>
            <p:cNvPr id="486" name="Google Shape;486;p30"/>
            <p:cNvSpPr txBox="1"/>
            <p:nvPr/>
          </p:nvSpPr>
          <p:spPr>
            <a:xfrm>
              <a:off x="1511101" y="1379442"/>
              <a:ext cx="848379"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800">
                  <a:solidFill>
                    <a:srgbClr val="3F3F3F"/>
                  </a:solidFill>
                  <a:latin typeface="Cambria"/>
                  <a:ea typeface="Cambria"/>
                  <a:cs typeface="Cambria"/>
                  <a:sym typeface="Cambria"/>
                </a:rPr>
                <a:t>Accept</a:t>
              </a:r>
              <a:endParaRPr sz="1800">
                <a:solidFill>
                  <a:srgbClr val="3F3F3F"/>
                </a:solidFill>
                <a:latin typeface="Cambria"/>
                <a:ea typeface="Cambria"/>
                <a:cs typeface="Cambria"/>
                <a:sym typeface="Cambria"/>
              </a:endParaRPr>
            </a:p>
          </p:txBody>
        </p:sp>
        <p:sp>
          <p:nvSpPr>
            <p:cNvPr id="487" name="Google Shape;487;p30"/>
            <p:cNvSpPr/>
            <p:nvPr/>
          </p:nvSpPr>
          <p:spPr>
            <a:xfrm>
              <a:off x="1513650" y="1709867"/>
              <a:ext cx="404777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7F7F7F"/>
                  </a:solidFill>
                  <a:latin typeface="Cambria"/>
                  <a:ea typeface="Cambria"/>
                  <a:cs typeface="Cambria"/>
                  <a:sym typeface="Cambria"/>
                </a:rPr>
                <a:t>Genius hath electric power which earth can never tame. Lydia M. Child</a:t>
              </a:r>
              <a:endParaRPr sz="1200">
                <a:solidFill>
                  <a:srgbClr val="7F7F7F"/>
                </a:solidFill>
                <a:latin typeface="Cambria"/>
                <a:ea typeface="Cambria"/>
                <a:cs typeface="Cambria"/>
                <a:sym typeface="Cambria"/>
              </a:endParaRPr>
            </a:p>
          </p:txBody>
        </p:sp>
      </p:grpSp>
      <p:grpSp>
        <p:nvGrpSpPr>
          <p:cNvPr id="488" name="Google Shape;488;p30"/>
          <p:cNvGrpSpPr/>
          <p:nvPr/>
        </p:nvGrpSpPr>
        <p:grpSpPr>
          <a:xfrm>
            <a:off x="1518189" y="5034964"/>
            <a:ext cx="4046531" cy="792089"/>
            <a:chOff x="1513650" y="1379443"/>
            <a:chExt cx="4047778" cy="792089"/>
          </a:xfrm>
        </p:grpSpPr>
        <p:sp>
          <p:nvSpPr>
            <p:cNvPr id="489" name="Google Shape;489;p30"/>
            <p:cNvSpPr txBox="1"/>
            <p:nvPr/>
          </p:nvSpPr>
          <p:spPr>
            <a:xfrm>
              <a:off x="1513650" y="1379443"/>
              <a:ext cx="843761"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800">
                  <a:solidFill>
                    <a:srgbClr val="3F3F3F"/>
                  </a:solidFill>
                  <a:latin typeface="Cambria"/>
                  <a:ea typeface="Cambria"/>
                  <a:cs typeface="Cambria"/>
                  <a:sym typeface="Cambria"/>
                </a:rPr>
                <a:t>Advise</a:t>
              </a:r>
              <a:endParaRPr sz="1800">
                <a:solidFill>
                  <a:srgbClr val="3F3F3F"/>
                </a:solidFill>
                <a:latin typeface="Cambria"/>
                <a:ea typeface="Cambria"/>
                <a:cs typeface="Cambria"/>
                <a:sym typeface="Cambria"/>
              </a:endParaRPr>
            </a:p>
          </p:txBody>
        </p:sp>
        <p:sp>
          <p:nvSpPr>
            <p:cNvPr id="490" name="Google Shape;490;p30"/>
            <p:cNvSpPr/>
            <p:nvPr/>
          </p:nvSpPr>
          <p:spPr>
            <a:xfrm>
              <a:off x="1513651" y="1709867"/>
              <a:ext cx="404777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7F7F7F"/>
                  </a:solidFill>
                  <a:latin typeface="Cambria"/>
                  <a:ea typeface="Cambria"/>
                  <a:cs typeface="Cambria"/>
                  <a:sym typeface="Cambria"/>
                </a:rPr>
                <a:t>I feel very strongly that change is good because it stirs up the system. Ann Richards</a:t>
              </a:r>
              <a:endParaRPr sz="1200">
                <a:solidFill>
                  <a:srgbClr val="7F7F7F"/>
                </a:solidFill>
                <a:latin typeface="Cambria"/>
                <a:ea typeface="Cambria"/>
                <a:cs typeface="Cambria"/>
                <a:sym typeface="Cambria"/>
              </a:endParaRPr>
            </a:p>
          </p:txBody>
        </p:sp>
      </p:grpSp>
      <p:sp>
        <p:nvSpPr>
          <p:cNvPr id="491" name="Google Shape;491;p30"/>
          <p:cNvSpPr txBox="1"/>
          <p:nvPr/>
        </p:nvSpPr>
        <p:spPr>
          <a:xfrm>
            <a:off x="1003912" y="695760"/>
            <a:ext cx="238405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Web Design</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1"/>
          <p:cNvSpPr/>
          <p:nvPr/>
        </p:nvSpPr>
        <p:spPr>
          <a:xfrm>
            <a:off x="8466761" y="3116472"/>
            <a:ext cx="1025487" cy="1154568"/>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498" name="Google Shape;498;p31"/>
          <p:cNvSpPr/>
          <p:nvPr/>
        </p:nvSpPr>
        <p:spPr>
          <a:xfrm>
            <a:off x="2578007" y="3439520"/>
            <a:ext cx="985250" cy="1109268"/>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499" name="Google Shape;499;p31"/>
          <p:cNvSpPr/>
          <p:nvPr/>
        </p:nvSpPr>
        <p:spPr>
          <a:xfrm>
            <a:off x="3722047" y="4038993"/>
            <a:ext cx="1222690" cy="1376594"/>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500" name="Google Shape;500;p31"/>
          <p:cNvSpPr/>
          <p:nvPr/>
        </p:nvSpPr>
        <p:spPr>
          <a:xfrm>
            <a:off x="7113915" y="2283039"/>
            <a:ext cx="1222690" cy="1376594"/>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501" name="Google Shape;501;p31"/>
          <p:cNvSpPr/>
          <p:nvPr/>
        </p:nvSpPr>
        <p:spPr>
          <a:xfrm>
            <a:off x="6206963" y="3509978"/>
            <a:ext cx="1664360" cy="1873858"/>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502" name="Google Shape;502;p31"/>
          <p:cNvSpPr/>
          <p:nvPr/>
        </p:nvSpPr>
        <p:spPr>
          <a:xfrm>
            <a:off x="4426647" y="2446838"/>
            <a:ext cx="1664360" cy="1873858"/>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cxnSp>
        <p:nvCxnSpPr>
          <p:cNvPr id="503" name="Google Shape;503;p31"/>
          <p:cNvCxnSpPr/>
          <p:nvPr/>
        </p:nvCxnSpPr>
        <p:spPr>
          <a:xfrm rot="10800000">
            <a:off x="1382548" y="1570019"/>
            <a:ext cx="3858300" cy="797400"/>
          </a:xfrm>
          <a:prstGeom prst="bentConnector3">
            <a:avLst>
              <a:gd fmla="val -296" name="adj1"/>
            </a:avLst>
          </a:prstGeom>
          <a:noFill/>
          <a:ln cap="flat" cmpd="sng" w="9525">
            <a:solidFill>
              <a:srgbClr val="7F7F7F"/>
            </a:solidFill>
            <a:prstDash val="dash"/>
            <a:miter lim="800000"/>
            <a:headEnd len="sm" w="sm" type="none"/>
            <a:tailEnd len="sm" w="sm" type="none"/>
          </a:ln>
        </p:spPr>
      </p:cxnSp>
      <p:sp>
        <p:nvSpPr>
          <p:cNvPr id="504" name="Google Shape;504;p31"/>
          <p:cNvSpPr txBox="1"/>
          <p:nvPr/>
        </p:nvSpPr>
        <p:spPr>
          <a:xfrm>
            <a:off x="1280298" y="1628784"/>
            <a:ext cx="3577599" cy="572464"/>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7F7F7F"/>
                </a:solidFill>
                <a:latin typeface="Cambria"/>
                <a:ea typeface="Cambria"/>
                <a:cs typeface="Cambria"/>
                <a:sym typeface="Cambria"/>
              </a:rPr>
              <a:t>A large income is the best recipe for happiness I ever heard of. Mansfield Park</a:t>
            </a:r>
            <a:endParaRPr sz="1200">
              <a:solidFill>
                <a:srgbClr val="7F7F7F"/>
              </a:solidFill>
              <a:latin typeface="Cambria"/>
              <a:ea typeface="Cambria"/>
              <a:cs typeface="Cambria"/>
              <a:sym typeface="Cambria"/>
            </a:endParaRPr>
          </a:p>
        </p:txBody>
      </p:sp>
      <p:cxnSp>
        <p:nvCxnSpPr>
          <p:cNvPr id="505" name="Google Shape;505;p31"/>
          <p:cNvCxnSpPr/>
          <p:nvPr/>
        </p:nvCxnSpPr>
        <p:spPr>
          <a:xfrm rot="10800000">
            <a:off x="1433445" y="2748567"/>
            <a:ext cx="2190300" cy="953400"/>
          </a:xfrm>
          <a:prstGeom prst="bentConnector3">
            <a:avLst>
              <a:gd fmla="val -20448" name="adj1"/>
            </a:avLst>
          </a:prstGeom>
          <a:noFill/>
          <a:ln cap="flat" cmpd="sng" w="9525">
            <a:solidFill>
              <a:srgbClr val="7F7F7F"/>
            </a:solidFill>
            <a:prstDash val="dash"/>
            <a:miter lim="800000"/>
            <a:headEnd len="sm" w="sm" type="none"/>
            <a:tailEnd len="sm" w="sm" type="none"/>
          </a:ln>
        </p:spPr>
      </p:cxnSp>
      <p:sp>
        <p:nvSpPr>
          <p:cNvPr id="506" name="Google Shape;506;p31"/>
          <p:cNvSpPr txBox="1"/>
          <p:nvPr/>
        </p:nvSpPr>
        <p:spPr>
          <a:xfrm>
            <a:off x="1280298" y="2824001"/>
            <a:ext cx="2691011" cy="572464"/>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7F7F7F"/>
                </a:solidFill>
                <a:latin typeface="Cambria"/>
                <a:ea typeface="Cambria"/>
                <a:cs typeface="Cambria"/>
                <a:sym typeface="Cambria"/>
              </a:rPr>
              <a:t>Woe be to him that reads but one book. George Herbert</a:t>
            </a:r>
            <a:endParaRPr sz="1200">
              <a:solidFill>
                <a:srgbClr val="7F7F7F"/>
              </a:solidFill>
              <a:latin typeface="Cambria"/>
              <a:ea typeface="Cambria"/>
              <a:cs typeface="Cambria"/>
              <a:sym typeface="Cambria"/>
            </a:endParaRPr>
          </a:p>
        </p:txBody>
      </p:sp>
      <p:cxnSp>
        <p:nvCxnSpPr>
          <p:cNvPr id="507" name="Google Shape;507;p31"/>
          <p:cNvCxnSpPr/>
          <p:nvPr/>
        </p:nvCxnSpPr>
        <p:spPr>
          <a:xfrm flipH="1">
            <a:off x="1366732" y="5451778"/>
            <a:ext cx="2951700" cy="862200"/>
          </a:xfrm>
          <a:prstGeom prst="bentConnector3">
            <a:avLst>
              <a:gd fmla="val -29250" name="adj1"/>
            </a:avLst>
          </a:prstGeom>
          <a:noFill/>
          <a:ln cap="flat" cmpd="sng" w="9525">
            <a:solidFill>
              <a:srgbClr val="7F7F7F"/>
            </a:solidFill>
            <a:prstDash val="dash"/>
            <a:miter lim="800000"/>
            <a:headEnd len="sm" w="sm" type="none"/>
            <a:tailEnd len="sm" w="sm" type="none"/>
          </a:ln>
        </p:spPr>
      </p:cxnSp>
      <p:sp>
        <p:nvSpPr>
          <p:cNvPr id="508" name="Google Shape;508;p31"/>
          <p:cNvSpPr txBox="1"/>
          <p:nvPr/>
        </p:nvSpPr>
        <p:spPr>
          <a:xfrm>
            <a:off x="1280299" y="5480996"/>
            <a:ext cx="2892180" cy="81253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7F7F7F"/>
                </a:solidFill>
                <a:latin typeface="Cambria"/>
                <a:ea typeface="Cambria"/>
                <a:cs typeface="Cambria"/>
                <a:sym typeface="Cambria"/>
              </a:rPr>
              <a:t>I feel very strongly that change is good because it stirs up the system. Ann Richards</a:t>
            </a:r>
            <a:endParaRPr sz="1200">
              <a:solidFill>
                <a:srgbClr val="7F7F7F"/>
              </a:solidFill>
              <a:latin typeface="Cambria"/>
              <a:ea typeface="Cambria"/>
              <a:cs typeface="Cambria"/>
              <a:sym typeface="Cambria"/>
            </a:endParaRPr>
          </a:p>
        </p:txBody>
      </p:sp>
      <p:cxnSp>
        <p:nvCxnSpPr>
          <p:cNvPr id="509" name="Google Shape;509;p31"/>
          <p:cNvCxnSpPr/>
          <p:nvPr/>
        </p:nvCxnSpPr>
        <p:spPr>
          <a:xfrm>
            <a:off x="7037223" y="5452907"/>
            <a:ext cx="3672300" cy="830100"/>
          </a:xfrm>
          <a:prstGeom prst="bentConnector3">
            <a:avLst>
              <a:gd fmla="val 199" name="adj1"/>
            </a:avLst>
          </a:prstGeom>
          <a:noFill/>
          <a:ln cap="flat" cmpd="sng" w="9525">
            <a:solidFill>
              <a:srgbClr val="7F7F7F"/>
            </a:solidFill>
            <a:prstDash val="dash"/>
            <a:miter lim="800000"/>
            <a:headEnd len="sm" w="sm" type="none"/>
            <a:tailEnd len="sm" w="sm" type="none"/>
          </a:ln>
        </p:spPr>
      </p:cxnSp>
      <p:sp>
        <p:nvSpPr>
          <p:cNvPr id="510" name="Google Shape;510;p31"/>
          <p:cNvSpPr txBox="1"/>
          <p:nvPr/>
        </p:nvSpPr>
        <p:spPr>
          <a:xfrm>
            <a:off x="7212600" y="5514595"/>
            <a:ext cx="3481375" cy="572464"/>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7F7F7F"/>
                </a:solidFill>
                <a:latin typeface="Cambria"/>
                <a:ea typeface="Cambria"/>
                <a:cs typeface="Cambria"/>
                <a:sym typeface="Cambria"/>
              </a:rPr>
              <a:t>Be an encourager, the world has enough critics already. Always give your best never worry for</a:t>
            </a:r>
            <a:endParaRPr sz="1200">
              <a:solidFill>
                <a:srgbClr val="7F7F7F"/>
              </a:solidFill>
              <a:latin typeface="Cambria"/>
              <a:ea typeface="Cambria"/>
              <a:cs typeface="Cambria"/>
              <a:sym typeface="Cambria"/>
            </a:endParaRPr>
          </a:p>
        </p:txBody>
      </p:sp>
      <p:cxnSp>
        <p:nvCxnSpPr>
          <p:cNvPr id="511" name="Google Shape;511;p31"/>
          <p:cNvCxnSpPr/>
          <p:nvPr/>
        </p:nvCxnSpPr>
        <p:spPr>
          <a:xfrm flipH="1" rot="10800000">
            <a:off x="7718374" y="1529002"/>
            <a:ext cx="2891700" cy="706200"/>
          </a:xfrm>
          <a:prstGeom prst="bentConnector3">
            <a:avLst>
              <a:gd fmla="val 109" name="adj1"/>
            </a:avLst>
          </a:prstGeom>
          <a:noFill/>
          <a:ln cap="flat" cmpd="sng" w="9525">
            <a:solidFill>
              <a:srgbClr val="7F7F7F"/>
            </a:solidFill>
            <a:prstDash val="dash"/>
            <a:miter lim="800000"/>
            <a:headEnd len="sm" w="sm" type="none"/>
            <a:tailEnd len="sm" w="sm" type="none"/>
          </a:ln>
        </p:spPr>
      </p:cxnSp>
      <p:sp>
        <p:nvSpPr>
          <p:cNvPr id="512" name="Google Shape;512;p31"/>
          <p:cNvSpPr txBox="1"/>
          <p:nvPr/>
        </p:nvSpPr>
        <p:spPr>
          <a:xfrm>
            <a:off x="7892475" y="1592527"/>
            <a:ext cx="2642334" cy="81253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7F7F7F"/>
                </a:solidFill>
                <a:latin typeface="Cambria"/>
                <a:ea typeface="Cambria"/>
                <a:cs typeface="Cambria"/>
                <a:sym typeface="Cambria"/>
              </a:rPr>
              <a:t>I feel very strongly that change is good because it stirs up the system. Ann Richards</a:t>
            </a:r>
            <a:endParaRPr sz="1200">
              <a:solidFill>
                <a:srgbClr val="7F7F7F"/>
              </a:solidFill>
              <a:latin typeface="Cambria"/>
              <a:ea typeface="Cambria"/>
              <a:cs typeface="Cambria"/>
              <a:sym typeface="Cambria"/>
            </a:endParaRPr>
          </a:p>
        </p:txBody>
      </p:sp>
      <p:cxnSp>
        <p:nvCxnSpPr>
          <p:cNvPr id="513" name="Google Shape;513;p31"/>
          <p:cNvCxnSpPr/>
          <p:nvPr/>
        </p:nvCxnSpPr>
        <p:spPr>
          <a:xfrm>
            <a:off x="8449463" y="4009172"/>
            <a:ext cx="2160600" cy="1177800"/>
          </a:xfrm>
          <a:prstGeom prst="bentConnector3">
            <a:avLst>
              <a:gd fmla="val -14421" name="adj1"/>
            </a:avLst>
          </a:prstGeom>
          <a:noFill/>
          <a:ln cap="flat" cmpd="sng" w="9525">
            <a:solidFill>
              <a:srgbClr val="7F7F7F"/>
            </a:solidFill>
            <a:prstDash val="dash"/>
            <a:miter lim="800000"/>
            <a:headEnd len="sm" w="sm" type="none"/>
            <a:tailEnd len="sm" w="sm" type="none"/>
          </a:ln>
        </p:spPr>
      </p:cxnSp>
      <p:sp>
        <p:nvSpPr>
          <p:cNvPr id="514" name="Google Shape;514;p31"/>
          <p:cNvSpPr txBox="1"/>
          <p:nvPr/>
        </p:nvSpPr>
        <p:spPr>
          <a:xfrm>
            <a:off x="8255410" y="4445724"/>
            <a:ext cx="2438565" cy="81253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7F7F7F"/>
                </a:solidFill>
                <a:latin typeface="Cambria"/>
                <a:ea typeface="Cambria"/>
                <a:cs typeface="Cambria"/>
                <a:sym typeface="Cambria"/>
              </a:rPr>
              <a:t>A large income is the best recipe for happiness I ever heard of. Mansfield Park</a:t>
            </a:r>
            <a:endParaRPr sz="1200">
              <a:solidFill>
                <a:srgbClr val="7F7F7F"/>
              </a:solidFill>
              <a:latin typeface="Cambria"/>
              <a:ea typeface="Cambria"/>
              <a:cs typeface="Cambria"/>
              <a:sym typeface="Cambria"/>
            </a:endParaRPr>
          </a:p>
        </p:txBody>
      </p:sp>
      <p:sp>
        <p:nvSpPr>
          <p:cNvPr id="515" name="Google Shape;515;p31"/>
          <p:cNvSpPr/>
          <p:nvPr/>
        </p:nvSpPr>
        <p:spPr>
          <a:xfrm>
            <a:off x="6782591" y="3960697"/>
            <a:ext cx="539565" cy="492603"/>
          </a:xfrm>
          <a:custGeom>
            <a:rect b="b" l="l" r="r" t="t"/>
            <a:pathLst>
              <a:path extrusionOk="0" h="417" w="454">
                <a:moveTo>
                  <a:pt x="170" y="192"/>
                </a:moveTo>
                <a:cubicBezTo>
                  <a:pt x="171" y="210"/>
                  <a:pt x="168" y="245"/>
                  <a:pt x="168" y="245"/>
                </a:cubicBezTo>
                <a:cubicBezTo>
                  <a:pt x="165" y="255"/>
                  <a:pt x="164" y="263"/>
                  <a:pt x="154" y="263"/>
                </a:cubicBezTo>
                <a:cubicBezTo>
                  <a:pt x="143" y="264"/>
                  <a:pt x="139" y="256"/>
                  <a:pt x="139" y="247"/>
                </a:cubicBezTo>
                <a:cubicBezTo>
                  <a:pt x="139" y="247"/>
                  <a:pt x="142" y="218"/>
                  <a:pt x="141" y="193"/>
                </a:cubicBezTo>
                <a:cubicBezTo>
                  <a:pt x="140" y="174"/>
                  <a:pt x="134" y="145"/>
                  <a:pt x="132" y="144"/>
                </a:cubicBezTo>
                <a:cubicBezTo>
                  <a:pt x="132" y="238"/>
                  <a:pt x="132" y="238"/>
                  <a:pt x="132" y="238"/>
                </a:cubicBezTo>
                <a:cubicBezTo>
                  <a:pt x="132" y="242"/>
                  <a:pt x="131" y="245"/>
                  <a:pt x="131" y="248"/>
                </a:cubicBezTo>
                <a:cubicBezTo>
                  <a:pt x="131" y="397"/>
                  <a:pt x="131" y="397"/>
                  <a:pt x="131" y="397"/>
                </a:cubicBezTo>
                <a:cubicBezTo>
                  <a:pt x="131" y="408"/>
                  <a:pt x="122" y="417"/>
                  <a:pt x="111" y="417"/>
                </a:cubicBezTo>
                <a:cubicBezTo>
                  <a:pt x="100" y="417"/>
                  <a:pt x="91" y="408"/>
                  <a:pt x="91" y="397"/>
                </a:cubicBezTo>
                <a:cubicBezTo>
                  <a:pt x="91" y="264"/>
                  <a:pt x="91" y="264"/>
                  <a:pt x="91" y="264"/>
                </a:cubicBezTo>
                <a:cubicBezTo>
                  <a:pt x="81" y="264"/>
                  <a:pt x="81" y="264"/>
                  <a:pt x="81" y="264"/>
                </a:cubicBezTo>
                <a:cubicBezTo>
                  <a:pt x="81" y="397"/>
                  <a:pt x="81" y="397"/>
                  <a:pt x="81" y="397"/>
                </a:cubicBezTo>
                <a:cubicBezTo>
                  <a:pt x="81" y="408"/>
                  <a:pt x="72" y="417"/>
                  <a:pt x="61" y="417"/>
                </a:cubicBezTo>
                <a:cubicBezTo>
                  <a:pt x="50" y="417"/>
                  <a:pt x="41" y="408"/>
                  <a:pt x="41" y="397"/>
                </a:cubicBezTo>
                <a:cubicBezTo>
                  <a:pt x="41" y="248"/>
                  <a:pt x="41" y="248"/>
                  <a:pt x="41" y="248"/>
                </a:cubicBezTo>
                <a:cubicBezTo>
                  <a:pt x="40" y="245"/>
                  <a:pt x="40" y="242"/>
                  <a:pt x="40" y="238"/>
                </a:cubicBezTo>
                <a:cubicBezTo>
                  <a:pt x="40" y="238"/>
                  <a:pt x="40" y="144"/>
                  <a:pt x="39" y="144"/>
                </a:cubicBezTo>
                <a:cubicBezTo>
                  <a:pt x="37" y="145"/>
                  <a:pt x="31" y="174"/>
                  <a:pt x="30" y="193"/>
                </a:cubicBezTo>
                <a:cubicBezTo>
                  <a:pt x="29" y="218"/>
                  <a:pt x="32" y="247"/>
                  <a:pt x="32" y="247"/>
                </a:cubicBezTo>
                <a:cubicBezTo>
                  <a:pt x="32" y="256"/>
                  <a:pt x="28" y="264"/>
                  <a:pt x="17" y="263"/>
                </a:cubicBezTo>
                <a:cubicBezTo>
                  <a:pt x="7" y="263"/>
                  <a:pt x="6" y="255"/>
                  <a:pt x="4" y="245"/>
                </a:cubicBezTo>
                <a:cubicBezTo>
                  <a:pt x="4" y="245"/>
                  <a:pt x="0" y="210"/>
                  <a:pt x="1" y="192"/>
                </a:cubicBezTo>
                <a:cubicBezTo>
                  <a:pt x="6" y="132"/>
                  <a:pt x="19" y="114"/>
                  <a:pt x="23" y="110"/>
                </a:cubicBezTo>
                <a:cubicBezTo>
                  <a:pt x="31" y="106"/>
                  <a:pt x="44" y="101"/>
                  <a:pt x="54" y="98"/>
                </a:cubicBezTo>
                <a:cubicBezTo>
                  <a:pt x="56" y="97"/>
                  <a:pt x="59" y="95"/>
                  <a:pt x="62" y="95"/>
                </a:cubicBezTo>
                <a:cubicBezTo>
                  <a:pt x="63" y="102"/>
                  <a:pt x="66" y="120"/>
                  <a:pt x="76" y="143"/>
                </a:cubicBezTo>
                <a:cubicBezTo>
                  <a:pt x="78" y="128"/>
                  <a:pt x="81" y="115"/>
                  <a:pt x="81" y="114"/>
                </a:cubicBezTo>
                <a:cubicBezTo>
                  <a:pt x="77" y="104"/>
                  <a:pt x="77" y="104"/>
                  <a:pt x="77" y="104"/>
                </a:cubicBezTo>
                <a:cubicBezTo>
                  <a:pt x="77" y="104"/>
                  <a:pt x="83" y="98"/>
                  <a:pt x="83" y="98"/>
                </a:cubicBezTo>
                <a:cubicBezTo>
                  <a:pt x="83" y="98"/>
                  <a:pt x="88" y="98"/>
                  <a:pt x="88" y="98"/>
                </a:cubicBezTo>
                <a:cubicBezTo>
                  <a:pt x="94" y="104"/>
                  <a:pt x="94" y="104"/>
                  <a:pt x="94" y="104"/>
                </a:cubicBezTo>
                <a:cubicBezTo>
                  <a:pt x="90" y="114"/>
                  <a:pt x="90" y="114"/>
                  <a:pt x="90" y="114"/>
                </a:cubicBezTo>
                <a:cubicBezTo>
                  <a:pt x="91" y="115"/>
                  <a:pt x="93" y="128"/>
                  <a:pt x="95" y="143"/>
                </a:cubicBezTo>
                <a:cubicBezTo>
                  <a:pt x="106" y="120"/>
                  <a:pt x="108" y="102"/>
                  <a:pt x="109" y="95"/>
                </a:cubicBezTo>
                <a:cubicBezTo>
                  <a:pt x="112" y="95"/>
                  <a:pt x="115" y="97"/>
                  <a:pt x="118" y="98"/>
                </a:cubicBezTo>
                <a:cubicBezTo>
                  <a:pt x="127" y="101"/>
                  <a:pt x="141" y="106"/>
                  <a:pt x="148" y="110"/>
                </a:cubicBezTo>
                <a:cubicBezTo>
                  <a:pt x="152" y="114"/>
                  <a:pt x="165" y="132"/>
                  <a:pt x="170" y="192"/>
                </a:cubicBezTo>
                <a:close/>
                <a:moveTo>
                  <a:pt x="53" y="58"/>
                </a:moveTo>
                <a:cubicBezTo>
                  <a:pt x="58" y="75"/>
                  <a:pt x="69" y="90"/>
                  <a:pt x="86" y="90"/>
                </a:cubicBezTo>
                <a:cubicBezTo>
                  <a:pt x="104" y="90"/>
                  <a:pt x="114" y="75"/>
                  <a:pt x="119" y="58"/>
                </a:cubicBezTo>
                <a:cubicBezTo>
                  <a:pt x="124" y="56"/>
                  <a:pt x="127" y="48"/>
                  <a:pt x="126" y="43"/>
                </a:cubicBezTo>
                <a:cubicBezTo>
                  <a:pt x="126" y="40"/>
                  <a:pt x="124" y="38"/>
                  <a:pt x="121" y="37"/>
                </a:cubicBezTo>
                <a:cubicBezTo>
                  <a:pt x="120" y="16"/>
                  <a:pt x="107" y="0"/>
                  <a:pt x="86" y="0"/>
                </a:cubicBezTo>
                <a:cubicBezTo>
                  <a:pt x="66" y="0"/>
                  <a:pt x="52" y="16"/>
                  <a:pt x="51" y="37"/>
                </a:cubicBezTo>
                <a:cubicBezTo>
                  <a:pt x="48" y="37"/>
                  <a:pt x="45" y="39"/>
                  <a:pt x="45" y="43"/>
                </a:cubicBezTo>
                <a:cubicBezTo>
                  <a:pt x="44" y="49"/>
                  <a:pt x="48" y="57"/>
                  <a:pt x="53" y="58"/>
                </a:cubicBezTo>
                <a:close/>
                <a:moveTo>
                  <a:pt x="454" y="209"/>
                </a:moveTo>
                <a:cubicBezTo>
                  <a:pt x="454" y="282"/>
                  <a:pt x="395" y="341"/>
                  <a:pt x="322" y="341"/>
                </a:cubicBezTo>
                <a:cubicBezTo>
                  <a:pt x="249" y="341"/>
                  <a:pt x="189" y="282"/>
                  <a:pt x="189" y="209"/>
                </a:cubicBezTo>
                <a:cubicBezTo>
                  <a:pt x="189" y="135"/>
                  <a:pt x="249" y="76"/>
                  <a:pt x="322" y="76"/>
                </a:cubicBezTo>
                <a:cubicBezTo>
                  <a:pt x="395" y="76"/>
                  <a:pt x="454" y="135"/>
                  <a:pt x="454" y="209"/>
                </a:cubicBezTo>
                <a:close/>
                <a:moveTo>
                  <a:pt x="429" y="209"/>
                </a:moveTo>
                <a:cubicBezTo>
                  <a:pt x="429" y="149"/>
                  <a:pt x="381" y="101"/>
                  <a:pt x="322" y="101"/>
                </a:cubicBezTo>
                <a:cubicBezTo>
                  <a:pt x="263" y="101"/>
                  <a:pt x="215" y="149"/>
                  <a:pt x="215" y="209"/>
                </a:cubicBezTo>
                <a:cubicBezTo>
                  <a:pt x="215" y="268"/>
                  <a:pt x="263" y="316"/>
                  <a:pt x="322" y="316"/>
                </a:cubicBezTo>
                <a:cubicBezTo>
                  <a:pt x="381" y="316"/>
                  <a:pt x="429" y="268"/>
                  <a:pt x="429" y="209"/>
                </a:cubicBezTo>
                <a:close/>
                <a:moveTo>
                  <a:pt x="321" y="129"/>
                </a:moveTo>
                <a:cubicBezTo>
                  <a:pt x="323" y="129"/>
                  <a:pt x="323" y="129"/>
                  <a:pt x="323" y="129"/>
                </a:cubicBezTo>
                <a:cubicBezTo>
                  <a:pt x="327" y="129"/>
                  <a:pt x="331" y="125"/>
                  <a:pt x="331" y="121"/>
                </a:cubicBezTo>
                <a:cubicBezTo>
                  <a:pt x="331" y="106"/>
                  <a:pt x="331" y="106"/>
                  <a:pt x="331" y="106"/>
                </a:cubicBezTo>
                <a:cubicBezTo>
                  <a:pt x="328" y="105"/>
                  <a:pt x="325" y="105"/>
                  <a:pt x="322" y="105"/>
                </a:cubicBezTo>
                <a:cubicBezTo>
                  <a:pt x="319" y="105"/>
                  <a:pt x="316" y="105"/>
                  <a:pt x="313" y="106"/>
                </a:cubicBezTo>
                <a:cubicBezTo>
                  <a:pt x="313" y="121"/>
                  <a:pt x="313" y="121"/>
                  <a:pt x="313" y="121"/>
                </a:cubicBezTo>
                <a:cubicBezTo>
                  <a:pt x="313" y="125"/>
                  <a:pt x="316" y="129"/>
                  <a:pt x="321" y="129"/>
                </a:cubicBezTo>
                <a:close/>
                <a:moveTo>
                  <a:pt x="323" y="288"/>
                </a:moveTo>
                <a:cubicBezTo>
                  <a:pt x="321" y="288"/>
                  <a:pt x="321" y="288"/>
                  <a:pt x="321" y="288"/>
                </a:cubicBezTo>
                <a:cubicBezTo>
                  <a:pt x="316" y="288"/>
                  <a:pt x="313" y="292"/>
                  <a:pt x="313" y="296"/>
                </a:cubicBezTo>
                <a:cubicBezTo>
                  <a:pt x="313" y="311"/>
                  <a:pt x="313" y="311"/>
                  <a:pt x="313" y="311"/>
                </a:cubicBezTo>
                <a:cubicBezTo>
                  <a:pt x="316" y="312"/>
                  <a:pt x="319" y="312"/>
                  <a:pt x="322" y="312"/>
                </a:cubicBezTo>
                <a:cubicBezTo>
                  <a:pt x="325" y="312"/>
                  <a:pt x="328" y="312"/>
                  <a:pt x="331" y="311"/>
                </a:cubicBezTo>
                <a:cubicBezTo>
                  <a:pt x="331" y="296"/>
                  <a:pt x="331" y="296"/>
                  <a:pt x="331" y="296"/>
                </a:cubicBezTo>
                <a:cubicBezTo>
                  <a:pt x="331" y="292"/>
                  <a:pt x="327" y="288"/>
                  <a:pt x="323" y="288"/>
                </a:cubicBezTo>
                <a:close/>
                <a:moveTo>
                  <a:pt x="234" y="200"/>
                </a:moveTo>
                <a:cubicBezTo>
                  <a:pt x="219" y="200"/>
                  <a:pt x="219" y="200"/>
                  <a:pt x="219" y="200"/>
                </a:cubicBezTo>
                <a:cubicBezTo>
                  <a:pt x="219" y="202"/>
                  <a:pt x="219" y="205"/>
                  <a:pt x="219" y="209"/>
                </a:cubicBezTo>
                <a:cubicBezTo>
                  <a:pt x="219" y="212"/>
                  <a:pt x="219" y="215"/>
                  <a:pt x="219" y="218"/>
                </a:cubicBezTo>
                <a:cubicBezTo>
                  <a:pt x="234" y="218"/>
                  <a:pt x="234" y="218"/>
                  <a:pt x="234" y="218"/>
                </a:cubicBezTo>
                <a:cubicBezTo>
                  <a:pt x="239" y="218"/>
                  <a:pt x="242" y="214"/>
                  <a:pt x="242" y="209"/>
                </a:cubicBezTo>
                <a:cubicBezTo>
                  <a:pt x="242" y="208"/>
                  <a:pt x="242" y="208"/>
                  <a:pt x="242" y="208"/>
                </a:cubicBezTo>
                <a:cubicBezTo>
                  <a:pt x="242" y="203"/>
                  <a:pt x="239" y="200"/>
                  <a:pt x="234" y="200"/>
                </a:cubicBezTo>
                <a:close/>
                <a:moveTo>
                  <a:pt x="425" y="200"/>
                </a:moveTo>
                <a:cubicBezTo>
                  <a:pt x="409" y="200"/>
                  <a:pt x="409" y="200"/>
                  <a:pt x="409" y="200"/>
                </a:cubicBezTo>
                <a:cubicBezTo>
                  <a:pt x="405" y="200"/>
                  <a:pt x="401" y="203"/>
                  <a:pt x="401" y="208"/>
                </a:cubicBezTo>
                <a:cubicBezTo>
                  <a:pt x="401" y="209"/>
                  <a:pt x="401" y="209"/>
                  <a:pt x="401" y="209"/>
                </a:cubicBezTo>
                <a:cubicBezTo>
                  <a:pt x="401" y="214"/>
                  <a:pt x="405" y="218"/>
                  <a:pt x="409" y="218"/>
                </a:cubicBezTo>
                <a:cubicBezTo>
                  <a:pt x="425" y="218"/>
                  <a:pt x="425" y="218"/>
                  <a:pt x="425" y="218"/>
                </a:cubicBezTo>
                <a:cubicBezTo>
                  <a:pt x="425" y="215"/>
                  <a:pt x="425" y="212"/>
                  <a:pt x="425" y="209"/>
                </a:cubicBezTo>
                <a:cubicBezTo>
                  <a:pt x="425" y="205"/>
                  <a:pt x="425" y="202"/>
                  <a:pt x="425" y="200"/>
                </a:cubicBezTo>
                <a:close/>
                <a:moveTo>
                  <a:pt x="322" y="136"/>
                </a:moveTo>
                <a:cubicBezTo>
                  <a:pt x="316" y="136"/>
                  <a:pt x="312" y="141"/>
                  <a:pt x="312" y="146"/>
                </a:cubicBezTo>
                <a:cubicBezTo>
                  <a:pt x="312" y="199"/>
                  <a:pt x="312" y="199"/>
                  <a:pt x="312" y="199"/>
                </a:cubicBezTo>
                <a:cubicBezTo>
                  <a:pt x="312" y="200"/>
                  <a:pt x="311" y="202"/>
                  <a:pt x="309" y="202"/>
                </a:cubicBezTo>
                <a:cubicBezTo>
                  <a:pt x="267" y="202"/>
                  <a:pt x="267" y="202"/>
                  <a:pt x="267" y="202"/>
                </a:cubicBezTo>
                <a:cubicBezTo>
                  <a:pt x="262" y="202"/>
                  <a:pt x="257" y="206"/>
                  <a:pt x="257" y="211"/>
                </a:cubicBezTo>
                <a:cubicBezTo>
                  <a:pt x="257" y="217"/>
                  <a:pt x="262" y="221"/>
                  <a:pt x="267" y="221"/>
                </a:cubicBezTo>
                <a:cubicBezTo>
                  <a:pt x="319" y="221"/>
                  <a:pt x="319" y="221"/>
                  <a:pt x="319" y="221"/>
                </a:cubicBezTo>
                <a:cubicBezTo>
                  <a:pt x="323" y="221"/>
                  <a:pt x="325" y="220"/>
                  <a:pt x="326" y="219"/>
                </a:cubicBezTo>
                <a:cubicBezTo>
                  <a:pt x="326" y="218"/>
                  <a:pt x="326" y="218"/>
                  <a:pt x="326" y="218"/>
                </a:cubicBezTo>
                <a:cubicBezTo>
                  <a:pt x="330" y="216"/>
                  <a:pt x="331" y="213"/>
                  <a:pt x="331" y="210"/>
                </a:cubicBezTo>
                <a:cubicBezTo>
                  <a:pt x="331" y="146"/>
                  <a:pt x="331" y="146"/>
                  <a:pt x="331" y="146"/>
                </a:cubicBezTo>
                <a:cubicBezTo>
                  <a:pt x="331" y="141"/>
                  <a:pt x="327" y="136"/>
                  <a:pt x="322" y="13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16" name="Google Shape;516;p31"/>
          <p:cNvSpPr/>
          <p:nvPr/>
        </p:nvSpPr>
        <p:spPr>
          <a:xfrm>
            <a:off x="4158695" y="4338279"/>
            <a:ext cx="355595" cy="414489"/>
          </a:xfrm>
          <a:custGeom>
            <a:rect b="b" l="l" r="r" t="t"/>
            <a:pathLst>
              <a:path extrusionOk="0" h="393" w="335">
                <a:moveTo>
                  <a:pt x="258" y="93"/>
                </a:moveTo>
                <a:cubicBezTo>
                  <a:pt x="253" y="88"/>
                  <a:pt x="248" y="82"/>
                  <a:pt x="242" y="77"/>
                </a:cubicBezTo>
                <a:cubicBezTo>
                  <a:pt x="270" y="49"/>
                  <a:pt x="270" y="49"/>
                  <a:pt x="270" y="49"/>
                </a:cubicBezTo>
                <a:cubicBezTo>
                  <a:pt x="275" y="45"/>
                  <a:pt x="282" y="45"/>
                  <a:pt x="286" y="49"/>
                </a:cubicBezTo>
                <a:cubicBezTo>
                  <a:pt x="290" y="54"/>
                  <a:pt x="290" y="61"/>
                  <a:pt x="286" y="65"/>
                </a:cubicBezTo>
                <a:lnTo>
                  <a:pt x="258" y="93"/>
                </a:lnTo>
                <a:close/>
                <a:moveTo>
                  <a:pt x="179" y="49"/>
                </a:moveTo>
                <a:cubicBezTo>
                  <a:pt x="179" y="11"/>
                  <a:pt x="179" y="11"/>
                  <a:pt x="179" y="11"/>
                </a:cubicBezTo>
                <a:cubicBezTo>
                  <a:pt x="179" y="5"/>
                  <a:pt x="174" y="0"/>
                  <a:pt x="167" y="0"/>
                </a:cubicBezTo>
                <a:cubicBezTo>
                  <a:pt x="161" y="0"/>
                  <a:pt x="156" y="5"/>
                  <a:pt x="156" y="11"/>
                </a:cubicBezTo>
                <a:cubicBezTo>
                  <a:pt x="156" y="49"/>
                  <a:pt x="156" y="49"/>
                  <a:pt x="156" y="49"/>
                </a:cubicBezTo>
                <a:cubicBezTo>
                  <a:pt x="160" y="49"/>
                  <a:pt x="163" y="49"/>
                  <a:pt x="167" y="49"/>
                </a:cubicBezTo>
                <a:cubicBezTo>
                  <a:pt x="171" y="49"/>
                  <a:pt x="175" y="49"/>
                  <a:pt x="179" y="49"/>
                </a:cubicBezTo>
                <a:close/>
                <a:moveTo>
                  <a:pt x="77" y="93"/>
                </a:moveTo>
                <a:cubicBezTo>
                  <a:pt x="82" y="88"/>
                  <a:pt x="87" y="82"/>
                  <a:pt x="92" y="77"/>
                </a:cubicBezTo>
                <a:cubicBezTo>
                  <a:pt x="65" y="49"/>
                  <a:pt x="65" y="49"/>
                  <a:pt x="65" y="49"/>
                </a:cubicBezTo>
                <a:cubicBezTo>
                  <a:pt x="60" y="45"/>
                  <a:pt x="53" y="45"/>
                  <a:pt x="49" y="49"/>
                </a:cubicBezTo>
                <a:cubicBezTo>
                  <a:pt x="44" y="54"/>
                  <a:pt x="44" y="61"/>
                  <a:pt x="49" y="65"/>
                </a:cubicBezTo>
                <a:lnTo>
                  <a:pt x="77" y="93"/>
                </a:lnTo>
                <a:close/>
                <a:moveTo>
                  <a:pt x="50" y="173"/>
                </a:moveTo>
                <a:cubicBezTo>
                  <a:pt x="50" y="167"/>
                  <a:pt x="50" y="162"/>
                  <a:pt x="51" y="157"/>
                </a:cubicBezTo>
                <a:cubicBezTo>
                  <a:pt x="11" y="157"/>
                  <a:pt x="11" y="157"/>
                  <a:pt x="11" y="157"/>
                </a:cubicBezTo>
                <a:cubicBezTo>
                  <a:pt x="5" y="157"/>
                  <a:pt x="0" y="162"/>
                  <a:pt x="0" y="168"/>
                </a:cubicBezTo>
                <a:cubicBezTo>
                  <a:pt x="0" y="174"/>
                  <a:pt x="5" y="179"/>
                  <a:pt x="11" y="179"/>
                </a:cubicBezTo>
                <a:cubicBezTo>
                  <a:pt x="50" y="179"/>
                  <a:pt x="50" y="179"/>
                  <a:pt x="50" y="179"/>
                </a:cubicBezTo>
                <a:cubicBezTo>
                  <a:pt x="50" y="177"/>
                  <a:pt x="50" y="175"/>
                  <a:pt x="50" y="173"/>
                </a:cubicBezTo>
                <a:close/>
                <a:moveTo>
                  <a:pt x="172" y="381"/>
                </a:moveTo>
                <a:cubicBezTo>
                  <a:pt x="162" y="381"/>
                  <a:pt x="162" y="381"/>
                  <a:pt x="162" y="381"/>
                </a:cubicBezTo>
                <a:cubicBezTo>
                  <a:pt x="143" y="381"/>
                  <a:pt x="143" y="381"/>
                  <a:pt x="143" y="381"/>
                </a:cubicBezTo>
                <a:cubicBezTo>
                  <a:pt x="143" y="382"/>
                  <a:pt x="143" y="382"/>
                  <a:pt x="143" y="382"/>
                </a:cubicBezTo>
                <a:cubicBezTo>
                  <a:pt x="143" y="388"/>
                  <a:pt x="152" y="393"/>
                  <a:pt x="160" y="393"/>
                </a:cubicBezTo>
                <a:cubicBezTo>
                  <a:pt x="162" y="393"/>
                  <a:pt x="162" y="393"/>
                  <a:pt x="162" y="393"/>
                </a:cubicBezTo>
                <a:cubicBezTo>
                  <a:pt x="173" y="393"/>
                  <a:pt x="173" y="393"/>
                  <a:pt x="173" y="393"/>
                </a:cubicBezTo>
                <a:cubicBezTo>
                  <a:pt x="174" y="393"/>
                  <a:pt x="174" y="393"/>
                  <a:pt x="174" y="393"/>
                </a:cubicBezTo>
                <a:cubicBezTo>
                  <a:pt x="183" y="393"/>
                  <a:pt x="192" y="388"/>
                  <a:pt x="192" y="382"/>
                </a:cubicBezTo>
                <a:cubicBezTo>
                  <a:pt x="192" y="382"/>
                  <a:pt x="192" y="382"/>
                  <a:pt x="192" y="381"/>
                </a:cubicBezTo>
                <a:lnTo>
                  <a:pt x="172" y="381"/>
                </a:lnTo>
                <a:close/>
                <a:moveTo>
                  <a:pt x="196" y="354"/>
                </a:moveTo>
                <a:cubicBezTo>
                  <a:pt x="139" y="354"/>
                  <a:pt x="139" y="354"/>
                  <a:pt x="139" y="354"/>
                </a:cubicBezTo>
                <a:cubicBezTo>
                  <a:pt x="133" y="354"/>
                  <a:pt x="128" y="359"/>
                  <a:pt x="128" y="365"/>
                </a:cubicBezTo>
                <a:cubicBezTo>
                  <a:pt x="128" y="371"/>
                  <a:pt x="133" y="376"/>
                  <a:pt x="139" y="376"/>
                </a:cubicBezTo>
                <a:cubicBezTo>
                  <a:pt x="196" y="376"/>
                  <a:pt x="196" y="376"/>
                  <a:pt x="196" y="376"/>
                </a:cubicBezTo>
                <a:cubicBezTo>
                  <a:pt x="202" y="376"/>
                  <a:pt x="207" y="371"/>
                  <a:pt x="207" y="365"/>
                </a:cubicBezTo>
                <a:cubicBezTo>
                  <a:pt x="207" y="359"/>
                  <a:pt x="202" y="354"/>
                  <a:pt x="196" y="354"/>
                </a:cubicBezTo>
                <a:close/>
                <a:moveTo>
                  <a:pt x="196" y="327"/>
                </a:moveTo>
                <a:cubicBezTo>
                  <a:pt x="139" y="327"/>
                  <a:pt x="139" y="327"/>
                  <a:pt x="139" y="327"/>
                </a:cubicBezTo>
                <a:cubicBezTo>
                  <a:pt x="133" y="327"/>
                  <a:pt x="128" y="332"/>
                  <a:pt x="128" y="338"/>
                </a:cubicBezTo>
                <a:cubicBezTo>
                  <a:pt x="128" y="344"/>
                  <a:pt x="133" y="349"/>
                  <a:pt x="139" y="349"/>
                </a:cubicBezTo>
                <a:cubicBezTo>
                  <a:pt x="196" y="349"/>
                  <a:pt x="196" y="349"/>
                  <a:pt x="196" y="349"/>
                </a:cubicBezTo>
                <a:cubicBezTo>
                  <a:pt x="202" y="349"/>
                  <a:pt x="207" y="344"/>
                  <a:pt x="207" y="338"/>
                </a:cubicBezTo>
                <a:cubicBezTo>
                  <a:pt x="207" y="332"/>
                  <a:pt x="202" y="327"/>
                  <a:pt x="196" y="327"/>
                </a:cubicBezTo>
                <a:close/>
                <a:moveTo>
                  <a:pt x="258" y="224"/>
                </a:moveTo>
                <a:cubicBezTo>
                  <a:pt x="251" y="237"/>
                  <a:pt x="242" y="246"/>
                  <a:pt x="235" y="254"/>
                </a:cubicBezTo>
                <a:cubicBezTo>
                  <a:pt x="231" y="258"/>
                  <a:pt x="227" y="262"/>
                  <a:pt x="225" y="266"/>
                </a:cubicBezTo>
                <a:cubicBezTo>
                  <a:pt x="224" y="267"/>
                  <a:pt x="223" y="269"/>
                  <a:pt x="223" y="270"/>
                </a:cubicBezTo>
                <a:cubicBezTo>
                  <a:pt x="221" y="280"/>
                  <a:pt x="221" y="292"/>
                  <a:pt x="221" y="295"/>
                </a:cubicBezTo>
                <a:cubicBezTo>
                  <a:pt x="221" y="295"/>
                  <a:pt x="221" y="295"/>
                  <a:pt x="221" y="296"/>
                </a:cubicBezTo>
                <a:cubicBezTo>
                  <a:pt x="221" y="309"/>
                  <a:pt x="210" y="320"/>
                  <a:pt x="196" y="320"/>
                </a:cubicBezTo>
                <a:cubicBezTo>
                  <a:pt x="139" y="320"/>
                  <a:pt x="139" y="320"/>
                  <a:pt x="139" y="320"/>
                </a:cubicBezTo>
                <a:cubicBezTo>
                  <a:pt x="125" y="320"/>
                  <a:pt x="114" y="309"/>
                  <a:pt x="114" y="295"/>
                </a:cubicBezTo>
                <a:cubicBezTo>
                  <a:pt x="114" y="295"/>
                  <a:pt x="114" y="295"/>
                  <a:pt x="114" y="295"/>
                </a:cubicBezTo>
                <a:cubicBezTo>
                  <a:pt x="114" y="292"/>
                  <a:pt x="114" y="280"/>
                  <a:pt x="112" y="270"/>
                </a:cubicBezTo>
                <a:cubicBezTo>
                  <a:pt x="111" y="268"/>
                  <a:pt x="110" y="266"/>
                  <a:pt x="108" y="263"/>
                </a:cubicBezTo>
                <a:cubicBezTo>
                  <a:pt x="105" y="259"/>
                  <a:pt x="102" y="256"/>
                  <a:pt x="98" y="251"/>
                </a:cubicBezTo>
                <a:cubicBezTo>
                  <a:pt x="89" y="243"/>
                  <a:pt x="79" y="231"/>
                  <a:pt x="72" y="214"/>
                </a:cubicBezTo>
                <a:cubicBezTo>
                  <a:pt x="68" y="203"/>
                  <a:pt x="65" y="189"/>
                  <a:pt x="65" y="173"/>
                </a:cubicBezTo>
                <a:cubicBezTo>
                  <a:pt x="65" y="150"/>
                  <a:pt x="73" y="128"/>
                  <a:pt x="86" y="111"/>
                </a:cubicBezTo>
                <a:cubicBezTo>
                  <a:pt x="97" y="96"/>
                  <a:pt x="113" y="84"/>
                  <a:pt x="131" y="77"/>
                </a:cubicBezTo>
                <a:cubicBezTo>
                  <a:pt x="131" y="76"/>
                  <a:pt x="131" y="76"/>
                  <a:pt x="131" y="76"/>
                </a:cubicBezTo>
                <a:cubicBezTo>
                  <a:pt x="138" y="74"/>
                  <a:pt x="138" y="74"/>
                  <a:pt x="138" y="74"/>
                </a:cubicBezTo>
                <a:cubicBezTo>
                  <a:pt x="144" y="73"/>
                  <a:pt x="150" y="71"/>
                  <a:pt x="157" y="71"/>
                </a:cubicBezTo>
                <a:cubicBezTo>
                  <a:pt x="157" y="71"/>
                  <a:pt x="157" y="71"/>
                  <a:pt x="158" y="71"/>
                </a:cubicBezTo>
                <a:cubicBezTo>
                  <a:pt x="161" y="70"/>
                  <a:pt x="164" y="70"/>
                  <a:pt x="168" y="70"/>
                </a:cubicBezTo>
                <a:cubicBezTo>
                  <a:pt x="171" y="70"/>
                  <a:pt x="174" y="70"/>
                  <a:pt x="177" y="71"/>
                </a:cubicBezTo>
                <a:cubicBezTo>
                  <a:pt x="178" y="71"/>
                  <a:pt x="178" y="71"/>
                  <a:pt x="178" y="71"/>
                </a:cubicBezTo>
                <a:cubicBezTo>
                  <a:pt x="184" y="71"/>
                  <a:pt x="191" y="73"/>
                  <a:pt x="197" y="74"/>
                </a:cubicBezTo>
                <a:cubicBezTo>
                  <a:pt x="204" y="77"/>
                  <a:pt x="204" y="77"/>
                  <a:pt x="204" y="77"/>
                </a:cubicBezTo>
                <a:cubicBezTo>
                  <a:pt x="204" y="77"/>
                  <a:pt x="204" y="77"/>
                  <a:pt x="204" y="77"/>
                </a:cubicBezTo>
                <a:cubicBezTo>
                  <a:pt x="222" y="84"/>
                  <a:pt x="238" y="96"/>
                  <a:pt x="249" y="111"/>
                </a:cubicBezTo>
                <a:cubicBezTo>
                  <a:pt x="262" y="128"/>
                  <a:pt x="270" y="150"/>
                  <a:pt x="270" y="173"/>
                </a:cubicBezTo>
                <a:cubicBezTo>
                  <a:pt x="270" y="195"/>
                  <a:pt x="265" y="211"/>
                  <a:pt x="258" y="224"/>
                </a:cubicBezTo>
                <a:close/>
                <a:moveTo>
                  <a:pt x="252" y="173"/>
                </a:moveTo>
                <a:cubicBezTo>
                  <a:pt x="252" y="153"/>
                  <a:pt x="246" y="136"/>
                  <a:pt x="235" y="121"/>
                </a:cubicBezTo>
                <a:cubicBezTo>
                  <a:pt x="224" y="107"/>
                  <a:pt x="209" y="96"/>
                  <a:pt x="192" y="91"/>
                </a:cubicBezTo>
                <a:cubicBezTo>
                  <a:pt x="189" y="90"/>
                  <a:pt x="189" y="90"/>
                  <a:pt x="189" y="90"/>
                </a:cubicBezTo>
                <a:cubicBezTo>
                  <a:pt x="185" y="89"/>
                  <a:pt x="181" y="88"/>
                  <a:pt x="176" y="88"/>
                </a:cubicBezTo>
                <a:cubicBezTo>
                  <a:pt x="176" y="88"/>
                  <a:pt x="175" y="88"/>
                  <a:pt x="176" y="88"/>
                </a:cubicBezTo>
                <a:cubicBezTo>
                  <a:pt x="173" y="88"/>
                  <a:pt x="170" y="87"/>
                  <a:pt x="168" y="87"/>
                </a:cubicBezTo>
                <a:cubicBezTo>
                  <a:pt x="167" y="87"/>
                  <a:pt x="167" y="87"/>
                  <a:pt x="167" y="87"/>
                </a:cubicBezTo>
                <a:cubicBezTo>
                  <a:pt x="167" y="87"/>
                  <a:pt x="167" y="87"/>
                  <a:pt x="167" y="87"/>
                </a:cubicBezTo>
                <a:cubicBezTo>
                  <a:pt x="164" y="87"/>
                  <a:pt x="162" y="88"/>
                  <a:pt x="159" y="88"/>
                </a:cubicBezTo>
                <a:cubicBezTo>
                  <a:pt x="159" y="88"/>
                  <a:pt x="158" y="88"/>
                  <a:pt x="158" y="88"/>
                </a:cubicBezTo>
                <a:cubicBezTo>
                  <a:pt x="154" y="88"/>
                  <a:pt x="150" y="89"/>
                  <a:pt x="145" y="90"/>
                </a:cubicBezTo>
                <a:cubicBezTo>
                  <a:pt x="143" y="91"/>
                  <a:pt x="143" y="91"/>
                  <a:pt x="143" y="91"/>
                </a:cubicBezTo>
                <a:cubicBezTo>
                  <a:pt x="126" y="96"/>
                  <a:pt x="110" y="107"/>
                  <a:pt x="100" y="121"/>
                </a:cubicBezTo>
                <a:cubicBezTo>
                  <a:pt x="89" y="136"/>
                  <a:pt x="82" y="153"/>
                  <a:pt x="82" y="173"/>
                </a:cubicBezTo>
                <a:cubicBezTo>
                  <a:pt x="82" y="192"/>
                  <a:pt x="87" y="205"/>
                  <a:pt x="92" y="216"/>
                </a:cubicBezTo>
                <a:cubicBezTo>
                  <a:pt x="98" y="227"/>
                  <a:pt x="105" y="234"/>
                  <a:pt x="112" y="242"/>
                </a:cubicBezTo>
                <a:cubicBezTo>
                  <a:pt x="117" y="246"/>
                  <a:pt x="121" y="251"/>
                  <a:pt x="125" y="256"/>
                </a:cubicBezTo>
                <a:cubicBezTo>
                  <a:pt x="127" y="260"/>
                  <a:pt x="128" y="263"/>
                  <a:pt x="129" y="267"/>
                </a:cubicBezTo>
                <a:cubicBezTo>
                  <a:pt x="131" y="279"/>
                  <a:pt x="131" y="291"/>
                  <a:pt x="131" y="295"/>
                </a:cubicBezTo>
                <a:cubicBezTo>
                  <a:pt x="131" y="295"/>
                  <a:pt x="131" y="296"/>
                  <a:pt x="131" y="296"/>
                </a:cubicBezTo>
                <a:cubicBezTo>
                  <a:pt x="131" y="298"/>
                  <a:pt x="132" y="300"/>
                  <a:pt x="133" y="301"/>
                </a:cubicBezTo>
                <a:cubicBezTo>
                  <a:pt x="135" y="302"/>
                  <a:pt x="137" y="303"/>
                  <a:pt x="139" y="303"/>
                </a:cubicBezTo>
                <a:cubicBezTo>
                  <a:pt x="196" y="303"/>
                  <a:pt x="196" y="303"/>
                  <a:pt x="196" y="303"/>
                </a:cubicBezTo>
                <a:cubicBezTo>
                  <a:pt x="200" y="303"/>
                  <a:pt x="204" y="300"/>
                  <a:pt x="204" y="296"/>
                </a:cubicBezTo>
                <a:cubicBezTo>
                  <a:pt x="204" y="296"/>
                  <a:pt x="204" y="295"/>
                  <a:pt x="204" y="295"/>
                </a:cubicBezTo>
                <a:cubicBezTo>
                  <a:pt x="204" y="291"/>
                  <a:pt x="204" y="279"/>
                  <a:pt x="206" y="267"/>
                </a:cubicBezTo>
                <a:cubicBezTo>
                  <a:pt x="207" y="261"/>
                  <a:pt x="210" y="256"/>
                  <a:pt x="213" y="252"/>
                </a:cubicBezTo>
                <a:cubicBezTo>
                  <a:pt x="217" y="248"/>
                  <a:pt x="221" y="244"/>
                  <a:pt x="225" y="240"/>
                </a:cubicBezTo>
                <a:cubicBezTo>
                  <a:pt x="233" y="231"/>
                  <a:pt x="241" y="222"/>
                  <a:pt x="246" y="208"/>
                </a:cubicBezTo>
                <a:cubicBezTo>
                  <a:pt x="250" y="199"/>
                  <a:pt x="252" y="187"/>
                  <a:pt x="252" y="173"/>
                </a:cubicBezTo>
                <a:close/>
                <a:moveTo>
                  <a:pt x="264" y="248"/>
                </a:moveTo>
                <a:cubicBezTo>
                  <a:pt x="259" y="255"/>
                  <a:pt x="254" y="261"/>
                  <a:pt x="250" y="266"/>
                </a:cubicBezTo>
                <a:cubicBezTo>
                  <a:pt x="270" y="287"/>
                  <a:pt x="270" y="287"/>
                  <a:pt x="270" y="287"/>
                </a:cubicBezTo>
                <a:cubicBezTo>
                  <a:pt x="275" y="291"/>
                  <a:pt x="282" y="291"/>
                  <a:pt x="286" y="287"/>
                </a:cubicBezTo>
                <a:cubicBezTo>
                  <a:pt x="290" y="282"/>
                  <a:pt x="290" y="275"/>
                  <a:pt x="286" y="271"/>
                </a:cubicBezTo>
                <a:lnTo>
                  <a:pt x="264" y="248"/>
                </a:lnTo>
                <a:close/>
                <a:moveTo>
                  <a:pt x="324" y="157"/>
                </a:moveTo>
                <a:cubicBezTo>
                  <a:pt x="284" y="157"/>
                  <a:pt x="284" y="157"/>
                  <a:pt x="284" y="157"/>
                </a:cubicBezTo>
                <a:cubicBezTo>
                  <a:pt x="285" y="162"/>
                  <a:pt x="285" y="167"/>
                  <a:pt x="285" y="173"/>
                </a:cubicBezTo>
                <a:cubicBezTo>
                  <a:pt x="285" y="175"/>
                  <a:pt x="285" y="177"/>
                  <a:pt x="285" y="179"/>
                </a:cubicBezTo>
                <a:cubicBezTo>
                  <a:pt x="324" y="179"/>
                  <a:pt x="324" y="179"/>
                  <a:pt x="324" y="179"/>
                </a:cubicBezTo>
                <a:cubicBezTo>
                  <a:pt x="330" y="179"/>
                  <a:pt x="335" y="174"/>
                  <a:pt x="335" y="168"/>
                </a:cubicBezTo>
                <a:cubicBezTo>
                  <a:pt x="335" y="162"/>
                  <a:pt x="330" y="157"/>
                  <a:pt x="324" y="157"/>
                </a:cubicBezTo>
                <a:close/>
                <a:moveTo>
                  <a:pt x="196" y="217"/>
                </a:moveTo>
                <a:cubicBezTo>
                  <a:pt x="194" y="216"/>
                  <a:pt x="192" y="216"/>
                  <a:pt x="189" y="216"/>
                </a:cubicBezTo>
                <a:cubicBezTo>
                  <a:pt x="188" y="216"/>
                  <a:pt x="188" y="216"/>
                  <a:pt x="188" y="216"/>
                </a:cubicBezTo>
                <a:cubicBezTo>
                  <a:pt x="187" y="216"/>
                  <a:pt x="186" y="216"/>
                  <a:pt x="185" y="216"/>
                </a:cubicBezTo>
                <a:cubicBezTo>
                  <a:pt x="185" y="216"/>
                  <a:pt x="184" y="217"/>
                  <a:pt x="184" y="217"/>
                </a:cubicBezTo>
                <a:cubicBezTo>
                  <a:pt x="183" y="217"/>
                  <a:pt x="183" y="217"/>
                  <a:pt x="182" y="217"/>
                </a:cubicBezTo>
                <a:cubicBezTo>
                  <a:pt x="182" y="218"/>
                  <a:pt x="181" y="218"/>
                  <a:pt x="181" y="219"/>
                </a:cubicBezTo>
                <a:cubicBezTo>
                  <a:pt x="181" y="219"/>
                  <a:pt x="180" y="219"/>
                  <a:pt x="180" y="219"/>
                </a:cubicBezTo>
                <a:cubicBezTo>
                  <a:pt x="180" y="219"/>
                  <a:pt x="179" y="220"/>
                  <a:pt x="179" y="220"/>
                </a:cubicBezTo>
                <a:cubicBezTo>
                  <a:pt x="179" y="220"/>
                  <a:pt x="179" y="221"/>
                  <a:pt x="179" y="221"/>
                </a:cubicBezTo>
                <a:cubicBezTo>
                  <a:pt x="178" y="219"/>
                  <a:pt x="176" y="218"/>
                  <a:pt x="175" y="217"/>
                </a:cubicBezTo>
                <a:cubicBezTo>
                  <a:pt x="173" y="216"/>
                  <a:pt x="171" y="215"/>
                  <a:pt x="168" y="215"/>
                </a:cubicBezTo>
                <a:cubicBezTo>
                  <a:pt x="168" y="215"/>
                  <a:pt x="168" y="216"/>
                  <a:pt x="167" y="216"/>
                </a:cubicBezTo>
                <a:cubicBezTo>
                  <a:pt x="167" y="216"/>
                  <a:pt x="167" y="215"/>
                  <a:pt x="167" y="215"/>
                </a:cubicBezTo>
                <a:cubicBezTo>
                  <a:pt x="164" y="215"/>
                  <a:pt x="162" y="216"/>
                  <a:pt x="160" y="217"/>
                </a:cubicBezTo>
                <a:cubicBezTo>
                  <a:pt x="158" y="218"/>
                  <a:pt x="157" y="219"/>
                  <a:pt x="156" y="221"/>
                </a:cubicBezTo>
                <a:cubicBezTo>
                  <a:pt x="156" y="221"/>
                  <a:pt x="156" y="220"/>
                  <a:pt x="156" y="220"/>
                </a:cubicBezTo>
                <a:cubicBezTo>
                  <a:pt x="155" y="220"/>
                  <a:pt x="155" y="219"/>
                  <a:pt x="155" y="219"/>
                </a:cubicBezTo>
                <a:cubicBezTo>
                  <a:pt x="154" y="219"/>
                  <a:pt x="154" y="219"/>
                  <a:pt x="154" y="219"/>
                </a:cubicBezTo>
                <a:cubicBezTo>
                  <a:pt x="153" y="218"/>
                  <a:pt x="153" y="218"/>
                  <a:pt x="152" y="217"/>
                </a:cubicBezTo>
                <a:cubicBezTo>
                  <a:pt x="152" y="217"/>
                  <a:pt x="152" y="217"/>
                  <a:pt x="151" y="217"/>
                </a:cubicBezTo>
                <a:cubicBezTo>
                  <a:pt x="151" y="217"/>
                  <a:pt x="150" y="216"/>
                  <a:pt x="150" y="216"/>
                </a:cubicBezTo>
                <a:cubicBezTo>
                  <a:pt x="149" y="216"/>
                  <a:pt x="148" y="216"/>
                  <a:pt x="146" y="216"/>
                </a:cubicBezTo>
                <a:cubicBezTo>
                  <a:pt x="145" y="216"/>
                  <a:pt x="145" y="216"/>
                  <a:pt x="145" y="216"/>
                </a:cubicBezTo>
                <a:cubicBezTo>
                  <a:pt x="143" y="216"/>
                  <a:pt x="141" y="216"/>
                  <a:pt x="139" y="217"/>
                </a:cubicBezTo>
                <a:cubicBezTo>
                  <a:pt x="138" y="218"/>
                  <a:pt x="138" y="218"/>
                  <a:pt x="137" y="218"/>
                </a:cubicBezTo>
                <a:cubicBezTo>
                  <a:pt x="135" y="220"/>
                  <a:pt x="134" y="223"/>
                  <a:pt x="134" y="227"/>
                </a:cubicBezTo>
                <a:cubicBezTo>
                  <a:pt x="134" y="230"/>
                  <a:pt x="135" y="233"/>
                  <a:pt x="137" y="237"/>
                </a:cubicBezTo>
                <a:cubicBezTo>
                  <a:pt x="139" y="241"/>
                  <a:pt x="143" y="246"/>
                  <a:pt x="147" y="255"/>
                </a:cubicBezTo>
                <a:cubicBezTo>
                  <a:pt x="150" y="262"/>
                  <a:pt x="153" y="272"/>
                  <a:pt x="155" y="287"/>
                </a:cubicBezTo>
                <a:cubicBezTo>
                  <a:pt x="162" y="287"/>
                  <a:pt x="162" y="287"/>
                  <a:pt x="162" y="287"/>
                </a:cubicBezTo>
                <a:cubicBezTo>
                  <a:pt x="160" y="271"/>
                  <a:pt x="156" y="260"/>
                  <a:pt x="153" y="252"/>
                </a:cubicBezTo>
                <a:cubicBezTo>
                  <a:pt x="149" y="242"/>
                  <a:pt x="144" y="237"/>
                  <a:pt x="143" y="234"/>
                </a:cubicBezTo>
                <a:cubicBezTo>
                  <a:pt x="142" y="233"/>
                  <a:pt x="142" y="233"/>
                  <a:pt x="142" y="232"/>
                </a:cubicBezTo>
                <a:cubicBezTo>
                  <a:pt x="141" y="230"/>
                  <a:pt x="140" y="228"/>
                  <a:pt x="140" y="227"/>
                </a:cubicBezTo>
                <a:cubicBezTo>
                  <a:pt x="140" y="225"/>
                  <a:pt x="141" y="224"/>
                  <a:pt x="142" y="223"/>
                </a:cubicBezTo>
                <a:cubicBezTo>
                  <a:pt x="142" y="223"/>
                  <a:pt x="144" y="222"/>
                  <a:pt x="145" y="222"/>
                </a:cubicBezTo>
                <a:cubicBezTo>
                  <a:pt x="146" y="222"/>
                  <a:pt x="146" y="222"/>
                  <a:pt x="146" y="222"/>
                </a:cubicBezTo>
                <a:cubicBezTo>
                  <a:pt x="148" y="223"/>
                  <a:pt x="149" y="223"/>
                  <a:pt x="150" y="224"/>
                </a:cubicBezTo>
                <a:cubicBezTo>
                  <a:pt x="151" y="224"/>
                  <a:pt x="151" y="225"/>
                  <a:pt x="151" y="225"/>
                </a:cubicBezTo>
                <a:cubicBezTo>
                  <a:pt x="152" y="226"/>
                  <a:pt x="153" y="228"/>
                  <a:pt x="155" y="230"/>
                </a:cubicBezTo>
                <a:cubicBezTo>
                  <a:pt x="155" y="231"/>
                  <a:pt x="157" y="232"/>
                  <a:pt x="158" y="231"/>
                </a:cubicBezTo>
                <a:cubicBezTo>
                  <a:pt x="159" y="231"/>
                  <a:pt x="160" y="230"/>
                  <a:pt x="160" y="229"/>
                </a:cubicBezTo>
                <a:cubicBezTo>
                  <a:pt x="161" y="228"/>
                  <a:pt x="161" y="227"/>
                  <a:pt x="161" y="226"/>
                </a:cubicBezTo>
                <a:cubicBezTo>
                  <a:pt x="161" y="225"/>
                  <a:pt x="162" y="225"/>
                  <a:pt x="162" y="225"/>
                </a:cubicBezTo>
                <a:cubicBezTo>
                  <a:pt x="162" y="224"/>
                  <a:pt x="162" y="224"/>
                  <a:pt x="162" y="224"/>
                </a:cubicBezTo>
                <a:cubicBezTo>
                  <a:pt x="163" y="223"/>
                  <a:pt x="163" y="223"/>
                  <a:pt x="163" y="223"/>
                </a:cubicBezTo>
                <a:cubicBezTo>
                  <a:pt x="164" y="222"/>
                  <a:pt x="165" y="222"/>
                  <a:pt x="167" y="222"/>
                </a:cubicBezTo>
                <a:cubicBezTo>
                  <a:pt x="167" y="222"/>
                  <a:pt x="167" y="222"/>
                  <a:pt x="167" y="222"/>
                </a:cubicBezTo>
                <a:cubicBezTo>
                  <a:pt x="168" y="222"/>
                  <a:pt x="168" y="222"/>
                  <a:pt x="168" y="222"/>
                </a:cubicBezTo>
                <a:cubicBezTo>
                  <a:pt x="170" y="222"/>
                  <a:pt x="171" y="222"/>
                  <a:pt x="171" y="223"/>
                </a:cubicBezTo>
                <a:cubicBezTo>
                  <a:pt x="172" y="223"/>
                  <a:pt x="172" y="223"/>
                  <a:pt x="173" y="224"/>
                </a:cubicBezTo>
                <a:cubicBezTo>
                  <a:pt x="173" y="224"/>
                  <a:pt x="173" y="224"/>
                  <a:pt x="173" y="225"/>
                </a:cubicBezTo>
                <a:cubicBezTo>
                  <a:pt x="173" y="225"/>
                  <a:pt x="173" y="225"/>
                  <a:pt x="174" y="226"/>
                </a:cubicBezTo>
                <a:cubicBezTo>
                  <a:pt x="174" y="227"/>
                  <a:pt x="174" y="228"/>
                  <a:pt x="174" y="229"/>
                </a:cubicBezTo>
                <a:cubicBezTo>
                  <a:pt x="175" y="230"/>
                  <a:pt x="176" y="231"/>
                  <a:pt x="177" y="231"/>
                </a:cubicBezTo>
                <a:cubicBezTo>
                  <a:pt x="178" y="232"/>
                  <a:pt x="179" y="231"/>
                  <a:pt x="180" y="230"/>
                </a:cubicBezTo>
                <a:cubicBezTo>
                  <a:pt x="182" y="228"/>
                  <a:pt x="182" y="226"/>
                  <a:pt x="184" y="225"/>
                </a:cubicBezTo>
                <a:cubicBezTo>
                  <a:pt x="184" y="225"/>
                  <a:pt x="184" y="224"/>
                  <a:pt x="185" y="224"/>
                </a:cubicBezTo>
                <a:cubicBezTo>
                  <a:pt x="185" y="223"/>
                  <a:pt x="187" y="223"/>
                  <a:pt x="189" y="222"/>
                </a:cubicBezTo>
                <a:cubicBezTo>
                  <a:pt x="189" y="222"/>
                  <a:pt x="189" y="222"/>
                  <a:pt x="189" y="222"/>
                </a:cubicBezTo>
                <a:cubicBezTo>
                  <a:pt x="191" y="222"/>
                  <a:pt x="192" y="223"/>
                  <a:pt x="193" y="223"/>
                </a:cubicBezTo>
                <a:cubicBezTo>
                  <a:pt x="194" y="224"/>
                  <a:pt x="194" y="225"/>
                  <a:pt x="194" y="227"/>
                </a:cubicBezTo>
                <a:cubicBezTo>
                  <a:pt x="194" y="228"/>
                  <a:pt x="194" y="230"/>
                  <a:pt x="193" y="232"/>
                </a:cubicBezTo>
                <a:cubicBezTo>
                  <a:pt x="193" y="233"/>
                  <a:pt x="193" y="233"/>
                  <a:pt x="192" y="234"/>
                </a:cubicBezTo>
                <a:cubicBezTo>
                  <a:pt x="191" y="237"/>
                  <a:pt x="186" y="242"/>
                  <a:pt x="182" y="252"/>
                </a:cubicBezTo>
                <a:cubicBezTo>
                  <a:pt x="178" y="260"/>
                  <a:pt x="175" y="271"/>
                  <a:pt x="173" y="287"/>
                </a:cubicBezTo>
                <a:cubicBezTo>
                  <a:pt x="180" y="287"/>
                  <a:pt x="180" y="287"/>
                  <a:pt x="180" y="287"/>
                </a:cubicBezTo>
                <a:cubicBezTo>
                  <a:pt x="182" y="272"/>
                  <a:pt x="185" y="262"/>
                  <a:pt x="188" y="255"/>
                </a:cubicBezTo>
                <a:cubicBezTo>
                  <a:pt x="192" y="246"/>
                  <a:pt x="196" y="241"/>
                  <a:pt x="198" y="237"/>
                </a:cubicBezTo>
                <a:cubicBezTo>
                  <a:pt x="200" y="233"/>
                  <a:pt x="201" y="230"/>
                  <a:pt x="201" y="227"/>
                </a:cubicBezTo>
                <a:cubicBezTo>
                  <a:pt x="201" y="223"/>
                  <a:pt x="200" y="220"/>
                  <a:pt x="198" y="218"/>
                </a:cubicBezTo>
                <a:cubicBezTo>
                  <a:pt x="197" y="218"/>
                  <a:pt x="196" y="218"/>
                  <a:pt x="196" y="217"/>
                </a:cubicBezTo>
                <a:close/>
                <a:moveTo>
                  <a:pt x="49" y="271"/>
                </a:moveTo>
                <a:cubicBezTo>
                  <a:pt x="44" y="275"/>
                  <a:pt x="44" y="282"/>
                  <a:pt x="49" y="287"/>
                </a:cubicBezTo>
                <a:cubicBezTo>
                  <a:pt x="53" y="291"/>
                  <a:pt x="60" y="291"/>
                  <a:pt x="65" y="287"/>
                </a:cubicBezTo>
                <a:cubicBezTo>
                  <a:pt x="85" y="266"/>
                  <a:pt x="85" y="266"/>
                  <a:pt x="85" y="266"/>
                </a:cubicBezTo>
                <a:cubicBezTo>
                  <a:pt x="80" y="261"/>
                  <a:pt x="76" y="255"/>
                  <a:pt x="71" y="248"/>
                </a:cubicBezTo>
                <a:lnTo>
                  <a:pt x="49" y="27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17" name="Google Shape;517;p31"/>
          <p:cNvSpPr/>
          <p:nvPr/>
        </p:nvSpPr>
        <p:spPr>
          <a:xfrm>
            <a:off x="7542363" y="2586402"/>
            <a:ext cx="383284" cy="324231"/>
          </a:xfrm>
          <a:custGeom>
            <a:rect b="b" l="l" r="r" t="t"/>
            <a:pathLst>
              <a:path extrusionOk="0" h="246" w="289">
                <a:moveTo>
                  <a:pt x="0" y="236"/>
                </a:moveTo>
                <a:cubicBezTo>
                  <a:pt x="281" y="236"/>
                  <a:pt x="281" y="236"/>
                  <a:pt x="281" y="236"/>
                </a:cubicBezTo>
                <a:cubicBezTo>
                  <a:pt x="281" y="246"/>
                  <a:pt x="281" y="246"/>
                  <a:pt x="281" y="246"/>
                </a:cubicBezTo>
                <a:cubicBezTo>
                  <a:pt x="0" y="246"/>
                  <a:pt x="0" y="246"/>
                  <a:pt x="0" y="246"/>
                </a:cubicBezTo>
                <a:lnTo>
                  <a:pt x="0" y="236"/>
                </a:lnTo>
                <a:close/>
                <a:moveTo>
                  <a:pt x="53" y="228"/>
                </a:moveTo>
                <a:cubicBezTo>
                  <a:pt x="56" y="228"/>
                  <a:pt x="58" y="226"/>
                  <a:pt x="58" y="224"/>
                </a:cubicBezTo>
                <a:cubicBezTo>
                  <a:pt x="58" y="192"/>
                  <a:pt x="58" y="192"/>
                  <a:pt x="58" y="192"/>
                </a:cubicBezTo>
                <a:cubicBezTo>
                  <a:pt x="42" y="196"/>
                  <a:pt x="28" y="198"/>
                  <a:pt x="18" y="199"/>
                </a:cubicBezTo>
                <a:cubicBezTo>
                  <a:pt x="18" y="224"/>
                  <a:pt x="18" y="224"/>
                  <a:pt x="18" y="224"/>
                </a:cubicBezTo>
                <a:cubicBezTo>
                  <a:pt x="18" y="226"/>
                  <a:pt x="20" y="228"/>
                  <a:pt x="23" y="228"/>
                </a:cubicBezTo>
                <a:lnTo>
                  <a:pt x="53" y="228"/>
                </a:lnTo>
                <a:close/>
                <a:moveTo>
                  <a:pt x="104" y="228"/>
                </a:moveTo>
                <a:cubicBezTo>
                  <a:pt x="106" y="228"/>
                  <a:pt x="108" y="226"/>
                  <a:pt x="108" y="224"/>
                </a:cubicBezTo>
                <a:cubicBezTo>
                  <a:pt x="108" y="176"/>
                  <a:pt x="108" y="176"/>
                  <a:pt x="108" y="176"/>
                </a:cubicBezTo>
                <a:cubicBezTo>
                  <a:pt x="107" y="176"/>
                  <a:pt x="106" y="177"/>
                  <a:pt x="105" y="177"/>
                </a:cubicBezTo>
                <a:cubicBezTo>
                  <a:pt x="92" y="182"/>
                  <a:pt x="80" y="186"/>
                  <a:pt x="69" y="189"/>
                </a:cubicBezTo>
                <a:cubicBezTo>
                  <a:pt x="69" y="224"/>
                  <a:pt x="69" y="224"/>
                  <a:pt x="69" y="224"/>
                </a:cubicBezTo>
                <a:cubicBezTo>
                  <a:pt x="69" y="226"/>
                  <a:pt x="71" y="228"/>
                  <a:pt x="73" y="228"/>
                </a:cubicBezTo>
                <a:lnTo>
                  <a:pt x="104" y="228"/>
                </a:lnTo>
                <a:close/>
                <a:moveTo>
                  <a:pt x="154" y="228"/>
                </a:moveTo>
                <a:cubicBezTo>
                  <a:pt x="157" y="228"/>
                  <a:pt x="159" y="226"/>
                  <a:pt x="159" y="224"/>
                </a:cubicBezTo>
                <a:cubicBezTo>
                  <a:pt x="159" y="150"/>
                  <a:pt x="159" y="150"/>
                  <a:pt x="159" y="150"/>
                </a:cubicBezTo>
                <a:cubicBezTo>
                  <a:pt x="146" y="158"/>
                  <a:pt x="133" y="165"/>
                  <a:pt x="119" y="171"/>
                </a:cubicBezTo>
                <a:cubicBezTo>
                  <a:pt x="119" y="224"/>
                  <a:pt x="119" y="224"/>
                  <a:pt x="119" y="224"/>
                </a:cubicBezTo>
                <a:cubicBezTo>
                  <a:pt x="119" y="226"/>
                  <a:pt x="122" y="228"/>
                  <a:pt x="124" y="228"/>
                </a:cubicBezTo>
                <a:lnTo>
                  <a:pt x="154" y="228"/>
                </a:lnTo>
                <a:close/>
                <a:moveTo>
                  <a:pt x="205" y="228"/>
                </a:moveTo>
                <a:cubicBezTo>
                  <a:pt x="207" y="228"/>
                  <a:pt x="209" y="226"/>
                  <a:pt x="209" y="224"/>
                </a:cubicBezTo>
                <a:cubicBezTo>
                  <a:pt x="209" y="113"/>
                  <a:pt x="209" y="113"/>
                  <a:pt x="209" y="113"/>
                </a:cubicBezTo>
                <a:cubicBezTo>
                  <a:pt x="205" y="117"/>
                  <a:pt x="200" y="121"/>
                  <a:pt x="196" y="124"/>
                </a:cubicBezTo>
                <a:cubicBezTo>
                  <a:pt x="187" y="131"/>
                  <a:pt x="179" y="137"/>
                  <a:pt x="170" y="143"/>
                </a:cubicBezTo>
                <a:cubicBezTo>
                  <a:pt x="170" y="224"/>
                  <a:pt x="170" y="224"/>
                  <a:pt x="170" y="224"/>
                </a:cubicBezTo>
                <a:cubicBezTo>
                  <a:pt x="170" y="226"/>
                  <a:pt x="172" y="228"/>
                  <a:pt x="175" y="228"/>
                </a:cubicBezTo>
                <a:lnTo>
                  <a:pt x="205" y="228"/>
                </a:lnTo>
                <a:close/>
                <a:moveTo>
                  <a:pt x="256" y="228"/>
                </a:moveTo>
                <a:cubicBezTo>
                  <a:pt x="258" y="228"/>
                  <a:pt x="260" y="226"/>
                  <a:pt x="260" y="224"/>
                </a:cubicBezTo>
                <a:cubicBezTo>
                  <a:pt x="260" y="57"/>
                  <a:pt x="260" y="57"/>
                  <a:pt x="260" y="57"/>
                </a:cubicBezTo>
                <a:cubicBezTo>
                  <a:pt x="248" y="74"/>
                  <a:pt x="235" y="89"/>
                  <a:pt x="221" y="102"/>
                </a:cubicBezTo>
                <a:cubicBezTo>
                  <a:pt x="221" y="224"/>
                  <a:pt x="221" y="224"/>
                  <a:pt x="221" y="224"/>
                </a:cubicBezTo>
                <a:cubicBezTo>
                  <a:pt x="221" y="226"/>
                  <a:pt x="223" y="228"/>
                  <a:pt x="225" y="228"/>
                </a:cubicBezTo>
                <a:lnTo>
                  <a:pt x="256" y="228"/>
                </a:lnTo>
                <a:close/>
                <a:moveTo>
                  <a:pt x="287" y="47"/>
                </a:moveTo>
                <a:cubicBezTo>
                  <a:pt x="274" y="7"/>
                  <a:pt x="274" y="7"/>
                  <a:pt x="274" y="7"/>
                </a:cubicBezTo>
                <a:cubicBezTo>
                  <a:pt x="273" y="2"/>
                  <a:pt x="268" y="0"/>
                  <a:pt x="264" y="1"/>
                </a:cubicBezTo>
                <a:cubicBezTo>
                  <a:pt x="224" y="14"/>
                  <a:pt x="224" y="14"/>
                  <a:pt x="224" y="14"/>
                </a:cubicBezTo>
                <a:cubicBezTo>
                  <a:pt x="220" y="16"/>
                  <a:pt x="217" y="20"/>
                  <a:pt x="219" y="24"/>
                </a:cubicBezTo>
                <a:cubicBezTo>
                  <a:pt x="220" y="29"/>
                  <a:pt x="225" y="31"/>
                  <a:pt x="229" y="30"/>
                </a:cubicBezTo>
                <a:cubicBezTo>
                  <a:pt x="249" y="23"/>
                  <a:pt x="249" y="23"/>
                  <a:pt x="249" y="23"/>
                </a:cubicBezTo>
                <a:cubicBezTo>
                  <a:pt x="228" y="55"/>
                  <a:pt x="204" y="79"/>
                  <a:pt x="180" y="99"/>
                </a:cubicBezTo>
                <a:cubicBezTo>
                  <a:pt x="137" y="133"/>
                  <a:pt x="93" y="150"/>
                  <a:pt x="59" y="159"/>
                </a:cubicBezTo>
                <a:cubicBezTo>
                  <a:pt x="25" y="168"/>
                  <a:pt x="2" y="168"/>
                  <a:pt x="1" y="168"/>
                </a:cubicBezTo>
                <a:cubicBezTo>
                  <a:pt x="1" y="168"/>
                  <a:pt x="1" y="187"/>
                  <a:pt x="1" y="187"/>
                </a:cubicBezTo>
                <a:cubicBezTo>
                  <a:pt x="4" y="187"/>
                  <a:pt x="47" y="187"/>
                  <a:pt x="103" y="165"/>
                </a:cubicBezTo>
                <a:cubicBezTo>
                  <a:pt x="131" y="154"/>
                  <a:pt x="162" y="138"/>
                  <a:pt x="192" y="114"/>
                </a:cubicBezTo>
                <a:cubicBezTo>
                  <a:pt x="218" y="93"/>
                  <a:pt x="243" y="67"/>
                  <a:pt x="266" y="34"/>
                </a:cubicBezTo>
                <a:cubicBezTo>
                  <a:pt x="272" y="52"/>
                  <a:pt x="272" y="52"/>
                  <a:pt x="272" y="52"/>
                </a:cubicBezTo>
                <a:cubicBezTo>
                  <a:pt x="273" y="56"/>
                  <a:pt x="278" y="59"/>
                  <a:pt x="282" y="58"/>
                </a:cubicBezTo>
                <a:cubicBezTo>
                  <a:pt x="286" y="56"/>
                  <a:pt x="289" y="52"/>
                  <a:pt x="287" y="47"/>
                </a:cubicBezTo>
                <a:close/>
                <a:moveTo>
                  <a:pt x="38" y="131"/>
                </a:moveTo>
                <a:cubicBezTo>
                  <a:pt x="38" y="139"/>
                  <a:pt x="38" y="139"/>
                  <a:pt x="38" y="139"/>
                </a:cubicBezTo>
                <a:cubicBezTo>
                  <a:pt x="38" y="140"/>
                  <a:pt x="39" y="141"/>
                  <a:pt x="40" y="141"/>
                </a:cubicBezTo>
                <a:cubicBezTo>
                  <a:pt x="48" y="141"/>
                  <a:pt x="48" y="141"/>
                  <a:pt x="48" y="141"/>
                </a:cubicBezTo>
                <a:cubicBezTo>
                  <a:pt x="49" y="141"/>
                  <a:pt x="50" y="140"/>
                  <a:pt x="50" y="139"/>
                </a:cubicBezTo>
                <a:cubicBezTo>
                  <a:pt x="50" y="131"/>
                  <a:pt x="50" y="131"/>
                  <a:pt x="50" y="131"/>
                </a:cubicBezTo>
                <a:cubicBezTo>
                  <a:pt x="59" y="131"/>
                  <a:pt x="66" y="128"/>
                  <a:pt x="70" y="125"/>
                </a:cubicBezTo>
                <a:cubicBezTo>
                  <a:pt x="77" y="118"/>
                  <a:pt x="80" y="108"/>
                  <a:pt x="77" y="99"/>
                </a:cubicBezTo>
                <a:cubicBezTo>
                  <a:pt x="74" y="89"/>
                  <a:pt x="60" y="83"/>
                  <a:pt x="50" y="79"/>
                </a:cubicBezTo>
                <a:cubicBezTo>
                  <a:pt x="49" y="78"/>
                  <a:pt x="49" y="78"/>
                  <a:pt x="49" y="78"/>
                </a:cubicBezTo>
                <a:cubicBezTo>
                  <a:pt x="46" y="77"/>
                  <a:pt x="41" y="75"/>
                  <a:pt x="40" y="74"/>
                </a:cubicBezTo>
                <a:cubicBezTo>
                  <a:pt x="39" y="74"/>
                  <a:pt x="39" y="74"/>
                  <a:pt x="39" y="74"/>
                </a:cubicBezTo>
                <a:cubicBezTo>
                  <a:pt x="35" y="72"/>
                  <a:pt x="33" y="71"/>
                  <a:pt x="31" y="69"/>
                </a:cubicBezTo>
                <a:cubicBezTo>
                  <a:pt x="29" y="65"/>
                  <a:pt x="30" y="60"/>
                  <a:pt x="33" y="58"/>
                </a:cubicBezTo>
                <a:cubicBezTo>
                  <a:pt x="37" y="54"/>
                  <a:pt x="41" y="54"/>
                  <a:pt x="45" y="54"/>
                </a:cubicBezTo>
                <a:cubicBezTo>
                  <a:pt x="47" y="54"/>
                  <a:pt x="50" y="54"/>
                  <a:pt x="52" y="55"/>
                </a:cubicBezTo>
                <a:cubicBezTo>
                  <a:pt x="55" y="56"/>
                  <a:pt x="58" y="58"/>
                  <a:pt x="60" y="60"/>
                </a:cubicBezTo>
                <a:cubicBezTo>
                  <a:pt x="61" y="60"/>
                  <a:pt x="61" y="61"/>
                  <a:pt x="61" y="61"/>
                </a:cubicBezTo>
                <a:cubicBezTo>
                  <a:pt x="61" y="61"/>
                  <a:pt x="62" y="62"/>
                  <a:pt x="62" y="62"/>
                </a:cubicBezTo>
                <a:cubicBezTo>
                  <a:pt x="63" y="64"/>
                  <a:pt x="65" y="65"/>
                  <a:pt x="67" y="65"/>
                </a:cubicBezTo>
                <a:cubicBezTo>
                  <a:pt x="70" y="65"/>
                  <a:pt x="73" y="62"/>
                  <a:pt x="75" y="59"/>
                </a:cubicBezTo>
                <a:cubicBezTo>
                  <a:pt x="76" y="57"/>
                  <a:pt x="76" y="54"/>
                  <a:pt x="75" y="53"/>
                </a:cubicBezTo>
                <a:cubicBezTo>
                  <a:pt x="71" y="47"/>
                  <a:pt x="63" y="42"/>
                  <a:pt x="57" y="40"/>
                </a:cubicBezTo>
                <a:cubicBezTo>
                  <a:pt x="55" y="40"/>
                  <a:pt x="53" y="39"/>
                  <a:pt x="50" y="39"/>
                </a:cubicBezTo>
                <a:cubicBezTo>
                  <a:pt x="50" y="31"/>
                  <a:pt x="50" y="31"/>
                  <a:pt x="50" y="31"/>
                </a:cubicBezTo>
                <a:cubicBezTo>
                  <a:pt x="50" y="30"/>
                  <a:pt x="49" y="29"/>
                  <a:pt x="48" y="29"/>
                </a:cubicBezTo>
                <a:cubicBezTo>
                  <a:pt x="40" y="29"/>
                  <a:pt x="40" y="29"/>
                  <a:pt x="40" y="29"/>
                </a:cubicBezTo>
                <a:cubicBezTo>
                  <a:pt x="39" y="29"/>
                  <a:pt x="38" y="30"/>
                  <a:pt x="38" y="31"/>
                </a:cubicBezTo>
                <a:cubicBezTo>
                  <a:pt x="38" y="39"/>
                  <a:pt x="38" y="39"/>
                  <a:pt x="38" y="39"/>
                </a:cubicBezTo>
                <a:cubicBezTo>
                  <a:pt x="31" y="41"/>
                  <a:pt x="25" y="43"/>
                  <a:pt x="20" y="48"/>
                </a:cubicBezTo>
                <a:cubicBezTo>
                  <a:pt x="13" y="55"/>
                  <a:pt x="11" y="66"/>
                  <a:pt x="15" y="75"/>
                </a:cubicBezTo>
                <a:cubicBezTo>
                  <a:pt x="17" y="79"/>
                  <a:pt x="21" y="82"/>
                  <a:pt x="24" y="84"/>
                </a:cubicBezTo>
                <a:cubicBezTo>
                  <a:pt x="27" y="86"/>
                  <a:pt x="42" y="93"/>
                  <a:pt x="49" y="96"/>
                </a:cubicBezTo>
                <a:cubicBezTo>
                  <a:pt x="53" y="98"/>
                  <a:pt x="53" y="98"/>
                  <a:pt x="53" y="98"/>
                </a:cubicBezTo>
                <a:cubicBezTo>
                  <a:pt x="56" y="99"/>
                  <a:pt x="58" y="101"/>
                  <a:pt x="59" y="103"/>
                </a:cubicBezTo>
                <a:cubicBezTo>
                  <a:pt x="61" y="107"/>
                  <a:pt x="60" y="111"/>
                  <a:pt x="57" y="114"/>
                </a:cubicBezTo>
                <a:cubicBezTo>
                  <a:pt x="55" y="116"/>
                  <a:pt x="52" y="117"/>
                  <a:pt x="47" y="117"/>
                </a:cubicBezTo>
                <a:cubicBezTo>
                  <a:pt x="44" y="117"/>
                  <a:pt x="39" y="116"/>
                  <a:pt x="35" y="114"/>
                </a:cubicBezTo>
                <a:cubicBezTo>
                  <a:pt x="33" y="114"/>
                  <a:pt x="30" y="112"/>
                  <a:pt x="28" y="110"/>
                </a:cubicBezTo>
                <a:cubicBezTo>
                  <a:pt x="27" y="110"/>
                  <a:pt x="27" y="109"/>
                  <a:pt x="27" y="109"/>
                </a:cubicBezTo>
                <a:cubicBezTo>
                  <a:pt x="26" y="109"/>
                  <a:pt x="26" y="108"/>
                  <a:pt x="26" y="108"/>
                </a:cubicBezTo>
                <a:cubicBezTo>
                  <a:pt x="25" y="106"/>
                  <a:pt x="23" y="105"/>
                  <a:pt x="21" y="105"/>
                </a:cubicBezTo>
                <a:cubicBezTo>
                  <a:pt x="18" y="105"/>
                  <a:pt x="15" y="108"/>
                  <a:pt x="13" y="111"/>
                </a:cubicBezTo>
                <a:cubicBezTo>
                  <a:pt x="12" y="113"/>
                  <a:pt x="12" y="116"/>
                  <a:pt x="13" y="117"/>
                </a:cubicBezTo>
                <a:cubicBezTo>
                  <a:pt x="18" y="125"/>
                  <a:pt x="28" y="129"/>
                  <a:pt x="38" y="13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18" name="Google Shape;518;p31"/>
          <p:cNvSpPr/>
          <p:nvPr/>
        </p:nvSpPr>
        <p:spPr>
          <a:xfrm>
            <a:off x="4999235" y="2886989"/>
            <a:ext cx="544742" cy="451377"/>
          </a:xfrm>
          <a:custGeom>
            <a:rect b="b" l="l" r="r" t="t"/>
            <a:pathLst>
              <a:path extrusionOk="0" h="272" w="326">
                <a:moveTo>
                  <a:pt x="148" y="106"/>
                </a:moveTo>
                <a:cubicBezTo>
                  <a:pt x="168" y="106"/>
                  <a:pt x="168" y="106"/>
                  <a:pt x="168" y="106"/>
                </a:cubicBezTo>
                <a:cubicBezTo>
                  <a:pt x="169" y="106"/>
                  <a:pt x="170" y="107"/>
                  <a:pt x="170" y="108"/>
                </a:cubicBezTo>
                <a:cubicBezTo>
                  <a:pt x="170" y="158"/>
                  <a:pt x="170" y="158"/>
                  <a:pt x="170" y="158"/>
                </a:cubicBezTo>
                <a:cubicBezTo>
                  <a:pt x="170" y="159"/>
                  <a:pt x="169" y="160"/>
                  <a:pt x="168" y="160"/>
                </a:cubicBezTo>
                <a:cubicBezTo>
                  <a:pt x="148" y="160"/>
                  <a:pt x="148" y="160"/>
                  <a:pt x="148" y="160"/>
                </a:cubicBezTo>
                <a:cubicBezTo>
                  <a:pt x="147" y="160"/>
                  <a:pt x="146" y="159"/>
                  <a:pt x="146" y="158"/>
                </a:cubicBezTo>
                <a:cubicBezTo>
                  <a:pt x="146" y="108"/>
                  <a:pt x="146" y="108"/>
                  <a:pt x="146" y="108"/>
                </a:cubicBezTo>
                <a:cubicBezTo>
                  <a:pt x="146" y="107"/>
                  <a:pt x="147" y="106"/>
                  <a:pt x="148" y="106"/>
                </a:cubicBezTo>
                <a:close/>
                <a:moveTo>
                  <a:pt x="204" y="160"/>
                </a:moveTo>
                <a:cubicBezTo>
                  <a:pt x="205" y="160"/>
                  <a:pt x="206" y="159"/>
                  <a:pt x="206" y="158"/>
                </a:cubicBezTo>
                <a:cubicBezTo>
                  <a:pt x="206" y="83"/>
                  <a:pt x="206" y="83"/>
                  <a:pt x="206" y="83"/>
                </a:cubicBezTo>
                <a:cubicBezTo>
                  <a:pt x="206" y="82"/>
                  <a:pt x="205" y="81"/>
                  <a:pt x="204" y="81"/>
                </a:cubicBezTo>
                <a:cubicBezTo>
                  <a:pt x="183" y="81"/>
                  <a:pt x="183" y="81"/>
                  <a:pt x="183" y="81"/>
                </a:cubicBezTo>
                <a:cubicBezTo>
                  <a:pt x="182" y="81"/>
                  <a:pt x="181" y="82"/>
                  <a:pt x="181" y="83"/>
                </a:cubicBezTo>
                <a:cubicBezTo>
                  <a:pt x="181" y="158"/>
                  <a:pt x="181" y="158"/>
                  <a:pt x="181" y="158"/>
                </a:cubicBezTo>
                <a:cubicBezTo>
                  <a:pt x="181" y="159"/>
                  <a:pt x="182" y="160"/>
                  <a:pt x="183" y="160"/>
                </a:cubicBezTo>
                <a:lnTo>
                  <a:pt x="204" y="160"/>
                </a:lnTo>
                <a:close/>
                <a:moveTo>
                  <a:pt x="239" y="160"/>
                </a:moveTo>
                <a:cubicBezTo>
                  <a:pt x="241" y="160"/>
                  <a:pt x="242" y="159"/>
                  <a:pt x="242" y="158"/>
                </a:cubicBezTo>
                <a:cubicBezTo>
                  <a:pt x="242" y="118"/>
                  <a:pt x="242" y="118"/>
                  <a:pt x="242" y="118"/>
                </a:cubicBezTo>
                <a:cubicBezTo>
                  <a:pt x="242" y="117"/>
                  <a:pt x="241" y="116"/>
                  <a:pt x="239" y="116"/>
                </a:cubicBezTo>
                <a:cubicBezTo>
                  <a:pt x="219" y="116"/>
                  <a:pt x="219" y="116"/>
                  <a:pt x="219" y="116"/>
                </a:cubicBezTo>
                <a:cubicBezTo>
                  <a:pt x="218" y="116"/>
                  <a:pt x="217" y="117"/>
                  <a:pt x="217" y="118"/>
                </a:cubicBezTo>
                <a:cubicBezTo>
                  <a:pt x="217" y="158"/>
                  <a:pt x="217" y="158"/>
                  <a:pt x="217" y="158"/>
                </a:cubicBezTo>
                <a:cubicBezTo>
                  <a:pt x="217" y="159"/>
                  <a:pt x="218" y="160"/>
                  <a:pt x="219" y="160"/>
                </a:cubicBezTo>
                <a:lnTo>
                  <a:pt x="239" y="160"/>
                </a:lnTo>
                <a:close/>
                <a:moveTo>
                  <a:pt x="275" y="160"/>
                </a:moveTo>
                <a:cubicBezTo>
                  <a:pt x="276" y="160"/>
                  <a:pt x="277" y="159"/>
                  <a:pt x="277" y="158"/>
                </a:cubicBezTo>
                <a:cubicBezTo>
                  <a:pt x="277" y="97"/>
                  <a:pt x="277" y="97"/>
                  <a:pt x="277" y="97"/>
                </a:cubicBezTo>
                <a:cubicBezTo>
                  <a:pt x="277" y="96"/>
                  <a:pt x="276" y="95"/>
                  <a:pt x="275" y="95"/>
                </a:cubicBezTo>
                <a:cubicBezTo>
                  <a:pt x="255" y="95"/>
                  <a:pt x="255" y="95"/>
                  <a:pt x="255" y="95"/>
                </a:cubicBezTo>
                <a:cubicBezTo>
                  <a:pt x="253" y="95"/>
                  <a:pt x="252" y="96"/>
                  <a:pt x="252" y="97"/>
                </a:cubicBezTo>
                <a:cubicBezTo>
                  <a:pt x="252" y="158"/>
                  <a:pt x="252" y="158"/>
                  <a:pt x="252" y="158"/>
                </a:cubicBezTo>
                <a:cubicBezTo>
                  <a:pt x="252" y="159"/>
                  <a:pt x="253" y="160"/>
                  <a:pt x="255" y="160"/>
                </a:cubicBezTo>
                <a:lnTo>
                  <a:pt x="275" y="160"/>
                </a:lnTo>
                <a:close/>
                <a:moveTo>
                  <a:pt x="32" y="50"/>
                </a:moveTo>
                <a:cubicBezTo>
                  <a:pt x="35" y="60"/>
                  <a:pt x="42" y="69"/>
                  <a:pt x="53" y="69"/>
                </a:cubicBezTo>
                <a:cubicBezTo>
                  <a:pt x="63" y="69"/>
                  <a:pt x="70" y="60"/>
                  <a:pt x="73" y="50"/>
                </a:cubicBezTo>
                <a:cubicBezTo>
                  <a:pt x="76" y="48"/>
                  <a:pt x="78" y="44"/>
                  <a:pt x="77" y="41"/>
                </a:cubicBezTo>
                <a:cubicBezTo>
                  <a:pt x="77" y="38"/>
                  <a:pt x="76" y="37"/>
                  <a:pt x="74" y="37"/>
                </a:cubicBezTo>
                <a:cubicBezTo>
                  <a:pt x="74" y="24"/>
                  <a:pt x="65" y="14"/>
                  <a:pt x="53" y="14"/>
                </a:cubicBezTo>
                <a:cubicBezTo>
                  <a:pt x="40" y="14"/>
                  <a:pt x="32" y="24"/>
                  <a:pt x="31" y="37"/>
                </a:cubicBezTo>
                <a:cubicBezTo>
                  <a:pt x="29" y="37"/>
                  <a:pt x="28" y="38"/>
                  <a:pt x="27" y="41"/>
                </a:cubicBezTo>
                <a:cubicBezTo>
                  <a:pt x="27" y="44"/>
                  <a:pt x="29" y="49"/>
                  <a:pt x="32" y="50"/>
                </a:cubicBezTo>
                <a:close/>
                <a:moveTo>
                  <a:pt x="102" y="126"/>
                </a:moveTo>
                <a:cubicBezTo>
                  <a:pt x="103" y="127"/>
                  <a:pt x="103" y="127"/>
                  <a:pt x="104" y="127"/>
                </a:cubicBezTo>
                <a:cubicBezTo>
                  <a:pt x="104" y="128"/>
                  <a:pt x="105" y="128"/>
                  <a:pt x="106" y="128"/>
                </a:cubicBezTo>
                <a:cubicBezTo>
                  <a:pt x="107" y="129"/>
                  <a:pt x="108" y="129"/>
                  <a:pt x="109" y="129"/>
                </a:cubicBezTo>
                <a:cubicBezTo>
                  <a:pt x="110" y="129"/>
                  <a:pt x="111" y="128"/>
                  <a:pt x="112" y="128"/>
                </a:cubicBezTo>
                <a:cubicBezTo>
                  <a:pt x="114" y="128"/>
                  <a:pt x="115" y="127"/>
                  <a:pt x="116" y="127"/>
                </a:cubicBezTo>
                <a:cubicBezTo>
                  <a:pt x="117" y="126"/>
                  <a:pt x="118" y="125"/>
                  <a:pt x="120" y="124"/>
                </a:cubicBezTo>
                <a:cubicBezTo>
                  <a:pt x="122" y="121"/>
                  <a:pt x="125" y="119"/>
                  <a:pt x="128" y="116"/>
                </a:cubicBezTo>
                <a:cubicBezTo>
                  <a:pt x="136" y="108"/>
                  <a:pt x="145" y="98"/>
                  <a:pt x="145" y="98"/>
                </a:cubicBezTo>
                <a:cubicBezTo>
                  <a:pt x="148" y="95"/>
                  <a:pt x="148" y="89"/>
                  <a:pt x="145" y="85"/>
                </a:cubicBezTo>
                <a:cubicBezTo>
                  <a:pt x="165" y="66"/>
                  <a:pt x="165" y="66"/>
                  <a:pt x="165" y="66"/>
                </a:cubicBezTo>
                <a:cubicBezTo>
                  <a:pt x="166" y="65"/>
                  <a:pt x="166" y="63"/>
                  <a:pt x="165" y="62"/>
                </a:cubicBezTo>
                <a:cubicBezTo>
                  <a:pt x="164" y="61"/>
                  <a:pt x="162" y="61"/>
                  <a:pt x="161" y="62"/>
                </a:cubicBezTo>
                <a:cubicBezTo>
                  <a:pt x="139" y="83"/>
                  <a:pt x="139" y="83"/>
                  <a:pt x="139" y="83"/>
                </a:cubicBezTo>
                <a:cubicBezTo>
                  <a:pt x="136" y="82"/>
                  <a:pt x="133" y="83"/>
                  <a:pt x="131" y="86"/>
                </a:cubicBezTo>
                <a:cubicBezTo>
                  <a:pt x="131" y="86"/>
                  <a:pt x="131" y="86"/>
                  <a:pt x="131" y="86"/>
                </a:cubicBezTo>
                <a:cubicBezTo>
                  <a:pt x="129" y="87"/>
                  <a:pt x="123" y="94"/>
                  <a:pt x="117" y="100"/>
                </a:cubicBezTo>
                <a:cubicBezTo>
                  <a:pt x="115" y="103"/>
                  <a:pt x="112" y="105"/>
                  <a:pt x="110" y="107"/>
                </a:cubicBezTo>
                <a:cubicBezTo>
                  <a:pt x="108" y="106"/>
                  <a:pt x="106" y="104"/>
                  <a:pt x="105" y="102"/>
                </a:cubicBezTo>
                <a:cubicBezTo>
                  <a:pt x="101" y="97"/>
                  <a:pt x="96" y="92"/>
                  <a:pt x="93" y="88"/>
                </a:cubicBezTo>
                <a:cubicBezTo>
                  <a:pt x="91" y="86"/>
                  <a:pt x="90" y="84"/>
                  <a:pt x="89" y="83"/>
                </a:cubicBezTo>
                <a:cubicBezTo>
                  <a:pt x="88" y="82"/>
                  <a:pt x="88" y="82"/>
                  <a:pt x="88" y="82"/>
                </a:cubicBezTo>
                <a:cubicBezTo>
                  <a:pt x="88" y="81"/>
                  <a:pt x="87" y="81"/>
                  <a:pt x="87" y="81"/>
                </a:cubicBezTo>
                <a:cubicBezTo>
                  <a:pt x="87" y="81"/>
                  <a:pt x="87" y="81"/>
                  <a:pt x="87" y="80"/>
                </a:cubicBezTo>
                <a:cubicBezTo>
                  <a:pt x="86" y="79"/>
                  <a:pt x="83" y="77"/>
                  <a:pt x="73" y="74"/>
                </a:cubicBezTo>
                <a:cubicBezTo>
                  <a:pt x="71" y="74"/>
                  <a:pt x="69" y="73"/>
                  <a:pt x="67" y="73"/>
                </a:cubicBezTo>
                <a:cubicBezTo>
                  <a:pt x="66" y="77"/>
                  <a:pt x="65" y="88"/>
                  <a:pt x="58" y="102"/>
                </a:cubicBezTo>
                <a:cubicBezTo>
                  <a:pt x="57" y="93"/>
                  <a:pt x="55" y="85"/>
                  <a:pt x="55" y="84"/>
                </a:cubicBezTo>
                <a:cubicBezTo>
                  <a:pt x="58" y="78"/>
                  <a:pt x="58" y="78"/>
                  <a:pt x="58" y="78"/>
                </a:cubicBezTo>
                <a:cubicBezTo>
                  <a:pt x="54" y="75"/>
                  <a:pt x="54" y="75"/>
                  <a:pt x="54" y="75"/>
                </a:cubicBezTo>
                <a:cubicBezTo>
                  <a:pt x="51" y="75"/>
                  <a:pt x="51" y="75"/>
                  <a:pt x="51" y="75"/>
                </a:cubicBezTo>
                <a:cubicBezTo>
                  <a:pt x="47" y="78"/>
                  <a:pt x="47" y="78"/>
                  <a:pt x="47" y="78"/>
                </a:cubicBezTo>
                <a:cubicBezTo>
                  <a:pt x="49" y="84"/>
                  <a:pt x="49" y="84"/>
                  <a:pt x="49" y="84"/>
                </a:cubicBezTo>
                <a:cubicBezTo>
                  <a:pt x="49" y="85"/>
                  <a:pt x="48" y="93"/>
                  <a:pt x="47" y="102"/>
                </a:cubicBezTo>
                <a:cubicBezTo>
                  <a:pt x="40" y="88"/>
                  <a:pt x="38" y="77"/>
                  <a:pt x="38" y="73"/>
                </a:cubicBezTo>
                <a:cubicBezTo>
                  <a:pt x="36" y="73"/>
                  <a:pt x="34" y="74"/>
                  <a:pt x="33" y="75"/>
                </a:cubicBezTo>
                <a:cubicBezTo>
                  <a:pt x="27" y="76"/>
                  <a:pt x="18" y="79"/>
                  <a:pt x="14" y="82"/>
                </a:cubicBezTo>
                <a:cubicBezTo>
                  <a:pt x="11" y="84"/>
                  <a:pt x="3" y="96"/>
                  <a:pt x="0" y="132"/>
                </a:cubicBezTo>
                <a:cubicBezTo>
                  <a:pt x="0" y="143"/>
                  <a:pt x="2" y="165"/>
                  <a:pt x="2" y="165"/>
                </a:cubicBezTo>
                <a:cubicBezTo>
                  <a:pt x="3" y="171"/>
                  <a:pt x="4" y="176"/>
                  <a:pt x="10" y="176"/>
                </a:cubicBezTo>
                <a:cubicBezTo>
                  <a:pt x="17" y="177"/>
                  <a:pt x="19" y="172"/>
                  <a:pt x="19" y="166"/>
                </a:cubicBezTo>
                <a:cubicBezTo>
                  <a:pt x="19" y="166"/>
                  <a:pt x="17" y="148"/>
                  <a:pt x="18" y="133"/>
                </a:cubicBezTo>
                <a:cubicBezTo>
                  <a:pt x="19" y="121"/>
                  <a:pt x="22" y="104"/>
                  <a:pt x="24" y="103"/>
                </a:cubicBezTo>
                <a:cubicBezTo>
                  <a:pt x="24" y="103"/>
                  <a:pt x="24" y="161"/>
                  <a:pt x="24" y="161"/>
                </a:cubicBezTo>
                <a:cubicBezTo>
                  <a:pt x="24" y="163"/>
                  <a:pt x="24" y="165"/>
                  <a:pt x="25" y="167"/>
                </a:cubicBezTo>
                <a:cubicBezTo>
                  <a:pt x="25" y="259"/>
                  <a:pt x="25" y="259"/>
                  <a:pt x="25" y="259"/>
                </a:cubicBezTo>
                <a:cubicBezTo>
                  <a:pt x="25" y="266"/>
                  <a:pt x="30" y="271"/>
                  <a:pt x="37" y="271"/>
                </a:cubicBezTo>
                <a:cubicBezTo>
                  <a:pt x="44" y="271"/>
                  <a:pt x="49" y="266"/>
                  <a:pt x="49" y="259"/>
                </a:cubicBezTo>
                <a:cubicBezTo>
                  <a:pt x="49" y="177"/>
                  <a:pt x="49" y="177"/>
                  <a:pt x="49" y="177"/>
                </a:cubicBezTo>
                <a:cubicBezTo>
                  <a:pt x="55" y="177"/>
                  <a:pt x="55" y="177"/>
                  <a:pt x="55" y="177"/>
                </a:cubicBezTo>
                <a:cubicBezTo>
                  <a:pt x="55" y="259"/>
                  <a:pt x="55" y="259"/>
                  <a:pt x="55" y="259"/>
                </a:cubicBezTo>
                <a:cubicBezTo>
                  <a:pt x="55" y="266"/>
                  <a:pt x="61" y="271"/>
                  <a:pt x="68" y="271"/>
                </a:cubicBezTo>
                <a:cubicBezTo>
                  <a:pt x="74" y="271"/>
                  <a:pt x="80" y="266"/>
                  <a:pt x="80" y="259"/>
                </a:cubicBezTo>
                <a:cubicBezTo>
                  <a:pt x="80" y="167"/>
                  <a:pt x="80" y="167"/>
                  <a:pt x="80" y="167"/>
                </a:cubicBezTo>
                <a:cubicBezTo>
                  <a:pt x="80" y="165"/>
                  <a:pt x="81" y="163"/>
                  <a:pt x="81" y="161"/>
                </a:cubicBezTo>
                <a:cubicBezTo>
                  <a:pt x="81" y="103"/>
                  <a:pt x="81" y="103"/>
                  <a:pt x="81" y="103"/>
                </a:cubicBezTo>
                <a:cubicBezTo>
                  <a:pt x="82" y="105"/>
                  <a:pt x="84" y="107"/>
                  <a:pt x="86" y="109"/>
                </a:cubicBezTo>
                <a:cubicBezTo>
                  <a:pt x="89" y="113"/>
                  <a:pt x="93" y="117"/>
                  <a:pt x="96" y="120"/>
                </a:cubicBezTo>
                <a:cubicBezTo>
                  <a:pt x="97" y="122"/>
                  <a:pt x="99" y="123"/>
                  <a:pt x="100" y="124"/>
                </a:cubicBezTo>
                <a:cubicBezTo>
                  <a:pt x="101" y="125"/>
                  <a:pt x="101" y="126"/>
                  <a:pt x="102" y="126"/>
                </a:cubicBezTo>
                <a:close/>
                <a:moveTo>
                  <a:pt x="142" y="208"/>
                </a:moveTo>
                <a:cubicBezTo>
                  <a:pt x="142" y="212"/>
                  <a:pt x="145" y="215"/>
                  <a:pt x="148" y="215"/>
                </a:cubicBezTo>
                <a:cubicBezTo>
                  <a:pt x="156" y="215"/>
                  <a:pt x="156" y="215"/>
                  <a:pt x="156" y="215"/>
                </a:cubicBezTo>
                <a:cubicBezTo>
                  <a:pt x="145" y="262"/>
                  <a:pt x="145" y="262"/>
                  <a:pt x="145" y="262"/>
                </a:cubicBezTo>
                <a:cubicBezTo>
                  <a:pt x="144" y="266"/>
                  <a:pt x="147" y="270"/>
                  <a:pt x="150" y="271"/>
                </a:cubicBezTo>
                <a:cubicBezTo>
                  <a:pt x="151" y="271"/>
                  <a:pt x="151" y="271"/>
                  <a:pt x="151" y="271"/>
                </a:cubicBezTo>
                <a:cubicBezTo>
                  <a:pt x="155" y="272"/>
                  <a:pt x="159" y="270"/>
                  <a:pt x="160" y="266"/>
                </a:cubicBezTo>
                <a:cubicBezTo>
                  <a:pt x="172" y="215"/>
                  <a:pt x="172" y="215"/>
                  <a:pt x="172" y="215"/>
                </a:cubicBezTo>
                <a:cubicBezTo>
                  <a:pt x="204" y="215"/>
                  <a:pt x="204" y="215"/>
                  <a:pt x="204" y="215"/>
                </a:cubicBezTo>
                <a:cubicBezTo>
                  <a:pt x="204" y="240"/>
                  <a:pt x="204" y="240"/>
                  <a:pt x="204" y="240"/>
                </a:cubicBezTo>
                <a:cubicBezTo>
                  <a:pt x="204" y="244"/>
                  <a:pt x="207" y="247"/>
                  <a:pt x="211" y="247"/>
                </a:cubicBezTo>
                <a:cubicBezTo>
                  <a:pt x="212" y="247"/>
                  <a:pt x="212" y="247"/>
                  <a:pt x="212" y="247"/>
                </a:cubicBezTo>
                <a:cubicBezTo>
                  <a:pt x="216" y="247"/>
                  <a:pt x="219" y="244"/>
                  <a:pt x="219" y="240"/>
                </a:cubicBezTo>
                <a:cubicBezTo>
                  <a:pt x="219" y="215"/>
                  <a:pt x="219" y="215"/>
                  <a:pt x="219" y="215"/>
                </a:cubicBezTo>
                <a:cubicBezTo>
                  <a:pt x="251" y="215"/>
                  <a:pt x="251" y="215"/>
                  <a:pt x="251" y="215"/>
                </a:cubicBezTo>
                <a:cubicBezTo>
                  <a:pt x="263" y="266"/>
                  <a:pt x="263" y="266"/>
                  <a:pt x="263" y="266"/>
                </a:cubicBezTo>
                <a:cubicBezTo>
                  <a:pt x="264" y="270"/>
                  <a:pt x="268" y="272"/>
                  <a:pt x="272" y="271"/>
                </a:cubicBezTo>
                <a:cubicBezTo>
                  <a:pt x="273" y="271"/>
                  <a:pt x="273" y="271"/>
                  <a:pt x="273" y="271"/>
                </a:cubicBezTo>
                <a:cubicBezTo>
                  <a:pt x="277" y="270"/>
                  <a:pt x="279" y="266"/>
                  <a:pt x="278" y="262"/>
                </a:cubicBezTo>
                <a:cubicBezTo>
                  <a:pt x="267" y="215"/>
                  <a:pt x="267" y="215"/>
                  <a:pt x="267" y="215"/>
                </a:cubicBezTo>
                <a:cubicBezTo>
                  <a:pt x="274" y="215"/>
                  <a:pt x="274" y="215"/>
                  <a:pt x="274" y="215"/>
                </a:cubicBezTo>
                <a:cubicBezTo>
                  <a:pt x="278" y="215"/>
                  <a:pt x="281" y="212"/>
                  <a:pt x="281" y="208"/>
                </a:cubicBezTo>
                <a:cubicBezTo>
                  <a:pt x="281" y="208"/>
                  <a:pt x="281" y="208"/>
                  <a:pt x="281" y="208"/>
                </a:cubicBezTo>
                <a:cubicBezTo>
                  <a:pt x="142" y="208"/>
                  <a:pt x="142" y="208"/>
                  <a:pt x="142" y="208"/>
                </a:cubicBezTo>
                <a:close/>
                <a:moveTo>
                  <a:pt x="219" y="8"/>
                </a:moveTo>
                <a:cubicBezTo>
                  <a:pt x="219" y="3"/>
                  <a:pt x="216" y="0"/>
                  <a:pt x="212" y="0"/>
                </a:cubicBezTo>
                <a:cubicBezTo>
                  <a:pt x="211" y="0"/>
                  <a:pt x="211" y="0"/>
                  <a:pt x="211" y="0"/>
                </a:cubicBezTo>
                <a:cubicBezTo>
                  <a:pt x="207" y="0"/>
                  <a:pt x="204" y="3"/>
                  <a:pt x="204" y="8"/>
                </a:cubicBezTo>
                <a:cubicBezTo>
                  <a:pt x="204" y="26"/>
                  <a:pt x="204" y="26"/>
                  <a:pt x="204" y="26"/>
                </a:cubicBezTo>
                <a:cubicBezTo>
                  <a:pt x="219" y="26"/>
                  <a:pt x="219" y="26"/>
                  <a:pt x="219" y="26"/>
                </a:cubicBezTo>
                <a:lnTo>
                  <a:pt x="219" y="8"/>
                </a:lnTo>
                <a:close/>
                <a:moveTo>
                  <a:pt x="311" y="30"/>
                </a:moveTo>
                <a:cubicBezTo>
                  <a:pt x="112" y="30"/>
                  <a:pt x="112" y="30"/>
                  <a:pt x="112" y="30"/>
                </a:cubicBezTo>
                <a:cubicBezTo>
                  <a:pt x="104" y="30"/>
                  <a:pt x="97" y="37"/>
                  <a:pt x="97" y="45"/>
                </a:cubicBezTo>
                <a:cubicBezTo>
                  <a:pt x="97" y="86"/>
                  <a:pt x="97" y="86"/>
                  <a:pt x="97" y="86"/>
                </a:cubicBezTo>
                <a:cubicBezTo>
                  <a:pt x="99" y="89"/>
                  <a:pt x="103" y="93"/>
                  <a:pt x="106" y="97"/>
                </a:cubicBezTo>
                <a:cubicBezTo>
                  <a:pt x="106" y="45"/>
                  <a:pt x="106" y="45"/>
                  <a:pt x="106" y="45"/>
                </a:cubicBezTo>
                <a:cubicBezTo>
                  <a:pt x="106" y="44"/>
                  <a:pt x="107" y="42"/>
                  <a:pt x="108" y="41"/>
                </a:cubicBezTo>
                <a:cubicBezTo>
                  <a:pt x="109" y="40"/>
                  <a:pt x="110" y="39"/>
                  <a:pt x="112" y="39"/>
                </a:cubicBezTo>
                <a:cubicBezTo>
                  <a:pt x="311" y="39"/>
                  <a:pt x="311" y="39"/>
                  <a:pt x="311" y="39"/>
                </a:cubicBezTo>
                <a:cubicBezTo>
                  <a:pt x="313" y="39"/>
                  <a:pt x="314" y="40"/>
                  <a:pt x="315" y="41"/>
                </a:cubicBezTo>
                <a:cubicBezTo>
                  <a:pt x="316" y="42"/>
                  <a:pt x="317" y="44"/>
                  <a:pt x="317" y="45"/>
                </a:cubicBezTo>
                <a:cubicBezTo>
                  <a:pt x="317" y="188"/>
                  <a:pt x="317" y="188"/>
                  <a:pt x="317" y="188"/>
                </a:cubicBezTo>
                <a:cubicBezTo>
                  <a:pt x="317" y="190"/>
                  <a:pt x="316" y="192"/>
                  <a:pt x="315" y="193"/>
                </a:cubicBezTo>
                <a:cubicBezTo>
                  <a:pt x="314" y="194"/>
                  <a:pt x="313" y="194"/>
                  <a:pt x="311" y="194"/>
                </a:cubicBezTo>
                <a:cubicBezTo>
                  <a:pt x="112" y="194"/>
                  <a:pt x="112" y="194"/>
                  <a:pt x="112" y="194"/>
                </a:cubicBezTo>
                <a:cubicBezTo>
                  <a:pt x="110" y="194"/>
                  <a:pt x="109" y="194"/>
                  <a:pt x="108" y="193"/>
                </a:cubicBezTo>
                <a:cubicBezTo>
                  <a:pt x="107" y="192"/>
                  <a:pt x="106" y="190"/>
                  <a:pt x="106" y="188"/>
                </a:cubicBezTo>
                <a:cubicBezTo>
                  <a:pt x="106" y="133"/>
                  <a:pt x="106" y="133"/>
                  <a:pt x="106" y="133"/>
                </a:cubicBezTo>
                <a:cubicBezTo>
                  <a:pt x="106" y="133"/>
                  <a:pt x="105" y="132"/>
                  <a:pt x="105" y="132"/>
                </a:cubicBezTo>
                <a:cubicBezTo>
                  <a:pt x="103" y="132"/>
                  <a:pt x="102" y="131"/>
                  <a:pt x="102" y="131"/>
                </a:cubicBezTo>
                <a:cubicBezTo>
                  <a:pt x="101" y="130"/>
                  <a:pt x="100" y="130"/>
                  <a:pt x="100" y="130"/>
                </a:cubicBezTo>
                <a:cubicBezTo>
                  <a:pt x="99" y="129"/>
                  <a:pt x="98" y="128"/>
                  <a:pt x="97" y="128"/>
                </a:cubicBezTo>
                <a:cubicBezTo>
                  <a:pt x="97" y="128"/>
                  <a:pt x="97" y="127"/>
                  <a:pt x="97" y="127"/>
                </a:cubicBezTo>
                <a:cubicBezTo>
                  <a:pt x="97" y="188"/>
                  <a:pt x="97" y="188"/>
                  <a:pt x="97" y="188"/>
                </a:cubicBezTo>
                <a:cubicBezTo>
                  <a:pt x="97" y="197"/>
                  <a:pt x="104" y="204"/>
                  <a:pt x="112" y="204"/>
                </a:cubicBezTo>
                <a:cubicBezTo>
                  <a:pt x="311" y="204"/>
                  <a:pt x="311" y="204"/>
                  <a:pt x="311" y="204"/>
                </a:cubicBezTo>
                <a:cubicBezTo>
                  <a:pt x="319" y="204"/>
                  <a:pt x="326" y="197"/>
                  <a:pt x="326" y="188"/>
                </a:cubicBezTo>
                <a:cubicBezTo>
                  <a:pt x="326" y="45"/>
                  <a:pt x="326" y="45"/>
                  <a:pt x="326" y="45"/>
                </a:cubicBezTo>
                <a:cubicBezTo>
                  <a:pt x="326" y="37"/>
                  <a:pt x="319" y="30"/>
                  <a:pt x="311" y="3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19" name="Google Shape;519;p31"/>
          <p:cNvSpPr/>
          <p:nvPr/>
        </p:nvSpPr>
        <p:spPr>
          <a:xfrm>
            <a:off x="8849049" y="3428746"/>
            <a:ext cx="266395" cy="206667"/>
          </a:xfrm>
          <a:custGeom>
            <a:rect b="b" l="l" r="r" t="t"/>
            <a:pathLst>
              <a:path extrusionOk="0" h="1020859" w="1315898">
                <a:moveTo>
                  <a:pt x="962602" y="690258"/>
                </a:moveTo>
                <a:lnTo>
                  <a:pt x="1315898" y="690258"/>
                </a:lnTo>
                <a:lnTo>
                  <a:pt x="1315898" y="1020859"/>
                </a:lnTo>
                <a:lnTo>
                  <a:pt x="962602" y="1020859"/>
                </a:lnTo>
                <a:close/>
                <a:moveTo>
                  <a:pt x="481084" y="337829"/>
                </a:moveTo>
                <a:lnTo>
                  <a:pt x="834814" y="337829"/>
                </a:lnTo>
                <a:lnTo>
                  <a:pt x="834814" y="1020859"/>
                </a:lnTo>
                <a:lnTo>
                  <a:pt x="481084" y="1020859"/>
                </a:lnTo>
                <a:close/>
                <a:moveTo>
                  <a:pt x="0" y="0"/>
                </a:moveTo>
                <a:lnTo>
                  <a:pt x="353296" y="0"/>
                </a:lnTo>
                <a:lnTo>
                  <a:pt x="353296" y="1020859"/>
                </a:lnTo>
                <a:lnTo>
                  <a:pt x="0" y="102085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20" name="Google Shape;520;p31"/>
          <p:cNvSpPr/>
          <p:nvPr/>
        </p:nvSpPr>
        <p:spPr>
          <a:xfrm>
            <a:off x="2908323" y="3729719"/>
            <a:ext cx="321515" cy="223517"/>
          </a:xfrm>
          <a:custGeom>
            <a:rect b="b" l="l" r="r" t="t"/>
            <a:pathLst>
              <a:path extrusionOk="0" h="950893" w="1367795">
                <a:moveTo>
                  <a:pt x="1036013" y="680428"/>
                </a:moveTo>
                <a:cubicBezTo>
                  <a:pt x="1036013" y="680428"/>
                  <a:pt x="1036013" y="680428"/>
                  <a:pt x="1309708" y="680428"/>
                </a:cubicBezTo>
                <a:cubicBezTo>
                  <a:pt x="1341827" y="680428"/>
                  <a:pt x="1367795" y="705699"/>
                  <a:pt x="1367795" y="737116"/>
                </a:cubicBezTo>
                <a:lnTo>
                  <a:pt x="1367795" y="894205"/>
                </a:lnTo>
                <a:cubicBezTo>
                  <a:pt x="1367795" y="925622"/>
                  <a:pt x="1341827" y="950893"/>
                  <a:pt x="1309708" y="950893"/>
                </a:cubicBezTo>
                <a:cubicBezTo>
                  <a:pt x="1309708" y="950893"/>
                  <a:pt x="1309708" y="950893"/>
                  <a:pt x="1036013" y="950893"/>
                </a:cubicBezTo>
                <a:cubicBezTo>
                  <a:pt x="1003895" y="950893"/>
                  <a:pt x="977926" y="925622"/>
                  <a:pt x="977926" y="894205"/>
                </a:cubicBezTo>
                <a:cubicBezTo>
                  <a:pt x="977926" y="894205"/>
                  <a:pt x="977926" y="894205"/>
                  <a:pt x="977926" y="737116"/>
                </a:cubicBezTo>
                <a:cubicBezTo>
                  <a:pt x="977926" y="705699"/>
                  <a:pt x="1003895" y="680428"/>
                  <a:pt x="1036013" y="680428"/>
                </a:cubicBezTo>
                <a:close/>
                <a:moveTo>
                  <a:pt x="547122" y="680428"/>
                </a:moveTo>
                <a:cubicBezTo>
                  <a:pt x="547122" y="680428"/>
                  <a:pt x="547122" y="680428"/>
                  <a:pt x="820817" y="680428"/>
                </a:cubicBezTo>
                <a:cubicBezTo>
                  <a:pt x="852936" y="680428"/>
                  <a:pt x="878904" y="705699"/>
                  <a:pt x="878904" y="737116"/>
                </a:cubicBezTo>
                <a:lnTo>
                  <a:pt x="878904" y="894205"/>
                </a:lnTo>
                <a:cubicBezTo>
                  <a:pt x="878904" y="925622"/>
                  <a:pt x="852936" y="950893"/>
                  <a:pt x="820817" y="950893"/>
                </a:cubicBezTo>
                <a:cubicBezTo>
                  <a:pt x="820817" y="950893"/>
                  <a:pt x="820817" y="950893"/>
                  <a:pt x="547122" y="950893"/>
                </a:cubicBezTo>
                <a:cubicBezTo>
                  <a:pt x="515004" y="950893"/>
                  <a:pt x="489035" y="925622"/>
                  <a:pt x="489035" y="894205"/>
                </a:cubicBezTo>
                <a:cubicBezTo>
                  <a:pt x="489035" y="894205"/>
                  <a:pt x="489035" y="894205"/>
                  <a:pt x="489035" y="737116"/>
                </a:cubicBezTo>
                <a:cubicBezTo>
                  <a:pt x="489035" y="705699"/>
                  <a:pt x="515004" y="680428"/>
                  <a:pt x="547122" y="680428"/>
                </a:cubicBezTo>
                <a:close/>
                <a:moveTo>
                  <a:pt x="58087" y="680428"/>
                </a:moveTo>
                <a:cubicBezTo>
                  <a:pt x="58087" y="680428"/>
                  <a:pt x="58087" y="680428"/>
                  <a:pt x="331782" y="680428"/>
                </a:cubicBezTo>
                <a:cubicBezTo>
                  <a:pt x="363901" y="680428"/>
                  <a:pt x="389869" y="705699"/>
                  <a:pt x="389869" y="737116"/>
                </a:cubicBezTo>
                <a:lnTo>
                  <a:pt x="389869" y="894205"/>
                </a:lnTo>
                <a:cubicBezTo>
                  <a:pt x="389869" y="925622"/>
                  <a:pt x="363901" y="950893"/>
                  <a:pt x="331782" y="950893"/>
                </a:cubicBezTo>
                <a:cubicBezTo>
                  <a:pt x="331782" y="950893"/>
                  <a:pt x="331782" y="950893"/>
                  <a:pt x="58087" y="950893"/>
                </a:cubicBezTo>
                <a:cubicBezTo>
                  <a:pt x="25968" y="950893"/>
                  <a:pt x="0" y="925622"/>
                  <a:pt x="0" y="894205"/>
                </a:cubicBezTo>
                <a:cubicBezTo>
                  <a:pt x="0" y="894205"/>
                  <a:pt x="0" y="894205"/>
                  <a:pt x="0" y="737116"/>
                </a:cubicBezTo>
                <a:cubicBezTo>
                  <a:pt x="0" y="705699"/>
                  <a:pt x="25968" y="680428"/>
                  <a:pt x="58087" y="680428"/>
                </a:cubicBezTo>
                <a:close/>
                <a:moveTo>
                  <a:pt x="660498" y="317736"/>
                </a:moveTo>
                <a:cubicBezTo>
                  <a:pt x="660498" y="317736"/>
                  <a:pt x="660498" y="317736"/>
                  <a:pt x="711754" y="317736"/>
                </a:cubicBezTo>
                <a:cubicBezTo>
                  <a:pt x="711754" y="317736"/>
                  <a:pt x="711754" y="317736"/>
                  <a:pt x="711754" y="449885"/>
                </a:cubicBezTo>
                <a:cubicBezTo>
                  <a:pt x="711754" y="449885"/>
                  <a:pt x="711754" y="449885"/>
                  <a:pt x="1121805" y="449885"/>
                </a:cubicBezTo>
                <a:cubicBezTo>
                  <a:pt x="1164860" y="449885"/>
                  <a:pt x="1200056" y="484373"/>
                  <a:pt x="1200398" y="526715"/>
                </a:cubicBezTo>
                <a:cubicBezTo>
                  <a:pt x="1200398" y="526715"/>
                  <a:pt x="1200398" y="526715"/>
                  <a:pt x="1200398" y="637351"/>
                </a:cubicBezTo>
                <a:cubicBezTo>
                  <a:pt x="1200398" y="637351"/>
                  <a:pt x="1200398" y="637351"/>
                  <a:pt x="1159393" y="637351"/>
                </a:cubicBezTo>
                <a:cubicBezTo>
                  <a:pt x="1159393" y="637351"/>
                  <a:pt x="1159393" y="637351"/>
                  <a:pt x="1159393" y="526715"/>
                </a:cubicBezTo>
                <a:cubicBezTo>
                  <a:pt x="1159393" y="506227"/>
                  <a:pt x="1142308" y="489836"/>
                  <a:pt x="1121805" y="489836"/>
                </a:cubicBezTo>
                <a:cubicBezTo>
                  <a:pt x="1121805" y="489836"/>
                  <a:pt x="1121805" y="489836"/>
                  <a:pt x="711754" y="489836"/>
                </a:cubicBezTo>
                <a:cubicBezTo>
                  <a:pt x="711754" y="489836"/>
                  <a:pt x="711754" y="489836"/>
                  <a:pt x="711754" y="637351"/>
                </a:cubicBezTo>
                <a:cubicBezTo>
                  <a:pt x="711754" y="637351"/>
                  <a:pt x="711754" y="637351"/>
                  <a:pt x="660498" y="637351"/>
                </a:cubicBezTo>
                <a:cubicBezTo>
                  <a:pt x="660498" y="637351"/>
                  <a:pt x="660498" y="637351"/>
                  <a:pt x="660498" y="489836"/>
                </a:cubicBezTo>
                <a:cubicBezTo>
                  <a:pt x="660498" y="489836"/>
                  <a:pt x="660498" y="489836"/>
                  <a:pt x="218668" y="489836"/>
                </a:cubicBezTo>
                <a:cubicBezTo>
                  <a:pt x="197824" y="489836"/>
                  <a:pt x="181080" y="506227"/>
                  <a:pt x="181080" y="526715"/>
                </a:cubicBezTo>
                <a:cubicBezTo>
                  <a:pt x="181080" y="526715"/>
                  <a:pt x="181080" y="526715"/>
                  <a:pt x="181080" y="637351"/>
                </a:cubicBezTo>
                <a:cubicBezTo>
                  <a:pt x="181080" y="637351"/>
                  <a:pt x="181080" y="637351"/>
                  <a:pt x="140075" y="637351"/>
                </a:cubicBezTo>
                <a:cubicBezTo>
                  <a:pt x="140075" y="637351"/>
                  <a:pt x="140075" y="637351"/>
                  <a:pt x="140075" y="526715"/>
                </a:cubicBezTo>
                <a:cubicBezTo>
                  <a:pt x="140075" y="484373"/>
                  <a:pt x="175271" y="449885"/>
                  <a:pt x="218668" y="449885"/>
                </a:cubicBezTo>
                <a:cubicBezTo>
                  <a:pt x="218668" y="449885"/>
                  <a:pt x="218668" y="449885"/>
                  <a:pt x="660498" y="449885"/>
                </a:cubicBezTo>
                <a:cubicBezTo>
                  <a:pt x="660498" y="449885"/>
                  <a:pt x="660498" y="449885"/>
                  <a:pt x="660498" y="317736"/>
                </a:cubicBezTo>
                <a:close/>
                <a:moveTo>
                  <a:pt x="460252" y="0"/>
                </a:moveTo>
                <a:cubicBezTo>
                  <a:pt x="908267" y="0"/>
                  <a:pt x="908267" y="0"/>
                  <a:pt x="908267" y="0"/>
                </a:cubicBezTo>
                <a:cubicBezTo>
                  <a:pt x="940390" y="0"/>
                  <a:pt x="966362" y="25278"/>
                  <a:pt x="966362" y="56705"/>
                </a:cubicBezTo>
                <a:lnTo>
                  <a:pt x="966362" y="203931"/>
                </a:lnTo>
                <a:cubicBezTo>
                  <a:pt x="966362" y="235358"/>
                  <a:pt x="940390" y="260636"/>
                  <a:pt x="908267" y="260636"/>
                </a:cubicBezTo>
                <a:cubicBezTo>
                  <a:pt x="460252" y="260636"/>
                  <a:pt x="460252" y="260636"/>
                  <a:pt x="460252" y="260636"/>
                </a:cubicBezTo>
                <a:cubicBezTo>
                  <a:pt x="428129" y="260636"/>
                  <a:pt x="402157" y="235358"/>
                  <a:pt x="402157" y="203931"/>
                </a:cubicBezTo>
                <a:cubicBezTo>
                  <a:pt x="402157" y="56705"/>
                  <a:pt x="402157" y="56705"/>
                  <a:pt x="402157" y="56705"/>
                </a:cubicBezTo>
                <a:cubicBezTo>
                  <a:pt x="402157" y="25278"/>
                  <a:pt x="428129" y="0"/>
                  <a:pt x="460252"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21" name="Google Shape;521;p31"/>
          <p:cNvSpPr txBox="1"/>
          <p:nvPr/>
        </p:nvSpPr>
        <p:spPr>
          <a:xfrm>
            <a:off x="4992475" y="3437830"/>
            <a:ext cx="55015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000">
                <a:solidFill>
                  <a:schemeClr val="lt1"/>
                </a:solidFill>
                <a:latin typeface="Cambria"/>
                <a:ea typeface="Cambria"/>
                <a:cs typeface="Cambria"/>
                <a:sym typeface="Cambria"/>
              </a:rPr>
              <a:t>Bill</a:t>
            </a:r>
            <a:endParaRPr sz="2000">
              <a:solidFill>
                <a:schemeClr val="lt1"/>
              </a:solidFill>
              <a:latin typeface="Cambria"/>
              <a:ea typeface="Cambria"/>
              <a:cs typeface="Cambria"/>
              <a:sym typeface="Cambria"/>
            </a:endParaRPr>
          </a:p>
        </p:txBody>
      </p:sp>
      <p:sp>
        <p:nvSpPr>
          <p:cNvPr id="522" name="Google Shape;522;p31"/>
          <p:cNvSpPr txBox="1"/>
          <p:nvPr/>
        </p:nvSpPr>
        <p:spPr>
          <a:xfrm>
            <a:off x="6420052" y="4587881"/>
            <a:ext cx="126464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000">
                <a:solidFill>
                  <a:schemeClr val="lt1"/>
                </a:solidFill>
                <a:latin typeface="Cambria"/>
                <a:ea typeface="Cambria"/>
                <a:cs typeface="Cambria"/>
                <a:sym typeface="Cambria"/>
              </a:rPr>
              <a:t>Authorize</a:t>
            </a:r>
            <a:endParaRPr sz="2000">
              <a:solidFill>
                <a:schemeClr val="lt1"/>
              </a:solidFill>
              <a:latin typeface="Cambria"/>
              <a:ea typeface="Cambria"/>
              <a:cs typeface="Cambria"/>
              <a:sym typeface="Cambria"/>
            </a:endParaRPr>
          </a:p>
        </p:txBody>
      </p:sp>
      <p:sp>
        <p:nvSpPr>
          <p:cNvPr id="523" name="Google Shape;523;p31"/>
          <p:cNvSpPr txBox="1"/>
          <p:nvPr/>
        </p:nvSpPr>
        <p:spPr>
          <a:xfrm>
            <a:off x="7269999" y="2972788"/>
            <a:ext cx="928011"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600">
                <a:solidFill>
                  <a:schemeClr val="lt1"/>
                </a:solidFill>
                <a:latin typeface="Cambria"/>
                <a:ea typeface="Cambria"/>
                <a:cs typeface="Cambria"/>
                <a:sym typeface="Cambria"/>
              </a:rPr>
              <a:t>Approve</a:t>
            </a:r>
            <a:endParaRPr sz="1600">
              <a:solidFill>
                <a:schemeClr val="lt1"/>
              </a:solidFill>
              <a:latin typeface="Cambria"/>
              <a:ea typeface="Cambria"/>
              <a:cs typeface="Cambria"/>
              <a:sym typeface="Cambria"/>
            </a:endParaRPr>
          </a:p>
        </p:txBody>
      </p:sp>
      <p:sp>
        <p:nvSpPr>
          <p:cNvPr id="524" name="Google Shape;524;p31"/>
          <p:cNvSpPr txBox="1"/>
          <p:nvPr/>
        </p:nvSpPr>
        <p:spPr>
          <a:xfrm>
            <a:off x="3974488" y="4787935"/>
            <a:ext cx="719749"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600">
                <a:solidFill>
                  <a:schemeClr val="lt1"/>
                </a:solidFill>
                <a:latin typeface="Cambria"/>
                <a:ea typeface="Cambria"/>
                <a:cs typeface="Cambria"/>
                <a:sym typeface="Cambria"/>
              </a:rPr>
              <a:t>Brand</a:t>
            </a:r>
            <a:endParaRPr sz="1600">
              <a:solidFill>
                <a:schemeClr val="lt1"/>
              </a:solidFill>
              <a:latin typeface="Cambria"/>
              <a:ea typeface="Cambria"/>
              <a:cs typeface="Cambria"/>
              <a:sym typeface="Cambria"/>
            </a:endParaRPr>
          </a:p>
        </p:txBody>
      </p:sp>
      <p:sp>
        <p:nvSpPr>
          <p:cNvPr id="525" name="Google Shape;525;p31"/>
          <p:cNvSpPr txBox="1"/>
          <p:nvPr/>
        </p:nvSpPr>
        <p:spPr>
          <a:xfrm>
            <a:off x="8667288" y="3690842"/>
            <a:ext cx="629917"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0">
                <a:solidFill>
                  <a:schemeClr val="lt1"/>
                </a:solidFill>
                <a:latin typeface="Cambria"/>
                <a:ea typeface="Cambria"/>
                <a:cs typeface="Cambria"/>
                <a:sym typeface="Cambria"/>
              </a:rPr>
              <a:t>Apply</a:t>
            </a:r>
            <a:endParaRPr sz="1400">
              <a:solidFill>
                <a:schemeClr val="lt1"/>
              </a:solidFill>
              <a:latin typeface="Cambria"/>
              <a:ea typeface="Cambria"/>
              <a:cs typeface="Cambria"/>
              <a:sym typeface="Cambria"/>
            </a:endParaRPr>
          </a:p>
        </p:txBody>
      </p:sp>
      <p:sp>
        <p:nvSpPr>
          <p:cNvPr id="526" name="Google Shape;526;p31"/>
          <p:cNvSpPr txBox="1"/>
          <p:nvPr/>
        </p:nvSpPr>
        <p:spPr>
          <a:xfrm>
            <a:off x="2700919" y="4001433"/>
            <a:ext cx="729688"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0">
                <a:solidFill>
                  <a:schemeClr val="lt1"/>
                </a:solidFill>
                <a:latin typeface="Cambria"/>
                <a:ea typeface="Cambria"/>
                <a:cs typeface="Cambria"/>
                <a:sym typeface="Cambria"/>
              </a:rPr>
              <a:t>Budget</a:t>
            </a:r>
            <a:endParaRPr sz="1400">
              <a:solidFill>
                <a:schemeClr val="lt1"/>
              </a:solidFill>
              <a:latin typeface="Cambria"/>
              <a:ea typeface="Cambria"/>
              <a:cs typeface="Cambria"/>
              <a:sym typeface="Cambria"/>
            </a:endParaRPr>
          </a:p>
        </p:txBody>
      </p:sp>
      <p:sp>
        <p:nvSpPr>
          <p:cNvPr id="527" name="Google Shape;527;p31"/>
          <p:cNvSpPr txBox="1"/>
          <p:nvPr/>
        </p:nvSpPr>
        <p:spPr>
          <a:xfrm>
            <a:off x="1003912" y="695760"/>
            <a:ext cx="238405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Web Design</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childTnLst>
                          </p:cTn>
                        </p:par>
                        <p:par>
                          <p:cTn fill="hold">
                            <p:stCondLst>
                              <p:cond delay="3000"/>
                            </p:stCondLst>
                            <p:childTnLst>
                              <p:par>
                                <p:cTn fill="hold" nodeType="afterEffect" presetClass="entr" presetID="10" presetSubtype="0">
                                  <p:stCondLst>
                                    <p:cond delay="80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0" presetSubtype="0">
                                  <p:stCondLst>
                                    <p:cond delay="80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80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par>
                                <p:cTn fill="hold" nodeType="withEffect" presetClass="entr" presetID="10" presetSubtype="0">
                                  <p:stCondLst>
                                    <p:cond delay="80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par>
                                <p:cTn fill="hold" nodeType="withEffect" presetClass="entr" presetID="10" presetSubtype="0">
                                  <p:stCondLst>
                                    <p:cond delay="80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80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par>
                                <p:cTn fill="hold" nodeType="withEffect" presetClass="entr" presetID="10" presetSubtype="0">
                                  <p:stCondLst>
                                    <p:cond delay="80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par>
                                <p:cTn fill="hold" nodeType="withEffect" presetClass="entr" presetID="10" presetSubtype="0">
                                  <p:stCondLst>
                                    <p:cond delay="80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par>
                                <p:cTn fill="hold" nodeType="withEffect" presetClass="entr" presetID="10" presetSubtype="0">
                                  <p:stCondLst>
                                    <p:cond delay="80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80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par>
                                <p:cTn fill="hold" nodeType="withEffect" presetClass="entr" presetID="10" presetSubtype="0">
                                  <p:stCondLst>
                                    <p:cond delay="80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par>
                                <p:cTn fill="hold" nodeType="withEffect" presetClass="entr" presetID="10" presetSubtype="0">
                                  <p:stCondLst>
                                    <p:cond delay="80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par>
                                <p:cTn fill="hold" nodeType="withEffect" presetClass="entr" presetID="23" presetSubtype="16">
                                  <p:stCondLst>
                                    <p:cond delay="0"/>
                                  </p:stCondLst>
                                  <p:childTnLst>
                                    <p:set>
                                      <p:cBhvr>
                                        <p:cTn dur="1" fill="hold">
                                          <p:stCondLst>
                                            <p:cond delay="0"/>
                                          </p:stCondLst>
                                        </p:cTn>
                                        <p:tgtEl>
                                          <p:spTgt spid="504"/>
                                        </p:tgtEl>
                                        <p:attrNameLst>
                                          <p:attrName>style.visibility</p:attrName>
                                        </p:attrNameLst>
                                      </p:cBhvr>
                                      <p:to>
                                        <p:strVal val="visible"/>
                                      </p:to>
                                    </p:set>
                                    <p:anim calcmode="lin" valueType="num">
                                      <p:cBhvr additive="base">
                                        <p:cTn dur="500"/>
                                        <p:tgtEl>
                                          <p:spTgt spid="504"/>
                                        </p:tgtEl>
                                        <p:attrNameLst>
                                          <p:attrName>ppt_w</p:attrName>
                                        </p:attrNameLst>
                                      </p:cBhvr>
                                      <p:tavLst>
                                        <p:tav fmla="" tm="0">
                                          <p:val>
                                            <p:strVal val="0"/>
                                          </p:val>
                                        </p:tav>
                                        <p:tav fmla="" tm="100000">
                                          <p:val>
                                            <p:strVal val="#ppt_w"/>
                                          </p:val>
                                        </p:tav>
                                      </p:tavLst>
                                    </p:anim>
                                    <p:anim calcmode="lin" valueType="num">
                                      <p:cBhvr additive="base">
                                        <p:cTn dur="500"/>
                                        <p:tgtEl>
                                          <p:spTgt spid="50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ppt_w</p:attrName>
                                        </p:attrNameLst>
                                      </p:cBhvr>
                                      <p:tavLst>
                                        <p:tav fmla="" tm="0">
                                          <p:val>
                                            <p:strVal val="0"/>
                                          </p:val>
                                        </p:tav>
                                        <p:tav fmla="" tm="100000">
                                          <p:val>
                                            <p:strVal val="#ppt_w"/>
                                          </p:val>
                                        </p:tav>
                                      </p:tavLst>
                                    </p:anim>
                                    <p:anim calcmode="lin" valueType="num">
                                      <p:cBhvr additive="base">
                                        <p:cTn dur="500"/>
                                        <p:tgtEl>
                                          <p:spTgt spid="51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par>
                                <p:cTn fill="hold" nodeType="withEffect" presetClass="entr" presetID="23" presetSubtype="16">
                                  <p:stCondLst>
                                    <p:cond delay="0"/>
                                  </p:stCondLst>
                                  <p:childTnLst>
                                    <p:set>
                                      <p:cBhvr>
                                        <p:cTn dur="1" fill="hold">
                                          <p:stCondLst>
                                            <p:cond delay="0"/>
                                          </p:stCondLst>
                                        </p:cTn>
                                        <p:tgtEl>
                                          <p:spTgt spid="508"/>
                                        </p:tgtEl>
                                        <p:attrNameLst>
                                          <p:attrName>style.visibility</p:attrName>
                                        </p:attrNameLst>
                                      </p:cBhvr>
                                      <p:to>
                                        <p:strVal val="visible"/>
                                      </p:to>
                                    </p:set>
                                    <p:anim calcmode="lin" valueType="num">
                                      <p:cBhvr additive="base">
                                        <p:cTn dur="500"/>
                                        <p:tgtEl>
                                          <p:spTgt spid="508"/>
                                        </p:tgtEl>
                                        <p:attrNameLst>
                                          <p:attrName>ppt_w</p:attrName>
                                        </p:attrNameLst>
                                      </p:cBhvr>
                                      <p:tavLst>
                                        <p:tav fmla="" tm="0">
                                          <p:val>
                                            <p:strVal val="0"/>
                                          </p:val>
                                        </p:tav>
                                        <p:tav fmla="" tm="100000">
                                          <p:val>
                                            <p:strVal val="#ppt_w"/>
                                          </p:val>
                                        </p:tav>
                                      </p:tavLst>
                                    </p:anim>
                                    <p:anim calcmode="lin" valueType="num">
                                      <p:cBhvr additive="base">
                                        <p:cTn dur="500"/>
                                        <p:tgtEl>
                                          <p:spTgt spid="5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12"/>
                                        </p:tgtEl>
                                        <p:attrNameLst>
                                          <p:attrName>style.visibility</p:attrName>
                                        </p:attrNameLst>
                                      </p:cBhvr>
                                      <p:to>
                                        <p:strVal val="visible"/>
                                      </p:to>
                                    </p:set>
                                    <p:anim calcmode="lin" valueType="num">
                                      <p:cBhvr additive="base">
                                        <p:cTn dur="500"/>
                                        <p:tgtEl>
                                          <p:spTgt spid="512"/>
                                        </p:tgtEl>
                                        <p:attrNameLst>
                                          <p:attrName>ppt_w</p:attrName>
                                        </p:attrNameLst>
                                      </p:cBhvr>
                                      <p:tavLst>
                                        <p:tav fmla="" tm="0">
                                          <p:val>
                                            <p:strVal val="0"/>
                                          </p:val>
                                        </p:tav>
                                        <p:tav fmla="" tm="100000">
                                          <p:val>
                                            <p:strVal val="#ppt_w"/>
                                          </p:val>
                                        </p:tav>
                                      </p:tavLst>
                                    </p:anim>
                                    <p:anim calcmode="lin" valueType="num">
                                      <p:cBhvr additive="base">
                                        <p:cTn dur="500"/>
                                        <p:tgtEl>
                                          <p:spTgt spid="51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par>
                                <p:cTn fill="hold" nodeType="withEffect" presetClass="entr" presetID="23" presetSubtype="16">
                                  <p:stCondLst>
                                    <p:cond delay="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500"/>
                                        <p:tgtEl>
                                          <p:spTgt spid="506"/>
                                        </p:tgtEl>
                                        <p:attrNameLst>
                                          <p:attrName>ppt_w</p:attrName>
                                        </p:attrNameLst>
                                      </p:cBhvr>
                                      <p:tavLst>
                                        <p:tav fmla="" tm="0">
                                          <p:val>
                                            <p:strVal val="0"/>
                                          </p:val>
                                        </p:tav>
                                        <p:tav fmla="" tm="100000">
                                          <p:val>
                                            <p:strVal val="#ppt_w"/>
                                          </p:val>
                                        </p:tav>
                                      </p:tavLst>
                                    </p:anim>
                                    <p:anim calcmode="lin" valueType="num">
                                      <p:cBhvr additive="base">
                                        <p:cTn dur="500"/>
                                        <p:tgtEl>
                                          <p:spTgt spid="50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14"/>
                                        </p:tgtEl>
                                        <p:attrNameLst>
                                          <p:attrName>style.visibility</p:attrName>
                                        </p:attrNameLst>
                                      </p:cBhvr>
                                      <p:to>
                                        <p:strVal val="visible"/>
                                      </p:to>
                                    </p:set>
                                    <p:anim calcmode="lin" valueType="num">
                                      <p:cBhvr additive="base">
                                        <p:cTn dur="500"/>
                                        <p:tgtEl>
                                          <p:spTgt spid="514"/>
                                        </p:tgtEl>
                                        <p:attrNameLst>
                                          <p:attrName>ppt_w</p:attrName>
                                        </p:attrNameLst>
                                      </p:cBhvr>
                                      <p:tavLst>
                                        <p:tav fmla="" tm="0">
                                          <p:val>
                                            <p:strVal val="0"/>
                                          </p:val>
                                        </p:tav>
                                        <p:tav fmla="" tm="100000">
                                          <p:val>
                                            <p:strVal val="#ppt_w"/>
                                          </p:val>
                                        </p:tav>
                                      </p:tavLst>
                                    </p:anim>
                                    <p:anim calcmode="lin" valueType="num">
                                      <p:cBhvr additive="base">
                                        <p:cTn dur="500"/>
                                        <p:tgtEl>
                                          <p:spTgt spid="51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2"/>
          <p:cNvSpPr/>
          <p:nvPr/>
        </p:nvSpPr>
        <p:spPr>
          <a:xfrm>
            <a:off x="4069745" y="2021997"/>
            <a:ext cx="4080646" cy="3670738"/>
          </a:xfrm>
          <a:custGeom>
            <a:rect b="b" l="l" r="r" t="t"/>
            <a:pathLst>
              <a:path extrusionOk="0" h="672" w="747">
                <a:moveTo>
                  <a:pt x="233" y="0"/>
                </a:moveTo>
                <a:cubicBezTo>
                  <a:pt x="262" y="0"/>
                  <a:pt x="289" y="14"/>
                  <a:pt x="306" y="37"/>
                </a:cubicBezTo>
                <a:cubicBezTo>
                  <a:pt x="321" y="57"/>
                  <a:pt x="349" y="66"/>
                  <a:pt x="374" y="66"/>
                </a:cubicBezTo>
                <a:cubicBezTo>
                  <a:pt x="402" y="66"/>
                  <a:pt x="426" y="55"/>
                  <a:pt x="444" y="33"/>
                </a:cubicBezTo>
                <a:cubicBezTo>
                  <a:pt x="461" y="12"/>
                  <a:pt x="487" y="0"/>
                  <a:pt x="514" y="0"/>
                </a:cubicBezTo>
                <a:cubicBezTo>
                  <a:pt x="565" y="0"/>
                  <a:pt x="606" y="41"/>
                  <a:pt x="606" y="92"/>
                </a:cubicBezTo>
                <a:cubicBezTo>
                  <a:pt x="606" y="103"/>
                  <a:pt x="604" y="112"/>
                  <a:pt x="601" y="122"/>
                </a:cubicBezTo>
                <a:cubicBezTo>
                  <a:pt x="598" y="133"/>
                  <a:pt x="594" y="143"/>
                  <a:pt x="594" y="154"/>
                </a:cubicBezTo>
                <a:cubicBezTo>
                  <a:pt x="594" y="189"/>
                  <a:pt x="613" y="220"/>
                  <a:pt x="643" y="237"/>
                </a:cubicBezTo>
                <a:cubicBezTo>
                  <a:pt x="655" y="244"/>
                  <a:pt x="669" y="244"/>
                  <a:pt x="681" y="248"/>
                </a:cubicBezTo>
                <a:cubicBezTo>
                  <a:pt x="720" y="259"/>
                  <a:pt x="747" y="295"/>
                  <a:pt x="747" y="336"/>
                </a:cubicBezTo>
                <a:cubicBezTo>
                  <a:pt x="747" y="377"/>
                  <a:pt x="719" y="414"/>
                  <a:pt x="679" y="424"/>
                </a:cubicBezTo>
                <a:cubicBezTo>
                  <a:pt x="667" y="428"/>
                  <a:pt x="655" y="428"/>
                  <a:pt x="644" y="434"/>
                </a:cubicBezTo>
                <a:cubicBezTo>
                  <a:pt x="613" y="450"/>
                  <a:pt x="594" y="482"/>
                  <a:pt x="594" y="517"/>
                </a:cubicBezTo>
                <a:cubicBezTo>
                  <a:pt x="594" y="529"/>
                  <a:pt x="598" y="541"/>
                  <a:pt x="602" y="552"/>
                </a:cubicBezTo>
                <a:cubicBezTo>
                  <a:pt x="604" y="561"/>
                  <a:pt x="606" y="570"/>
                  <a:pt x="606" y="580"/>
                </a:cubicBezTo>
                <a:cubicBezTo>
                  <a:pt x="606" y="631"/>
                  <a:pt x="565" y="672"/>
                  <a:pt x="514" y="672"/>
                </a:cubicBezTo>
                <a:cubicBezTo>
                  <a:pt x="490" y="672"/>
                  <a:pt x="466" y="662"/>
                  <a:pt x="449" y="644"/>
                </a:cubicBezTo>
                <a:cubicBezTo>
                  <a:pt x="440" y="635"/>
                  <a:pt x="433" y="626"/>
                  <a:pt x="422" y="620"/>
                </a:cubicBezTo>
                <a:cubicBezTo>
                  <a:pt x="407" y="611"/>
                  <a:pt x="390" y="606"/>
                  <a:pt x="373" y="606"/>
                </a:cubicBezTo>
                <a:cubicBezTo>
                  <a:pt x="355" y="606"/>
                  <a:pt x="338" y="611"/>
                  <a:pt x="323" y="621"/>
                </a:cubicBezTo>
                <a:cubicBezTo>
                  <a:pt x="308" y="630"/>
                  <a:pt x="297" y="644"/>
                  <a:pt x="284" y="655"/>
                </a:cubicBezTo>
                <a:cubicBezTo>
                  <a:pt x="268" y="667"/>
                  <a:pt x="253" y="672"/>
                  <a:pt x="233" y="672"/>
                </a:cubicBezTo>
                <a:cubicBezTo>
                  <a:pt x="182" y="672"/>
                  <a:pt x="141" y="631"/>
                  <a:pt x="141" y="580"/>
                </a:cubicBezTo>
                <a:cubicBezTo>
                  <a:pt x="141" y="570"/>
                  <a:pt x="144" y="561"/>
                  <a:pt x="146" y="551"/>
                </a:cubicBezTo>
                <a:cubicBezTo>
                  <a:pt x="149" y="543"/>
                  <a:pt x="151" y="536"/>
                  <a:pt x="152" y="528"/>
                </a:cubicBezTo>
                <a:cubicBezTo>
                  <a:pt x="152" y="525"/>
                  <a:pt x="153" y="522"/>
                  <a:pt x="153" y="519"/>
                </a:cubicBezTo>
                <a:cubicBezTo>
                  <a:pt x="153" y="466"/>
                  <a:pt x="117" y="437"/>
                  <a:pt x="69" y="425"/>
                </a:cubicBezTo>
                <a:cubicBezTo>
                  <a:pt x="29" y="414"/>
                  <a:pt x="0" y="378"/>
                  <a:pt x="0" y="336"/>
                </a:cubicBezTo>
                <a:cubicBezTo>
                  <a:pt x="0" y="292"/>
                  <a:pt x="31" y="254"/>
                  <a:pt x="74" y="246"/>
                </a:cubicBezTo>
                <a:cubicBezTo>
                  <a:pt x="120" y="236"/>
                  <a:pt x="153" y="201"/>
                  <a:pt x="153" y="153"/>
                </a:cubicBezTo>
                <a:cubicBezTo>
                  <a:pt x="153" y="142"/>
                  <a:pt x="150" y="134"/>
                  <a:pt x="147" y="124"/>
                </a:cubicBezTo>
                <a:cubicBezTo>
                  <a:pt x="143" y="113"/>
                  <a:pt x="141" y="103"/>
                  <a:pt x="141" y="92"/>
                </a:cubicBezTo>
                <a:cubicBezTo>
                  <a:pt x="141" y="41"/>
                  <a:pt x="182" y="0"/>
                  <a:pt x="233" y="0"/>
                </a:cubicBezTo>
                <a:close/>
                <a:moveTo>
                  <a:pt x="180" y="310"/>
                </a:moveTo>
                <a:cubicBezTo>
                  <a:pt x="183" y="318"/>
                  <a:pt x="184" y="327"/>
                  <a:pt x="184" y="336"/>
                </a:cubicBezTo>
                <a:cubicBezTo>
                  <a:pt x="184" y="345"/>
                  <a:pt x="183" y="355"/>
                  <a:pt x="180" y="364"/>
                </a:cubicBezTo>
                <a:cubicBezTo>
                  <a:pt x="165" y="409"/>
                  <a:pt x="176" y="458"/>
                  <a:pt x="220" y="482"/>
                </a:cubicBezTo>
                <a:cubicBezTo>
                  <a:pt x="228" y="486"/>
                  <a:pt x="238" y="488"/>
                  <a:pt x="247" y="490"/>
                </a:cubicBezTo>
                <a:cubicBezTo>
                  <a:pt x="258" y="492"/>
                  <a:pt x="268" y="495"/>
                  <a:pt x="278" y="500"/>
                </a:cubicBezTo>
                <a:cubicBezTo>
                  <a:pt x="289" y="506"/>
                  <a:pt x="296" y="514"/>
                  <a:pt x="304" y="524"/>
                </a:cubicBezTo>
                <a:cubicBezTo>
                  <a:pt x="309" y="529"/>
                  <a:pt x="313" y="534"/>
                  <a:pt x="319" y="538"/>
                </a:cubicBezTo>
                <a:cubicBezTo>
                  <a:pt x="335" y="549"/>
                  <a:pt x="354" y="555"/>
                  <a:pt x="373" y="555"/>
                </a:cubicBezTo>
                <a:cubicBezTo>
                  <a:pt x="393" y="555"/>
                  <a:pt x="412" y="549"/>
                  <a:pt x="429" y="537"/>
                </a:cubicBezTo>
                <a:cubicBezTo>
                  <a:pt x="435" y="533"/>
                  <a:pt x="440" y="527"/>
                  <a:pt x="445" y="521"/>
                </a:cubicBezTo>
                <a:cubicBezTo>
                  <a:pt x="453" y="513"/>
                  <a:pt x="460" y="506"/>
                  <a:pt x="470" y="500"/>
                </a:cubicBezTo>
                <a:cubicBezTo>
                  <a:pt x="480" y="494"/>
                  <a:pt x="491" y="492"/>
                  <a:pt x="503" y="490"/>
                </a:cubicBezTo>
                <a:cubicBezTo>
                  <a:pt x="509" y="489"/>
                  <a:pt x="516" y="487"/>
                  <a:pt x="523" y="484"/>
                </a:cubicBezTo>
                <a:cubicBezTo>
                  <a:pt x="555" y="468"/>
                  <a:pt x="576" y="435"/>
                  <a:pt x="576" y="398"/>
                </a:cubicBezTo>
                <a:cubicBezTo>
                  <a:pt x="576" y="388"/>
                  <a:pt x="573" y="378"/>
                  <a:pt x="569" y="368"/>
                </a:cubicBezTo>
                <a:cubicBezTo>
                  <a:pt x="566" y="357"/>
                  <a:pt x="563" y="347"/>
                  <a:pt x="563" y="336"/>
                </a:cubicBezTo>
                <a:cubicBezTo>
                  <a:pt x="563" y="325"/>
                  <a:pt x="566" y="315"/>
                  <a:pt x="569" y="304"/>
                </a:cubicBezTo>
                <a:cubicBezTo>
                  <a:pt x="572" y="295"/>
                  <a:pt x="575" y="285"/>
                  <a:pt x="575" y="274"/>
                </a:cubicBezTo>
                <a:cubicBezTo>
                  <a:pt x="575" y="239"/>
                  <a:pt x="555" y="206"/>
                  <a:pt x="524" y="190"/>
                </a:cubicBezTo>
                <a:cubicBezTo>
                  <a:pt x="516" y="186"/>
                  <a:pt x="508" y="184"/>
                  <a:pt x="500" y="182"/>
                </a:cubicBezTo>
                <a:cubicBezTo>
                  <a:pt x="490" y="180"/>
                  <a:pt x="481" y="178"/>
                  <a:pt x="472" y="173"/>
                </a:cubicBezTo>
                <a:cubicBezTo>
                  <a:pt x="462" y="168"/>
                  <a:pt x="453" y="161"/>
                  <a:pt x="445" y="152"/>
                </a:cubicBezTo>
                <a:cubicBezTo>
                  <a:pt x="426" y="130"/>
                  <a:pt x="402" y="119"/>
                  <a:pt x="374" y="119"/>
                </a:cubicBezTo>
                <a:cubicBezTo>
                  <a:pt x="345" y="119"/>
                  <a:pt x="321" y="131"/>
                  <a:pt x="302" y="152"/>
                </a:cubicBezTo>
                <a:cubicBezTo>
                  <a:pt x="289" y="167"/>
                  <a:pt x="272" y="177"/>
                  <a:pt x="253" y="182"/>
                </a:cubicBezTo>
                <a:cubicBezTo>
                  <a:pt x="206" y="192"/>
                  <a:pt x="173" y="225"/>
                  <a:pt x="173" y="275"/>
                </a:cubicBezTo>
                <a:cubicBezTo>
                  <a:pt x="173" y="288"/>
                  <a:pt x="177" y="298"/>
                  <a:pt x="180" y="310"/>
                </a:cubicBezTo>
                <a:close/>
              </a:path>
            </a:pathLst>
          </a:custGeom>
          <a:solidFill>
            <a:srgbClr val="D8D8D8"/>
          </a:solidFill>
          <a:ln>
            <a:noFill/>
          </a:ln>
        </p:spPr>
        <p:txBody>
          <a:bodyPr anchorCtr="0" anchor="ctr" bIns="46800" lIns="0" spcFirstLastPara="1" rIns="0" wrap="square" tIns="45700">
            <a:noAutofit/>
          </a:bodyPr>
          <a:lstStyle/>
          <a:p>
            <a:pPr indent="0" lvl="0" marL="0" marR="0" rtl="0" algn="ctr">
              <a:spcBef>
                <a:spcPts val="0"/>
              </a:spcBef>
              <a:spcAft>
                <a:spcPts val="0"/>
              </a:spcAft>
              <a:buNone/>
            </a:pPr>
            <a:r>
              <a:t/>
            </a:r>
            <a:endParaRPr sz="1800">
              <a:solidFill>
                <a:srgbClr val="3F7EE5"/>
              </a:solidFill>
              <a:latin typeface="Cambria"/>
              <a:ea typeface="Cambria"/>
              <a:cs typeface="Cambria"/>
              <a:sym typeface="Cambria"/>
            </a:endParaRPr>
          </a:p>
        </p:txBody>
      </p:sp>
      <p:sp>
        <p:nvSpPr>
          <p:cNvPr id="534" name="Google Shape;534;p32"/>
          <p:cNvSpPr/>
          <p:nvPr/>
        </p:nvSpPr>
        <p:spPr>
          <a:xfrm>
            <a:off x="4954560" y="2139096"/>
            <a:ext cx="768033" cy="765725"/>
          </a:xfrm>
          <a:prstGeom prst="ellipse">
            <a:avLst/>
          </a:prstGeom>
          <a:solidFill>
            <a:srgbClr val="3F3F3F"/>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mbria"/>
                <a:ea typeface="Cambria"/>
                <a:cs typeface="Cambria"/>
                <a:sym typeface="Cambria"/>
              </a:rPr>
              <a:t>A</a:t>
            </a:r>
            <a:endParaRPr sz="2400">
              <a:solidFill>
                <a:schemeClr val="lt1"/>
              </a:solidFill>
              <a:latin typeface="Cambria"/>
              <a:ea typeface="Cambria"/>
              <a:cs typeface="Cambria"/>
              <a:sym typeface="Cambria"/>
            </a:endParaRPr>
          </a:p>
        </p:txBody>
      </p:sp>
      <p:sp>
        <p:nvSpPr>
          <p:cNvPr id="535" name="Google Shape;535;p32"/>
          <p:cNvSpPr/>
          <p:nvPr/>
        </p:nvSpPr>
        <p:spPr>
          <a:xfrm>
            <a:off x="6492932" y="2139096"/>
            <a:ext cx="770339" cy="765725"/>
          </a:xfrm>
          <a:prstGeom prst="ellipse">
            <a:avLst/>
          </a:prstGeom>
          <a:solidFill>
            <a:srgbClr val="C00000"/>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mbria"/>
                <a:ea typeface="Cambria"/>
                <a:cs typeface="Cambria"/>
                <a:sym typeface="Cambria"/>
              </a:rPr>
              <a:t>B</a:t>
            </a:r>
            <a:endParaRPr sz="2400">
              <a:solidFill>
                <a:schemeClr val="lt1"/>
              </a:solidFill>
              <a:latin typeface="Cambria"/>
              <a:ea typeface="Cambria"/>
              <a:cs typeface="Cambria"/>
              <a:sym typeface="Cambria"/>
            </a:endParaRPr>
          </a:p>
        </p:txBody>
      </p:sp>
      <p:sp>
        <p:nvSpPr>
          <p:cNvPr id="536" name="Google Shape;536;p32"/>
          <p:cNvSpPr/>
          <p:nvPr/>
        </p:nvSpPr>
        <p:spPr>
          <a:xfrm>
            <a:off x="7263270" y="3469890"/>
            <a:ext cx="772646" cy="770338"/>
          </a:xfrm>
          <a:prstGeom prst="ellipse">
            <a:avLst/>
          </a:prstGeom>
          <a:solidFill>
            <a:srgbClr val="3F3F3F"/>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mbria"/>
                <a:ea typeface="Cambria"/>
                <a:cs typeface="Cambria"/>
                <a:sym typeface="Cambria"/>
              </a:rPr>
              <a:t>C</a:t>
            </a:r>
            <a:endParaRPr sz="2400">
              <a:solidFill>
                <a:schemeClr val="lt1"/>
              </a:solidFill>
              <a:latin typeface="Cambria"/>
              <a:ea typeface="Cambria"/>
              <a:cs typeface="Cambria"/>
              <a:sym typeface="Cambria"/>
            </a:endParaRPr>
          </a:p>
        </p:txBody>
      </p:sp>
      <p:sp>
        <p:nvSpPr>
          <p:cNvPr id="537" name="Google Shape;537;p32"/>
          <p:cNvSpPr/>
          <p:nvPr/>
        </p:nvSpPr>
        <p:spPr>
          <a:xfrm>
            <a:off x="4184222" y="3469890"/>
            <a:ext cx="770339" cy="770338"/>
          </a:xfrm>
          <a:prstGeom prst="ellipse">
            <a:avLst/>
          </a:prstGeom>
          <a:solidFill>
            <a:srgbClr val="C00000"/>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mbria"/>
                <a:ea typeface="Cambria"/>
                <a:cs typeface="Cambria"/>
                <a:sym typeface="Cambria"/>
              </a:rPr>
              <a:t>F</a:t>
            </a:r>
            <a:endParaRPr sz="2400">
              <a:solidFill>
                <a:schemeClr val="lt1"/>
              </a:solidFill>
              <a:latin typeface="Cambria"/>
              <a:ea typeface="Cambria"/>
              <a:cs typeface="Cambria"/>
              <a:sym typeface="Cambria"/>
            </a:endParaRPr>
          </a:p>
        </p:txBody>
      </p:sp>
      <p:sp>
        <p:nvSpPr>
          <p:cNvPr id="538" name="Google Shape;538;p32"/>
          <p:cNvSpPr/>
          <p:nvPr/>
        </p:nvSpPr>
        <p:spPr>
          <a:xfrm>
            <a:off x="4954560" y="4809909"/>
            <a:ext cx="768033" cy="770338"/>
          </a:xfrm>
          <a:prstGeom prst="ellipse">
            <a:avLst/>
          </a:prstGeom>
          <a:solidFill>
            <a:srgbClr val="3F3F3F"/>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mbria"/>
                <a:ea typeface="Cambria"/>
                <a:cs typeface="Cambria"/>
                <a:sym typeface="Cambria"/>
              </a:rPr>
              <a:t>E</a:t>
            </a:r>
            <a:endParaRPr sz="2400">
              <a:solidFill>
                <a:schemeClr val="lt1"/>
              </a:solidFill>
              <a:latin typeface="Cambria"/>
              <a:ea typeface="Cambria"/>
              <a:cs typeface="Cambria"/>
              <a:sym typeface="Cambria"/>
            </a:endParaRPr>
          </a:p>
        </p:txBody>
      </p:sp>
      <p:sp>
        <p:nvSpPr>
          <p:cNvPr id="539" name="Google Shape;539;p32"/>
          <p:cNvSpPr/>
          <p:nvPr/>
        </p:nvSpPr>
        <p:spPr>
          <a:xfrm>
            <a:off x="6492932" y="4809909"/>
            <a:ext cx="770339" cy="770338"/>
          </a:xfrm>
          <a:prstGeom prst="ellipse">
            <a:avLst/>
          </a:prstGeom>
          <a:solidFill>
            <a:srgbClr val="C00000"/>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mbria"/>
                <a:ea typeface="Cambria"/>
                <a:cs typeface="Cambria"/>
                <a:sym typeface="Cambria"/>
              </a:rPr>
              <a:t>D</a:t>
            </a:r>
            <a:endParaRPr sz="2400">
              <a:solidFill>
                <a:schemeClr val="lt1"/>
              </a:solidFill>
              <a:latin typeface="Cambria"/>
              <a:ea typeface="Cambria"/>
              <a:cs typeface="Cambria"/>
              <a:sym typeface="Cambria"/>
            </a:endParaRPr>
          </a:p>
        </p:txBody>
      </p:sp>
      <p:sp>
        <p:nvSpPr>
          <p:cNvPr id="540" name="Google Shape;540;p32"/>
          <p:cNvSpPr txBox="1"/>
          <p:nvPr/>
        </p:nvSpPr>
        <p:spPr>
          <a:xfrm>
            <a:off x="2136482" y="2021996"/>
            <a:ext cx="2500385" cy="787523"/>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tr-TR" sz="1200">
                <a:solidFill>
                  <a:srgbClr val="595959"/>
                </a:solidFill>
                <a:latin typeface="Cambria"/>
                <a:ea typeface="Cambria"/>
                <a:cs typeface="Cambria"/>
                <a:sym typeface="Cambria"/>
              </a:rPr>
              <a:t>Education is the most powerful weapon which you can use to change the world.</a:t>
            </a:r>
            <a:endParaRPr sz="1200">
              <a:solidFill>
                <a:srgbClr val="595959"/>
              </a:solidFill>
              <a:latin typeface="Cambria"/>
              <a:ea typeface="Cambria"/>
              <a:cs typeface="Cambria"/>
              <a:sym typeface="Cambria"/>
            </a:endParaRPr>
          </a:p>
        </p:txBody>
      </p:sp>
      <p:sp>
        <p:nvSpPr>
          <p:cNvPr id="541" name="Google Shape;541;p32"/>
          <p:cNvSpPr txBox="1"/>
          <p:nvPr/>
        </p:nvSpPr>
        <p:spPr>
          <a:xfrm>
            <a:off x="7532469" y="2021996"/>
            <a:ext cx="2500385" cy="78752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God sometimes removes people from your life to protect you. Do not run after them.</a:t>
            </a:r>
            <a:endParaRPr sz="1200">
              <a:solidFill>
                <a:srgbClr val="595959"/>
              </a:solidFill>
              <a:latin typeface="Cambria"/>
              <a:ea typeface="Cambria"/>
              <a:cs typeface="Cambria"/>
              <a:sym typeface="Cambria"/>
            </a:endParaRPr>
          </a:p>
        </p:txBody>
      </p:sp>
      <p:sp>
        <p:nvSpPr>
          <p:cNvPr id="542" name="Google Shape;542;p32"/>
          <p:cNvSpPr txBox="1"/>
          <p:nvPr/>
        </p:nvSpPr>
        <p:spPr>
          <a:xfrm>
            <a:off x="1374482" y="3467872"/>
            <a:ext cx="2500385" cy="547458"/>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tr-TR" sz="1200">
                <a:solidFill>
                  <a:srgbClr val="595959"/>
                </a:solidFill>
                <a:latin typeface="Cambria"/>
                <a:ea typeface="Cambria"/>
                <a:cs typeface="Cambria"/>
                <a:sym typeface="Cambria"/>
              </a:rPr>
              <a:t>Always give your best never worry for results.</a:t>
            </a:r>
            <a:endParaRPr sz="1200">
              <a:solidFill>
                <a:srgbClr val="595959"/>
              </a:solidFill>
              <a:latin typeface="Cambria"/>
              <a:ea typeface="Cambria"/>
              <a:cs typeface="Cambria"/>
              <a:sym typeface="Cambria"/>
            </a:endParaRPr>
          </a:p>
        </p:txBody>
      </p:sp>
      <p:sp>
        <p:nvSpPr>
          <p:cNvPr id="543" name="Google Shape;543;p32"/>
          <p:cNvSpPr txBox="1"/>
          <p:nvPr/>
        </p:nvSpPr>
        <p:spPr>
          <a:xfrm>
            <a:off x="8345269" y="3467872"/>
            <a:ext cx="2500385" cy="78752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Education is the most powerful weapon which you can use to change the world.</a:t>
            </a:r>
            <a:endParaRPr sz="1200">
              <a:solidFill>
                <a:srgbClr val="595959"/>
              </a:solidFill>
              <a:latin typeface="Cambria"/>
              <a:ea typeface="Cambria"/>
              <a:cs typeface="Cambria"/>
              <a:sym typeface="Cambria"/>
            </a:endParaRPr>
          </a:p>
        </p:txBody>
      </p:sp>
      <p:sp>
        <p:nvSpPr>
          <p:cNvPr id="544" name="Google Shape;544;p32"/>
          <p:cNvSpPr txBox="1"/>
          <p:nvPr/>
        </p:nvSpPr>
        <p:spPr>
          <a:xfrm>
            <a:off x="2136482" y="4805297"/>
            <a:ext cx="2500385" cy="787523"/>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tr-TR" sz="1200">
                <a:solidFill>
                  <a:srgbClr val="595959"/>
                </a:solidFill>
                <a:latin typeface="Cambria"/>
                <a:ea typeface="Cambria"/>
                <a:cs typeface="Cambria"/>
                <a:sym typeface="Cambria"/>
              </a:rPr>
              <a:t>God sometimes removes people from your life to protect you. Do not run after them.</a:t>
            </a:r>
            <a:endParaRPr sz="1200">
              <a:solidFill>
                <a:srgbClr val="595959"/>
              </a:solidFill>
              <a:latin typeface="Cambria"/>
              <a:ea typeface="Cambria"/>
              <a:cs typeface="Cambria"/>
              <a:sym typeface="Cambria"/>
            </a:endParaRPr>
          </a:p>
        </p:txBody>
      </p:sp>
      <p:sp>
        <p:nvSpPr>
          <p:cNvPr id="545" name="Google Shape;545;p32"/>
          <p:cNvSpPr txBox="1"/>
          <p:nvPr/>
        </p:nvSpPr>
        <p:spPr>
          <a:xfrm>
            <a:off x="7532469" y="4805297"/>
            <a:ext cx="2500385" cy="547458"/>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Always give your best never worry for results.</a:t>
            </a:r>
            <a:endParaRPr sz="1200">
              <a:solidFill>
                <a:srgbClr val="595959"/>
              </a:solidFill>
              <a:latin typeface="Cambria"/>
              <a:ea typeface="Cambria"/>
              <a:cs typeface="Cambria"/>
              <a:sym typeface="Cambria"/>
            </a:endParaRPr>
          </a:p>
        </p:txBody>
      </p:sp>
      <p:sp>
        <p:nvSpPr>
          <p:cNvPr id="546" name="Google Shape;546;p32"/>
          <p:cNvSpPr/>
          <p:nvPr/>
        </p:nvSpPr>
        <p:spPr>
          <a:xfrm>
            <a:off x="5581589" y="3329040"/>
            <a:ext cx="1056959" cy="1056652"/>
          </a:xfrm>
          <a:custGeom>
            <a:rect b="b" l="l" r="r" t="t"/>
            <a:pathLst>
              <a:path extrusionOk="0" h="1456" w="1456">
                <a:moveTo>
                  <a:pt x="728" y="0"/>
                </a:moveTo>
                <a:cubicBezTo>
                  <a:pt x="929" y="0"/>
                  <a:pt x="1111" y="81"/>
                  <a:pt x="1243" y="213"/>
                </a:cubicBezTo>
                <a:cubicBezTo>
                  <a:pt x="1375" y="345"/>
                  <a:pt x="1456" y="527"/>
                  <a:pt x="1456" y="728"/>
                </a:cubicBezTo>
                <a:cubicBezTo>
                  <a:pt x="1456" y="929"/>
                  <a:pt x="1375" y="1111"/>
                  <a:pt x="1243" y="1243"/>
                </a:cubicBezTo>
                <a:cubicBezTo>
                  <a:pt x="1111" y="1375"/>
                  <a:pt x="929" y="1456"/>
                  <a:pt x="728" y="1456"/>
                </a:cubicBezTo>
                <a:cubicBezTo>
                  <a:pt x="527" y="1456"/>
                  <a:pt x="345" y="1375"/>
                  <a:pt x="213" y="1243"/>
                </a:cubicBezTo>
                <a:cubicBezTo>
                  <a:pt x="81" y="1111"/>
                  <a:pt x="0" y="929"/>
                  <a:pt x="0" y="728"/>
                </a:cubicBezTo>
                <a:cubicBezTo>
                  <a:pt x="0" y="527"/>
                  <a:pt x="81" y="345"/>
                  <a:pt x="213" y="213"/>
                </a:cubicBezTo>
                <a:cubicBezTo>
                  <a:pt x="345" y="81"/>
                  <a:pt x="527" y="0"/>
                  <a:pt x="728" y="0"/>
                </a:cubicBezTo>
                <a:close/>
                <a:moveTo>
                  <a:pt x="1200" y="256"/>
                </a:moveTo>
                <a:cubicBezTo>
                  <a:pt x="1124" y="180"/>
                  <a:pt x="1030" y="122"/>
                  <a:pt x="925" y="89"/>
                </a:cubicBezTo>
                <a:cubicBezTo>
                  <a:pt x="960" y="124"/>
                  <a:pt x="992" y="169"/>
                  <a:pt x="1020" y="220"/>
                </a:cubicBezTo>
                <a:cubicBezTo>
                  <a:pt x="1050" y="277"/>
                  <a:pt x="1076" y="342"/>
                  <a:pt x="1095" y="414"/>
                </a:cubicBezTo>
                <a:cubicBezTo>
                  <a:pt x="1318" y="414"/>
                  <a:pt x="1318" y="414"/>
                  <a:pt x="1318" y="414"/>
                </a:cubicBezTo>
                <a:cubicBezTo>
                  <a:pt x="1287" y="356"/>
                  <a:pt x="1247" y="302"/>
                  <a:pt x="1200" y="256"/>
                </a:cubicBezTo>
                <a:close/>
                <a:moveTo>
                  <a:pt x="1395" y="698"/>
                </a:moveTo>
                <a:cubicBezTo>
                  <a:pt x="1392" y="619"/>
                  <a:pt x="1375" y="544"/>
                  <a:pt x="1346" y="475"/>
                </a:cubicBezTo>
                <a:cubicBezTo>
                  <a:pt x="1109" y="475"/>
                  <a:pt x="1109" y="475"/>
                  <a:pt x="1109" y="475"/>
                </a:cubicBezTo>
                <a:cubicBezTo>
                  <a:pt x="1123" y="545"/>
                  <a:pt x="1131" y="620"/>
                  <a:pt x="1133" y="698"/>
                </a:cubicBezTo>
                <a:cubicBezTo>
                  <a:pt x="1395" y="698"/>
                  <a:pt x="1395" y="698"/>
                  <a:pt x="1395" y="698"/>
                </a:cubicBezTo>
                <a:close/>
                <a:moveTo>
                  <a:pt x="1200" y="1200"/>
                </a:moveTo>
                <a:cubicBezTo>
                  <a:pt x="1248" y="1153"/>
                  <a:pt x="1288" y="1099"/>
                  <a:pt x="1319" y="1039"/>
                </a:cubicBezTo>
                <a:cubicBezTo>
                  <a:pt x="1095" y="1039"/>
                  <a:pt x="1095" y="1039"/>
                  <a:pt x="1095" y="1039"/>
                </a:cubicBezTo>
                <a:cubicBezTo>
                  <a:pt x="1076" y="1112"/>
                  <a:pt x="1051" y="1179"/>
                  <a:pt x="1020" y="1236"/>
                </a:cubicBezTo>
                <a:cubicBezTo>
                  <a:pt x="992" y="1287"/>
                  <a:pt x="960" y="1332"/>
                  <a:pt x="925" y="1367"/>
                </a:cubicBezTo>
                <a:cubicBezTo>
                  <a:pt x="1030" y="1334"/>
                  <a:pt x="1124" y="1276"/>
                  <a:pt x="1200" y="1200"/>
                </a:cubicBezTo>
                <a:close/>
                <a:moveTo>
                  <a:pt x="1347" y="979"/>
                </a:moveTo>
                <a:cubicBezTo>
                  <a:pt x="1375" y="910"/>
                  <a:pt x="1392" y="836"/>
                  <a:pt x="1395" y="758"/>
                </a:cubicBezTo>
                <a:cubicBezTo>
                  <a:pt x="1133" y="758"/>
                  <a:pt x="1133" y="758"/>
                  <a:pt x="1133" y="758"/>
                </a:cubicBezTo>
                <a:cubicBezTo>
                  <a:pt x="1131" y="835"/>
                  <a:pt x="1123" y="909"/>
                  <a:pt x="1109" y="979"/>
                </a:cubicBezTo>
                <a:cubicBezTo>
                  <a:pt x="1347" y="979"/>
                  <a:pt x="1347" y="979"/>
                  <a:pt x="1347" y="979"/>
                </a:cubicBezTo>
                <a:close/>
                <a:moveTo>
                  <a:pt x="256" y="1200"/>
                </a:moveTo>
                <a:cubicBezTo>
                  <a:pt x="332" y="1276"/>
                  <a:pt x="426" y="1334"/>
                  <a:pt x="531" y="1367"/>
                </a:cubicBezTo>
                <a:cubicBezTo>
                  <a:pt x="496" y="1332"/>
                  <a:pt x="464" y="1287"/>
                  <a:pt x="436" y="1236"/>
                </a:cubicBezTo>
                <a:cubicBezTo>
                  <a:pt x="405" y="1179"/>
                  <a:pt x="380" y="1112"/>
                  <a:pt x="361" y="1039"/>
                </a:cubicBezTo>
                <a:cubicBezTo>
                  <a:pt x="137" y="1039"/>
                  <a:pt x="137" y="1039"/>
                  <a:pt x="137" y="1039"/>
                </a:cubicBezTo>
                <a:cubicBezTo>
                  <a:pt x="168" y="1099"/>
                  <a:pt x="208" y="1153"/>
                  <a:pt x="256" y="1200"/>
                </a:cubicBezTo>
                <a:close/>
                <a:moveTo>
                  <a:pt x="61" y="758"/>
                </a:moveTo>
                <a:cubicBezTo>
                  <a:pt x="64" y="836"/>
                  <a:pt x="81" y="910"/>
                  <a:pt x="109" y="979"/>
                </a:cubicBezTo>
                <a:cubicBezTo>
                  <a:pt x="347" y="979"/>
                  <a:pt x="347" y="979"/>
                  <a:pt x="347" y="979"/>
                </a:cubicBezTo>
                <a:cubicBezTo>
                  <a:pt x="333" y="909"/>
                  <a:pt x="324" y="835"/>
                  <a:pt x="323" y="758"/>
                </a:cubicBezTo>
                <a:cubicBezTo>
                  <a:pt x="61" y="758"/>
                  <a:pt x="61" y="758"/>
                  <a:pt x="61" y="758"/>
                </a:cubicBezTo>
                <a:close/>
                <a:moveTo>
                  <a:pt x="256" y="256"/>
                </a:moveTo>
                <a:cubicBezTo>
                  <a:pt x="209" y="302"/>
                  <a:pt x="169" y="356"/>
                  <a:pt x="138" y="414"/>
                </a:cubicBezTo>
                <a:cubicBezTo>
                  <a:pt x="361" y="414"/>
                  <a:pt x="361" y="414"/>
                  <a:pt x="361" y="414"/>
                </a:cubicBezTo>
                <a:cubicBezTo>
                  <a:pt x="380" y="342"/>
                  <a:pt x="406" y="277"/>
                  <a:pt x="436" y="220"/>
                </a:cubicBezTo>
                <a:cubicBezTo>
                  <a:pt x="464" y="169"/>
                  <a:pt x="496" y="124"/>
                  <a:pt x="531" y="89"/>
                </a:cubicBezTo>
                <a:cubicBezTo>
                  <a:pt x="426" y="122"/>
                  <a:pt x="332" y="180"/>
                  <a:pt x="256" y="256"/>
                </a:cubicBezTo>
                <a:close/>
                <a:moveTo>
                  <a:pt x="110" y="475"/>
                </a:moveTo>
                <a:cubicBezTo>
                  <a:pt x="81" y="544"/>
                  <a:pt x="64" y="619"/>
                  <a:pt x="61" y="698"/>
                </a:cubicBezTo>
                <a:cubicBezTo>
                  <a:pt x="323" y="698"/>
                  <a:pt x="323" y="698"/>
                  <a:pt x="323" y="698"/>
                </a:cubicBezTo>
                <a:cubicBezTo>
                  <a:pt x="324" y="620"/>
                  <a:pt x="333" y="545"/>
                  <a:pt x="347" y="475"/>
                </a:cubicBezTo>
                <a:cubicBezTo>
                  <a:pt x="110" y="475"/>
                  <a:pt x="110" y="475"/>
                  <a:pt x="110" y="475"/>
                </a:cubicBezTo>
                <a:close/>
                <a:moveTo>
                  <a:pt x="383" y="698"/>
                </a:moveTo>
                <a:cubicBezTo>
                  <a:pt x="698" y="698"/>
                  <a:pt x="698" y="698"/>
                  <a:pt x="698" y="698"/>
                </a:cubicBezTo>
                <a:cubicBezTo>
                  <a:pt x="698" y="475"/>
                  <a:pt x="698" y="475"/>
                  <a:pt x="698" y="475"/>
                </a:cubicBezTo>
                <a:cubicBezTo>
                  <a:pt x="409" y="475"/>
                  <a:pt x="409" y="475"/>
                  <a:pt x="409" y="475"/>
                </a:cubicBezTo>
                <a:cubicBezTo>
                  <a:pt x="394" y="544"/>
                  <a:pt x="385" y="619"/>
                  <a:pt x="383" y="698"/>
                </a:cubicBezTo>
                <a:close/>
                <a:moveTo>
                  <a:pt x="758" y="698"/>
                </a:moveTo>
                <a:cubicBezTo>
                  <a:pt x="1073" y="698"/>
                  <a:pt x="1073" y="698"/>
                  <a:pt x="1073" y="698"/>
                </a:cubicBezTo>
                <a:cubicBezTo>
                  <a:pt x="1071" y="619"/>
                  <a:pt x="1062" y="544"/>
                  <a:pt x="1047" y="475"/>
                </a:cubicBezTo>
                <a:cubicBezTo>
                  <a:pt x="758" y="475"/>
                  <a:pt x="758" y="475"/>
                  <a:pt x="758" y="475"/>
                </a:cubicBezTo>
                <a:cubicBezTo>
                  <a:pt x="758" y="698"/>
                  <a:pt x="758" y="698"/>
                  <a:pt x="758" y="698"/>
                </a:cubicBezTo>
                <a:close/>
                <a:moveTo>
                  <a:pt x="1073" y="758"/>
                </a:moveTo>
                <a:cubicBezTo>
                  <a:pt x="758" y="758"/>
                  <a:pt x="758" y="758"/>
                  <a:pt x="758" y="758"/>
                </a:cubicBezTo>
                <a:cubicBezTo>
                  <a:pt x="758" y="979"/>
                  <a:pt x="758" y="979"/>
                  <a:pt x="758" y="979"/>
                </a:cubicBezTo>
                <a:cubicBezTo>
                  <a:pt x="1048" y="979"/>
                  <a:pt x="1048" y="979"/>
                  <a:pt x="1048" y="979"/>
                </a:cubicBezTo>
                <a:cubicBezTo>
                  <a:pt x="1063" y="910"/>
                  <a:pt x="1071" y="836"/>
                  <a:pt x="1073" y="758"/>
                </a:cubicBezTo>
                <a:close/>
                <a:moveTo>
                  <a:pt x="698" y="758"/>
                </a:moveTo>
                <a:cubicBezTo>
                  <a:pt x="383" y="758"/>
                  <a:pt x="383" y="758"/>
                  <a:pt x="383" y="758"/>
                </a:cubicBezTo>
                <a:cubicBezTo>
                  <a:pt x="385" y="836"/>
                  <a:pt x="393" y="910"/>
                  <a:pt x="408" y="979"/>
                </a:cubicBezTo>
                <a:cubicBezTo>
                  <a:pt x="698" y="979"/>
                  <a:pt x="698" y="979"/>
                  <a:pt x="698" y="979"/>
                </a:cubicBezTo>
                <a:cubicBezTo>
                  <a:pt x="698" y="758"/>
                  <a:pt x="698" y="758"/>
                  <a:pt x="698" y="758"/>
                </a:cubicBezTo>
                <a:close/>
                <a:moveTo>
                  <a:pt x="967" y="249"/>
                </a:moveTo>
                <a:cubicBezTo>
                  <a:pt x="911" y="145"/>
                  <a:pt x="838" y="76"/>
                  <a:pt x="758" y="63"/>
                </a:cubicBezTo>
                <a:cubicBezTo>
                  <a:pt x="758" y="414"/>
                  <a:pt x="758" y="414"/>
                  <a:pt x="758" y="414"/>
                </a:cubicBezTo>
                <a:cubicBezTo>
                  <a:pt x="1032" y="414"/>
                  <a:pt x="1032" y="414"/>
                  <a:pt x="1032" y="414"/>
                </a:cubicBezTo>
                <a:cubicBezTo>
                  <a:pt x="1015" y="353"/>
                  <a:pt x="993" y="297"/>
                  <a:pt x="967" y="249"/>
                </a:cubicBezTo>
                <a:close/>
                <a:moveTo>
                  <a:pt x="967" y="1207"/>
                </a:moveTo>
                <a:cubicBezTo>
                  <a:pt x="994" y="1158"/>
                  <a:pt x="1016" y="1101"/>
                  <a:pt x="1033" y="1039"/>
                </a:cubicBezTo>
                <a:cubicBezTo>
                  <a:pt x="758" y="1039"/>
                  <a:pt x="758" y="1039"/>
                  <a:pt x="758" y="1039"/>
                </a:cubicBezTo>
                <a:cubicBezTo>
                  <a:pt x="758" y="1393"/>
                  <a:pt x="758" y="1393"/>
                  <a:pt x="758" y="1393"/>
                </a:cubicBezTo>
                <a:cubicBezTo>
                  <a:pt x="838" y="1380"/>
                  <a:pt x="911" y="1311"/>
                  <a:pt x="967" y="1207"/>
                </a:cubicBezTo>
                <a:close/>
                <a:moveTo>
                  <a:pt x="489" y="1207"/>
                </a:moveTo>
                <a:cubicBezTo>
                  <a:pt x="545" y="1311"/>
                  <a:pt x="618" y="1380"/>
                  <a:pt x="698" y="1393"/>
                </a:cubicBezTo>
                <a:cubicBezTo>
                  <a:pt x="698" y="1039"/>
                  <a:pt x="698" y="1039"/>
                  <a:pt x="698" y="1039"/>
                </a:cubicBezTo>
                <a:cubicBezTo>
                  <a:pt x="423" y="1039"/>
                  <a:pt x="423" y="1039"/>
                  <a:pt x="423" y="1039"/>
                </a:cubicBezTo>
                <a:cubicBezTo>
                  <a:pt x="440" y="1101"/>
                  <a:pt x="462" y="1158"/>
                  <a:pt x="489" y="1207"/>
                </a:cubicBezTo>
                <a:close/>
                <a:moveTo>
                  <a:pt x="489" y="249"/>
                </a:moveTo>
                <a:cubicBezTo>
                  <a:pt x="463" y="297"/>
                  <a:pt x="441" y="353"/>
                  <a:pt x="423" y="414"/>
                </a:cubicBezTo>
                <a:cubicBezTo>
                  <a:pt x="698" y="414"/>
                  <a:pt x="698" y="414"/>
                  <a:pt x="698" y="414"/>
                </a:cubicBezTo>
                <a:cubicBezTo>
                  <a:pt x="698" y="63"/>
                  <a:pt x="698" y="63"/>
                  <a:pt x="698" y="63"/>
                </a:cubicBezTo>
                <a:cubicBezTo>
                  <a:pt x="618" y="76"/>
                  <a:pt x="545" y="145"/>
                  <a:pt x="489" y="249"/>
                </a:cubicBezTo>
                <a:close/>
              </a:path>
            </a:pathLst>
          </a:custGeom>
          <a:solidFill>
            <a:srgbClr val="124062"/>
          </a:solidFill>
          <a:ln>
            <a:noFill/>
          </a:ln>
          <a:effectLst>
            <a:reflection blurRad="0" dir="5400000" dist="88900" endA="0" endPos="54000" kx="0" rotWithShape="0" algn="bl" stA="70000" stPos="0" sy="-100000" ky="0"/>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47" name="Google Shape;547;p32"/>
          <p:cNvSpPr txBox="1"/>
          <p:nvPr/>
        </p:nvSpPr>
        <p:spPr>
          <a:xfrm>
            <a:off x="1003912" y="695760"/>
            <a:ext cx="238405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Web Design</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par>
                                <p:cTn fill="hold" nodeType="withEffect" presetClass="entr" presetID="23" presetSubtype="16">
                                  <p:stCondLst>
                                    <p:cond delay="0"/>
                                  </p:stCondLst>
                                  <p:childTnLst>
                                    <p:set>
                                      <p:cBhvr>
                                        <p:cTn dur="1" fill="hold">
                                          <p:stCondLst>
                                            <p:cond delay="0"/>
                                          </p:stCondLst>
                                        </p:cTn>
                                        <p:tgtEl>
                                          <p:spTgt spid="534"/>
                                        </p:tgtEl>
                                        <p:attrNameLst>
                                          <p:attrName>style.visibility</p:attrName>
                                        </p:attrNameLst>
                                      </p:cBhvr>
                                      <p:to>
                                        <p:strVal val="visible"/>
                                      </p:to>
                                    </p:set>
                                    <p:anim calcmode="lin" valueType="num">
                                      <p:cBhvr additive="base">
                                        <p:cTn dur="1000"/>
                                        <p:tgtEl>
                                          <p:spTgt spid="534"/>
                                        </p:tgtEl>
                                        <p:attrNameLst>
                                          <p:attrName>ppt_w</p:attrName>
                                        </p:attrNameLst>
                                      </p:cBhvr>
                                      <p:tavLst>
                                        <p:tav fmla="" tm="0">
                                          <p:val>
                                            <p:strVal val="0"/>
                                          </p:val>
                                        </p:tav>
                                        <p:tav fmla="" tm="100000">
                                          <p:val>
                                            <p:strVal val="#ppt_w"/>
                                          </p:val>
                                        </p:tav>
                                      </p:tavLst>
                                    </p:anim>
                                    <p:anim calcmode="lin" valueType="num">
                                      <p:cBhvr additive="base">
                                        <p:cTn dur="1000"/>
                                        <p:tgtEl>
                                          <p:spTgt spid="5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535"/>
                                        </p:tgtEl>
                                        <p:attrNameLst>
                                          <p:attrName>style.visibility</p:attrName>
                                        </p:attrNameLst>
                                      </p:cBhvr>
                                      <p:to>
                                        <p:strVal val="visible"/>
                                      </p:to>
                                    </p:set>
                                    <p:anim calcmode="lin" valueType="num">
                                      <p:cBhvr additive="base">
                                        <p:cTn dur="1000"/>
                                        <p:tgtEl>
                                          <p:spTgt spid="535"/>
                                        </p:tgtEl>
                                        <p:attrNameLst>
                                          <p:attrName>ppt_w</p:attrName>
                                        </p:attrNameLst>
                                      </p:cBhvr>
                                      <p:tavLst>
                                        <p:tav fmla="" tm="0">
                                          <p:val>
                                            <p:strVal val="0"/>
                                          </p:val>
                                        </p:tav>
                                        <p:tav fmla="" tm="100000">
                                          <p:val>
                                            <p:strVal val="#ppt_w"/>
                                          </p:val>
                                        </p:tav>
                                      </p:tavLst>
                                    </p:anim>
                                    <p:anim calcmode="lin" valueType="num">
                                      <p:cBhvr additive="base">
                                        <p:cTn dur="1000"/>
                                        <p:tgtEl>
                                          <p:spTgt spid="5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536"/>
                                        </p:tgtEl>
                                        <p:attrNameLst>
                                          <p:attrName>style.visibility</p:attrName>
                                        </p:attrNameLst>
                                      </p:cBhvr>
                                      <p:to>
                                        <p:strVal val="visible"/>
                                      </p:to>
                                    </p:set>
                                    <p:anim calcmode="lin" valueType="num">
                                      <p:cBhvr additive="base">
                                        <p:cTn dur="1000"/>
                                        <p:tgtEl>
                                          <p:spTgt spid="536"/>
                                        </p:tgtEl>
                                        <p:attrNameLst>
                                          <p:attrName>ppt_w</p:attrName>
                                        </p:attrNameLst>
                                      </p:cBhvr>
                                      <p:tavLst>
                                        <p:tav fmla="" tm="0">
                                          <p:val>
                                            <p:strVal val="0"/>
                                          </p:val>
                                        </p:tav>
                                        <p:tav fmla="" tm="100000">
                                          <p:val>
                                            <p:strVal val="#ppt_w"/>
                                          </p:val>
                                        </p:tav>
                                      </p:tavLst>
                                    </p:anim>
                                    <p:anim calcmode="lin" valueType="num">
                                      <p:cBhvr additive="base">
                                        <p:cTn dur="1000"/>
                                        <p:tgtEl>
                                          <p:spTgt spid="53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1000"/>
                                        <p:tgtEl>
                                          <p:spTgt spid="539"/>
                                        </p:tgtEl>
                                        <p:attrNameLst>
                                          <p:attrName>ppt_w</p:attrName>
                                        </p:attrNameLst>
                                      </p:cBhvr>
                                      <p:tavLst>
                                        <p:tav fmla="" tm="0">
                                          <p:val>
                                            <p:strVal val="0"/>
                                          </p:val>
                                        </p:tav>
                                        <p:tav fmla="" tm="100000">
                                          <p:val>
                                            <p:strVal val="#ppt_w"/>
                                          </p:val>
                                        </p:tav>
                                      </p:tavLst>
                                    </p:anim>
                                    <p:anim calcmode="lin" valueType="num">
                                      <p:cBhvr additive="base">
                                        <p:cTn dur="1000"/>
                                        <p:tgtEl>
                                          <p:spTgt spid="5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0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1000"/>
                                        <p:tgtEl>
                                          <p:spTgt spid="538"/>
                                        </p:tgtEl>
                                        <p:attrNameLst>
                                          <p:attrName>ppt_w</p:attrName>
                                        </p:attrNameLst>
                                      </p:cBhvr>
                                      <p:tavLst>
                                        <p:tav fmla="" tm="0">
                                          <p:val>
                                            <p:strVal val="0"/>
                                          </p:val>
                                        </p:tav>
                                        <p:tav fmla="" tm="100000">
                                          <p:val>
                                            <p:strVal val="#ppt_w"/>
                                          </p:val>
                                        </p:tav>
                                      </p:tavLst>
                                    </p:anim>
                                    <p:anim calcmode="lin" valueType="num">
                                      <p:cBhvr additive="base">
                                        <p:cTn dur="1000"/>
                                        <p:tgtEl>
                                          <p:spTgt spid="5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1000"/>
                                        <p:tgtEl>
                                          <p:spTgt spid="537"/>
                                        </p:tgtEl>
                                        <p:attrNameLst>
                                          <p:attrName>ppt_w</p:attrName>
                                        </p:attrNameLst>
                                      </p:cBhvr>
                                      <p:tavLst>
                                        <p:tav fmla="" tm="0">
                                          <p:val>
                                            <p:strVal val="0"/>
                                          </p:val>
                                        </p:tav>
                                        <p:tav fmla="" tm="100000">
                                          <p:val>
                                            <p:strVal val="#ppt_w"/>
                                          </p:val>
                                        </p:tav>
                                      </p:tavLst>
                                    </p:anim>
                                    <p:anim calcmode="lin" valueType="num">
                                      <p:cBhvr additive="base">
                                        <p:cTn dur="1000"/>
                                        <p:tgtEl>
                                          <p:spTgt spid="537"/>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1000"/>
                                        <p:tgtEl>
                                          <p:spTgt spid="533"/>
                                        </p:tgtEl>
                                      </p:cBhvr>
                                    </p:animEffect>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540"/>
                                        </p:tgtEl>
                                        <p:attrNameLst>
                                          <p:attrName>style.visibility</p:attrName>
                                        </p:attrNameLst>
                                      </p:cBhvr>
                                      <p:to>
                                        <p:strVal val="visible"/>
                                      </p:to>
                                    </p:set>
                                    <p:anim calcmode="lin" valueType="num">
                                      <p:cBhvr additive="base">
                                        <p:cTn dur="1000"/>
                                        <p:tgtEl>
                                          <p:spTgt spid="54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41"/>
                                        </p:tgtEl>
                                        <p:attrNameLst>
                                          <p:attrName>style.visibility</p:attrName>
                                        </p:attrNameLst>
                                      </p:cBhvr>
                                      <p:to>
                                        <p:strVal val="visible"/>
                                      </p:to>
                                    </p:set>
                                    <p:anim calcmode="lin" valueType="num">
                                      <p:cBhvr additive="base">
                                        <p:cTn dur="1000"/>
                                        <p:tgtEl>
                                          <p:spTgt spid="54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542"/>
                                        </p:tgtEl>
                                        <p:attrNameLst>
                                          <p:attrName>style.visibility</p:attrName>
                                        </p:attrNameLst>
                                      </p:cBhvr>
                                      <p:to>
                                        <p:strVal val="visible"/>
                                      </p:to>
                                    </p:set>
                                    <p:anim calcmode="lin" valueType="num">
                                      <p:cBhvr additive="base">
                                        <p:cTn dur="1000"/>
                                        <p:tgtEl>
                                          <p:spTgt spid="54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43"/>
                                        </p:tgtEl>
                                        <p:attrNameLst>
                                          <p:attrName>style.visibility</p:attrName>
                                        </p:attrNameLst>
                                      </p:cBhvr>
                                      <p:to>
                                        <p:strVal val="visible"/>
                                      </p:to>
                                    </p:set>
                                    <p:anim calcmode="lin" valueType="num">
                                      <p:cBhvr additive="base">
                                        <p:cTn dur="1000"/>
                                        <p:tgtEl>
                                          <p:spTgt spid="54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544"/>
                                        </p:tgtEl>
                                        <p:attrNameLst>
                                          <p:attrName>style.visibility</p:attrName>
                                        </p:attrNameLst>
                                      </p:cBhvr>
                                      <p:to>
                                        <p:strVal val="visible"/>
                                      </p:to>
                                    </p:set>
                                    <p:anim calcmode="lin" valueType="num">
                                      <p:cBhvr additive="base">
                                        <p:cTn dur="1000"/>
                                        <p:tgtEl>
                                          <p:spTgt spid="54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45"/>
                                        </p:tgtEl>
                                        <p:attrNameLst>
                                          <p:attrName>style.visibility</p:attrName>
                                        </p:attrNameLst>
                                      </p:cBhvr>
                                      <p:to>
                                        <p:strVal val="visible"/>
                                      </p:to>
                                    </p:set>
                                    <p:anim calcmode="lin" valueType="num">
                                      <p:cBhvr additive="base">
                                        <p:cTn dur="1000"/>
                                        <p:tgtEl>
                                          <p:spTgt spid="54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33"/>
          <p:cNvSpPr/>
          <p:nvPr/>
        </p:nvSpPr>
        <p:spPr>
          <a:xfrm>
            <a:off x="1332116" y="1814327"/>
            <a:ext cx="3249781" cy="1783533"/>
          </a:xfrm>
          <a:prstGeom prst="roundRect">
            <a:avLst>
              <a:gd fmla="val 2782" name="adj"/>
            </a:avLst>
          </a:pr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554" name="Google Shape;554;p33"/>
          <p:cNvSpPr/>
          <p:nvPr/>
        </p:nvSpPr>
        <p:spPr>
          <a:xfrm>
            <a:off x="6793531" y="1814327"/>
            <a:ext cx="3249781" cy="1783533"/>
          </a:xfrm>
          <a:prstGeom prst="roundRect">
            <a:avLst>
              <a:gd fmla="val 2782" name="adj"/>
            </a:avLst>
          </a:pr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555" name="Google Shape;555;p33"/>
          <p:cNvSpPr/>
          <p:nvPr/>
        </p:nvSpPr>
        <p:spPr>
          <a:xfrm>
            <a:off x="1332116" y="4144173"/>
            <a:ext cx="3249781" cy="1783533"/>
          </a:xfrm>
          <a:prstGeom prst="roundRect">
            <a:avLst>
              <a:gd fmla="val 2782" name="adj"/>
            </a:avLst>
          </a:pr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556" name="Google Shape;556;p33"/>
          <p:cNvSpPr/>
          <p:nvPr/>
        </p:nvSpPr>
        <p:spPr>
          <a:xfrm>
            <a:off x="6793531" y="4144173"/>
            <a:ext cx="3249781" cy="1783533"/>
          </a:xfrm>
          <a:prstGeom prst="roundRect">
            <a:avLst>
              <a:gd fmla="val 2782" name="adj"/>
            </a:avLst>
          </a:pr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557" name="Google Shape;557;p33"/>
          <p:cNvSpPr/>
          <p:nvPr/>
        </p:nvSpPr>
        <p:spPr>
          <a:xfrm>
            <a:off x="1433472" y="2378132"/>
            <a:ext cx="2392424" cy="75713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tr-TR" sz="1200">
                <a:solidFill>
                  <a:schemeClr val="lt1"/>
                </a:solidFill>
                <a:latin typeface="Cambria"/>
                <a:ea typeface="Cambria"/>
                <a:cs typeface="Cambria"/>
                <a:sym typeface="Cambria"/>
              </a:rPr>
              <a:t>God sometimes removes people from your life to protect you. Do not run after them.</a:t>
            </a:r>
            <a:endParaRPr sz="1200">
              <a:solidFill>
                <a:schemeClr val="lt1"/>
              </a:solidFill>
              <a:latin typeface="Cambria"/>
              <a:ea typeface="Cambria"/>
              <a:cs typeface="Cambria"/>
              <a:sym typeface="Cambria"/>
            </a:endParaRPr>
          </a:p>
        </p:txBody>
      </p:sp>
      <p:sp>
        <p:nvSpPr>
          <p:cNvPr id="558" name="Google Shape;558;p33"/>
          <p:cNvSpPr txBox="1"/>
          <p:nvPr/>
        </p:nvSpPr>
        <p:spPr>
          <a:xfrm>
            <a:off x="1433472" y="1975567"/>
            <a:ext cx="15087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chemeClr val="lt1"/>
                </a:solidFill>
                <a:latin typeface="Cambria"/>
                <a:ea typeface="Cambria"/>
                <a:cs typeface="Cambria"/>
                <a:sym typeface="Cambria"/>
              </a:rPr>
              <a:t>Certification</a:t>
            </a:r>
            <a:endParaRPr b="1" sz="1800">
              <a:solidFill>
                <a:schemeClr val="lt1"/>
              </a:solidFill>
              <a:latin typeface="Cambria"/>
              <a:ea typeface="Cambria"/>
              <a:cs typeface="Cambria"/>
              <a:sym typeface="Cambria"/>
            </a:endParaRPr>
          </a:p>
        </p:txBody>
      </p:sp>
      <p:sp>
        <p:nvSpPr>
          <p:cNvPr id="559" name="Google Shape;559;p33"/>
          <p:cNvSpPr/>
          <p:nvPr/>
        </p:nvSpPr>
        <p:spPr>
          <a:xfrm>
            <a:off x="6915890" y="2378132"/>
            <a:ext cx="2392424" cy="75713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tr-TR" sz="1200">
                <a:solidFill>
                  <a:schemeClr val="lt1"/>
                </a:solidFill>
                <a:latin typeface="Cambria"/>
                <a:ea typeface="Cambria"/>
                <a:cs typeface="Cambria"/>
                <a:sym typeface="Cambria"/>
              </a:rPr>
              <a:t>Education is the most powerful weapon which you can use to change the world.</a:t>
            </a:r>
            <a:endParaRPr sz="1200">
              <a:solidFill>
                <a:schemeClr val="lt1"/>
              </a:solidFill>
              <a:latin typeface="Cambria"/>
              <a:ea typeface="Cambria"/>
              <a:cs typeface="Cambria"/>
              <a:sym typeface="Cambria"/>
            </a:endParaRPr>
          </a:p>
        </p:txBody>
      </p:sp>
      <p:sp>
        <p:nvSpPr>
          <p:cNvPr id="560" name="Google Shape;560;p33"/>
          <p:cNvSpPr txBox="1"/>
          <p:nvPr/>
        </p:nvSpPr>
        <p:spPr>
          <a:xfrm>
            <a:off x="6915890" y="1975567"/>
            <a:ext cx="58894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chemeClr val="lt1"/>
                </a:solidFill>
                <a:latin typeface="Cambria"/>
                <a:ea typeface="Cambria"/>
                <a:cs typeface="Cambria"/>
                <a:sym typeface="Cambria"/>
              </a:rPr>
              <a:t>Buy</a:t>
            </a:r>
            <a:endParaRPr b="1" sz="1800">
              <a:solidFill>
                <a:schemeClr val="lt1"/>
              </a:solidFill>
              <a:latin typeface="Cambria"/>
              <a:ea typeface="Cambria"/>
              <a:cs typeface="Cambria"/>
              <a:sym typeface="Cambria"/>
            </a:endParaRPr>
          </a:p>
        </p:txBody>
      </p:sp>
      <p:sp>
        <p:nvSpPr>
          <p:cNvPr id="561" name="Google Shape;561;p33"/>
          <p:cNvSpPr/>
          <p:nvPr/>
        </p:nvSpPr>
        <p:spPr>
          <a:xfrm>
            <a:off x="1433472" y="4673953"/>
            <a:ext cx="2392424" cy="75713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tr-TR" sz="1200">
                <a:solidFill>
                  <a:schemeClr val="lt1"/>
                </a:solidFill>
                <a:latin typeface="Cambria"/>
                <a:ea typeface="Cambria"/>
                <a:cs typeface="Cambria"/>
                <a:sym typeface="Cambria"/>
              </a:rPr>
              <a:t>Education is the most powerful weapon which you can use to change the world.</a:t>
            </a:r>
            <a:endParaRPr sz="1200">
              <a:solidFill>
                <a:schemeClr val="lt1"/>
              </a:solidFill>
              <a:latin typeface="Cambria"/>
              <a:ea typeface="Cambria"/>
              <a:cs typeface="Cambria"/>
              <a:sym typeface="Cambria"/>
            </a:endParaRPr>
          </a:p>
        </p:txBody>
      </p:sp>
      <p:sp>
        <p:nvSpPr>
          <p:cNvPr id="562" name="Google Shape;562;p33"/>
          <p:cNvSpPr txBox="1"/>
          <p:nvPr/>
        </p:nvSpPr>
        <p:spPr>
          <a:xfrm>
            <a:off x="1433472" y="4271388"/>
            <a:ext cx="8804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chemeClr val="lt1"/>
                </a:solidFill>
                <a:latin typeface="Cambria"/>
                <a:ea typeface="Cambria"/>
                <a:cs typeface="Cambria"/>
                <a:sym typeface="Cambria"/>
              </a:rPr>
              <a:t>Cancel</a:t>
            </a:r>
            <a:endParaRPr b="1" sz="1800">
              <a:solidFill>
                <a:schemeClr val="lt1"/>
              </a:solidFill>
              <a:latin typeface="Cambria"/>
              <a:ea typeface="Cambria"/>
              <a:cs typeface="Cambria"/>
              <a:sym typeface="Cambria"/>
            </a:endParaRPr>
          </a:p>
        </p:txBody>
      </p:sp>
      <p:sp>
        <p:nvSpPr>
          <p:cNvPr id="563" name="Google Shape;563;p33"/>
          <p:cNvSpPr/>
          <p:nvPr/>
        </p:nvSpPr>
        <p:spPr>
          <a:xfrm>
            <a:off x="6915890" y="4673953"/>
            <a:ext cx="2392424" cy="75713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tr-TR" sz="1200">
                <a:solidFill>
                  <a:schemeClr val="lt1"/>
                </a:solidFill>
                <a:latin typeface="Cambria"/>
                <a:ea typeface="Cambria"/>
                <a:cs typeface="Cambria"/>
                <a:sym typeface="Cambria"/>
              </a:rPr>
              <a:t>God sometimes removes people from your life to protect you. Do not run after them.</a:t>
            </a:r>
            <a:endParaRPr sz="1200">
              <a:solidFill>
                <a:schemeClr val="lt1"/>
              </a:solidFill>
              <a:latin typeface="Cambria"/>
              <a:ea typeface="Cambria"/>
              <a:cs typeface="Cambria"/>
              <a:sym typeface="Cambria"/>
            </a:endParaRPr>
          </a:p>
        </p:txBody>
      </p:sp>
      <p:sp>
        <p:nvSpPr>
          <p:cNvPr id="564" name="Google Shape;564;p33"/>
          <p:cNvSpPr txBox="1"/>
          <p:nvPr/>
        </p:nvSpPr>
        <p:spPr>
          <a:xfrm>
            <a:off x="6915890" y="4271388"/>
            <a:ext cx="115615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chemeClr val="lt1"/>
                </a:solidFill>
                <a:latin typeface="Cambria"/>
                <a:ea typeface="Cambria"/>
                <a:cs typeface="Cambria"/>
                <a:sym typeface="Cambria"/>
              </a:rPr>
              <a:t>Calculate</a:t>
            </a:r>
            <a:endParaRPr b="1" sz="1800">
              <a:solidFill>
                <a:schemeClr val="lt1"/>
              </a:solidFill>
              <a:latin typeface="Cambria"/>
              <a:ea typeface="Cambria"/>
              <a:cs typeface="Cambria"/>
              <a:sym typeface="Cambria"/>
            </a:endParaRPr>
          </a:p>
        </p:txBody>
      </p:sp>
      <p:sp>
        <p:nvSpPr>
          <p:cNvPr id="565" name="Google Shape;565;p33"/>
          <p:cNvSpPr/>
          <p:nvPr/>
        </p:nvSpPr>
        <p:spPr>
          <a:xfrm>
            <a:off x="3864762" y="1914533"/>
            <a:ext cx="1400280" cy="1576538"/>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rotWithShape="1">
            <a:blip r:embed="rId3">
              <a:alphaModFix/>
            </a:blip>
            <a:stretch>
              <a:fillRect b="0" l="0" r="0" t="0"/>
            </a:stretch>
          </a:blipFill>
          <a:ln cap="flat" cmpd="sng" w="38100">
            <a:solidFill>
              <a:srgbClr val="F2F2F2"/>
            </a:solidFill>
            <a:prstDash val="solid"/>
            <a:miter lim="800000"/>
            <a:headEnd len="sm" w="sm" type="none"/>
            <a:tailEnd len="sm" w="sm" type="none"/>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Cambria"/>
              <a:ea typeface="Cambria"/>
              <a:cs typeface="Cambria"/>
              <a:sym typeface="Cambria"/>
            </a:endParaRPr>
          </a:p>
        </p:txBody>
      </p:sp>
      <p:sp>
        <p:nvSpPr>
          <p:cNvPr id="566" name="Google Shape;566;p33"/>
          <p:cNvSpPr/>
          <p:nvPr/>
        </p:nvSpPr>
        <p:spPr>
          <a:xfrm>
            <a:off x="3864762" y="4271388"/>
            <a:ext cx="1400280" cy="1576538"/>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rotWithShape="1">
            <a:blip r:embed="rId4">
              <a:alphaModFix/>
            </a:blip>
            <a:stretch>
              <a:fillRect b="0" l="0" r="0" t="0"/>
            </a:stretch>
          </a:blipFill>
          <a:ln cap="flat" cmpd="sng" w="38100">
            <a:solidFill>
              <a:srgbClr val="F2F2F2"/>
            </a:solidFill>
            <a:prstDash val="solid"/>
            <a:miter lim="800000"/>
            <a:headEnd len="sm" w="sm" type="none"/>
            <a:tailEnd len="sm" w="sm" type="none"/>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Cambria"/>
              <a:ea typeface="Cambria"/>
              <a:cs typeface="Cambria"/>
              <a:sym typeface="Cambria"/>
            </a:endParaRPr>
          </a:p>
        </p:txBody>
      </p:sp>
      <p:sp>
        <p:nvSpPr>
          <p:cNvPr id="567" name="Google Shape;567;p33"/>
          <p:cNvSpPr/>
          <p:nvPr/>
        </p:nvSpPr>
        <p:spPr>
          <a:xfrm>
            <a:off x="9332050" y="1914533"/>
            <a:ext cx="1400280" cy="1576538"/>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rotWithShape="1">
            <a:blip r:embed="rId4">
              <a:alphaModFix/>
            </a:blip>
            <a:stretch>
              <a:fillRect b="0" l="0" r="0" t="0"/>
            </a:stretch>
          </a:blipFill>
          <a:ln cap="flat" cmpd="sng" w="38100">
            <a:solidFill>
              <a:srgbClr val="F2F2F2"/>
            </a:solidFill>
            <a:prstDash val="solid"/>
            <a:miter lim="800000"/>
            <a:headEnd len="sm" w="sm" type="none"/>
            <a:tailEnd len="sm" w="sm" type="none"/>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Cambria"/>
              <a:ea typeface="Cambria"/>
              <a:cs typeface="Cambria"/>
              <a:sym typeface="Cambria"/>
            </a:endParaRPr>
          </a:p>
        </p:txBody>
      </p:sp>
      <p:sp>
        <p:nvSpPr>
          <p:cNvPr id="568" name="Google Shape;568;p33"/>
          <p:cNvSpPr/>
          <p:nvPr/>
        </p:nvSpPr>
        <p:spPr>
          <a:xfrm>
            <a:off x="9332050" y="4271388"/>
            <a:ext cx="1400280" cy="1576538"/>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rotWithShape="1">
            <a:blip r:embed="rId3">
              <a:alphaModFix/>
            </a:blip>
            <a:stretch>
              <a:fillRect b="0" l="0" r="0" t="0"/>
            </a:stretch>
          </a:blipFill>
          <a:ln cap="flat" cmpd="sng" w="38100">
            <a:solidFill>
              <a:srgbClr val="F2F2F2"/>
            </a:solidFill>
            <a:prstDash val="solid"/>
            <a:miter lim="800000"/>
            <a:headEnd len="sm" w="sm" type="none"/>
            <a:tailEnd len="sm" w="sm" type="none"/>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Cambria"/>
              <a:ea typeface="Cambria"/>
              <a:cs typeface="Cambria"/>
              <a:sym typeface="Cambria"/>
            </a:endParaRPr>
          </a:p>
        </p:txBody>
      </p:sp>
      <p:sp>
        <p:nvSpPr>
          <p:cNvPr id="569" name="Google Shape;569;p33"/>
          <p:cNvSpPr txBox="1"/>
          <p:nvPr/>
        </p:nvSpPr>
        <p:spPr>
          <a:xfrm>
            <a:off x="1003912" y="695760"/>
            <a:ext cx="238405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Web Design</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750"/>
                                        <p:tgtEl>
                                          <p:spTgt spid="555"/>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750"/>
                                        <p:tgtEl>
                                          <p:spTgt spid="554"/>
                                        </p:tgtEl>
                                      </p:cBhvr>
                                    </p:animEffect>
                                  </p:childTnLst>
                                </p:cTn>
                              </p:par>
                            </p:childTnLst>
                          </p:cTn>
                        </p:par>
                        <p:par>
                          <p:cTn fill="hold">
                            <p:stCondLst>
                              <p:cond delay="1500"/>
                            </p:stCondLst>
                            <p:childTnLst>
                              <p:par>
                                <p:cTn fill="hold" nodeType="afterEffect" presetClass="entr" presetID="10" presetSubtype="0">
                                  <p:stCondLst>
                                    <p:cond delay="750"/>
                                  </p:stCondLst>
                                  <p:childTnLst>
                                    <p:set>
                                      <p:cBhvr>
                                        <p:cTn dur="1" fill="hold">
                                          <p:stCondLst>
                                            <p:cond delay="0"/>
                                          </p:stCondLst>
                                        </p:cTn>
                                        <p:tgtEl>
                                          <p:spTgt spid="556"/>
                                        </p:tgtEl>
                                        <p:attrNameLst>
                                          <p:attrName>style.visibility</p:attrName>
                                        </p:attrNameLst>
                                      </p:cBhvr>
                                      <p:to>
                                        <p:strVal val="visible"/>
                                      </p:to>
                                    </p:set>
                                    <p:animEffect filter="fade" transition="in">
                                      <p:cBhvr>
                                        <p:cTn dur="750"/>
                                        <p:tgtEl>
                                          <p:spTgt spid="556"/>
                                        </p:tgtEl>
                                      </p:cBhvr>
                                    </p:animEffect>
                                  </p:childTnLst>
                                </p:cTn>
                              </p:par>
                            </p:childTnLst>
                          </p:cTn>
                        </p:par>
                        <p:par>
                          <p:cTn fill="hold">
                            <p:stCondLst>
                              <p:cond delay="2250"/>
                            </p:stCondLst>
                            <p:childTnLst>
                              <p:par>
                                <p:cTn fill="hold" nodeType="afterEffect" presetClass="entr" presetID="10" presetSubtype="0">
                                  <p:stCondLst>
                                    <p:cond delay="750"/>
                                  </p:stCondLst>
                                  <p:childTnLst>
                                    <p:set>
                                      <p:cBhvr>
                                        <p:cTn dur="1" fill="hold">
                                          <p:stCondLst>
                                            <p:cond delay="0"/>
                                          </p:stCondLst>
                                        </p:cTn>
                                        <p:tgtEl>
                                          <p:spTgt spid="553"/>
                                        </p:tgtEl>
                                        <p:attrNameLst>
                                          <p:attrName>style.visibility</p:attrName>
                                        </p:attrNameLst>
                                      </p:cBhvr>
                                      <p:to>
                                        <p:strVal val="visible"/>
                                      </p:to>
                                    </p:set>
                                    <p:animEffect filter="fade" transition="in">
                                      <p:cBhvr>
                                        <p:cTn dur="750"/>
                                        <p:tgtEl>
                                          <p:spTgt spid="553"/>
                                        </p:tgtEl>
                                      </p:cBhvr>
                                    </p:animEffect>
                                  </p:childTnLst>
                                </p:cTn>
                              </p:par>
                            </p:childTnLst>
                          </p:cTn>
                        </p:par>
                        <p:par>
                          <p:cTn fill="hold">
                            <p:stCondLst>
                              <p:cond delay="3000"/>
                            </p:stCondLst>
                            <p:childTnLst>
                              <p:par>
                                <p:cTn fill="hold" nodeType="afterEffect" presetClass="entr" presetID="10" presetSubtype="0">
                                  <p:stCondLst>
                                    <p:cond delay="1250"/>
                                  </p:stCondLst>
                                  <p:childTnLst>
                                    <p:set>
                                      <p:cBhvr>
                                        <p:cTn dur="1" fill="hold">
                                          <p:stCondLst>
                                            <p:cond delay="0"/>
                                          </p:stCondLst>
                                        </p:cTn>
                                        <p:tgtEl>
                                          <p:spTgt spid="558"/>
                                        </p:tgtEl>
                                        <p:attrNameLst>
                                          <p:attrName>style.visibility</p:attrName>
                                        </p:attrNameLst>
                                      </p:cBhvr>
                                      <p:to>
                                        <p:strVal val="visible"/>
                                      </p:to>
                                    </p:set>
                                    <p:animEffect filter="fade" transition="in">
                                      <p:cBhvr>
                                        <p:cTn dur="750"/>
                                        <p:tgtEl>
                                          <p:spTgt spid="558"/>
                                        </p:tgtEl>
                                      </p:cBhvr>
                                    </p:animEffect>
                                  </p:childTnLst>
                                </p:cTn>
                              </p:par>
                              <p:par>
                                <p:cTn fill="hold" nodeType="withEffect" presetClass="entr" presetID="10" presetSubtype="0">
                                  <p:stCondLst>
                                    <p:cond delay="1250"/>
                                  </p:stCondLst>
                                  <p:childTnLst>
                                    <p:set>
                                      <p:cBhvr>
                                        <p:cTn dur="1" fill="hold">
                                          <p:stCondLst>
                                            <p:cond delay="0"/>
                                          </p:stCondLst>
                                        </p:cTn>
                                        <p:tgtEl>
                                          <p:spTgt spid="557"/>
                                        </p:tgtEl>
                                        <p:attrNameLst>
                                          <p:attrName>style.visibility</p:attrName>
                                        </p:attrNameLst>
                                      </p:cBhvr>
                                      <p:to>
                                        <p:strVal val="visible"/>
                                      </p:to>
                                    </p:set>
                                    <p:animEffect filter="fade" transition="in">
                                      <p:cBhvr>
                                        <p:cTn dur="750"/>
                                        <p:tgtEl>
                                          <p:spTgt spid="557"/>
                                        </p:tgtEl>
                                      </p:cBhvr>
                                    </p:animEffect>
                                  </p:childTnLst>
                                </p:cTn>
                              </p:par>
                              <p:par>
                                <p:cTn fill="hold" nodeType="withEffect" presetClass="entr" presetID="10" presetSubtype="0">
                                  <p:stCondLst>
                                    <p:cond delay="1250"/>
                                  </p:stCondLst>
                                  <p:childTnLst>
                                    <p:set>
                                      <p:cBhvr>
                                        <p:cTn dur="1" fill="hold">
                                          <p:stCondLst>
                                            <p:cond delay="0"/>
                                          </p:stCondLst>
                                        </p:cTn>
                                        <p:tgtEl>
                                          <p:spTgt spid="560"/>
                                        </p:tgtEl>
                                        <p:attrNameLst>
                                          <p:attrName>style.visibility</p:attrName>
                                        </p:attrNameLst>
                                      </p:cBhvr>
                                      <p:to>
                                        <p:strVal val="visible"/>
                                      </p:to>
                                    </p:set>
                                    <p:animEffect filter="fade" transition="in">
                                      <p:cBhvr>
                                        <p:cTn dur="750"/>
                                        <p:tgtEl>
                                          <p:spTgt spid="560"/>
                                        </p:tgtEl>
                                      </p:cBhvr>
                                    </p:animEffect>
                                  </p:childTnLst>
                                </p:cTn>
                              </p:par>
                              <p:par>
                                <p:cTn fill="hold" nodeType="withEffect" presetClass="entr" presetID="10" presetSubtype="0">
                                  <p:stCondLst>
                                    <p:cond delay="1250"/>
                                  </p:stCondLst>
                                  <p:childTnLst>
                                    <p:set>
                                      <p:cBhvr>
                                        <p:cTn dur="1" fill="hold">
                                          <p:stCondLst>
                                            <p:cond delay="0"/>
                                          </p:stCondLst>
                                        </p:cTn>
                                        <p:tgtEl>
                                          <p:spTgt spid="559"/>
                                        </p:tgtEl>
                                        <p:attrNameLst>
                                          <p:attrName>style.visibility</p:attrName>
                                        </p:attrNameLst>
                                      </p:cBhvr>
                                      <p:to>
                                        <p:strVal val="visible"/>
                                      </p:to>
                                    </p:set>
                                    <p:animEffect filter="fade" transition="in">
                                      <p:cBhvr>
                                        <p:cTn dur="750"/>
                                        <p:tgtEl>
                                          <p:spTgt spid="559"/>
                                        </p:tgtEl>
                                      </p:cBhvr>
                                    </p:animEffect>
                                  </p:childTnLst>
                                </p:cTn>
                              </p:par>
                              <p:par>
                                <p:cTn fill="hold" nodeType="withEffect" presetClass="entr" presetID="10" presetSubtype="0">
                                  <p:stCondLst>
                                    <p:cond delay="1250"/>
                                  </p:stCondLst>
                                  <p:childTnLst>
                                    <p:set>
                                      <p:cBhvr>
                                        <p:cTn dur="1" fill="hold">
                                          <p:stCondLst>
                                            <p:cond delay="0"/>
                                          </p:stCondLst>
                                        </p:cTn>
                                        <p:tgtEl>
                                          <p:spTgt spid="564"/>
                                        </p:tgtEl>
                                        <p:attrNameLst>
                                          <p:attrName>style.visibility</p:attrName>
                                        </p:attrNameLst>
                                      </p:cBhvr>
                                      <p:to>
                                        <p:strVal val="visible"/>
                                      </p:to>
                                    </p:set>
                                    <p:animEffect filter="fade" transition="in">
                                      <p:cBhvr>
                                        <p:cTn dur="750"/>
                                        <p:tgtEl>
                                          <p:spTgt spid="564"/>
                                        </p:tgtEl>
                                      </p:cBhvr>
                                    </p:animEffect>
                                  </p:childTnLst>
                                </p:cTn>
                              </p:par>
                              <p:par>
                                <p:cTn fill="hold" nodeType="withEffect" presetClass="entr" presetID="10" presetSubtype="0">
                                  <p:stCondLst>
                                    <p:cond delay="1250"/>
                                  </p:stCondLst>
                                  <p:childTnLst>
                                    <p:set>
                                      <p:cBhvr>
                                        <p:cTn dur="1" fill="hold">
                                          <p:stCondLst>
                                            <p:cond delay="0"/>
                                          </p:stCondLst>
                                        </p:cTn>
                                        <p:tgtEl>
                                          <p:spTgt spid="563"/>
                                        </p:tgtEl>
                                        <p:attrNameLst>
                                          <p:attrName>style.visibility</p:attrName>
                                        </p:attrNameLst>
                                      </p:cBhvr>
                                      <p:to>
                                        <p:strVal val="visible"/>
                                      </p:to>
                                    </p:set>
                                    <p:animEffect filter="fade" transition="in">
                                      <p:cBhvr>
                                        <p:cTn dur="750"/>
                                        <p:tgtEl>
                                          <p:spTgt spid="563"/>
                                        </p:tgtEl>
                                      </p:cBhvr>
                                    </p:animEffect>
                                  </p:childTnLst>
                                </p:cTn>
                              </p:par>
                              <p:par>
                                <p:cTn fill="hold" nodeType="withEffect" presetClass="entr" presetID="10" presetSubtype="0">
                                  <p:stCondLst>
                                    <p:cond delay="1250"/>
                                  </p:stCondLst>
                                  <p:childTnLst>
                                    <p:set>
                                      <p:cBhvr>
                                        <p:cTn dur="1" fill="hold">
                                          <p:stCondLst>
                                            <p:cond delay="0"/>
                                          </p:stCondLst>
                                        </p:cTn>
                                        <p:tgtEl>
                                          <p:spTgt spid="562"/>
                                        </p:tgtEl>
                                        <p:attrNameLst>
                                          <p:attrName>style.visibility</p:attrName>
                                        </p:attrNameLst>
                                      </p:cBhvr>
                                      <p:to>
                                        <p:strVal val="visible"/>
                                      </p:to>
                                    </p:set>
                                    <p:animEffect filter="fade" transition="in">
                                      <p:cBhvr>
                                        <p:cTn dur="750"/>
                                        <p:tgtEl>
                                          <p:spTgt spid="562"/>
                                        </p:tgtEl>
                                      </p:cBhvr>
                                    </p:animEffect>
                                  </p:childTnLst>
                                </p:cTn>
                              </p:par>
                              <p:par>
                                <p:cTn fill="hold" nodeType="withEffect" presetClass="entr" presetID="10" presetSubtype="0">
                                  <p:stCondLst>
                                    <p:cond delay="1250"/>
                                  </p:stCondLst>
                                  <p:childTnLst>
                                    <p:set>
                                      <p:cBhvr>
                                        <p:cTn dur="1" fill="hold">
                                          <p:stCondLst>
                                            <p:cond delay="0"/>
                                          </p:stCondLst>
                                        </p:cTn>
                                        <p:tgtEl>
                                          <p:spTgt spid="561"/>
                                        </p:tgtEl>
                                        <p:attrNameLst>
                                          <p:attrName>style.visibility</p:attrName>
                                        </p:attrNameLst>
                                      </p:cBhvr>
                                      <p:to>
                                        <p:strVal val="visible"/>
                                      </p:to>
                                    </p:set>
                                    <p:animEffect filter="fade" transition="in">
                                      <p:cBhvr>
                                        <p:cTn dur="750"/>
                                        <p:tgtEl>
                                          <p:spTgt spid="561"/>
                                        </p:tgtEl>
                                      </p:cBhvr>
                                    </p:animEffect>
                                  </p:childTnLst>
                                </p:cTn>
                              </p:par>
                              <p:par>
                                <p:cTn fill="hold" nodeType="withEffect" presetClass="entr" presetID="23" presetSubtype="16">
                                  <p:stCondLst>
                                    <p:cond delay="1750"/>
                                  </p:stCondLst>
                                  <p:childTnLst>
                                    <p:set>
                                      <p:cBhvr>
                                        <p:cTn dur="1" fill="hold">
                                          <p:stCondLst>
                                            <p:cond delay="0"/>
                                          </p:stCondLst>
                                        </p:cTn>
                                        <p:tgtEl>
                                          <p:spTgt spid="565"/>
                                        </p:tgtEl>
                                        <p:attrNameLst>
                                          <p:attrName>style.visibility</p:attrName>
                                        </p:attrNameLst>
                                      </p:cBhvr>
                                      <p:to>
                                        <p:strVal val="visible"/>
                                      </p:to>
                                    </p:set>
                                    <p:anim calcmode="lin" valueType="num">
                                      <p:cBhvr additive="base">
                                        <p:cTn dur="750"/>
                                        <p:tgtEl>
                                          <p:spTgt spid="565"/>
                                        </p:tgtEl>
                                        <p:attrNameLst>
                                          <p:attrName>ppt_w</p:attrName>
                                        </p:attrNameLst>
                                      </p:cBhvr>
                                      <p:tavLst>
                                        <p:tav fmla="" tm="0">
                                          <p:val>
                                            <p:strVal val="0"/>
                                          </p:val>
                                        </p:tav>
                                        <p:tav fmla="" tm="100000">
                                          <p:val>
                                            <p:strVal val="#ppt_w"/>
                                          </p:val>
                                        </p:tav>
                                      </p:tavLst>
                                    </p:anim>
                                    <p:anim calcmode="lin" valueType="num">
                                      <p:cBhvr additive="base">
                                        <p:cTn dur="750"/>
                                        <p:tgtEl>
                                          <p:spTgt spid="56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566"/>
                                        </p:tgtEl>
                                        <p:attrNameLst>
                                          <p:attrName>style.visibility</p:attrName>
                                        </p:attrNameLst>
                                      </p:cBhvr>
                                      <p:to>
                                        <p:strVal val="visible"/>
                                      </p:to>
                                    </p:set>
                                    <p:anim calcmode="lin" valueType="num">
                                      <p:cBhvr additive="base">
                                        <p:cTn dur="750"/>
                                        <p:tgtEl>
                                          <p:spTgt spid="566"/>
                                        </p:tgtEl>
                                        <p:attrNameLst>
                                          <p:attrName>ppt_w</p:attrName>
                                        </p:attrNameLst>
                                      </p:cBhvr>
                                      <p:tavLst>
                                        <p:tav fmla="" tm="0">
                                          <p:val>
                                            <p:strVal val="0"/>
                                          </p:val>
                                        </p:tav>
                                        <p:tav fmla="" tm="100000">
                                          <p:val>
                                            <p:strVal val="#ppt_w"/>
                                          </p:val>
                                        </p:tav>
                                      </p:tavLst>
                                    </p:anim>
                                    <p:anim calcmode="lin" valueType="num">
                                      <p:cBhvr additive="base">
                                        <p:cTn dur="750"/>
                                        <p:tgtEl>
                                          <p:spTgt spid="56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568"/>
                                        </p:tgtEl>
                                        <p:attrNameLst>
                                          <p:attrName>style.visibility</p:attrName>
                                        </p:attrNameLst>
                                      </p:cBhvr>
                                      <p:to>
                                        <p:strVal val="visible"/>
                                      </p:to>
                                    </p:set>
                                    <p:anim calcmode="lin" valueType="num">
                                      <p:cBhvr additive="base">
                                        <p:cTn dur="750"/>
                                        <p:tgtEl>
                                          <p:spTgt spid="568"/>
                                        </p:tgtEl>
                                        <p:attrNameLst>
                                          <p:attrName>ppt_w</p:attrName>
                                        </p:attrNameLst>
                                      </p:cBhvr>
                                      <p:tavLst>
                                        <p:tav fmla="" tm="0">
                                          <p:val>
                                            <p:strVal val="0"/>
                                          </p:val>
                                        </p:tav>
                                        <p:tav fmla="" tm="100000">
                                          <p:val>
                                            <p:strVal val="#ppt_w"/>
                                          </p:val>
                                        </p:tav>
                                      </p:tavLst>
                                    </p:anim>
                                    <p:anim calcmode="lin" valueType="num">
                                      <p:cBhvr additive="base">
                                        <p:cTn dur="750"/>
                                        <p:tgtEl>
                                          <p:spTgt spid="56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567"/>
                                        </p:tgtEl>
                                        <p:attrNameLst>
                                          <p:attrName>style.visibility</p:attrName>
                                        </p:attrNameLst>
                                      </p:cBhvr>
                                      <p:to>
                                        <p:strVal val="visible"/>
                                      </p:to>
                                    </p:set>
                                    <p:anim calcmode="lin" valueType="num">
                                      <p:cBhvr additive="base">
                                        <p:cTn dur="750"/>
                                        <p:tgtEl>
                                          <p:spTgt spid="567"/>
                                        </p:tgtEl>
                                        <p:attrNameLst>
                                          <p:attrName>ppt_w</p:attrName>
                                        </p:attrNameLst>
                                      </p:cBhvr>
                                      <p:tavLst>
                                        <p:tav fmla="" tm="0">
                                          <p:val>
                                            <p:strVal val="0"/>
                                          </p:val>
                                        </p:tav>
                                        <p:tav fmla="" tm="100000">
                                          <p:val>
                                            <p:strVal val="#ppt_w"/>
                                          </p:val>
                                        </p:tav>
                                      </p:tavLst>
                                    </p:anim>
                                    <p:anim calcmode="lin" valueType="num">
                                      <p:cBhvr additive="base">
                                        <p:cTn dur="750"/>
                                        <p:tgtEl>
                                          <p:spTgt spid="5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p:nvPr/>
        </p:nvSpPr>
        <p:spPr>
          <a:xfrm>
            <a:off x="1462485" y="1174447"/>
            <a:ext cx="2233216"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200">
                <a:solidFill>
                  <a:srgbClr val="3F3F3F"/>
                </a:solidFill>
                <a:latin typeface="Cambria"/>
                <a:ea typeface="Cambria"/>
                <a:cs typeface="Cambria"/>
                <a:sym typeface="Cambria"/>
              </a:rPr>
              <a:t>ABOUT US</a:t>
            </a:r>
            <a:endParaRPr sz="3200">
              <a:solidFill>
                <a:srgbClr val="3F3F3F"/>
              </a:solidFill>
              <a:latin typeface="Cambria"/>
              <a:ea typeface="Cambria"/>
              <a:cs typeface="Cambria"/>
              <a:sym typeface="Cambria"/>
            </a:endParaRPr>
          </a:p>
        </p:txBody>
      </p:sp>
      <p:sp>
        <p:nvSpPr>
          <p:cNvPr id="105" name="Google Shape;105;p16"/>
          <p:cNvSpPr/>
          <p:nvPr/>
        </p:nvSpPr>
        <p:spPr>
          <a:xfrm>
            <a:off x="3865470" y="2315332"/>
            <a:ext cx="6556562"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600">
                <a:solidFill>
                  <a:srgbClr val="3F3F3F"/>
                </a:solidFill>
                <a:latin typeface="Cambria"/>
                <a:ea typeface="Cambria"/>
                <a:cs typeface="Cambria"/>
                <a:sym typeface="Cambria"/>
              </a:rPr>
              <a:t>A complex idea can be conveyed with just a single still image, namely making it possible to absorb large amounts of data quickly.</a:t>
            </a:r>
            <a:endParaRPr sz="1600">
              <a:solidFill>
                <a:srgbClr val="3F3F3F"/>
              </a:solidFill>
              <a:latin typeface="Cambria"/>
              <a:ea typeface="Cambria"/>
              <a:cs typeface="Cambria"/>
              <a:sym typeface="Cambria"/>
            </a:endParaRPr>
          </a:p>
          <a:p>
            <a:pPr indent="0" lvl="0" marL="0" marR="0" rtl="0" algn="l">
              <a:spcBef>
                <a:spcPts val="0"/>
              </a:spcBef>
              <a:spcAft>
                <a:spcPts val="0"/>
              </a:spcAft>
              <a:buNone/>
            </a:pPr>
            <a:r>
              <a:t/>
            </a:r>
            <a:endParaRPr sz="1600">
              <a:solidFill>
                <a:srgbClr val="3F3F3F"/>
              </a:solidFill>
              <a:latin typeface="Cambria"/>
              <a:ea typeface="Cambria"/>
              <a:cs typeface="Cambria"/>
              <a:sym typeface="Cambria"/>
            </a:endParaRPr>
          </a:p>
          <a:p>
            <a:pPr indent="0" lvl="0" marL="0" marR="0" rtl="0" algn="l">
              <a:spcBef>
                <a:spcPts val="0"/>
              </a:spcBef>
              <a:spcAft>
                <a:spcPts val="0"/>
              </a:spcAft>
              <a:buNone/>
            </a:pPr>
            <a:r>
              <a:rPr lang="tr-TR" sz="1600">
                <a:solidFill>
                  <a:srgbClr val="3F3F3F"/>
                </a:solidFill>
                <a:latin typeface="Cambria"/>
                <a:ea typeface="Cambria"/>
                <a:cs typeface="Cambria"/>
                <a:sym typeface="Cambria"/>
              </a:rPr>
              <a:t>Easy to change colors, photos and Text. Get a modern PowerPoint Presentation that is beautifully designed.</a:t>
            </a:r>
            <a:endParaRPr sz="1600">
              <a:solidFill>
                <a:srgbClr val="3F3F3F"/>
              </a:solidFill>
              <a:latin typeface="Cambria"/>
              <a:ea typeface="Cambria"/>
              <a:cs typeface="Cambria"/>
              <a:sym typeface="Cambria"/>
            </a:endParaRPr>
          </a:p>
        </p:txBody>
      </p:sp>
      <p:cxnSp>
        <p:nvCxnSpPr>
          <p:cNvPr id="106" name="Google Shape;106;p16"/>
          <p:cNvCxnSpPr/>
          <p:nvPr/>
        </p:nvCxnSpPr>
        <p:spPr>
          <a:xfrm>
            <a:off x="1820755" y="2234453"/>
            <a:ext cx="8771045" cy="0"/>
          </a:xfrm>
          <a:prstGeom prst="straightConnector1">
            <a:avLst/>
          </a:prstGeom>
          <a:noFill/>
          <a:ln cap="flat" cmpd="sng" w="9525">
            <a:solidFill>
              <a:srgbClr val="7F7F7F"/>
            </a:solidFill>
            <a:prstDash val="solid"/>
            <a:miter lim="800000"/>
            <a:headEnd len="sm" w="sm" type="none"/>
            <a:tailEnd len="sm" w="sm" type="none"/>
          </a:ln>
        </p:spPr>
      </p:cxnSp>
      <p:cxnSp>
        <p:nvCxnSpPr>
          <p:cNvPr id="107" name="Google Shape;107;p16"/>
          <p:cNvCxnSpPr/>
          <p:nvPr/>
        </p:nvCxnSpPr>
        <p:spPr>
          <a:xfrm>
            <a:off x="3695701" y="1465012"/>
            <a:ext cx="0" cy="1358152"/>
          </a:xfrm>
          <a:prstGeom prst="straightConnector1">
            <a:avLst/>
          </a:prstGeom>
          <a:noFill/>
          <a:ln cap="flat" cmpd="sng" w="9525">
            <a:solidFill>
              <a:srgbClr val="7F7F7F"/>
            </a:solidFill>
            <a:prstDash val="solid"/>
            <a:miter lim="800000"/>
            <a:headEnd len="sm" w="sm" type="none"/>
            <a:tailEnd len="sm" w="sm" type="none"/>
          </a:ln>
        </p:spPr>
      </p:cxnSp>
      <p:pic>
        <p:nvPicPr>
          <p:cNvPr id="108" name="Google Shape;108;p16"/>
          <p:cNvPicPr preferRelativeResize="0"/>
          <p:nvPr/>
        </p:nvPicPr>
        <p:blipFill rotWithShape="1">
          <a:blip r:embed="rId3">
            <a:alphaModFix/>
          </a:blip>
          <a:srcRect b="0" l="0" r="0" t="0"/>
          <a:stretch/>
        </p:blipFill>
        <p:spPr>
          <a:xfrm>
            <a:off x="533400" y="4052178"/>
            <a:ext cx="11099801" cy="20692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25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4"/>
          <p:cNvSpPr/>
          <p:nvPr/>
        </p:nvSpPr>
        <p:spPr>
          <a:xfrm rot="10800000">
            <a:off x="4683153" y="4359352"/>
            <a:ext cx="266604" cy="229831"/>
          </a:xfrm>
          <a:prstGeom prst="triangle">
            <a:avLst>
              <a:gd fmla="val 50000" name="adj"/>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576" name="Google Shape;576;p34"/>
          <p:cNvSpPr/>
          <p:nvPr/>
        </p:nvSpPr>
        <p:spPr>
          <a:xfrm rot="10800000">
            <a:off x="9920687" y="4359352"/>
            <a:ext cx="266604" cy="229831"/>
          </a:xfrm>
          <a:prstGeom prst="triangle">
            <a:avLst>
              <a:gd fmla="val 50000" name="adj"/>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577" name="Google Shape;577;p34"/>
          <p:cNvSpPr/>
          <p:nvPr/>
        </p:nvSpPr>
        <p:spPr>
          <a:xfrm>
            <a:off x="7239694" y="3015095"/>
            <a:ext cx="266604" cy="229831"/>
          </a:xfrm>
          <a:prstGeom prst="triangle">
            <a:avLst>
              <a:gd fmla="val 50000" name="adj"/>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578" name="Google Shape;578;p34"/>
          <p:cNvSpPr/>
          <p:nvPr/>
        </p:nvSpPr>
        <p:spPr>
          <a:xfrm>
            <a:off x="2018202" y="3018876"/>
            <a:ext cx="266604" cy="229831"/>
          </a:xfrm>
          <a:prstGeom prst="triangle">
            <a:avLst>
              <a:gd fmla="val 50000" name="adj"/>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579" name="Google Shape;579;p34"/>
          <p:cNvSpPr/>
          <p:nvPr/>
        </p:nvSpPr>
        <p:spPr>
          <a:xfrm rot="5400000">
            <a:off x="9618190" y="2475353"/>
            <a:ext cx="834190" cy="2637031"/>
          </a:xfrm>
          <a:prstGeom prst="round2SameRect">
            <a:avLst>
              <a:gd fmla="val 16667" name="adj1"/>
              <a:gd fmla="val 0" name="adj2"/>
            </a:avLst>
          </a:prstGeom>
          <a:solidFill>
            <a:srgbClr val="3F3F3F"/>
          </a:solidFill>
          <a:ln cap="flat" cmpd="sng" w="25400">
            <a:solidFill>
              <a:schemeClr val="lt1"/>
            </a:solidFill>
            <a:prstDash val="solid"/>
            <a:miter lim="800000"/>
            <a:headEnd len="sm" w="sm" type="none"/>
            <a:tailEnd len="sm" w="sm" type="none"/>
          </a:ln>
          <a:effectLst>
            <a:outerShdw blurRad="254000" sx="90000" rotWithShape="0" dir="5400000" dist="1143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580" name="Google Shape;580;p34"/>
          <p:cNvSpPr txBox="1"/>
          <p:nvPr/>
        </p:nvSpPr>
        <p:spPr>
          <a:xfrm>
            <a:off x="9337373" y="3563034"/>
            <a:ext cx="1314784"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mbria"/>
              <a:buNone/>
            </a:pPr>
            <a:r>
              <a:rPr b="1" i="0" lang="tr-TR" sz="2000" u="none" cap="none" strike="noStrike">
                <a:solidFill>
                  <a:schemeClr val="lt1"/>
                </a:solidFill>
                <a:latin typeface="Cambria"/>
                <a:ea typeface="Cambria"/>
                <a:cs typeface="Cambria"/>
                <a:sym typeface="Cambria"/>
              </a:rPr>
              <a:t>Step Four</a:t>
            </a:r>
            <a:endParaRPr/>
          </a:p>
        </p:txBody>
      </p:sp>
      <p:sp>
        <p:nvSpPr>
          <p:cNvPr id="581" name="Google Shape;581;p34"/>
          <p:cNvSpPr/>
          <p:nvPr/>
        </p:nvSpPr>
        <p:spPr>
          <a:xfrm>
            <a:off x="8918125" y="4610270"/>
            <a:ext cx="669693" cy="670838"/>
          </a:xfrm>
          <a:custGeom>
            <a:rect b="b" l="l" r="r" t="t"/>
            <a:pathLst>
              <a:path extrusionOk="0"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3F3F3F"/>
          </a:solidFill>
          <a:ln>
            <a:noFill/>
          </a:ln>
          <a:effectLst>
            <a:reflection blurRad="0" dir="5400000" dist="88900" endA="0" endPos="54000" kx="0" rotWithShape="0" algn="bl" stA="70000" stPos="0" sy="-100000" ky="0"/>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nvGrpSpPr>
          <p:cNvPr id="582" name="Google Shape;582;p34"/>
          <p:cNvGrpSpPr/>
          <p:nvPr/>
        </p:nvGrpSpPr>
        <p:grpSpPr>
          <a:xfrm>
            <a:off x="3676588" y="4610270"/>
            <a:ext cx="460200" cy="670838"/>
            <a:chOff x="3582988" y="3510757"/>
            <a:chExt cx="319088" cy="465138"/>
          </a:xfrm>
        </p:grpSpPr>
        <p:sp>
          <p:nvSpPr>
            <p:cNvPr id="583" name="Google Shape;583;p34"/>
            <p:cNvSpPr/>
            <p:nvPr/>
          </p:nvSpPr>
          <p:spPr>
            <a:xfrm>
              <a:off x="3582988" y="3510757"/>
              <a:ext cx="319088" cy="465138"/>
            </a:xfrm>
            <a:custGeom>
              <a:rect b="b" l="l" r="r" t="t"/>
              <a:pathLst>
                <a:path extrusionOk="0"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3F3F3F"/>
            </a:solidFill>
            <a:ln>
              <a:noFill/>
            </a:ln>
            <a:effectLst>
              <a:reflection blurRad="0" dir="5400000" dist="88900" endA="0" endPos="54000" kx="0" rotWithShape="0" algn="bl" stA="70000" stPos="0" sy="-100000" ky="0"/>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84" name="Google Shape;584;p34"/>
            <p:cNvSpPr/>
            <p:nvPr/>
          </p:nvSpPr>
          <p:spPr>
            <a:xfrm>
              <a:off x="3655219" y="3583782"/>
              <a:ext cx="94456" cy="94456"/>
            </a:xfrm>
            <a:custGeom>
              <a:rect b="b" l="l" r="r" t="t"/>
              <a:pathLst>
                <a:path extrusionOk="0"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3F3F3F"/>
            </a:solidFill>
            <a:ln>
              <a:noFill/>
            </a:ln>
            <a:effectLst>
              <a:reflection blurRad="0" dir="5400000" dist="88900" endA="0" endPos="54000" kx="0" rotWithShape="0" algn="bl" stA="70000" stPos="0" sy="-100000" ky="0"/>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sp>
        <p:nvSpPr>
          <p:cNvPr id="585" name="Google Shape;585;p34"/>
          <p:cNvSpPr/>
          <p:nvPr/>
        </p:nvSpPr>
        <p:spPr>
          <a:xfrm>
            <a:off x="1047683" y="2435900"/>
            <a:ext cx="669693" cy="502555"/>
          </a:xfrm>
          <a:custGeom>
            <a:rect b="b" l="l" r="r" t="t"/>
            <a:pathLst>
              <a:path extrusionOk="0"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C00000"/>
          </a:solidFill>
          <a:ln>
            <a:noFill/>
          </a:ln>
          <a:effectLst>
            <a:reflection blurRad="0" dir="5400000" dist="88900" endA="0" endPos="54000" kx="0" rotWithShape="0" algn="bl" stA="70000" stPos="0" sy="-100000" ky="0"/>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nvGrpSpPr>
          <p:cNvPr id="586" name="Google Shape;586;p34"/>
          <p:cNvGrpSpPr/>
          <p:nvPr/>
        </p:nvGrpSpPr>
        <p:grpSpPr>
          <a:xfrm>
            <a:off x="6281094" y="2351758"/>
            <a:ext cx="669693" cy="669693"/>
            <a:chOff x="3498967" y="3049909"/>
            <a:chExt cx="464344" cy="464344"/>
          </a:xfrm>
        </p:grpSpPr>
        <p:sp>
          <p:nvSpPr>
            <p:cNvPr id="587" name="Google Shape;587;p34"/>
            <p:cNvSpPr/>
            <p:nvPr/>
          </p:nvSpPr>
          <p:spPr>
            <a:xfrm>
              <a:off x="3498967" y="3049909"/>
              <a:ext cx="464344" cy="464344"/>
            </a:xfrm>
            <a:custGeom>
              <a:rect b="b" l="l" r="r" t="t"/>
              <a:pathLst>
                <a:path extrusionOk="0"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rgbClr val="C00000"/>
            </a:solidFill>
            <a:ln>
              <a:noFill/>
            </a:ln>
            <a:effectLst>
              <a:reflection blurRad="0" dir="5400000" dist="88900" endA="0" endPos="54000" kx="0" rotWithShape="0" algn="bl" stA="70000" stPos="0" sy="-100000" ky="0"/>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88" name="Google Shape;588;p34"/>
            <p:cNvSpPr/>
            <p:nvPr/>
          </p:nvSpPr>
          <p:spPr>
            <a:xfrm>
              <a:off x="3687085" y="3122140"/>
              <a:ext cx="109538" cy="108744"/>
            </a:xfrm>
            <a:custGeom>
              <a:rect b="b" l="l" r="r" t="t"/>
              <a:pathLst>
                <a:path extrusionOk="0"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rgbClr val="C00000"/>
            </a:solidFill>
            <a:ln>
              <a:noFill/>
            </a:ln>
            <a:effectLst>
              <a:reflection blurRad="0" dir="5400000" dist="88900" endA="0" endPos="54000" kx="0" rotWithShape="0" algn="bl" stA="70000" stPos="0" sy="-100000" ky="0"/>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sp>
        <p:nvSpPr>
          <p:cNvPr id="589" name="Google Shape;589;p34"/>
          <p:cNvSpPr txBox="1"/>
          <p:nvPr/>
        </p:nvSpPr>
        <p:spPr>
          <a:xfrm>
            <a:off x="1816151" y="2435900"/>
            <a:ext cx="146867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C00000"/>
                </a:solidFill>
                <a:latin typeface="Cambria"/>
                <a:ea typeface="Cambria"/>
                <a:cs typeface="Cambria"/>
                <a:sym typeface="Cambria"/>
              </a:rPr>
              <a:t>Comparison</a:t>
            </a:r>
            <a:endParaRPr b="1" sz="1800">
              <a:solidFill>
                <a:srgbClr val="C00000"/>
              </a:solidFill>
              <a:latin typeface="Cambria"/>
              <a:ea typeface="Cambria"/>
              <a:cs typeface="Cambria"/>
              <a:sym typeface="Cambria"/>
            </a:endParaRPr>
          </a:p>
        </p:txBody>
      </p:sp>
      <p:sp>
        <p:nvSpPr>
          <p:cNvPr id="590" name="Google Shape;590;p34"/>
          <p:cNvSpPr txBox="1"/>
          <p:nvPr/>
        </p:nvSpPr>
        <p:spPr>
          <a:xfrm>
            <a:off x="7071865" y="2435900"/>
            <a:ext cx="149752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C00000"/>
                </a:solidFill>
                <a:latin typeface="Cambria"/>
                <a:ea typeface="Cambria"/>
                <a:cs typeface="Cambria"/>
                <a:sym typeface="Cambria"/>
              </a:rPr>
              <a:t>Competition</a:t>
            </a:r>
            <a:endParaRPr b="1" sz="1800">
              <a:solidFill>
                <a:srgbClr val="C00000"/>
              </a:solidFill>
              <a:latin typeface="Cambria"/>
              <a:ea typeface="Cambria"/>
              <a:cs typeface="Cambria"/>
              <a:sym typeface="Cambria"/>
            </a:endParaRPr>
          </a:p>
        </p:txBody>
      </p:sp>
      <p:sp>
        <p:nvSpPr>
          <p:cNvPr id="591" name="Google Shape;591;p34"/>
          <p:cNvSpPr txBox="1"/>
          <p:nvPr/>
        </p:nvSpPr>
        <p:spPr>
          <a:xfrm>
            <a:off x="4272328" y="4715589"/>
            <a:ext cx="148470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262626"/>
                </a:solidFill>
                <a:latin typeface="Cambria"/>
                <a:ea typeface="Cambria"/>
                <a:cs typeface="Cambria"/>
                <a:sym typeface="Cambria"/>
              </a:rPr>
              <a:t>Commission</a:t>
            </a:r>
            <a:endParaRPr b="1" sz="1800">
              <a:solidFill>
                <a:srgbClr val="262626"/>
              </a:solidFill>
              <a:latin typeface="Cambria"/>
              <a:ea typeface="Cambria"/>
              <a:cs typeface="Cambria"/>
              <a:sym typeface="Cambria"/>
            </a:endParaRPr>
          </a:p>
        </p:txBody>
      </p:sp>
      <p:sp>
        <p:nvSpPr>
          <p:cNvPr id="592" name="Google Shape;592;p34"/>
          <p:cNvSpPr txBox="1"/>
          <p:nvPr/>
        </p:nvSpPr>
        <p:spPr>
          <a:xfrm>
            <a:off x="9760299" y="4715589"/>
            <a:ext cx="94609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262626"/>
                </a:solidFill>
                <a:latin typeface="Cambria"/>
                <a:ea typeface="Cambria"/>
                <a:cs typeface="Cambria"/>
                <a:sym typeface="Cambria"/>
              </a:rPr>
              <a:t>Choose</a:t>
            </a:r>
            <a:endParaRPr b="1" sz="1800">
              <a:solidFill>
                <a:srgbClr val="262626"/>
              </a:solidFill>
              <a:latin typeface="Cambria"/>
              <a:ea typeface="Cambria"/>
              <a:cs typeface="Cambria"/>
              <a:sym typeface="Cambria"/>
            </a:endParaRPr>
          </a:p>
        </p:txBody>
      </p:sp>
      <p:sp>
        <p:nvSpPr>
          <p:cNvPr id="593" name="Google Shape;593;p34"/>
          <p:cNvSpPr/>
          <p:nvPr/>
        </p:nvSpPr>
        <p:spPr>
          <a:xfrm>
            <a:off x="3616293" y="2171638"/>
            <a:ext cx="2300508"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595959"/>
                </a:solidFill>
                <a:latin typeface="Cambria"/>
                <a:ea typeface="Cambria"/>
                <a:cs typeface="Cambria"/>
                <a:sym typeface="Cambria"/>
              </a:rPr>
              <a:t>Enjoy the little things in life, because one day you will look back and realize they were the big things.</a:t>
            </a:r>
            <a:endParaRPr sz="1200">
              <a:solidFill>
                <a:srgbClr val="595959"/>
              </a:solidFill>
              <a:latin typeface="Cambria"/>
              <a:ea typeface="Cambria"/>
              <a:cs typeface="Cambria"/>
              <a:sym typeface="Cambria"/>
            </a:endParaRPr>
          </a:p>
        </p:txBody>
      </p:sp>
      <p:sp>
        <p:nvSpPr>
          <p:cNvPr id="594" name="Google Shape;594;p34"/>
          <p:cNvSpPr/>
          <p:nvPr/>
        </p:nvSpPr>
        <p:spPr>
          <a:xfrm>
            <a:off x="8853827" y="2171638"/>
            <a:ext cx="2300508"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595959"/>
                </a:solidFill>
                <a:latin typeface="Cambria"/>
                <a:ea typeface="Cambria"/>
                <a:cs typeface="Cambria"/>
                <a:sym typeface="Cambria"/>
              </a:rPr>
              <a:t>Everyone wants, happiness. No one wants pain. But you can’t have a rainbow without a little rain.</a:t>
            </a:r>
            <a:endParaRPr sz="1200">
              <a:solidFill>
                <a:srgbClr val="595959"/>
              </a:solidFill>
              <a:latin typeface="Cambria"/>
              <a:ea typeface="Cambria"/>
              <a:cs typeface="Cambria"/>
              <a:sym typeface="Cambria"/>
            </a:endParaRPr>
          </a:p>
        </p:txBody>
      </p:sp>
      <p:sp>
        <p:nvSpPr>
          <p:cNvPr id="595" name="Google Shape;595;p34"/>
          <p:cNvSpPr/>
          <p:nvPr/>
        </p:nvSpPr>
        <p:spPr>
          <a:xfrm>
            <a:off x="974506" y="4321810"/>
            <a:ext cx="2300508" cy="1246495"/>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595959"/>
                </a:solidFill>
                <a:latin typeface="Cambria"/>
                <a:ea typeface="Cambria"/>
                <a:cs typeface="Cambria"/>
                <a:sym typeface="Cambria"/>
              </a:rPr>
              <a:t>Do you wonder what the difference between ignorance and genius is? A Genius has limits but an ignorant doesn’t have any.</a:t>
            </a:r>
            <a:endParaRPr sz="1200">
              <a:solidFill>
                <a:srgbClr val="595959"/>
              </a:solidFill>
              <a:latin typeface="Cambria"/>
              <a:ea typeface="Cambria"/>
              <a:cs typeface="Cambria"/>
              <a:sym typeface="Cambria"/>
            </a:endParaRPr>
          </a:p>
        </p:txBody>
      </p:sp>
      <p:sp>
        <p:nvSpPr>
          <p:cNvPr id="596" name="Google Shape;596;p34"/>
          <p:cNvSpPr/>
          <p:nvPr/>
        </p:nvSpPr>
        <p:spPr>
          <a:xfrm>
            <a:off x="6231736" y="4519034"/>
            <a:ext cx="2300508"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595959"/>
                </a:solidFill>
                <a:latin typeface="Cambria"/>
                <a:ea typeface="Cambria"/>
                <a:cs typeface="Cambria"/>
                <a:sym typeface="Cambria"/>
              </a:rPr>
              <a:t>Enjoy the little things in life, because one day you will look back and realize they were the big things.</a:t>
            </a:r>
            <a:endParaRPr sz="1200">
              <a:solidFill>
                <a:srgbClr val="595959"/>
              </a:solidFill>
              <a:latin typeface="Cambria"/>
              <a:ea typeface="Cambria"/>
              <a:cs typeface="Cambria"/>
              <a:sym typeface="Cambria"/>
            </a:endParaRPr>
          </a:p>
        </p:txBody>
      </p:sp>
      <p:cxnSp>
        <p:nvCxnSpPr>
          <p:cNvPr id="597" name="Google Shape;597;p34"/>
          <p:cNvCxnSpPr/>
          <p:nvPr/>
        </p:nvCxnSpPr>
        <p:spPr>
          <a:xfrm rot="10800000">
            <a:off x="2130496" y="1645906"/>
            <a:ext cx="0" cy="705852"/>
          </a:xfrm>
          <a:prstGeom prst="straightConnector1">
            <a:avLst/>
          </a:prstGeom>
          <a:noFill/>
          <a:ln cap="flat" cmpd="sng" w="9525">
            <a:solidFill>
              <a:srgbClr val="7F7F7F"/>
            </a:solidFill>
            <a:prstDash val="solid"/>
            <a:miter lim="800000"/>
            <a:headEnd len="med" w="med" type="oval"/>
            <a:tailEnd len="sm" w="sm" type="none"/>
          </a:ln>
        </p:spPr>
      </p:cxnSp>
      <p:cxnSp>
        <p:nvCxnSpPr>
          <p:cNvPr id="598" name="Google Shape;598;p34"/>
          <p:cNvCxnSpPr/>
          <p:nvPr/>
        </p:nvCxnSpPr>
        <p:spPr>
          <a:xfrm>
            <a:off x="2130496" y="1648235"/>
            <a:ext cx="2552656" cy="0"/>
          </a:xfrm>
          <a:prstGeom prst="straightConnector1">
            <a:avLst/>
          </a:prstGeom>
          <a:noFill/>
          <a:ln cap="flat" cmpd="sng" w="9525">
            <a:solidFill>
              <a:srgbClr val="7F7F7F"/>
            </a:solidFill>
            <a:prstDash val="solid"/>
            <a:miter lim="800000"/>
            <a:headEnd len="sm" w="sm" type="none"/>
            <a:tailEnd len="sm" w="sm" type="none"/>
          </a:ln>
        </p:spPr>
      </p:cxnSp>
      <p:cxnSp>
        <p:nvCxnSpPr>
          <p:cNvPr id="599" name="Google Shape;599;p34"/>
          <p:cNvCxnSpPr/>
          <p:nvPr/>
        </p:nvCxnSpPr>
        <p:spPr>
          <a:xfrm>
            <a:off x="4683152" y="1645906"/>
            <a:ext cx="0" cy="355255"/>
          </a:xfrm>
          <a:prstGeom prst="straightConnector1">
            <a:avLst/>
          </a:prstGeom>
          <a:noFill/>
          <a:ln cap="flat" cmpd="sng" w="9525">
            <a:solidFill>
              <a:srgbClr val="7F7F7F"/>
            </a:solidFill>
            <a:prstDash val="solid"/>
            <a:miter lim="800000"/>
            <a:headEnd len="sm" w="sm" type="none"/>
            <a:tailEnd len="med" w="med" type="oval"/>
          </a:ln>
        </p:spPr>
      </p:cxnSp>
      <p:cxnSp>
        <p:nvCxnSpPr>
          <p:cNvPr id="600" name="Google Shape;600;p34"/>
          <p:cNvCxnSpPr/>
          <p:nvPr/>
        </p:nvCxnSpPr>
        <p:spPr>
          <a:xfrm rot="10800000">
            <a:off x="7368031" y="1645906"/>
            <a:ext cx="0" cy="705852"/>
          </a:xfrm>
          <a:prstGeom prst="straightConnector1">
            <a:avLst/>
          </a:prstGeom>
          <a:noFill/>
          <a:ln cap="flat" cmpd="sng" w="9525">
            <a:solidFill>
              <a:srgbClr val="7F7F7F"/>
            </a:solidFill>
            <a:prstDash val="solid"/>
            <a:miter lim="800000"/>
            <a:headEnd len="med" w="med" type="oval"/>
            <a:tailEnd len="sm" w="sm" type="none"/>
          </a:ln>
        </p:spPr>
      </p:cxnSp>
      <p:cxnSp>
        <p:nvCxnSpPr>
          <p:cNvPr id="601" name="Google Shape;601;p34"/>
          <p:cNvCxnSpPr/>
          <p:nvPr/>
        </p:nvCxnSpPr>
        <p:spPr>
          <a:xfrm>
            <a:off x="7368031" y="1648235"/>
            <a:ext cx="2552656" cy="0"/>
          </a:xfrm>
          <a:prstGeom prst="straightConnector1">
            <a:avLst/>
          </a:prstGeom>
          <a:noFill/>
          <a:ln cap="flat" cmpd="sng" w="9525">
            <a:solidFill>
              <a:srgbClr val="7F7F7F"/>
            </a:solidFill>
            <a:prstDash val="solid"/>
            <a:miter lim="800000"/>
            <a:headEnd len="sm" w="sm" type="none"/>
            <a:tailEnd len="sm" w="sm" type="none"/>
          </a:ln>
        </p:spPr>
      </p:cxnSp>
      <p:cxnSp>
        <p:nvCxnSpPr>
          <p:cNvPr id="602" name="Google Shape;602;p34"/>
          <p:cNvCxnSpPr/>
          <p:nvPr/>
        </p:nvCxnSpPr>
        <p:spPr>
          <a:xfrm>
            <a:off x="9920687" y="1645906"/>
            <a:ext cx="0" cy="355255"/>
          </a:xfrm>
          <a:prstGeom prst="straightConnector1">
            <a:avLst/>
          </a:prstGeom>
          <a:noFill/>
          <a:ln cap="flat" cmpd="sng" w="9525">
            <a:solidFill>
              <a:srgbClr val="7F7F7F"/>
            </a:solidFill>
            <a:prstDash val="solid"/>
            <a:miter lim="800000"/>
            <a:headEnd len="sm" w="sm" type="none"/>
            <a:tailEnd len="med" w="med" type="oval"/>
          </a:ln>
        </p:spPr>
      </p:cxnSp>
      <p:cxnSp>
        <p:nvCxnSpPr>
          <p:cNvPr id="603" name="Google Shape;603;p34"/>
          <p:cNvCxnSpPr/>
          <p:nvPr/>
        </p:nvCxnSpPr>
        <p:spPr>
          <a:xfrm>
            <a:off x="4837462" y="5320300"/>
            <a:ext cx="0" cy="705852"/>
          </a:xfrm>
          <a:prstGeom prst="straightConnector1">
            <a:avLst/>
          </a:prstGeom>
          <a:noFill/>
          <a:ln cap="flat" cmpd="sng" w="9525">
            <a:solidFill>
              <a:srgbClr val="7F7F7F"/>
            </a:solidFill>
            <a:prstDash val="solid"/>
            <a:miter lim="800000"/>
            <a:headEnd len="med" w="med" type="oval"/>
            <a:tailEnd len="sm" w="sm" type="none"/>
          </a:ln>
        </p:spPr>
      </p:cxnSp>
      <p:cxnSp>
        <p:nvCxnSpPr>
          <p:cNvPr id="604" name="Google Shape;604;p34"/>
          <p:cNvCxnSpPr/>
          <p:nvPr/>
        </p:nvCxnSpPr>
        <p:spPr>
          <a:xfrm rot="10800000">
            <a:off x="2284806" y="6023823"/>
            <a:ext cx="2552656" cy="0"/>
          </a:xfrm>
          <a:prstGeom prst="straightConnector1">
            <a:avLst/>
          </a:prstGeom>
          <a:noFill/>
          <a:ln cap="flat" cmpd="sng" w="9525">
            <a:solidFill>
              <a:srgbClr val="7F7F7F"/>
            </a:solidFill>
            <a:prstDash val="solid"/>
            <a:miter lim="800000"/>
            <a:headEnd len="sm" w="sm" type="none"/>
            <a:tailEnd len="sm" w="sm" type="none"/>
          </a:ln>
        </p:spPr>
      </p:cxnSp>
      <p:cxnSp>
        <p:nvCxnSpPr>
          <p:cNvPr id="605" name="Google Shape;605;p34"/>
          <p:cNvCxnSpPr/>
          <p:nvPr/>
        </p:nvCxnSpPr>
        <p:spPr>
          <a:xfrm rot="10800000">
            <a:off x="2284806" y="5670897"/>
            <a:ext cx="0" cy="355255"/>
          </a:xfrm>
          <a:prstGeom prst="straightConnector1">
            <a:avLst/>
          </a:prstGeom>
          <a:noFill/>
          <a:ln cap="flat" cmpd="sng" w="9525">
            <a:solidFill>
              <a:srgbClr val="7F7F7F"/>
            </a:solidFill>
            <a:prstDash val="solid"/>
            <a:miter lim="800000"/>
            <a:headEnd len="sm" w="sm" type="none"/>
            <a:tailEnd len="med" w="med" type="oval"/>
          </a:ln>
        </p:spPr>
      </p:cxnSp>
      <p:cxnSp>
        <p:nvCxnSpPr>
          <p:cNvPr id="606" name="Google Shape;606;p34"/>
          <p:cNvCxnSpPr/>
          <p:nvPr/>
        </p:nvCxnSpPr>
        <p:spPr>
          <a:xfrm>
            <a:off x="10093775" y="5320300"/>
            <a:ext cx="0" cy="705852"/>
          </a:xfrm>
          <a:prstGeom prst="straightConnector1">
            <a:avLst/>
          </a:prstGeom>
          <a:noFill/>
          <a:ln cap="flat" cmpd="sng" w="9525">
            <a:solidFill>
              <a:srgbClr val="7F7F7F"/>
            </a:solidFill>
            <a:prstDash val="solid"/>
            <a:miter lim="800000"/>
            <a:headEnd len="med" w="med" type="oval"/>
            <a:tailEnd len="sm" w="sm" type="none"/>
          </a:ln>
        </p:spPr>
      </p:cxnSp>
      <p:cxnSp>
        <p:nvCxnSpPr>
          <p:cNvPr id="607" name="Google Shape;607;p34"/>
          <p:cNvCxnSpPr/>
          <p:nvPr/>
        </p:nvCxnSpPr>
        <p:spPr>
          <a:xfrm rot="10800000">
            <a:off x="7541119" y="6023823"/>
            <a:ext cx="2552656" cy="0"/>
          </a:xfrm>
          <a:prstGeom prst="straightConnector1">
            <a:avLst/>
          </a:prstGeom>
          <a:noFill/>
          <a:ln cap="flat" cmpd="sng" w="9525">
            <a:solidFill>
              <a:srgbClr val="7F7F7F"/>
            </a:solidFill>
            <a:prstDash val="solid"/>
            <a:miter lim="800000"/>
            <a:headEnd len="sm" w="sm" type="none"/>
            <a:tailEnd len="sm" w="sm" type="none"/>
          </a:ln>
        </p:spPr>
      </p:cxnSp>
      <p:cxnSp>
        <p:nvCxnSpPr>
          <p:cNvPr id="608" name="Google Shape;608;p34"/>
          <p:cNvCxnSpPr/>
          <p:nvPr/>
        </p:nvCxnSpPr>
        <p:spPr>
          <a:xfrm rot="10800000">
            <a:off x="7541119" y="5670897"/>
            <a:ext cx="0" cy="355255"/>
          </a:xfrm>
          <a:prstGeom prst="straightConnector1">
            <a:avLst/>
          </a:prstGeom>
          <a:noFill/>
          <a:ln cap="flat" cmpd="sng" w="9525">
            <a:solidFill>
              <a:srgbClr val="7F7F7F"/>
            </a:solidFill>
            <a:prstDash val="solid"/>
            <a:miter lim="800000"/>
            <a:headEnd len="sm" w="sm" type="none"/>
            <a:tailEnd len="med" w="med" type="oval"/>
          </a:ln>
        </p:spPr>
      </p:cxnSp>
      <p:sp>
        <p:nvSpPr>
          <p:cNvPr id="609" name="Google Shape;609;p34"/>
          <p:cNvSpPr/>
          <p:nvPr/>
        </p:nvSpPr>
        <p:spPr>
          <a:xfrm>
            <a:off x="6079737" y="3376772"/>
            <a:ext cx="2838386" cy="834191"/>
          </a:xfrm>
          <a:custGeom>
            <a:rect b="b" l="l" r="r" t="t"/>
            <a:pathLst>
              <a:path extrusionOk="0" h="834191" w="2838386">
                <a:moveTo>
                  <a:pt x="0" y="0"/>
                </a:moveTo>
                <a:lnTo>
                  <a:pt x="2637031" y="0"/>
                </a:lnTo>
                <a:lnTo>
                  <a:pt x="2637031" y="300312"/>
                </a:lnTo>
                <a:lnTo>
                  <a:pt x="2838386" y="417099"/>
                </a:lnTo>
                <a:lnTo>
                  <a:pt x="2637031" y="533884"/>
                </a:lnTo>
                <a:lnTo>
                  <a:pt x="2637031" y="834191"/>
                </a:lnTo>
                <a:lnTo>
                  <a:pt x="0" y="834191"/>
                </a:lnTo>
                <a:close/>
              </a:path>
            </a:pathLst>
          </a:custGeom>
          <a:solidFill>
            <a:srgbClr val="C00000"/>
          </a:solidFill>
          <a:ln cap="flat" cmpd="sng" w="25400">
            <a:solidFill>
              <a:schemeClr val="lt1"/>
            </a:solidFill>
            <a:prstDash val="solid"/>
            <a:miter lim="800000"/>
            <a:headEnd len="sm" w="sm" type="none"/>
            <a:tailEnd len="sm" w="sm" type="none"/>
          </a:ln>
          <a:effectLst>
            <a:outerShdw blurRad="254000" sx="90000" rotWithShape="0" dir="5400000" dist="1143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610" name="Google Shape;610;p34"/>
          <p:cNvSpPr txBox="1"/>
          <p:nvPr/>
        </p:nvSpPr>
        <p:spPr>
          <a:xfrm>
            <a:off x="6685957" y="3563034"/>
            <a:ext cx="1462260"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mbria"/>
              <a:buNone/>
            </a:pPr>
            <a:r>
              <a:rPr b="1" i="0" lang="tr-TR" sz="2000" u="none" cap="none" strike="noStrike">
                <a:solidFill>
                  <a:schemeClr val="lt1"/>
                </a:solidFill>
                <a:latin typeface="Cambria"/>
                <a:ea typeface="Cambria"/>
                <a:cs typeface="Cambria"/>
                <a:sym typeface="Cambria"/>
              </a:rPr>
              <a:t>Step Three</a:t>
            </a:r>
            <a:endParaRPr/>
          </a:p>
        </p:txBody>
      </p:sp>
      <p:sp>
        <p:nvSpPr>
          <p:cNvPr id="611" name="Google Shape;611;p34"/>
          <p:cNvSpPr/>
          <p:nvPr/>
        </p:nvSpPr>
        <p:spPr>
          <a:xfrm>
            <a:off x="3475231" y="3376772"/>
            <a:ext cx="2805862" cy="834191"/>
          </a:xfrm>
          <a:custGeom>
            <a:rect b="b" l="l" r="r" t="t"/>
            <a:pathLst>
              <a:path extrusionOk="0" h="834191" w="2805862">
                <a:moveTo>
                  <a:pt x="0" y="0"/>
                </a:moveTo>
                <a:lnTo>
                  <a:pt x="2637031" y="0"/>
                </a:lnTo>
                <a:lnTo>
                  <a:pt x="2637031" y="319176"/>
                </a:lnTo>
                <a:lnTo>
                  <a:pt x="2805862" y="417098"/>
                </a:lnTo>
                <a:lnTo>
                  <a:pt x="2637031" y="515019"/>
                </a:lnTo>
                <a:lnTo>
                  <a:pt x="2637031" y="834191"/>
                </a:lnTo>
                <a:lnTo>
                  <a:pt x="0" y="834191"/>
                </a:lnTo>
                <a:close/>
              </a:path>
            </a:pathLst>
          </a:custGeom>
          <a:solidFill>
            <a:srgbClr val="3F3F3F"/>
          </a:solidFill>
          <a:ln cap="flat" cmpd="sng" w="25400">
            <a:solidFill>
              <a:schemeClr val="lt1"/>
            </a:solidFill>
            <a:prstDash val="solid"/>
            <a:miter lim="800000"/>
            <a:headEnd len="sm" w="sm" type="none"/>
            <a:tailEnd len="sm" w="sm" type="none"/>
          </a:ln>
          <a:effectLst>
            <a:outerShdw blurRad="254000" sx="90000" rotWithShape="0" dir="5400000" dist="1143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612" name="Google Shape;612;p34"/>
          <p:cNvSpPr txBox="1"/>
          <p:nvPr/>
        </p:nvSpPr>
        <p:spPr>
          <a:xfrm>
            <a:off x="4115706" y="3563034"/>
            <a:ext cx="1269899"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mbria"/>
              <a:buNone/>
            </a:pPr>
            <a:r>
              <a:rPr b="1" i="0" lang="tr-TR" sz="2000" u="none" cap="none" strike="noStrike">
                <a:solidFill>
                  <a:schemeClr val="lt1"/>
                </a:solidFill>
                <a:latin typeface="Cambria"/>
                <a:ea typeface="Cambria"/>
                <a:cs typeface="Cambria"/>
                <a:sym typeface="Cambria"/>
              </a:rPr>
              <a:t>Step Two</a:t>
            </a:r>
            <a:endParaRPr/>
          </a:p>
        </p:txBody>
      </p:sp>
      <p:sp>
        <p:nvSpPr>
          <p:cNvPr id="613" name="Google Shape;613;p34"/>
          <p:cNvSpPr/>
          <p:nvPr/>
        </p:nvSpPr>
        <p:spPr>
          <a:xfrm rot="5400000">
            <a:off x="1840299" y="2374674"/>
            <a:ext cx="834190" cy="2838387"/>
          </a:xfrm>
          <a:custGeom>
            <a:rect b="b" l="l" r="r" t="t"/>
            <a:pathLst>
              <a:path extrusionOk="0" h="2838387" w="834190">
                <a:moveTo>
                  <a:pt x="0" y="2699353"/>
                </a:moveTo>
                <a:lnTo>
                  <a:pt x="0" y="201356"/>
                </a:lnTo>
                <a:lnTo>
                  <a:pt x="300309" y="201356"/>
                </a:lnTo>
                <a:lnTo>
                  <a:pt x="417096" y="0"/>
                </a:lnTo>
                <a:lnTo>
                  <a:pt x="533882" y="201356"/>
                </a:lnTo>
                <a:lnTo>
                  <a:pt x="834190" y="201356"/>
                </a:lnTo>
                <a:lnTo>
                  <a:pt x="834190" y="2699353"/>
                </a:lnTo>
                <a:cubicBezTo>
                  <a:pt x="834190" y="2776139"/>
                  <a:pt x="771942" y="2838387"/>
                  <a:pt x="695156" y="2838387"/>
                </a:cubicBezTo>
                <a:lnTo>
                  <a:pt x="139034" y="2838387"/>
                </a:lnTo>
                <a:cubicBezTo>
                  <a:pt x="62248" y="2838387"/>
                  <a:pt x="0" y="2776139"/>
                  <a:pt x="0" y="2699353"/>
                </a:cubicBezTo>
                <a:close/>
              </a:path>
            </a:pathLst>
          </a:custGeom>
          <a:solidFill>
            <a:srgbClr val="C00000"/>
          </a:solidFill>
          <a:ln cap="flat" cmpd="sng" w="25400">
            <a:solidFill>
              <a:schemeClr val="lt1"/>
            </a:solidFill>
            <a:prstDash val="solid"/>
            <a:miter lim="800000"/>
            <a:headEnd len="sm" w="sm" type="none"/>
            <a:tailEnd len="sm" w="sm" type="none"/>
          </a:ln>
          <a:effectLst>
            <a:outerShdw blurRad="254000" sx="90000" rotWithShape="0" dir="5400000" dist="1143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614" name="Google Shape;614;p34"/>
          <p:cNvSpPr txBox="1"/>
          <p:nvPr/>
        </p:nvSpPr>
        <p:spPr>
          <a:xfrm>
            <a:off x="1559670" y="3563034"/>
            <a:ext cx="1226619"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mbria"/>
              <a:buNone/>
            </a:pPr>
            <a:r>
              <a:rPr b="1" i="0" lang="tr-TR" sz="2000" u="none" cap="none" strike="noStrike">
                <a:solidFill>
                  <a:schemeClr val="lt1"/>
                </a:solidFill>
                <a:latin typeface="Cambria"/>
                <a:ea typeface="Cambria"/>
                <a:cs typeface="Cambria"/>
                <a:sym typeface="Cambria"/>
              </a:rPr>
              <a:t>Step One</a:t>
            </a:r>
            <a:endParaRPr/>
          </a:p>
        </p:txBody>
      </p:sp>
      <p:sp>
        <p:nvSpPr>
          <p:cNvPr id="615" name="Google Shape;615;p34"/>
          <p:cNvSpPr txBox="1"/>
          <p:nvPr/>
        </p:nvSpPr>
        <p:spPr>
          <a:xfrm>
            <a:off x="1003912" y="695760"/>
            <a:ext cx="238405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Web Design</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585"/>
                                        </p:tgtEl>
                                        <p:attrNameLst>
                                          <p:attrName>style.visibility</p:attrName>
                                        </p:attrNameLst>
                                      </p:cBhvr>
                                      <p:to>
                                        <p:strVal val="visible"/>
                                      </p:to>
                                    </p:set>
                                    <p:anim calcmode="lin" valueType="num">
                                      <p:cBhvr additive="base">
                                        <p:cTn dur="500"/>
                                        <p:tgtEl>
                                          <p:spTgt spid="585"/>
                                        </p:tgtEl>
                                        <p:attrNameLst>
                                          <p:attrName>ppt_w</p:attrName>
                                        </p:attrNameLst>
                                      </p:cBhvr>
                                      <p:tavLst>
                                        <p:tav fmla="" tm="0">
                                          <p:val>
                                            <p:strVal val="0"/>
                                          </p:val>
                                        </p:tav>
                                        <p:tav fmla="" tm="100000">
                                          <p:val>
                                            <p:strVal val="#ppt_w"/>
                                          </p:val>
                                        </p:tav>
                                      </p:tavLst>
                                    </p:anim>
                                    <p:anim calcmode="lin" valueType="num">
                                      <p:cBhvr additive="base">
                                        <p:cTn dur="500"/>
                                        <p:tgtEl>
                                          <p:spTgt spid="58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500"/>
                                        <p:tgtEl>
                                          <p:spTgt spid="575"/>
                                        </p:tgtEl>
                                      </p:cBhvr>
                                    </p:animEffect>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582"/>
                                        </p:tgtEl>
                                        <p:attrNameLst>
                                          <p:attrName>style.visibility</p:attrName>
                                        </p:attrNameLst>
                                      </p:cBhvr>
                                      <p:to>
                                        <p:strVal val="visible"/>
                                      </p:to>
                                    </p:set>
                                    <p:anim calcmode="lin" valueType="num">
                                      <p:cBhvr additive="base">
                                        <p:cTn dur="500"/>
                                        <p:tgtEl>
                                          <p:spTgt spid="582"/>
                                        </p:tgtEl>
                                        <p:attrNameLst>
                                          <p:attrName>ppt_w</p:attrName>
                                        </p:attrNameLst>
                                      </p:cBhvr>
                                      <p:tavLst>
                                        <p:tav fmla="" tm="0">
                                          <p:val>
                                            <p:strVal val="0"/>
                                          </p:val>
                                        </p:tav>
                                        <p:tav fmla="" tm="100000">
                                          <p:val>
                                            <p:strVal val="#ppt_w"/>
                                          </p:val>
                                        </p:tav>
                                      </p:tavLst>
                                    </p:anim>
                                    <p:anim calcmode="lin" valueType="num">
                                      <p:cBhvr additive="base">
                                        <p:cTn dur="500"/>
                                        <p:tgtEl>
                                          <p:spTgt spid="58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500"/>
                                        <p:tgtEl>
                                          <p:spTgt spid="609"/>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childTnLst>
                          </p:cTn>
                        </p:par>
                        <p:par>
                          <p:cTn fill="hold">
                            <p:stCondLst>
                              <p:cond delay="8000"/>
                            </p:stCondLst>
                            <p:childTnLst>
                              <p:par>
                                <p:cTn fill="hold" nodeType="afterEffect" presetClass="entr" presetID="23" presetSubtype="16">
                                  <p:stCondLst>
                                    <p:cond delay="0"/>
                                  </p:stCondLst>
                                  <p:childTnLst>
                                    <p:set>
                                      <p:cBhvr>
                                        <p:cTn dur="1" fill="hold">
                                          <p:stCondLst>
                                            <p:cond delay="0"/>
                                          </p:stCondLst>
                                        </p:cTn>
                                        <p:tgtEl>
                                          <p:spTgt spid="586"/>
                                        </p:tgtEl>
                                        <p:attrNameLst>
                                          <p:attrName>style.visibility</p:attrName>
                                        </p:attrNameLst>
                                      </p:cBhvr>
                                      <p:to>
                                        <p:strVal val="visible"/>
                                      </p:to>
                                    </p:set>
                                    <p:anim calcmode="lin" valueType="num">
                                      <p:cBhvr additive="base">
                                        <p:cTn dur="500"/>
                                        <p:tgtEl>
                                          <p:spTgt spid="586"/>
                                        </p:tgtEl>
                                        <p:attrNameLst>
                                          <p:attrName>ppt_w</p:attrName>
                                        </p:attrNameLst>
                                      </p:cBhvr>
                                      <p:tavLst>
                                        <p:tav fmla="" tm="0">
                                          <p:val>
                                            <p:strVal val="0"/>
                                          </p:val>
                                        </p:tav>
                                        <p:tav fmla="" tm="100000">
                                          <p:val>
                                            <p:strVal val="#ppt_w"/>
                                          </p:val>
                                        </p:tav>
                                      </p:tavLst>
                                    </p:anim>
                                    <p:anim calcmode="lin" valueType="num">
                                      <p:cBhvr additive="base">
                                        <p:cTn dur="500"/>
                                        <p:tgtEl>
                                          <p:spTgt spid="58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500"/>
                                        <p:tgtEl>
                                          <p:spTgt spid="590"/>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500"/>
                                        <p:tgtEl>
                                          <p:spTgt spid="580"/>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childTnLst>
                          </p:cTn>
                        </p:par>
                        <p:par>
                          <p:cTn fill="hold">
                            <p:stCondLst>
                              <p:cond delay="11500"/>
                            </p:stCondLst>
                            <p:childTnLst>
                              <p:par>
                                <p:cTn fill="hold" nodeType="afterEffect" presetClass="entr" presetID="23" presetSubtype="16">
                                  <p:stCondLst>
                                    <p:cond delay="0"/>
                                  </p:stCondLst>
                                  <p:childTnLst>
                                    <p:set>
                                      <p:cBhvr>
                                        <p:cTn dur="1" fill="hold">
                                          <p:stCondLst>
                                            <p:cond delay="0"/>
                                          </p:stCondLst>
                                        </p:cTn>
                                        <p:tgtEl>
                                          <p:spTgt spid="581"/>
                                        </p:tgtEl>
                                        <p:attrNameLst>
                                          <p:attrName>style.visibility</p:attrName>
                                        </p:attrNameLst>
                                      </p:cBhvr>
                                      <p:to>
                                        <p:strVal val="visible"/>
                                      </p:to>
                                    </p:set>
                                    <p:anim calcmode="lin" valueType="num">
                                      <p:cBhvr additive="base">
                                        <p:cTn dur="500"/>
                                        <p:tgtEl>
                                          <p:spTgt spid="581"/>
                                        </p:tgtEl>
                                        <p:attrNameLst>
                                          <p:attrName>ppt_w</p:attrName>
                                        </p:attrNameLst>
                                      </p:cBhvr>
                                      <p:tavLst>
                                        <p:tav fmla="" tm="0">
                                          <p:val>
                                            <p:strVal val="0"/>
                                          </p:val>
                                        </p:tav>
                                        <p:tav fmla="" tm="100000">
                                          <p:val>
                                            <p:strVal val="#ppt_w"/>
                                          </p:val>
                                        </p:tav>
                                      </p:tavLst>
                                    </p:anim>
                                    <p:anim calcmode="lin" valueType="num">
                                      <p:cBhvr additive="base">
                                        <p:cTn dur="500"/>
                                        <p:tgtEl>
                                          <p:spTgt spid="58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500"/>
                                        <p:tgtEl>
                                          <p:spTgt spid="608"/>
                                        </p:tgtEl>
                                      </p:cBhvr>
                                    </p:animEffect>
                                  </p:childTnLst>
                                </p:cTn>
                              </p:par>
                            </p:childTnLst>
                          </p:cTn>
                        </p:par>
                        <p:par>
                          <p:cTn fill="hold">
                            <p:stCondLst>
                              <p:cond delay="13500"/>
                            </p:stCondLst>
                            <p:childTnLst>
                              <p:par>
                                <p:cTn fill="hold" nodeType="after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35"/>
          <p:cNvSpPr/>
          <p:nvPr/>
        </p:nvSpPr>
        <p:spPr>
          <a:xfrm rot="2700000">
            <a:off x="2585588" y="4071165"/>
            <a:ext cx="370728" cy="370728"/>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622" name="Google Shape;622;p35"/>
          <p:cNvSpPr/>
          <p:nvPr/>
        </p:nvSpPr>
        <p:spPr>
          <a:xfrm rot="2700000">
            <a:off x="3257121" y="4027954"/>
            <a:ext cx="181545" cy="181545"/>
          </a:xfrm>
          <a:prstGeom prst="rect">
            <a:avLst/>
          </a:prstGeom>
          <a:solidFill>
            <a:srgbClr val="C00000">
              <a:alpha val="6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623" name="Google Shape;623;p35"/>
          <p:cNvSpPr txBox="1"/>
          <p:nvPr/>
        </p:nvSpPr>
        <p:spPr>
          <a:xfrm>
            <a:off x="2621052" y="2809046"/>
            <a:ext cx="1963492"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600">
                <a:solidFill>
                  <a:srgbClr val="444444"/>
                </a:solidFill>
                <a:latin typeface="Cambria"/>
                <a:ea typeface="Cambria"/>
                <a:cs typeface="Cambria"/>
                <a:sym typeface="Cambria"/>
              </a:rPr>
              <a:t>PART</a:t>
            </a:r>
            <a:endParaRPr/>
          </a:p>
          <a:p>
            <a:pPr indent="0" lvl="0" marL="0" marR="0" rtl="0" algn="ctr">
              <a:spcBef>
                <a:spcPts val="0"/>
              </a:spcBef>
              <a:spcAft>
                <a:spcPts val="0"/>
              </a:spcAft>
              <a:buNone/>
            </a:pPr>
            <a:r>
              <a:rPr b="1" lang="tr-TR" sz="3600">
                <a:solidFill>
                  <a:srgbClr val="444444"/>
                </a:solidFill>
                <a:latin typeface="Cambria"/>
                <a:ea typeface="Cambria"/>
                <a:cs typeface="Cambria"/>
                <a:sym typeface="Cambria"/>
              </a:rPr>
              <a:t>03</a:t>
            </a:r>
            <a:endParaRPr b="1" sz="3600">
              <a:solidFill>
                <a:srgbClr val="444444"/>
              </a:solidFill>
              <a:latin typeface="Cambria"/>
              <a:ea typeface="Cambria"/>
              <a:cs typeface="Cambria"/>
              <a:sym typeface="Cambria"/>
            </a:endParaRPr>
          </a:p>
        </p:txBody>
      </p:sp>
      <p:sp>
        <p:nvSpPr>
          <p:cNvPr id="624" name="Google Shape;624;p35"/>
          <p:cNvSpPr txBox="1"/>
          <p:nvPr/>
        </p:nvSpPr>
        <p:spPr>
          <a:xfrm>
            <a:off x="4769794" y="2827294"/>
            <a:ext cx="173278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595959"/>
                </a:solidFill>
                <a:latin typeface="Cambria"/>
                <a:ea typeface="Cambria"/>
                <a:cs typeface="Cambria"/>
                <a:sym typeface="Cambria"/>
              </a:rPr>
              <a:t>Keynote</a:t>
            </a:r>
            <a:endParaRPr b="1" sz="3200">
              <a:solidFill>
                <a:srgbClr val="595959"/>
              </a:solidFill>
              <a:latin typeface="Cambria"/>
              <a:ea typeface="Cambria"/>
              <a:cs typeface="Cambria"/>
              <a:sym typeface="Cambria"/>
            </a:endParaRPr>
          </a:p>
        </p:txBody>
      </p:sp>
      <p:grpSp>
        <p:nvGrpSpPr>
          <p:cNvPr id="625" name="Google Shape;625;p35"/>
          <p:cNvGrpSpPr/>
          <p:nvPr/>
        </p:nvGrpSpPr>
        <p:grpSpPr>
          <a:xfrm>
            <a:off x="548640" y="2563318"/>
            <a:ext cx="5897129" cy="109452"/>
            <a:chOff x="548640" y="2563318"/>
            <a:chExt cx="5897129" cy="109452"/>
          </a:xfrm>
        </p:grpSpPr>
        <p:cxnSp>
          <p:nvCxnSpPr>
            <p:cNvPr id="626" name="Google Shape;626;p35"/>
            <p:cNvCxnSpPr/>
            <p:nvPr/>
          </p:nvCxnSpPr>
          <p:spPr>
            <a:xfrm>
              <a:off x="548640" y="2672770"/>
              <a:ext cx="5882139" cy="0"/>
            </a:xfrm>
            <a:prstGeom prst="straightConnector1">
              <a:avLst/>
            </a:prstGeom>
            <a:noFill/>
            <a:ln cap="flat" cmpd="sng" w="38100">
              <a:solidFill>
                <a:srgbClr val="BFBFBF"/>
              </a:solidFill>
              <a:prstDash val="solid"/>
              <a:miter lim="800000"/>
              <a:headEnd len="sm" w="sm" type="none"/>
              <a:tailEnd len="sm" w="sm" type="none"/>
            </a:ln>
          </p:spPr>
        </p:cxnSp>
        <p:sp>
          <p:nvSpPr>
            <p:cNvPr id="627" name="Google Shape;627;p35"/>
            <p:cNvSpPr/>
            <p:nvPr/>
          </p:nvSpPr>
          <p:spPr>
            <a:xfrm>
              <a:off x="5156615" y="2563318"/>
              <a:ext cx="1289154" cy="109452"/>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grpSp>
      <p:grpSp>
        <p:nvGrpSpPr>
          <p:cNvPr id="628" name="Google Shape;628;p35"/>
          <p:cNvGrpSpPr/>
          <p:nvPr/>
        </p:nvGrpSpPr>
        <p:grpSpPr>
          <a:xfrm>
            <a:off x="4715694" y="3675324"/>
            <a:ext cx="1730075" cy="1512389"/>
            <a:chOff x="5940680" y="3199847"/>
            <a:chExt cx="2677254" cy="1512389"/>
          </a:xfrm>
        </p:grpSpPr>
        <p:sp>
          <p:nvSpPr>
            <p:cNvPr id="629" name="Google Shape;629;p35"/>
            <p:cNvSpPr txBox="1"/>
            <p:nvPr/>
          </p:nvSpPr>
          <p:spPr>
            <a:xfrm>
              <a:off x="5940681" y="3199847"/>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Convince</a:t>
              </a:r>
              <a:endParaRPr b="0" i="0" sz="1400" u="none" cap="none" strike="noStrike">
                <a:solidFill>
                  <a:srgbClr val="262626"/>
                </a:solidFill>
                <a:latin typeface="Cambria"/>
                <a:ea typeface="Cambria"/>
                <a:cs typeface="Cambria"/>
                <a:sym typeface="Cambria"/>
              </a:endParaRPr>
            </a:p>
          </p:txBody>
        </p:sp>
        <p:sp>
          <p:nvSpPr>
            <p:cNvPr id="630" name="Google Shape;630;p35"/>
            <p:cNvSpPr txBox="1"/>
            <p:nvPr/>
          </p:nvSpPr>
          <p:spPr>
            <a:xfrm>
              <a:off x="5940680" y="3633767"/>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Complain</a:t>
              </a:r>
              <a:endParaRPr b="0" i="0" sz="1400" u="none" cap="none" strike="noStrike">
                <a:solidFill>
                  <a:srgbClr val="262626"/>
                </a:solidFill>
                <a:latin typeface="Cambria"/>
                <a:ea typeface="Cambria"/>
                <a:cs typeface="Cambria"/>
                <a:sym typeface="Cambria"/>
              </a:endParaRPr>
            </a:p>
          </p:txBody>
        </p:sp>
        <p:sp>
          <p:nvSpPr>
            <p:cNvPr id="631" name="Google Shape;631;p35"/>
            <p:cNvSpPr txBox="1"/>
            <p:nvPr/>
          </p:nvSpPr>
          <p:spPr>
            <a:xfrm>
              <a:off x="5940681" y="4068287"/>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Complete</a:t>
              </a:r>
              <a:endParaRPr b="0" i="0" sz="1400" u="none" cap="none" strike="noStrike">
                <a:solidFill>
                  <a:srgbClr val="262626"/>
                </a:solidFill>
                <a:latin typeface="Cambria"/>
                <a:ea typeface="Cambria"/>
                <a:cs typeface="Cambria"/>
                <a:sym typeface="Cambria"/>
              </a:endParaRPr>
            </a:p>
          </p:txBody>
        </p:sp>
        <p:sp>
          <p:nvSpPr>
            <p:cNvPr id="632" name="Google Shape;632;p35"/>
            <p:cNvSpPr txBox="1"/>
            <p:nvPr/>
          </p:nvSpPr>
          <p:spPr>
            <a:xfrm>
              <a:off x="5940680" y="4496792"/>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Confirm</a:t>
              </a:r>
              <a:endParaRPr b="0" i="0" sz="1400" u="none" cap="none" strike="noStrike">
                <a:solidFill>
                  <a:srgbClr val="262626"/>
                </a:solidFill>
                <a:latin typeface="Cambria"/>
                <a:ea typeface="Cambria"/>
                <a:cs typeface="Cambria"/>
                <a:sym typeface="Cambria"/>
              </a:endParaRPr>
            </a:p>
          </p:txBody>
        </p:sp>
      </p:grpSp>
      <p:grpSp>
        <p:nvGrpSpPr>
          <p:cNvPr id="633" name="Google Shape;633;p35"/>
          <p:cNvGrpSpPr/>
          <p:nvPr/>
        </p:nvGrpSpPr>
        <p:grpSpPr>
          <a:xfrm>
            <a:off x="6152885" y="3679668"/>
            <a:ext cx="2677254" cy="1078469"/>
            <a:chOff x="8211636" y="3204191"/>
            <a:chExt cx="2677254" cy="1078469"/>
          </a:xfrm>
        </p:grpSpPr>
        <p:sp>
          <p:nvSpPr>
            <p:cNvPr id="634" name="Google Shape;634;p35"/>
            <p:cNvSpPr txBox="1"/>
            <p:nvPr/>
          </p:nvSpPr>
          <p:spPr>
            <a:xfrm>
              <a:off x="8211636" y="3204191"/>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Confirm</a:t>
              </a:r>
              <a:endParaRPr b="0" i="0" sz="1400" u="none" cap="none" strike="noStrike">
                <a:solidFill>
                  <a:srgbClr val="262626"/>
                </a:solidFill>
                <a:latin typeface="Cambria"/>
                <a:ea typeface="Cambria"/>
                <a:cs typeface="Cambria"/>
                <a:sym typeface="Cambria"/>
              </a:endParaRPr>
            </a:p>
          </p:txBody>
        </p:sp>
        <p:sp>
          <p:nvSpPr>
            <p:cNvPr id="635" name="Google Shape;635;p35"/>
            <p:cNvSpPr txBox="1"/>
            <p:nvPr/>
          </p:nvSpPr>
          <p:spPr>
            <a:xfrm>
              <a:off x="8211637" y="3638711"/>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Complete</a:t>
              </a:r>
              <a:endParaRPr b="0" i="0" sz="1400" u="none" cap="none" strike="noStrike">
                <a:solidFill>
                  <a:srgbClr val="262626"/>
                </a:solidFill>
                <a:latin typeface="Cambria"/>
                <a:ea typeface="Cambria"/>
                <a:cs typeface="Cambria"/>
                <a:sym typeface="Cambria"/>
              </a:endParaRPr>
            </a:p>
          </p:txBody>
        </p:sp>
        <p:sp>
          <p:nvSpPr>
            <p:cNvPr id="636" name="Google Shape;636;p35"/>
            <p:cNvSpPr txBox="1"/>
            <p:nvPr/>
          </p:nvSpPr>
          <p:spPr>
            <a:xfrm>
              <a:off x="8211636" y="4067216"/>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Complain</a:t>
              </a:r>
              <a:endParaRPr b="0" i="0" sz="1400" u="none" cap="none" strike="noStrike">
                <a:solidFill>
                  <a:srgbClr val="262626"/>
                </a:solidFill>
                <a:latin typeface="Cambria"/>
                <a:ea typeface="Cambria"/>
                <a:cs typeface="Cambria"/>
                <a:sym typeface="Cambria"/>
              </a:endParaRPr>
            </a:p>
          </p:txBody>
        </p:sp>
      </p:grpSp>
      <p:pic>
        <p:nvPicPr>
          <p:cNvPr id="637" name="Google Shape;637;p35"/>
          <p:cNvPicPr preferRelativeResize="0"/>
          <p:nvPr/>
        </p:nvPicPr>
        <p:blipFill rotWithShape="1">
          <a:blip r:embed="rId3">
            <a:alphaModFix/>
          </a:blip>
          <a:srcRect b="0" l="0" r="0" t="0"/>
          <a:stretch/>
        </p:blipFill>
        <p:spPr>
          <a:xfrm>
            <a:off x="7077456" y="508000"/>
            <a:ext cx="4537065" cy="5854691"/>
          </a:xfrm>
          <a:custGeom>
            <a:rect b="b" l="l" r="r" t="t"/>
            <a:pathLst>
              <a:path extrusionOk="0" h="6872989" w="5401456">
                <a:moveTo>
                  <a:pt x="3396521" y="0"/>
                </a:moveTo>
                <a:lnTo>
                  <a:pt x="5401456" y="0"/>
                </a:lnTo>
                <a:lnTo>
                  <a:pt x="2169827" y="6872989"/>
                </a:lnTo>
                <a:lnTo>
                  <a:pt x="0" y="6872989"/>
                </a:lnTo>
                <a:close/>
              </a:path>
            </a:pathLst>
          </a:cu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500"/>
                                        <p:tgtEl>
                                          <p:spTgt spid="621"/>
                                        </p:tgtEl>
                                      </p:cBhvr>
                                    </p:animEffect>
                                  </p:childTnLst>
                                </p:cTn>
                              </p:par>
                              <p:par>
                                <p:cTn fill="hold" nodeType="withEffect" presetClass="entr" presetID="10" presetSubtype="0">
                                  <p:stCondLst>
                                    <p:cond delay="500"/>
                                  </p:stCondLst>
                                  <p:childTnLst>
                                    <p:set>
                                      <p:cBhvr>
                                        <p:cTn dur="1" fill="hold">
                                          <p:stCondLst>
                                            <p:cond delay="0"/>
                                          </p:stCondLst>
                                        </p:cTn>
                                        <p:tgtEl>
                                          <p:spTgt spid="622"/>
                                        </p:tgtEl>
                                        <p:attrNameLst>
                                          <p:attrName>style.visibility</p:attrName>
                                        </p:attrNameLst>
                                      </p:cBhvr>
                                      <p:to>
                                        <p:strVal val="visible"/>
                                      </p:to>
                                    </p:set>
                                    <p:animEffect filter="fade" transition="in">
                                      <p:cBhvr>
                                        <p:cTn dur="500"/>
                                        <p:tgtEl>
                                          <p:spTgt spid="6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500"/>
                                        <p:tgtEl>
                                          <p:spTgt spid="624"/>
                                        </p:tgtEl>
                                      </p:cBhvr>
                                    </p:animEffect>
                                  </p:childTnLst>
                                </p:cTn>
                              </p:par>
                              <p:par>
                                <p:cTn fill="hold" nodeType="withEffect" presetClass="entr" presetID="10" presetSubtype="0">
                                  <p:stCondLst>
                                    <p:cond delay="1250"/>
                                  </p:stCondLst>
                                  <p:childTnLst>
                                    <p:set>
                                      <p:cBhvr>
                                        <p:cTn dur="1" fill="hold">
                                          <p:stCondLst>
                                            <p:cond delay="0"/>
                                          </p:stCondLst>
                                        </p:cTn>
                                        <p:tgtEl>
                                          <p:spTgt spid="628"/>
                                        </p:tgtEl>
                                        <p:attrNameLst>
                                          <p:attrName>style.visibility</p:attrName>
                                        </p:attrNameLst>
                                      </p:cBhvr>
                                      <p:to>
                                        <p:strVal val="visible"/>
                                      </p:to>
                                    </p:set>
                                    <p:animEffect filter="fade" transition="in">
                                      <p:cBhvr>
                                        <p:cTn dur="1000"/>
                                        <p:tgtEl>
                                          <p:spTgt spid="628"/>
                                        </p:tgtEl>
                                      </p:cBhvr>
                                    </p:animEffect>
                                  </p:childTnLst>
                                </p:cTn>
                              </p:par>
                              <p:par>
                                <p:cTn fill="hold" nodeType="withEffect" presetClass="entr" presetID="10" presetSubtype="0">
                                  <p:stCondLst>
                                    <p:cond delay="2250"/>
                                  </p:stCondLst>
                                  <p:childTnLst>
                                    <p:set>
                                      <p:cBhvr>
                                        <p:cTn dur="1" fill="hold">
                                          <p:stCondLst>
                                            <p:cond delay="0"/>
                                          </p:stCondLst>
                                        </p:cTn>
                                        <p:tgtEl>
                                          <p:spTgt spid="633"/>
                                        </p:tgtEl>
                                        <p:attrNameLst>
                                          <p:attrName>style.visibility</p:attrName>
                                        </p:attrNameLst>
                                      </p:cBhvr>
                                      <p:to>
                                        <p:strVal val="visible"/>
                                      </p:to>
                                    </p:set>
                                    <p:animEffect filter="fade" transition="in">
                                      <p:cBhvr>
                                        <p:cTn dur="1000"/>
                                        <p:tgtEl>
                                          <p:spTgt spid="63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pic>
        <p:nvPicPr>
          <p:cNvPr id="643" name="Google Shape;643;p36"/>
          <p:cNvPicPr preferRelativeResize="0"/>
          <p:nvPr/>
        </p:nvPicPr>
        <p:blipFill rotWithShape="1">
          <a:blip r:embed="rId3">
            <a:alphaModFix/>
          </a:blip>
          <a:srcRect b="0" l="0" r="0" t="0"/>
          <a:stretch/>
        </p:blipFill>
        <p:spPr>
          <a:xfrm>
            <a:off x="9076765" y="3786798"/>
            <a:ext cx="1944584" cy="1946524"/>
          </a:xfrm>
          <a:prstGeom prst="rect">
            <a:avLst/>
          </a:prstGeom>
          <a:solidFill>
            <a:srgbClr val="ECECEC"/>
          </a:solidFill>
          <a:ln>
            <a:noFill/>
          </a:ln>
        </p:spPr>
      </p:pic>
      <p:pic>
        <p:nvPicPr>
          <p:cNvPr id="644" name="Google Shape;644;p36"/>
          <p:cNvPicPr preferRelativeResize="0"/>
          <p:nvPr/>
        </p:nvPicPr>
        <p:blipFill rotWithShape="1">
          <a:blip r:embed="rId4">
            <a:alphaModFix/>
          </a:blip>
          <a:srcRect b="0" l="0" r="0" t="0"/>
          <a:stretch/>
        </p:blipFill>
        <p:spPr>
          <a:xfrm>
            <a:off x="7127966" y="1842252"/>
            <a:ext cx="1940412" cy="1942348"/>
          </a:xfrm>
          <a:prstGeom prst="rect">
            <a:avLst/>
          </a:prstGeom>
          <a:solidFill>
            <a:srgbClr val="ECECEC"/>
          </a:solidFill>
          <a:ln>
            <a:noFill/>
          </a:ln>
        </p:spPr>
      </p:pic>
      <p:pic>
        <p:nvPicPr>
          <p:cNvPr id="645" name="Google Shape;645;p36"/>
          <p:cNvPicPr preferRelativeResize="0"/>
          <p:nvPr/>
        </p:nvPicPr>
        <p:blipFill rotWithShape="1">
          <a:blip r:embed="rId4">
            <a:alphaModFix/>
          </a:blip>
          <a:srcRect b="0" l="0" r="0" t="0"/>
          <a:stretch/>
        </p:blipFill>
        <p:spPr>
          <a:xfrm>
            <a:off x="5179176" y="3791042"/>
            <a:ext cx="1940412" cy="1942348"/>
          </a:xfrm>
          <a:prstGeom prst="rect">
            <a:avLst/>
          </a:prstGeom>
          <a:solidFill>
            <a:srgbClr val="ECECEC"/>
          </a:solidFill>
          <a:ln>
            <a:noFill/>
          </a:ln>
        </p:spPr>
      </p:pic>
      <p:pic>
        <p:nvPicPr>
          <p:cNvPr id="646" name="Google Shape;646;p36"/>
          <p:cNvPicPr preferRelativeResize="0"/>
          <p:nvPr/>
        </p:nvPicPr>
        <p:blipFill rotWithShape="1">
          <a:blip r:embed="rId4">
            <a:alphaModFix/>
          </a:blip>
          <a:srcRect b="0" l="0" r="0" t="0"/>
          <a:stretch/>
        </p:blipFill>
        <p:spPr>
          <a:xfrm>
            <a:off x="3230387" y="1842252"/>
            <a:ext cx="1940412" cy="1942348"/>
          </a:xfrm>
          <a:prstGeom prst="rect">
            <a:avLst/>
          </a:prstGeom>
          <a:solidFill>
            <a:srgbClr val="ECECEC"/>
          </a:solidFill>
          <a:ln>
            <a:noFill/>
          </a:ln>
        </p:spPr>
      </p:pic>
      <p:pic>
        <p:nvPicPr>
          <p:cNvPr id="647" name="Google Shape;647;p36"/>
          <p:cNvPicPr preferRelativeResize="0"/>
          <p:nvPr/>
        </p:nvPicPr>
        <p:blipFill rotWithShape="1">
          <a:blip r:embed="rId4">
            <a:alphaModFix/>
          </a:blip>
          <a:srcRect b="0" l="0" r="0" t="0"/>
          <a:stretch/>
        </p:blipFill>
        <p:spPr>
          <a:xfrm>
            <a:off x="1281598" y="3791043"/>
            <a:ext cx="1940412" cy="1942348"/>
          </a:xfrm>
          <a:prstGeom prst="rect">
            <a:avLst/>
          </a:prstGeom>
          <a:solidFill>
            <a:srgbClr val="ECECEC"/>
          </a:solidFill>
          <a:ln>
            <a:noFill/>
          </a:ln>
        </p:spPr>
      </p:pic>
      <p:sp>
        <p:nvSpPr>
          <p:cNvPr id="648" name="Google Shape;648;p36"/>
          <p:cNvSpPr/>
          <p:nvPr/>
        </p:nvSpPr>
        <p:spPr>
          <a:xfrm>
            <a:off x="5174987" y="1868513"/>
            <a:ext cx="1948790" cy="2147020"/>
          </a:xfrm>
          <a:custGeom>
            <a:rect b="b" l="l" r="r" t="t"/>
            <a:pathLst>
              <a:path extrusionOk="0" h="1538" w="1396">
                <a:moveTo>
                  <a:pt x="0" y="0"/>
                </a:moveTo>
                <a:lnTo>
                  <a:pt x="1396" y="0"/>
                </a:lnTo>
                <a:lnTo>
                  <a:pt x="1396" y="1396"/>
                </a:lnTo>
                <a:lnTo>
                  <a:pt x="784" y="1396"/>
                </a:lnTo>
                <a:lnTo>
                  <a:pt x="699" y="1538"/>
                </a:lnTo>
                <a:lnTo>
                  <a:pt x="612" y="1396"/>
                </a:lnTo>
                <a:lnTo>
                  <a:pt x="0" y="1396"/>
                </a:lnTo>
                <a:lnTo>
                  <a:pt x="0" y="0"/>
                </a:lnTo>
                <a:close/>
              </a:path>
            </a:pathLst>
          </a:custGeom>
          <a:solidFill>
            <a:srgbClr val="C00000"/>
          </a:solidFill>
          <a:ln>
            <a:noFill/>
          </a:ln>
          <a:effectLst>
            <a:outerShdw blurRad="304800" sx="90000" rotWithShape="0" dir="5400000" dist="1016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649" name="Google Shape;649;p36"/>
          <p:cNvSpPr/>
          <p:nvPr/>
        </p:nvSpPr>
        <p:spPr>
          <a:xfrm>
            <a:off x="9072567" y="1868513"/>
            <a:ext cx="1952978" cy="2147020"/>
          </a:xfrm>
          <a:custGeom>
            <a:rect b="b" l="l" r="r" t="t"/>
            <a:pathLst>
              <a:path extrusionOk="0" h="1538" w="1399">
                <a:moveTo>
                  <a:pt x="0" y="0"/>
                </a:moveTo>
                <a:lnTo>
                  <a:pt x="1399" y="0"/>
                </a:lnTo>
                <a:lnTo>
                  <a:pt x="1399" y="1396"/>
                </a:lnTo>
                <a:lnTo>
                  <a:pt x="787" y="1396"/>
                </a:lnTo>
                <a:lnTo>
                  <a:pt x="700" y="1538"/>
                </a:lnTo>
                <a:lnTo>
                  <a:pt x="612" y="1396"/>
                </a:lnTo>
                <a:lnTo>
                  <a:pt x="0" y="1396"/>
                </a:lnTo>
                <a:lnTo>
                  <a:pt x="0" y="0"/>
                </a:lnTo>
                <a:close/>
              </a:path>
            </a:pathLst>
          </a:custGeom>
          <a:solidFill>
            <a:srgbClr val="C00000"/>
          </a:solidFill>
          <a:ln>
            <a:noFill/>
          </a:ln>
          <a:effectLst>
            <a:outerShdw blurRad="304800" sx="90000" rotWithShape="0" dir="5400000" dist="1016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650" name="Google Shape;650;p36"/>
          <p:cNvSpPr/>
          <p:nvPr/>
        </p:nvSpPr>
        <p:spPr>
          <a:xfrm>
            <a:off x="3226198" y="3620471"/>
            <a:ext cx="1948790" cy="2145624"/>
          </a:xfrm>
          <a:custGeom>
            <a:rect b="b" l="l" r="r" t="t"/>
            <a:pathLst>
              <a:path extrusionOk="0" h="1537" w="1396">
                <a:moveTo>
                  <a:pt x="0" y="1537"/>
                </a:moveTo>
                <a:lnTo>
                  <a:pt x="1396" y="1537"/>
                </a:lnTo>
                <a:lnTo>
                  <a:pt x="1396" y="141"/>
                </a:lnTo>
                <a:lnTo>
                  <a:pt x="784" y="141"/>
                </a:lnTo>
                <a:lnTo>
                  <a:pt x="699" y="0"/>
                </a:lnTo>
                <a:lnTo>
                  <a:pt x="612" y="141"/>
                </a:lnTo>
                <a:lnTo>
                  <a:pt x="0" y="141"/>
                </a:lnTo>
                <a:lnTo>
                  <a:pt x="0" y="1537"/>
                </a:lnTo>
                <a:close/>
              </a:path>
            </a:pathLst>
          </a:custGeom>
          <a:solidFill>
            <a:srgbClr val="3F3F3F"/>
          </a:solidFill>
          <a:ln>
            <a:noFill/>
          </a:ln>
          <a:effectLst>
            <a:outerShdw blurRad="304800" sx="90000" rotWithShape="0" dir="5400000" dist="1016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651" name="Google Shape;651;p36"/>
          <p:cNvSpPr/>
          <p:nvPr/>
        </p:nvSpPr>
        <p:spPr>
          <a:xfrm>
            <a:off x="7123777" y="3620471"/>
            <a:ext cx="1948790" cy="2145624"/>
          </a:xfrm>
          <a:custGeom>
            <a:rect b="b" l="l" r="r" t="t"/>
            <a:pathLst>
              <a:path extrusionOk="0" h="1537" w="1396">
                <a:moveTo>
                  <a:pt x="0" y="1537"/>
                </a:moveTo>
                <a:lnTo>
                  <a:pt x="1396" y="1537"/>
                </a:lnTo>
                <a:lnTo>
                  <a:pt x="1396" y="141"/>
                </a:lnTo>
                <a:lnTo>
                  <a:pt x="787" y="141"/>
                </a:lnTo>
                <a:lnTo>
                  <a:pt x="700" y="0"/>
                </a:lnTo>
                <a:lnTo>
                  <a:pt x="612" y="141"/>
                </a:lnTo>
                <a:lnTo>
                  <a:pt x="0" y="141"/>
                </a:lnTo>
                <a:lnTo>
                  <a:pt x="0" y="1537"/>
                </a:lnTo>
                <a:close/>
              </a:path>
            </a:pathLst>
          </a:custGeom>
          <a:solidFill>
            <a:srgbClr val="3F3F3F"/>
          </a:solidFill>
          <a:ln>
            <a:noFill/>
          </a:ln>
          <a:effectLst>
            <a:outerShdw blurRad="304800" sx="90000" rotWithShape="0" dir="5400000" dist="1016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652" name="Google Shape;652;p36"/>
          <p:cNvSpPr/>
          <p:nvPr/>
        </p:nvSpPr>
        <p:spPr>
          <a:xfrm>
            <a:off x="1277408" y="1868513"/>
            <a:ext cx="1948790" cy="2147020"/>
          </a:xfrm>
          <a:custGeom>
            <a:rect b="b" l="l" r="r" t="t"/>
            <a:pathLst>
              <a:path extrusionOk="0" h="1538" w="1396">
                <a:moveTo>
                  <a:pt x="0" y="0"/>
                </a:moveTo>
                <a:lnTo>
                  <a:pt x="1396" y="0"/>
                </a:lnTo>
                <a:lnTo>
                  <a:pt x="1396" y="1396"/>
                </a:lnTo>
                <a:lnTo>
                  <a:pt x="784" y="1396"/>
                </a:lnTo>
                <a:lnTo>
                  <a:pt x="697" y="1538"/>
                </a:lnTo>
                <a:lnTo>
                  <a:pt x="612" y="1396"/>
                </a:lnTo>
                <a:lnTo>
                  <a:pt x="0" y="1396"/>
                </a:lnTo>
                <a:lnTo>
                  <a:pt x="0" y="0"/>
                </a:lnTo>
                <a:close/>
              </a:path>
            </a:pathLst>
          </a:custGeom>
          <a:solidFill>
            <a:srgbClr val="C00000"/>
          </a:solidFill>
          <a:ln>
            <a:noFill/>
          </a:ln>
          <a:effectLst>
            <a:outerShdw blurRad="304800" sx="90000" rotWithShape="0" dir="5400000" dist="1016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653" name="Google Shape;653;p36"/>
          <p:cNvSpPr txBox="1"/>
          <p:nvPr/>
        </p:nvSpPr>
        <p:spPr>
          <a:xfrm>
            <a:off x="1592488" y="1888305"/>
            <a:ext cx="1318630" cy="415498"/>
          </a:xfrm>
          <a:prstGeom prst="rect">
            <a:avLst/>
          </a:prstGeom>
          <a:noFill/>
          <a:ln>
            <a:noFill/>
          </a:ln>
        </p:spPr>
        <p:txBody>
          <a:bodyPr anchorCtr="0" anchor="t" bIns="0" lIns="91425" spcFirstLastPara="1" rIns="91425" wrap="square" tIns="0">
            <a:noAutofit/>
          </a:bodyPr>
          <a:lstStyle/>
          <a:p>
            <a:pPr indent="0" lvl="0" marL="0" marR="0" rtl="0" algn="ctr">
              <a:lnSpc>
                <a:spcPct val="150000"/>
              </a:lnSpc>
              <a:spcBef>
                <a:spcPts val="0"/>
              </a:spcBef>
              <a:spcAft>
                <a:spcPts val="0"/>
              </a:spcAft>
              <a:buNone/>
            </a:pPr>
            <a:r>
              <a:rPr b="1" lang="tr-TR" sz="1800">
                <a:solidFill>
                  <a:schemeClr val="lt1"/>
                </a:solidFill>
                <a:latin typeface="Cambria"/>
                <a:ea typeface="Cambria"/>
                <a:cs typeface="Cambria"/>
                <a:sym typeface="Cambria"/>
              </a:rPr>
              <a:t>Decide</a:t>
            </a:r>
            <a:endParaRPr b="1" sz="1800">
              <a:solidFill>
                <a:schemeClr val="lt1"/>
              </a:solidFill>
              <a:latin typeface="Cambria"/>
              <a:ea typeface="Cambria"/>
              <a:cs typeface="Cambria"/>
              <a:sym typeface="Cambria"/>
            </a:endParaRPr>
          </a:p>
        </p:txBody>
      </p:sp>
      <p:sp>
        <p:nvSpPr>
          <p:cNvPr id="654" name="Google Shape;654;p36"/>
          <p:cNvSpPr txBox="1"/>
          <p:nvPr/>
        </p:nvSpPr>
        <p:spPr>
          <a:xfrm>
            <a:off x="1416378" y="2310874"/>
            <a:ext cx="1670849" cy="1532727"/>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tr-TR" sz="1200">
                <a:solidFill>
                  <a:schemeClr val="lt1"/>
                </a:solidFill>
                <a:latin typeface="Cambria"/>
                <a:ea typeface="Cambria"/>
                <a:cs typeface="Cambria"/>
                <a:sym typeface="Cambria"/>
              </a:rPr>
              <a:t>Do you wonder what the difference between ignorance and genius is? A Genius has limits but an </a:t>
            </a:r>
            <a:endParaRPr sz="1200">
              <a:solidFill>
                <a:schemeClr val="lt1"/>
              </a:solidFill>
              <a:latin typeface="Cambria"/>
              <a:ea typeface="Cambria"/>
              <a:cs typeface="Cambria"/>
              <a:sym typeface="Cambria"/>
            </a:endParaRPr>
          </a:p>
        </p:txBody>
      </p:sp>
      <p:sp>
        <p:nvSpPr>
          <p:cNvPr id="655" name="Google Shape;655;p36"/>
          <p:cNvSpPr txBox="1"/>
          <p:nvPr/>
        </p:nvSpPr>
        <p:spPr>
          <a:xfrm>
            <a:off x="5490067" y="1888305"/>
            <a:ext cx="1318630" cy="415498"/>
          </a:xfrm>
          <a:prstGeom prst="rect">
            <a:avLst/>
          </a:prstGeom>
          <a:noFill/>
          <a:ln>
            <a:noFill/>
          </a:ln>
        </p:spPr>
        <p:txBody>
          <a:bodyPr anchorCtr="0" anchor="t" bIns="0" lIns="91425" spcFirstLastPara="1" rIns="91425" wrap="square" tIns="0">
            <a:noAutofit/>
          </a:bodyPr>
          <a:lstStyle/>
          <a:p>
            <a:pPr indent="0" lvl="0" marL="0" marR="0" rtl="0" algn="ctr">
              <a:lnSpc>
                <a:spcPct val="150000"/>
              </a:lnSpc>
              <a:spcBef>
                <a:spcPts val="0"/>
              </a:spcBef>
              <a:spcAft>
                <a:spcPts val="0"/>
              </a:spcAft>
              <a:buNone/>
            </a:pPr>
            <a:r>
              <a:rPr b="1" lang="tr-TR" sz="1800">
                <a:solidFill>
                  <a:schemeClr val="lt1"/>
                </a:solidFill>
                <a:latin typeface="Cambria"/>
                <a:ea typeface="Cambria"/>
                <a:cs typeface="Cambria"/>
                <a:sym typeface="Cambria"/>
              </a:rPr>
              <a:t>Deadline</a:t>
            </a:r>
            <a:endParaRPr b="1" sz="1800">
              <a:solidFill>
                <a:schemeClr val="lt1"/>
              </a:solidFill>
              <a:latin typeface="Cambria"/>
              <a:ea typeface="Cambria"/>
              <a:cs typeface="Cambria"/>
              <a:sym typeface="Cambria"/>
            </a:endParaRPr>
          </a:p>
        </p:txBody>
      </p:sp>
      <p:sp>
        <p:nvSpPr>
          <p:cNvPr id="656" name="Google Shape;656;p36"/>
          <p:cNvSpPr txBox="1"/>
          <p:nvPr/>
        </p:nvSpPr>
        <p:spPr>
          <a:xfrm>
            <a:off x="5313957" y="2310874"/>
            <a:ext cx="1670849" cy="1052596"/>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tr-TR" sz="1200">
                <a:solidFill>
                  <a:schemeClr val="lt1"/>
                </a:solidFill>
                <a:latin typeface="Cambria"/>
                <a:ea typeface="Cambria"/>
                <a:cs typeface="Cambria"/>
                <a:sym typeface="Cambria"/>
              </a:rPr>
              <a:t>Everybody has three chars ; the one is come out ,the one is owned ,the one is</a:t>
            </a:r>
            <a:endParaRPr sz="1200">
              <a:solidFill>
                <a:schemeClr val="lt1"/>
              </a:solidFill>
              <a:latin typeface="Cambria"/>
              <a:ea typeface="Cambria"/>
              <a:cs typeface="Cambria"/>
              <a:sym typeface="Cambria"/>
            </a:endParaRPr>
          </a:p>
        </p:txBody>
      </p:sp>
      <p:sp>
        <p:nvSpPr>
          <p:cNvPr id="657" name="Google Shape;657;p36"/>
          <p:cNvSpPr txBox="1"/>
          <p:nvPr/>
        </p:nvSpPr>
        <p:spPr>
          <a:xfrm>
            <a:off x="9389741" y="1888305"/>
            <a:ext cx="1318630" cy="415498"/>
          </a:xfrm>
          <a:prstGeom prst="rect">
            <a:avLst/>
          </a:prstGeom>
          <a:noFill/>
          <a:ln>
            <a:noFill/>
          </a:ln>
        </p:spPr>
        <p:txBody>
          <a:bodyPr anchorCtr="0" anchor="t" bIns="0" lIns="91425" spcFirstLastPara="1" rIns="91425" wrap="square" tIns="0">
            <a:noAutofit/>
          </a:bodyPr>
          <a:lstStyle/>
          <a:p>
            <a:pPr indent="0" lvl="0" marL="0" marR="0" rtl="0" algn="ctr">
              <a:lnSpc>
                <a:spcPct val="150000"/>
              </a:lnSpc>
              <a:spcBef>
                <a:spcPts val="0"/>
              </a:spcBef>
              <a:spcAft>
                <a:spcPts val="0"/>
              </a:spcAft>
              <a:buNone/>
            </a:pPr>
            <a:r>
              <a:rPr b="1" lang="tr-TR" sz="1800">
                <a:solidFill>
                  <a:schemeClr val="lt1"/>
                </a:solidFill>
                <a:latin typeface="Cambria"/>
                <a:ea typeface="Cambria"/>
                <a:cs typeface="Cambria"/>
                <a:sym typeface="Cambria"/>
              </a:rPr>
              <a:t>Convince</a:t>
            </a:r>
            <a:endParaRPr b="1" sz="1800">
              <a:solidFill>
                <a:schemeClr val="lt1"/>
              </a:solidFill>
              <a:latin typeface="Cambria"/>
              <a:ea typeface="Cambria"/>
              <a:cs typeface="Cambria"/>
              <a:sym typeface="Cambria"/>
            </a:endParaRPr>
          </a:p>
        </p:txBody>
      </p:sp>
      <p:sp>
        <p:nvSpPr>
          <p:cNvPr id="658" name="Google Shape;658;p36"/>
          <p:cNvSpPr txBox="1"/>
          <p:nvPr/>
        </p:nvSpPr>
        <p:spPr>
          <a:xfrm>
            <a:off x="9213631" y="2310874"/>
            <a:ext cx="1670849" cy="81253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tr-TR" sz="1200">
                <a:solidFill>
                  <a:schemeClr val="lt1"/>
                </a:solidFill>
                <a:latin typeface="Cambria"/>
                <a:ea typeface="Cambria"/>
                <a:cs typeface="Cambria"/>
                <a:sym typeface="Cambria"/>
              </a:rPr>
              <a:t>People who touch your heart are always with you.</a:t>
            </a:r>
            <a:endParaRPr sz="1200">
              <a:solidFill>
                <a:schemeClr val="lt1"/>
              </a:solidFill>
              <a:latin typeface="Cambria"/>
              <a:ea typeface="Cambria"/>
              <a:cs typeface="Cambria"/>
              <a:sym typeface="Cambria"/>
            </a:endParaRPr>
          </a:p>
        </p:txBody>
      </p:sp>
      <p:sp>
        <p:nvSpPr>
          <p:cNvPr id="659" name="Google Shape;659;p36"/>
          <p:cNvSpPr txBox="1"/>
          <p:nvPr/>
        </p:nvSpPr>
        <p:spPr>
          <a:xfrm>
            <a:off x="3541278" y="3865718"/>
            <a:ext cx="1318630" cy="415498"/>
          </a:xfrm>
          <a:prstGeom prst="rect">
            <a:avLst/>
          </a:prstGeom>
          <a:noFill/>
          <a:ln>
            <a:noFill/>
          </a:ln>
        </p:spPr>
        <p:txBody>
          <a:bodyPr anchorCtr="0" anchor="t" bIns="0" lIns="91425" spcFirstLastPara="1" rIns="91425" wrap="square" tIns="0">
            <a:noAutofit/>
          </a:bodyPr>
          <a:lstStyle/>
          <a:p>
            <a:pPr indent="0" lvl="0" marL="0" marR="0" rtl="0" algn="ctr">
              <a:lnSpc>
                <a:spcPct val="150000"/>
              </a:lnSpc>
              <a:spcBef>
                <a:spcPts val="0"/>
              </a:spcBef>
              <a:spcAft>
                <a:spcPts val="0"/>
              </a:spcAft>
              <a:buNone/>
            </a:pPr>
            <a:r>
              <a:rPr b="1" lang="tr-TR" sz="1800">
                <a:solidFill>
                  <a:schemeClr val="lt1"/>
                </a:solidFill>
                <a:latin typeface="Cambria"/>
                <a:ea typeface="Cambria"/>
                <a:cs typeface="Cambria"/>
                <a:sym typeface="Cambria"/>
              </a:rPr>
              <a:t>Date</a:t>
            </a:r>
            <a:endParaRPr b="1" sz="1800">
              <a:solidFill>
                <a:schemeClr val="lt1"/>
              </a:solidFill>
              <a:latin typeface="Cambria"/>
              <a:ea typeface="Cambria"/>
              <a:cs typeface="Cambria"/>
              <a:sym typeface="Cambria"/>
            </a:endParaRPr>
          </a:p>
        </p:txBody>
      </p:sp>
      <p:sp>
        <p:nvSpPr>
          <p:cNvPr id="660" name="Google Shape;660;p36"/>
          <p:cNvSpPr txBox="1"/>
          <p:nvPr/>
        </p:nvSpPr>
        <p:spPr>
          <a:xfrm>
            <a:off x="3365168" y="4288287"/>
            <a:ext cx="1670849" cy="1532727"/>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tr-TR" sz="1200">
                <a:solidFill>
                  <a:schemeClr val="lt1"/>
                </a:solidFill>
                <a:latin typeface="Cambria"/>
                <a:ea typeface="Cambria"/>
                <a:cs typeface="Cambria"/>
                <a:sym typeface="Cambria"/>
              </a:rPr>
              <a:t>Do you wonder what the difference between ignorance and genius is? A Genius has limits but an </a:t>
            </a:r>
            <a:endParaRPr sz="1200">
              <a:solidFill>
                <a:schemeClr val="lt1"/>
              </a:solidFill>
              <a:latin typeface="Cambria"/>
              <a:ea typeface="Cambria"/>
              <a:cs typeface="Cambria"/>
              <a:sym typeface="Cambria"/>
            </a:endParaRPr>
          </a:p>
        </p:txBody>
      </p:sp>
      <p:sp>
        <p:nvSpPr>
          <p:cNvPr id="661" name="Google Shape;661;p36"/>
          <p:cNvSpPr txBox="1"/>
          <p:nvPr/>
        </p:nvSpPr>
        <p:spPr>
          <a:xfrm>
            <a:off x="7438857" y="3865718"/>
            <a:ext cx="1318630" cy="415498"/>
          </a:xfrm>
          <a:prstGeom prst="rect">
            <a:avLst/>
          </a:prstGeom>
          <a:noFill/>
          <a:ln>
            <a:noFill/>
          </a:ln>
        </p:spPr>
        <p:txBody>
          <a:bodyPr anchorCtr="0" anchor="t" bIns="0" lIns="91425" spcFirstLastPara="1" rIns="91425" wrap="square" tIns="0">
            <a:noAutofit/>
          </a:bodyPr>
          <a:lstStyle/>
          <a:p>
            <a:pPr indent="0" lvl="0" marL="0" marR="0" rtl="0" algn="ctr">
              <a:lnSpc>
                <a:spcPct val="150000"/>
              </a:lnSpc>
              <a:spcBef>
                <a:spcPts val="0"/>
              </a:spcBef>
              <a:spcAft>
                <a:spcPts val="0"/>
              </a:spcAft>
              <a:buNone/>
            </a:pPr>
            <a:r>
              <a:rPr b="1" lang="tr-TR" sz="1800">
                <a:solidFill>
                  <a:schemeClr val="lt1"/>
                </a:solidFill>
                <a:latin typeface="Cambria"/>
                <a:ea typeface="Cambria"/>
                <a:cs typeface="Cambria"/>
                <a:sym typeface="Cambria"/>
              </a:rPr>
              <a:t>Customer</a:t>
            </a:r>
            <a:endParaRPr b="1" sz="1800">
              <a:solidFill>
                <a:schemeClr val="lt1"/>
              </a:solidFill>
              <a:latin typeface="Cambria"/>
              <a:ea typeface="Cambria"/>
              <a:cs typeface="Cambria"/>
              <a:sym typeface="Cambria"/>
            </a:endParaRPr>
          </a:p>
        </p:txBody>
      </p:sp>
      <p:sp>
        <p:nvSpPr>
          <p:cNvPr id="662" name="Google Shape;662;p36"/>
          <p:cNvSpPr txBox="1"/>
          <p:nvPr/>
        </p:nvSpPr>
        <p:spPr>
          <a:xfrm>
            <a:off x="7262747" y="4288287"/>
            <a:ext cx="1670849" cy="1292662"/>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tr-TR" sz="1200">
                <a:solidFill>
                  <a:schemeClr val="lt1"/>
                </a:solidFill>
                <a:latin typeface="Cambria"/>
                <a:ea typeface="Cambria"/>
                <a:cs typeface="Cambria"/>
                <a:sym typeface="Cambria"/>
              </a:rPr>
              <a:t>You can’t change what’s going on around you until you start changing what’s going on with you.</a:t>
            </a:r>
            <a:endParaRPr sz="1200">
              <a:solidFill>
                <a:schemeClr val="lt1"/>
              </a:solidFill>
              <a:latin typeface="Cambria"/>
              <a:ea typeface="Cambria"/>
              <a:cs typeface="Cambria"/>
              <a:sym typeface="Cambria"/>
            </a:endParaRPr>
          </a:p>
        </p:txBody>
      </p:sp>
      <p:sp>
        <p:nvSpPr>
          <p:cNvPr id="663" name="Google Shape;663;p36"/>
          <p:cNvSpPr txBox="1"/>
          <p:nvPr/>
        </p:nvSpPr>
        <p:spPr>
          <a:xfrm>
            <a:off x="1329546" y="695760"/>
            <a:ext cx="1732782"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Keynote</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52"/>
                                        </p:tgtEl>
                                        <p:attrNameLst>
                                          <p:attrName>style.visibility</p:attrName>
                                        </p:attrNameLst>
                                      </p:cBhvr>
                                      <p:to>
                                        <p:strVal val="visible"/>
                                      </p:to>
                                    </p:set>
                                    <p:anim calcmode="lin" valueType="num">
                                      <p:cBhvr additive="base">
                                        <p:cTn dur="300"/>
                                        <p:tgtEl>
                                          <p:spTgt spid="652"/>
                                        </p:tgtEl>
                                        <p:attrNameLst>
                                          <p:attrName>ppt_w</p:attrName>
                                        </p:attrNameLst>
                                      </p:cBhvr>
                                      <p:tavLst>
                                        <p:tav fmla="" tm="0">
                                          <p:val>
                                            <p:strVal val="0"/>
                                          </p:val>
                                        </p:tav>
                                        <p:tav fmla="" tm="100000">
                                          <p:val>
                                            <p:strVal val="#ppt_w"/>
                                          </p:val>
                                        </p:tav>
                                      </p:tavLst>
                                    </p:anim>
                                    <p:anim calcmode="lin" valueType="num">
                                      <p:cBhvr additive="base">
                                        <p:cTn dur="300"/>
                                        <p:tgtEl>
                                          <p:spTgt spid="65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646"/>
                                        </p:tgtEl>
                                        <p:attrNameLst>
                                          <p:attrName>style.visibility</p:attrName>
                                        </p:attrNameLst>
                                      </p:cBhvr>
                                      <p:to>
                                        <p:strVal val="visible"/>
                                      </p:to>
                                    </p:set>
                                    <p:anim calcmode="lin" valueType="num">
                                      <p:cBhvr additive="base">
                                        <p:cTn dur="300"/>
                                        <p:tgtEl>
                                          <p:spTgt spid="646"/>
                                        </p:tgtEl>
                                        <p:attrNameLst>
                                          <p:attrName>ppt_w</p:attrName>
                                        </p:attrNameLst>
                                      </p:cBhvr>
                                      <p:tavLst>
                                        <p:tav fmla="" tm="0">
                                          <p:val>
                                            <p:strVal val="0"/>
                                          </p:val>
                                        </p:tav>
                                        <p:tav fmla="" tm="100000">
                                          <p:val>
                                            <p:strVal val="#ppt_w"/>
                                          </p:val>
                                        </p:tav>
                                      </p:tavLst>
                                    </p:anim>
                                    <p:anim calcmode="lin" valueType="num">
                                      <p:cBhvr additive="base">
                                        <p:cTn dur="300"/>
                                        <p:tgtEl>
                                          <p:spTgt spid="6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648"/>
                                        </p:tgtEl>
                                        <p:attrNameLst>
                                          <p:attrName>style.visibility</p:attrName>
                                        </p:attrNameLst>
                                      </p:cBhvr>
                                      <p:to>
                                        <p:strVal val="visible"/>
                                      </p:to>
                                    </p:set>
                                    <p:anim calcmode="lin" valueType="num">
                                      <p:cBhvr additive="base">
                                        <p:cTn dur="300"/>
                                        <p:tgtEl>
                                          <p:spTgt spid="648"/>
                                        </p:tgtEl>
                                        <p:attrNameLst>
                                          <p:attrName>ppt_w</p:attrName>
                                        </p:attrNameLst>
                                      </p:cBhvr>
                                      <p:tavLst>
                                        <p:tav fmla="" tm="0">
                                          <p:val>
                                            <p:strVal val="0"/>
                                          </p:val>
                                        </p:tav>
                                        <p:tav fmla="" tm="100000">
                                          <p:val>
                                            <p:strVal val="#ppt_w"/>
                                          </p:val>
                                        </p:tav>
                                      </p:tavLst>
                                    </p:anim>
                                    <p:anim calcmode="lin" valueType="num">
                                      <p:cBhvr additive="base">
                                        <p:cTn dur="300"/>
                                        <p:tgtEl>
                                          <p:spTgt spid="6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
                                  </p:stCondLst>
                                  <p:childTnLst>
                                    <p:set>
                                      <p:cBhvr>
                                        <p:cTn dur="1" fill="hold">
                                          <p:stCondLst>
                                            <p:cond delay="0"/>
                                          </p:stCondLst>
                                        </p:cTn>
                                        <p:tgtEl>
                                          <p:spTgt spid="644"/>
                                        </p:tgtEl>
                                        <p:attrNameLst>
                                          <p:attrName>style.visibility</p:attrName>
                                        </p:attrNameLst>
                                      </p:cBhvr>
                                      <p:to>
                                        <p:strVal val="visible"/>
                                      </p:to>
                                    </p:set>
                                    <p:anim calcmode="lin" valueType="num">
                                      <p:cBhvr additive="base">
                                        <p:cTn dur="300"/>
                                        <p:tgtEl>
                                          <p:spTgt spid="644"/>
                                        </p:tgtEl>
                                        <p:attrNameLst>
                                          <p:attrName>ppt_w</p:attrName>
                                        </p:attrNameLst>
                                      </p:cBhvr>
                                      <p:tavLst>
                                        <p:tav fmla="" tm="0">
                                          <p:val>
                                            <p:strVal val="0"/>
                                          </p:val>
                                        </p:tav>
                                        <p:tav fmla="" tm="100000">
                                          <p:val>
                                            <p:strVal val="#ppt_w"/>
                                          </p:val>
                                        </p:tav>
                                      </p:tavLst>
                                    </p:anim>
                                    <p:anim calcmode="lin" valueType="num">
                                      <p:cBhvr additive="base">
                                        <p:cTn dur="300"/>
                                        <p:tgtEl>
                                          <p:spTgt spid="6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00"/>
                                  </p:stCondLst>
                                  <p:childTnLst>
                                    <p:set>
                                      <p:cBhvr>
                                        <p:cTn dur="1" fill="hold">
                                          <p:stCondLst>
                                            <p:cond delay="0"/>
                                          </p:stCondLst>
                                        </p:cTn>
                                        <p:tgtEl>
                                          <p:spTgt spid="649"/>
                                        </p:tgtEl>
                                        <p:attrNameLst>
                                          <p:attrName>style.visibility</p:attrName>
                                        </p:attrNameLst>
                                      </p:cBhvr>
                                      <p:to>
                                        <p:strVal val="visible"/>
                                      </p:to>
                                    </p:set>
                                    <p:anim calcmode="lin" valueType="num">
                                      <p:cBhvr additive="base">
                                        <p:cTn dur="300"/>
                                        <p:tgtEl>
                                          <p:spTgt spid="649"/>
                                        </p:tgtEl>
                                        <p:attrNameLst>
                                          <p:attrName>ppt_w</p:attrName>
                                        </p:attrNameLst>
                                      </p:cBhvr>
                                      <p:tavLst>
                                        <p:tav fmla="" tm="0">
                                          <p:val>
                                            <p:strVal val="0"/>
                                          </p:val>
                                        </p:tav>
                                        <p:tav fmla="" tm="100000">
                                          <p:val>
                                            <p:strVal val="#ppt_w"/>
                                          </p:val>
                                        </p:tav>
                                      </p:tavLst>
                                    </p:anim>
                                    <p:anim calcmode="lin" valueType="num">
                                      <p:cBhvr additive="base">
                                        <p:cTn dur="300"/>
                                        <p:tgtEl>
                                          <p:spTgt spid="64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647"/>
                                        </p:tgtEl>
                                        <p:attrNameLst>
                                          <p:attrName>style.visibility</p:attrName>
                                        </p:attrNameLst>
                                      </p:cBhvr>
                                      <p:to>
                                        <p:strVal val="visible"/>
                                      </p:to>
                                    </p:set>
                                    <p:anim calcmode="lin" valueType="num">
                                      <p:cBhvr additive="base">
                                        <p:cTn dur="300"/>
                                        <p:tgtEl>
                                          <p:spTgt spid="647"/>
                                        </p:tgtEl>
                                        <p:attrNameLst>
                                          <p:attrName>ppt_w</p:attrName>
                                        </p:attrNameLst>
                                      </p:cBhvr>
                                      <p:tavLst>
                                        <p:tav fmla="" tm="0">
                                          <p:val>
                                            <p:strVal val="0"/>
                                          </p:val>
                                        </p:tav>
                                        <p:tav fmla="" tm="100000">
                                          <p:val>
                                            <p:strVal val="#ppt_w"/>
                                          </p:val>
                                        </p:tav>
                                      </p:tavLst>
                                    </p:anim>
                                    <p:anim calcmode="lin" valueType="num">
                                      <p:cBhvr additive="base">
                                        <p:cTn dur="300"/>
                                        <p:tgtEl>
                                          <p:spTgt spid="6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650"/>
                                        </p:tgtEl>
                                        <p:attrNameLst>
                                          <p:attrName>style.visibility</p:attrName>
                                        </p:attrNameLst>
                                      </p:cBhvr>
                                      <p:to>
                                        <p:strVal val="visible"/>
                                      </p:to>
                                    </p:set>
                                    <p:anim calcmode="lin" valueType="num">
                                      <p:cBhvr additive="base">
                                        <p:cTn dur="300"/>
                                        <p:tgtEl>
                                          <p:spTgt spid="650"/>
                                        </p:tgtEl>
                                        <p:attrNameLst>
                                          <p:attrName>ppt_w</p:attrName>
                                        </p:attrNameLst>
                                      </p:cBhvr>
                                      <p:tavLst>
                                        <p:tav fmla="" tm="0">
                                          <p:val>
                                            <p:strVal val="0"/>
                                          </p:val>
                                        </p:tav>
                                        <p:tav fmla="" tm="100000">
                                          <p:val>
                                            <p:strVal val="#ppt_w"/>
                                          </p:val>
                                        </p:tav>
                                      </p:tavLst>
                                    </p:anim>
                                    <p:anim calcmode="lin" valueType="num">
                                      <p:cBhvr additive="base">
                                        <p:cTn dur="300"/>
                                        <p:tgtEl>
                                          <p:spTgt spid="65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0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300"/>
                                        <p:tgtEl>
                                          <p:spTgt spid="645"/>
                                        </p:tgtEl>
                                        <p:attrNameLst>
                                          <p:attrName>ppt_w</p:attrName>
                                        </p:attrNameLst>
                                      </p:cBhvr>
                                      <p:tavLst>
                                        <p:tav fmla="" tm="0">
                                          <p:val>
                                            <p:strVal val="0"/>
                                          </p:val>
                                        </p:tav>
                                        <p:tav fmla="" tm="100000">
                                          <p:val>
                                            <p:strVal val="#ppt_w"/>
                                          </p:val>
                                        </p:tav>
                                      </p:tavLst>
                                    </p:anim>
                                    <p:anim calcmode="lin" valueType="num">
                                      <p:cBhvr additive="base">
                                        <p:cTn dur="300"/>
                                        <p:tgtEl>
                                          <p:spTgt spid="64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800"/>
                                  </p:stCondLst>
                                  <p:childTnLst>
                                    <p:set>
                                      <p:cBhvr>
                                        <p:cTn dur="1" fill="hold">
                                          <p:stCondLst>
                                            <p:cond delay="0"/>
                                          </p:stCondLst>
                                        </p:cTn>
                                        <p:tgtEl>
                                          <p:spTgt spid="651"/>
                                        </p:tgtEl>
                                        <p:attrNameLst>
                                          <p:attrName>style.visibility</p:attrName>
                                        </p:attrNameLst>
                                      </p:cBhvr>
                                      <p:to>
                                        <p:strVal val="visible"/>
                                      </p:to>
                                    </p:set>
                                    <p:anim calcmode="lin" valueType="num">
                                      <p:cBhvr additive="base">
                                        <p:cTn dur="300"/>
                                        <p:tgtEl>
                                          <p:spTgt spid="651"/>
                                        </p:tgtEl>
                                        <p:attrNameLst>
                                          <p:attrName>ppt_w</p:attrName>
                                        </p:attrNameLst>
                                      </p:cBhvr>
                                      <p:tavLst>
                                        <p:tav fmla="" tm="0">
                                          <p:val>
                                            <p:strVal val="0"/>
                                          </p:val>
                                        </p:tav>
                                        <p:tav fmla="" tm="100000">
                                          <p:val>
                                            <p:strVal val="#ppt_w"/>
                                          </p:val>
                                        </p:tav>
                                      </p:tavLst>
                                    </p:anim>
                                    <p:anim calcmode="lin" valueType="num">
                                      <p:cBhvr additive="base">
                                        <p:cTn dur="300"/>
                                        <p:tgtEl>
                                          <p:spTgt spid="65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900"/>
                                  </p:stCondLst>
                                  <p:childTnLst>
                                    <p:set>
                                      <p:cBhvr>
                                        <p:cTn dur="1" fill="hold">
                                          <p:stCondLst>
                                            <p:cond delay="0"/>
                                          </p:stCondLst>
                                        </p:cTn>
                                        <p:tgtEl>
                                          <p:spTgt spid="643"/>
                                        </p:tgtEl>
                                        <p:attrNameLst>
                                          <p:attrName>style.visibility</p:attrName>
                                        </p:attrNameLst>
                                      </p:cBhvr>
                                      <p:to>
                                        <p:strVal val="visible"/>
                                      </p:to>
                                    </p:set>
                                    <p:anim calcmode="lin" valueType="num">
                                      <p:cBhvr additive="base">
                                        <p:cTn dur="300"/>
                                        <p:tgtEl>
                                          <p:spTgt spid="643"/>
                                        </p:tgtEl>
                                        <p:attrNameLst>
                                          <p:attrName>ppt_w</p:attrName>
                                        </p:attrNameLst>
                                      </p:cBhvr>
                                      <p:tavLst>
                                        <p:tav fmla="" tm="0">
                                          <p:val>
                                            <p:strVal val="0"/>
                                          </p:val>
                                        </p:tav>
                                        <p:tav fmla="" tm="100000">
                                          <p:val>
                                            <p:strVal val="#ppt_w"/>
                                          </p:val>
                                        </p:tav>
                                      </p:tavLst>
                                    </p:anim>
                                    <p:anim calcmode="lin" valueType="num">
                                      <p:cBhvr additive="base">
                                        <p:cTn dur="300"/>
                                        <p:tgtEl>
                                          <p:spTgt spid="643"/>
                                        </p:tgtEl>
                                        <p:attrNameLst>
                                          <p:attrName>ppt_h</p:attrName>
                                        </p:attrNameLst>
                                      </p:cBhvr>
                                      <p:tavLst>
                                        <p:tav fmla="" tm="0">
                                          <p:val>
                                            <p:strVal val="0"/>
                                          </p:val>
                                        </p:tav>
                                        <p:tav fmla="" tm="100000">
                                          <p:val>
                                            <p:strVal val="#ppt_h"/>
                                          </p:val>
                                        </p:tav>
                                      </p:tavLst>
                                    </p:anim>
                                  </p:childTnLst>
                                </p:cTn>
                              </p:par>
                            </p:childTnLst>
                          </p:cTn>
                        </p:par>
                        <p:par>
                          <p:cTn fill="hold">
                            <p:stCondLst>
                              <p:cond delay="300"/>
                            </p:stCondLst>
                            <p:childTnLst>
                              <p:par>
                                <p:cTn fill="hold" nodeType="after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par>
                                <p:cTn fill="hold" nodeType="with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500"/>
                                        <p:tgtEl>
                                          <p:spTgt spid="655"/>
                                        </p:tgtEl>
                                      </p:cBhvr>
                                    </p:animEffect>
                                  </p:childTnLst>
                                </p:cTn>
                              </p:par>
                              <p:par>
                                <p:cTn fill="hold" nodeType="with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500"/>
                                        <p:tgtEl>
                                          <p:spTgt spid="657"/>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par>
                                <p:cTn fill="hold" nodeType="with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par>
                                <p:cTn fill="hold" nodeType="with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par>
                                <p:cTn fill="hold" nodeType="with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37"/>
          <p:cNvSpPr/>
          <p:nvPr/>
        </p:nvSpPr>
        <p:spPr>
          <a:xfrm>
            <a:off x="6123042" y="3470500"/>
            <a:ext cx="1553972" cy="488138"/>
          </a:xfrm>
          <a:prstGeom prst="roundRect">
            <a:avLst>
              <a:gd fmla="val 50000" name="adj"/>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670" name="Google Shape;670;p37"/>
          <p:cNvSpPr/>
          <p:nvPr/>
        </p:nvSpPr>
        <p:spPr>
          <a:xfrm rot="5400000">
            <a:off x="6656150" y="4003225"/>
            <a:ext cx="1553587" cy="488138"/>
          </a:xfrm>
          <a:prstGeom prst="roundRect">
            <a:avLst>
              <a:gd fmla="val 50000" name="adj"/>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grpSp>
        <p:nvGrpSpPr>
          <p:cNvPr id="671" name="Google Shape;671;p37"/>
          <p:cNvGrpSpPr/>
          <p:nvPr/>
        </p:nvGrpSpPr>
        <p:grpSpPr>
          <a:xfrm>
            <a:off x="5336363" y="3368722"/>
            <a:ext cx="2445309" cy="2362455"/>
            <a:chOff x="5398146" y="3164559"/>
            <a:chExt cx="2445309" cy="2362455"/>
          </a:xfrm>
        </p:grpSpPr>
        <p:sp>
          <p:nvSpPr>
            <p:cNvPr id="672" name="Google Shape;672;p37"/>
            <p:cNvSpPr/>
            <p:nvPr/>
          </p:nvSpPr>
          <p:spPr>
            <a:xfrm rot="8183085">
              <a:off x="5164571" y="4101718"/>
              <a:ext cx="2912458" cy="488138"/>
            </a:xfrm>
            <a:prstGeom prst="roundRect">
              <a:avLst>
                <a:gd fmla="val 50000" name="adj"/>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mbria"/>
                <a:ea typeface="Cambria"/>
                <a:cs typeface="Cambria"/>
                <a:sym typeface="Cambria"/>
              </a:endParaRPr>
            </a:p>
          </p:txBody>
        </p:sp>
        <p:sp>
          <p:nvSpPr>
            <p:cNvPr id="673" name="Google Shape;673;p37"/>
            <p:cNvSpPr/>
            <p:nvPr/>
          </p:nvSpPr>
          <p:spPr>
            <a:xfrm>
              <a:off x="7298703" y="3319150"/>
              <a:ext cx="392048" cy="3920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400">
                  <a:solidFill>
                    <a:srgbClr val="595959"/>
                  </a:solidFill>
                  <a:latin typeface="Cambria"/>
                  <a:ea typeface="Cambria"/>
                  <a:cs typeface="Cambria"/>
                  <a:sym typeface="Cambria"/>
                </a:rPr>
                <a:t>A</a:t>
              </a:r>
              <a:endParaRPr/>
            </a:p>
          </p:txBody>
        </p:sp>
      </p:grpSp>
      <p:sp>
        <p:nvSpPr>
          <p:cNvPr id="674" name="Google Shape;674;p37"/>
          <p:cNvSpPr/>
          <p:nvPr/>
        </p:nvSpPr>
        <p:spPr>
          <a:xfrm>
            <a:off x="7875727" y="2866067"/>
            <a:ext cx="1553972" cy="488138"/>
          </a:xfrm>
          <a:prstGeom prst="roundRect">
            <a:avLst>
              <a:gd fmla="val 50000" name="adj"/>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675" name="Google Shape;675;p37"/>
          <p:cNvSpPr/>
          <p:nvPr/>
        </p:nvSpPr>
        <p:spPr>
          <a:xfrm rot="5400000">
            <a:off x="8408836" y="3398792"/>
            <a:ext cx="1553587" cy="488138"/>
          </a:xfrm>
          <a:prstGeom prst="roundRect">
            <a:avLst>
              <a:gd fmla="val 50000" name="adj"/>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grpSp>
        <p:nvGrpSpPr>
          <p:cNvPr id="676" name="Google Shape;676;p37"/>
          <p:cNvGrpSpPr/>
          <p:nvPr/>
        </p:nvGrpSpPr>
        <p:grpSpPr>
          <a:xfrm>
            <a:off x="7089048" y="2764290"/>
            <a:ext cx="2445309" cy="2362455"/>
            <a:chOff x="7150831" y="2560127"/>
            <a:chExt cx="2445309" cy="2362455"/>
          </a:xfrm>
        </p:grpSpPr>
        <p:sp>
          <p:nvSpPr>
            <p:cNvPr id="677" name="Google Shape;677;p37"/>
            <p:cNvSpPr/>
            <p:nvPr/>
          </p:nvSpPr>
          <p:spPr>
            <a:xfrm rot="8183085">
              <a:off x="6917256" y="3497286"/>
              <a:ext cx="2912458" cy="488138"/>
            </a:xfrm>
            <a:prstGeom prst="roundRect">
              <a:avLst>
                <a:gd fmla="val 50000" name="adj"/>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mbria"/>
                <a:ea typeface="Cambria"/>
                <a:cs typeface="Cambria"/>
                <a:sym typeface="Cambria"/>
              </a:endParaRPr>
            </a:p>
          </p:txBody>
        </p:sp>
        <p:sp>
          <p:nvSpPr>
            <p:cNvPr id="678" name="Google Shape;678;p37"/>
            <p:cNvSpPr/>
            <p:nvPr/>
          </p:nvSpPr>
          <p:spPr>
            <a:xfrm>
              <a:off x="9051388" y="2714717"/>
              <a:ext cx="392048" cy="3920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400">
                  <a:solidFill>
                    <a:srgbClr val="595959"/>
                  </a:solidFill>
                  <a:latin typeface="Cambria"/>
                  <a:ea typeface="Cambria"/>
                  <a:cs typeface="Cambria"/>
                  <a:sym typeface="Cambria"/>
                </a:rPr>
                <a:t>B</a:t>
              </a:r>
              <a:endParaRPr/>
            </a:p>
          </p:txBody>
        </p:sp>
      </p:grpSp>
      <p:sp>
        <p:nvSpPr>
          <p:cNvPr id="679" name="Google Shape;679;p37"/>
          <p:cNvSpPr/>
          <p:nvPr/>
        </p:nvSpPr>
        <p:spPr>
          <a:xfrm>
            <a:off x="9628412" y="2261635"/>
            <a:ext cx="1553972" cy="488138"/>
          </a:xfrm>
          <a:prstGeom prst="roundRect">
            <a:avLst>
              <a:gd fmla="val 50000" name="adj"/>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680" name="Google Shape;680;p37"/>
          <p:cNvSpPr/>
          <p:nvPr/>
        </p:nvSpPr>
        <p:spPr>
          <a:xfrm rot="5400000">
            <a:off x="10161521" y="2794360"/>
            <a:ext cx="1553587" cy="488138"/>
          </a:xfrm>
          <a:prstGeom prst="roundRect">
            <a:avLst>
              <a:gd fmla="val 50000" name="adj"/>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grpSp>
        <p:nvGrpSpPr>
          <p:cNvPr id="681" name="Google Shape;681;p37"/>
          <p:cNvGrpSpPr/>
          <p:nvPr/>
        </p:nvGrpSpPr>
        <p:grpSpPr>
          <a:xfrm>
            <a:off x="8841734" y="2159857"/>
            <a:ext cx="2445309" cy="2362455"/>
            <a:chOff x="8903517" y="1955694"/>
            <a:chExt cx="2445309" cy="2362455"/>
          </a:xfrm>
        </p:grpSpPr>
        <p:sp>
          <p:nvSpPr>
            <p:cNvPr id="682" name="Google Shape;682;p37"/>
            <p:cNvSpPr/>
            <p:nvPr/>
          </p:nvSpPr>
          <p:spPr>
            <a:xfrm rot="8183085">
              <a:off x="8669942" y="2892853"/>
              <a:ext cx="2912458" cy="488138"/>
            </a:xfrm>
            <a:prstGeom prst="roundRect">
              <a:avLst>
                <a:gd fmla="val 50000" name="adj"/>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mbria"/>
                <a:ea typeface="Cambria"/>
                <a:cs typeface="Cambria"/>
                <a:sym typeface="Cambria"/>
              </a:endParaRPr>
            </a:p>
          </p:txBody>
        </p:sp>
        <p:sp>
          <p:nvSpPr>
            <p:cNvPr id="683" name="Google Shape;683;p37"/>
            <p:cNvSpPr/>
            <p:nvPr/>
          </p:nvSpPr>
          <p:spPr>
            <a:xfrm>
              <a:off x="10804074" y="2110285"/>
              <a:ext cx="392048" cy="3920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400">
                  <a:solidFill>
                    <a:srgbClr val="595959"/>
                  </a:solidFill>
                  <a:latin typeface="Cambria"/>
                  <a:ea typeface="Cambria"/>
                  <a:cs typeface="Cambria"/>
                  <a:sym typeface="Cambria"/>
                </a:rPr>
                <a:t>C</a:t>
              </a:r>
              <a:endParaRPr/>
            </a:p>
          </p:txBody>
        </p:sp>
      </p:grpSp>
      <p:sp>
        <p:nvSpPr>
          <p:cNvPr id="684" name="Google Shape;684;p37"/>
          <p:cNvSpPr txBox="1"/>
          <p:nvPr/>
        </p:nvSpPr>
        <p:spPr>
          <a:xfrm rot="-2641226">
            <a:off x="6068454" y="4505694"/>
            <a:ext cx="74296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400">
                <a:solidFill>
                  <a:schemeClr val="lt1"/>
                </a:solidFill>
                <a:latin typeface="Cambria"/>
                <a:ea typeface="Cambria"/>
                <a:cs typeface="Cambria"/>
                <a:sym typeface="Cambria"/>
              </a:rPr>
              <a:t>Deliver</a:t>
            </a:r>
            <a:endParaRPr sz="1400">
              <a:solidFill>
                <a:schemeClr val="lt1"/>
              </a:solidFill>
              <a:latin typeface="Cambria"/>
              <a:ea typeface="Cambria"/>
              <a:cs typeface="Cambria"/>
              <a:sym typeface="Cambria"/>
            </a:endParaRPr>
          </a:p>
        </p:txBody>
      </p:sp>
      <p:sp>
        <p:nvSpPr>
          <p:cNvPr id="685" name="Google Shape;685;p37"/>
          <p:cNvSpPr txBox="1"/>
          <p:nvPr/>
        </p:nvSpPr>
        <p:spPr>
          <a:xfrm rot="-2641226">
            <a:off x="7648385" y="3872298"/>
            <a:ext cx="111280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400">
                <a:solidFill>
                  <a:schemeClr val="lt1"/>
                </a:solidFill>
                <a:latin typeface="Cambria"/>
                <a:ea typeface="Cambria"/>
                <a:cs typeface="Cambria"/>
                <a:sym typeface="Cambria"/>
              </a:rPr>
              <a:t>Department</a:t>
            </a:r>
            <a:endParaRPr sz="1400">
              <a:solidFill>
                <a:schemeClr val="lt1"/>
              </a:solidFill>
              <a:latin typeface="Cambria"/>
              <a:ea typeface="Cambria"/>
              <a:cs typeface="Cambria"/>
              <a:sym typeface="Cambria"/>
            </a:endParaRPr>
          </a:p>
        </p:txBody>
      </p:sp>
      <p:sp>
        <p:nvSpPr>
          <p:cNvPr id="686" name="Google Shape;686;p37"/>
          <p:cNvSpPr txBox="1"/>
          <p:nvPr/>
        </p:nvSpPr>
        <p:spPr>
          <a:xfrm rot="-2641226">
            <a:off x="9443087" y="3231362"/>
            <a:ext cx="1099981"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400">
                <a:solidFill>
                  <a:schemeClr val="lt1"/>
                </a:solidFill>
                <a:latin typeface="Cambria"/>
                <a:ea typeface="Cambria"/>
                <a:cs typeface="Cambria"/>
                <a:sym typeface="Cambria"/>
              </a:rPr>
              <a:t>Description</a:t>
            </a:r>
            <a:endParaRPr sz="1400">
              <a:solidFill>
                <a:schemeClr val="lt1"/>
              </a:solidFill>
              <a:latin typeface="Cambria"/>
              <a:ea typeface="Cambria"/>
              <a:cs typeface="Cambria"/>
              <a:sym typeface="Cambria"/>
            </a:endParaRPr>
          </a:p>
        </p:txBody>
      </p:sp>
      <p:sp>
        <p:nvSpPr>
          <p:cNvPr id="687" name="Google Shape;687;p37"/>
          <p:cNvSpPr/>
          <p:nvPr/>
        </p:nvSpPr>
        <p:spPr>
          <a:xfrm>
            <a:off x="1506184" y="3690845"/>
            <a:ext cx="392048" cy="392048"/>
          </a:xfrm>
          <a:prstGeom prst="ellipse">
            <a:avLst/>
          </a:prstGeom>
          <a:solidFill>
            <a:srgbClr val="C00000"/>
          </a:solidFill>
          <a:ln>
            <a:noFill/>
          </a:ln>
          <a:effectLst>
            <a:outerShdw blurRad="762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1800">
                <a:solidFill>
                  <a:schemeClr val="lt1"/>
                </a:solidFill>
                <a:latin typeface="Cambria"/>
                <a:ea typeface="Cambria"/>
                <a:cs typeface="Cambria"/>
                <a:sym typeface="Cambria"/>
              </a:rPr>
              <a:t>A</a:t>
            </a:r>
            <a:endParaRPr/>
          </a:p>
        </p:txBody>
      </p:sp>
      <p:sp>
        <p:nvSpPr>
          <p:cNvPr id="688" name="Google Shape;688;p37"/>
          <p:cNvSpPr/>
          <p:nvPr/>
        </p:nvSpPr>
        <p:spPr>
          <a:xfrm>
            <a:off x="1506184" y="4542037"/>
            <a:ext cx="392048" cy="392048"/>
          </a:xfrm>
          <a:prstGeom prst="ellipse">
            <a:avLst/>
          </a:prstGeom>
          <a:solidFill>
            <a:srgbClr val="3F3F3F"/>
          </a:solidFill>
          <a:ln>
            <a:noFill/>
          </a:ln>
          <a:effectLst>
            <a:outerShdw blurRad="762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1800">
                <a:solidFill>
                  <a:schemeClr val="lt1"/>
                </a:solidFill>
                <a:latin typeface="Cambria"/>
                <a:ea typeface="Cambria"/>
                <a:cs typeface="Cambria"/>
                <a:sym typeface="Cambria"/>
              </a:rPr>
              <a:t>B</a:t>
            </a:r>
            <a:endParaRPr/>
          </a:p>
        </p:txBody>
      </p:sp>
      <p:sp>
        <p:nvSpPr>
          <p:cNvPr id="689" name="Google Shape;689;p37"/>
          <p:cNvSpPr/>
          <p:nvPr/>
        </p:nvSpPr>
        <p:spPr>
          <a:xfrm>
            <a:off x="1506184" y="5393228"/>
            <a:ext cx="392048" cy="392048"/>
          </a:xfrm>
          <a:prstGeom prst="ellipse">
            <a:avLst/>
          </a:prstGeom>
          <a:solidFill>
            <a:srgbClr val="C00000"/>
          </a:solidFill>
          <a:ln>
            <a:noFill/>
          </a:ln>
          <a:effectLst>
            <a:outerShdw blurRad="762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1800">
                <a:solidFill>
                  <a:schemeClr val="lt1"/>
                </a:solidFill>
                <a:latin typeface="Cambria"/>
                <a:ea typeface="Cambria"/>
                <a:cs typeface="Cambria"/>
                <a:sym typeface="Cambria"/>
              </a:rPr>
              <a:t>C</a:t>
            </a:r>
            <a:endParaRPr/>
          </a:p>
        </p:txBody>
      </p:sp>
      <p:sp>
        <p:nvSpPr>
          <p:cNvPr id="690" name="Google Shape;690;p37"/>
          <p:cNvSpPr txBox="1"/>
          <p:nvPr/>
        </p:nvSpPr>
        <p:spPr>
          <a:xfrm>
            <a:off x="834666" y="1997612"/>
            <a:ext cx="4583993" cy="1292662"/>
          </a:xfrm>
          <a:prstGeom prst="rect">
            <a:avLst/>
          </a:prstGeom>
          <a:noFill/>
          <a:ln>
            <a:noFill/>
          </a:ln>
        </p:spPr>
        <p:txBody>
          <a:bodyPr anchorCtr="0" anchor="t" bIns="45700" lIns="91425" spcFirstLastPara="1" rIns="91425" wrap="square" tIns="91425">
            <a:noAutofit/>
          </a:bodyPr>
          <a:lstStyle/>
          <a:p>
            <a:pPr indent="0" lvl="0" marL="0" marR="0" rtl="0" algn="just">
              <a:lnSpc>
                <a:spcPct val="88888"/>
              </a:lnSpc>
              <a:spcBef>
                <a:spcPts val="0"/>
              </a:spcBef>
              <a:spcAft>
                <a:spcPts val="0"/>
              </a:spcAft>
              <a:buClr>
                <a:srgbClr val="C00000"/>
              </a:buClr>
              <a:buSzPts val="1800"/>
              <a:buFont typeface="Arial"/>
              <a:buNone/>
            </a:pPr>
            <a:r>
              <a:rPr b="1" lang="tr-TR" sz="1800">
                <a:solidFill>
                  <a:srgbClr val="C00000"/>
                </a:solidFill>
                <a:latin typeface="Cambria"/>
                <a:ea typeface="Cambria"/>
                <a:cs typeface="Cambria"/>
                <a:sym typeface="Cambria"/>
              </a:rPr>
              <a:t>Decision</a:t>
            </a:r>
            <a:endParaRPr b="1" sz="1800">
              <a:solidFill>
                <a:srgbClr val="C00000"/>
              </a:solidFill>
              <a:latin typeface="Cambria"/>
              <a:ea typeface="Cambria"/>
              <a:cs typeface="Cambria"/>
              <a:sym typeface="Cambria"/>
            </a:endParaRPr>
          </a:p>
          <a:p>
            <a:pPr indent="0" lvl="0" marL="0" marR="0" rtl="0" algn="just">
              <a:lnSpc>
                <a:spcPct val="133333"/>
              </a:lnSpc>
              <a:spcBef>
                <a:spcPts val="1000"/>
              </a:spcBef>
              <a:spcAft>
                <a:spcPts val="0"/>
              </a:spcAft>
              <a:buClr>
                <a:srgbClr val="595959"/>
              </a:buClr>
              <a:buSzPts val="1200"/>
              <a:buFont typeface="Arial"/>
              <a:buNone/>
            </a:pPr>
            <a:r>
              <a:rPr lang="tr-TR" sz="1200">
                <a:solidFill>
                  <a:srgbClr val="595959"/>
                </a:solidFill>
                <a:latin typeface="Cambria"/>
                <a:ea typeface="Cambria"/>
                <a:cs typeface="Cambria"/>
                <a:sym typeface="Cambria"/>
              </a:rPr>
              <a:t>Do you wonder what the difference between ignorance and genius is? A Genius has limits but an ignorant doesn’t have any. Everybody has three chars ; the one is come out ,the one is owned ,the one is thought to have.</a:t>
            </a:r>
            <a:endParaRPr b="0" i="0" sz="1200" u="none" cap="none" strike="noStrike">
              <a:solidFill>
                <a:srgbClr val="595959"/>
              </a:solidFill>
              <a:latin typeface="Cambria"/>
              <a:ea typeface="Cambria"/>
              <a:cs typeface="Cambria"/>
              <a:sym typeface="Cambria"/>
            </a:endParaRPr>
          </a:p>
        </p:txBody>
      </p:sp>
      <p:sp>
        <p:nvSpPr>
          <p:cNvPr id="691" name="Google Shape;691;p37"/>
          <p:cNvSpPr txBox="1"/>
          <p:nvPr/>
        </p:nvSpPr>
        <p:spPr>
          <a:xfrm>
            <a:off x="2026686" y="3607806"/>
            <a:ext cx="2962340" cy="528350"/>
          </a:xfrm>
          <a:prstGeom prst="rect">
            <a:avLst/>
          </a:prstGeom>
          <a:noFill/>
          <a:ln>
            <a:noFill/>
          </a:ln>
        </p:spPr>
        <p:txBody>
          <a:bodyPr anchorCtr="0" anchor="t" bIns="45700" lIns="91425" spcFirstLastPara="1" rIns="91425" wrap="square" tIns="45700">
            <a:noAutofit/>
          </a:bodyPr>
          <a:lstStyle/>
          <a:p>
            <a:pPr indent="0" lvl="0" marL="0" marR="0" rtl="0" algn="l">
              <a:lnSpc>
                <a:spcPct val="170000"/>
              </a:lnSpc>
              <a:spcBef>
                <a:spcPts val="0"/>
              </a:spcBef>
              <a:spcAft>
                <a:spcPts val="0"/>
              </a:spcAft>
              <a:buNone/>
            </a:pPr>
            <a:r>
              <a:rPr lang="tr-TR" sz="1000">
                <a:solidFill>
                  <a:srgbClr val="595959"/>
                </a:solidFill>
                <a:latin typeface="Cambria"/>
                <a:ea typeface="Cambria"/>
                <a:cs typeface="Cambria"/>
                <a:sym typeface="Cambria"/>
              </a:rPr>
              <a:t>People who touch your heart are always with you.</a:t>
            </a:r>
            <a:endParaRPr sz="1000">
              <a:solidFill>
                <a:srgbClr val="595959"/>
              </a:solidFill>
              <a:latin typeface="Cambria"/>
              <a:ea typeface="Cambria"/>
              <a:cs typeface="Cambria"/>
              <a:sym typeface="Cambria"/>
            </a:endParaRPr>
          </a:p>
          <a:p>
            <a:pPr indent="0" lvl="0" marL="0" marR="0" rtl="0" algn="l">
              <a:lnSpc>
                <a:spcPct val="170000"/>
              </a:lnSpc>
              <a:spcBef>
                <a:spcPts val="0"/>
              </a:spcBef>
              <a:spcAft>
                <a:spcPts val="0"/>
              </a:spcAft>
              <a:buNone/>
            </a:pPr>
            <a:r>
              <a:rPr lang="tr-TR" sz="1000">
                <a:solidFill>
                  <a:srgbClr val="595959"/>
                </a:solidFill>
                <a:latin typeface="Cambria"/>
                <a:ea typeface="Cambria"/>
                <a:cs typeface="Cambria"/>
                <a:sym typeface="Cambria"/>
              </a:rPr>
              <a:t>People who touch your heart are always with you.</a:t>
            </a:r>
            <a:endParaRPr sz="1000">
              <a:solidFill>
                <a:srgbClr val="595959"/>
              </a:solidFill>
              <a:latin typeface="Cambria"/>
              <a:ea typeface="Cambria"/>
              <a:cs typeface="Cambria"/>
              <a:sym typeface="Cambria"/>
            </a:endParaRPr>
          </a:p>
        </p:txBody>
      </p:sp>
      <p:sp>
        <p:nvSpPr>
          <p:cNvPr id="692" name="Google Shape;692;p37"/>
          <p:cNvSpPr txBox="1"/>
          <p:nvPr/>
        </p:nvSpPr>
        <p:spPr>
          <a:xfrm>
            <a:off x="2026686" y="4476546"/>
            <a:ext cx="2962340" cy="503023"/>
          </a:xfrm>
          <a:prstGeom prst="rect">
            <a:avLst/>
          </a:prstGeom>
          <a:noFill/>
          <a:ln>
            <a:noFill/>
          </a:ln>
        </p:spPr>
        <p:txBody>
          <a:bodyPr anchorCtr="0" anchor="t" bIns="45700" lIns="91425" spcFirstLastPara="1" rIns="91425" wrap="square" tIns="45700">
            <a:noAutofit/>
          </a:bodyPr>
          <a:lstStyle/>
          <a:p>
            <a:pPr indent="0" lvl="0" marL="0" marR="0" rtl="0" algn="l">
              <a:lnSpc>
                <a:spcPct val="170000"/>
              </a:lnSpc>
              <a:spcBef>
                <a:spcPts val="0"/>
              </a:spcBef>
              <a:spcAft>
                <a:spcPts val="0"/>
              </a:spcAft>
              <a:buNone/>
            </a:pPr>
            <a:r>
              <a:rPr lang="tr-TR" sz="1000">
                <a:solidFill>
                  <a:srgbClr val="595959"/>
                </a:solidFill>
                <a:latin typeface="Cambria"/>
                <a:ea typeface="Cambria"/>
                <a:cs typeface="Cambria"/>
                <a:sym typeface="Cambria"/>
              </a:rPr>
              <a:t>You can’t change what’s going on around you until you start changing what’s going on with you.</a:t>
            </a:r>
            <a:endParaRPr sz="1000">
              <a:solidFill>
                <a:srgbClr val="595959"/>
              </a:solidFill>
              <a:latin typeface="Cambria"/>
              <a:ea typeface="Cambria"/>
              <a:cs typeface="Cambria"/>
              <a:sym typeface="Cambria"/>
            </a:endParaRPr>
          </a:p>
        </p:txBody>
      </p:sp>
      <p:sp>
        <p:nvSpPr>
          <p:cNvPr id="693" name="Google Shape;693;p37"/>
          <p:cNvSpPr txBox="1"/>
          <p:nvPr/>
        </p:nvSpPr>
        <p:spPr>
          <a:xfrm>
            <a:off x="2026686" y="5327737"/>
            <a:ext cx="2962340" cy="503023"/>
          </a:xfrm>
          <a:prstGeom prst="rect">
            <a:avLst/>
          </a:prstGeom>
          <a:noFill/>
          <a:ln>
            <a:noFill/>
          </a:ln>
        </p:spPr>
        <p:txBody>
          <a:bodyPr anchorCtr="0" anchor="t" bIns="45700" lIns="91425" spcFirstLastPara="1" rIns="91425" wrap="square" tIns="45700">
            <a:noAutofit/>
          </a:bodyPr>
          <a:lstStyle/>
          <a:p>
            <a:pPr indent="0" lvl="0" marL="0" marR="0" rtl="0" algn="l">
              <a:lnSpc>
                <a:spcPct val="170000"/>
              </a:lnSpc>
              <a:spcBef>
                <a:spcPts val="0"/>
              </a:spcBef>
              <a:spcAft>
                <a:spcPts val="0"/>
              </a:spcAft>
              <a:buNone/>
            </a:pPr>
            <a:r>
              <a:rPr lang="tr-TR" sz="1000">
                <a:solidFill>
                  <a:srgbClr val="595959"/>
                </a:solidFill>
                <a:latin typeface="Cambria"/>
                <a:ea typeface="Cambria"/>
                <a:cs typeface="Cambria"/>
                <a:sym typeface="Cambria"/>
              </a:rPr>
              <a:t>You can’t change what’s going on around you until you start changing what’s going on with you.</a:t>
            </a:r>
            <a:endParaRPr sz="1000">
              <a:solidFill>
                <a:srgbClr val="595959"/>
              </a:solidFill>
              <a:latin typeface="Cambria"/>
              <a:ea typeface="Cambria"/>
              <a:cs typeface="Cambria"/>
              <a:sym typeface="Cambria"/>
            </a:endParaRPr>
          </a:p>
        </p:txBody>
      </p:sp>
      <p:sp>
        <p:nvSpPr>
          <p:cNvPr id="694" name="Google Shape;694;p37"/>
          <p:cNvSpPr txBox="1"/>
          <p:nvPr/>
        </p:nvSpPr>
        <p:spPr>
          <a:xfrm>
            <a:off x="1329546" y="695760"/>
            <a:ext cx="1732782"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Keynote</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90"/>
                                        </p:tgtEl>
                                        <p:attrNameLst>
                                          <p:attrName>style.visibility</p:attrName>
                                        </p:attrNameLst>
                                      </p:cBhvr>
                                      <p:to>
                                        <p:strVal val="visible"/>
                                      </p:to>
                                    </p:set>
                                    <p:anim calcmode="lin" valueType="num">
                                      <p:cBhvr additive="base">
                                        <p:cTn dur="500"/>
                                        <p:tgtEl>
                                          <p:spTgt spid="690"/>
                                        </p:tgtEl>
                                        <p:attrNameLst>
                                          <p:attrName>ppt_w</p:attrName>
                                        </p:attrNameLst>
                                      </p:cBhvr>
                                      <p:tavLst>
                                        <p:tav fmla="" tm="0">
                                          <p:val>
                                            <p:strVal val="0"/>
                                          </p:val>
                                        </p:tav>
                                        <p:tav fmla="" tm="100000">
                                          <p:val>
                                            <p:strVal val="#ppt_w"/>
                                          </p:val>
                                        </p:tav>
                                      </p:tavLst>
                                    </p:anim>
                                    <p:anim calcmode="lin" valueType="num">
                                      <p:cBhvr additive="base">
                                        <p:cTn dur="500"/>
                                        <p:tgtEl>
                                          <p:spTgt spid="69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671"/>
                                        </p:tgtEl>
                                        <p:attrNameLst>
                                          <p:attrName>style.visibility</p:attrName>
                                        </p:attrNameLst>
                                      </p:cBhvr>
                                      <p:to>
                                        <p:strVal val="visible"/>
                                      </p:to>
                                    </p:set>
                                    <p:anim calcmode="lin" valueType="num">
                                      <p:cBhvr additive="base">
                                        <p:cTn dur="1000"/>
                                        <p:tgtEl>
                                          <p:spTgt spid="67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69"/>
                                        </p:tgtEl>
                                        <p:attrNameLst>
                                          <p:attrName>style.visibility</p:attrName>
                                        </p:attrNameLst>
                                      </p:cBhvr>
                                      <p:to>
                                        <p:strVal val="visible"/>
                                      </p:to>
                                    </p:set>
                                    <p:anim calcmode="lin" valueType="num">
                                      <p:cBhvr additive="base">
                                        <p:cTn dur="1000"/>
                                        <p:tgtEl>
                                          <p:spTgt spid="66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70"/>
                                        </p:tgtEl>
                                        <p:attrNameLst>
                                          <p:attrName>style.visibility</p:attrName>
                                        </p:attrNameLst>
                                      </p:cBhvr>
                                      <p:to>
                                        <p:strVal val="visible"/>
                                      </p:to>
                                    </p:set>
                                    <p:anim calcmode="lin" valueType="num">
                                      <p:cBhvr additive="base">
                                        <p:cTn dur="1000"/>
                                        <p:tgtEl>
                                          <p:spTgt spid="670"/>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684"/>
                                        </p:tgtEl>
                                        <p:attrNameLst>
                                          <p:attrName>style.visibility</p:attrName>
                                        </p:attrNameLst>
                                      </p:cBhvr>
                                      <p:to>
                                        <p:strVal val="visible"/>
                                      </p:to>
                                    </p:set>
                                    <p:anim calcmode="lin" valueType="num">
                                      <p:cBhvr additive="base">
                                        <p:cTn dur="500"/>
                                        <p:tgtEl>
                                          <p:spTgt spid="684"/>
                                        </p:tgtEl>
                                        <p:attrNameLst>
                                          <p:attrName>ppt_w</p:attrName>
                                        </p:attrNameLst>
                                      </p:cBhvr>
                                      <p:tavLst>
                                        <p:tav fmla="" tm="0">
                                          <p:val>
                                            <p:strVal val="0"/>
                                          </p:val>
                                        </p:tav>
                                        <p:tav fmla="" tm="100000">
                                          <p:val>
                                            <p:strVal val="#ppt_w"/>
                                          </p:val>
                                        </p:tav>
                                      </p:tavLst>
                                    </p:anim>
                                    <p:anim calcmode="lin" valueType="num">
                                      <p:cBhvr additive="base">
                                        <p:cTn dur="500"/>
                                        <p:tgtEl>
                                          <p:spTgt spid="684"/>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676"/>
                                        </p:tgtEl>
                                        <p:attrNameLst>
                                          <p:attrName>style.visibility</p:attrName>
                                        </p:attrNameLst>
                                      </p:cBhvr>
                                      <p:to>
                                        <p:strVal val="visible"/>
                                      </p:to>
                                    </p:set>
                                    <p:anim calcmode="lin" valueType="num">
                                      <p:cBhvr additive="base">
                                        <p:cTn dur="1000"/>
                                        <p:tgtEl>
                                          <p:spTgt spid="67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74"/>
                                        </p:tgtEl>
                                        <p:attrNameLst>
                                          <p:attrName>style.visibility</p:attrName>
                                        </p:attrNameLst>
                                      </p:cBhvr>
                                      <p:to>
                                        <p:strVal val="visible"/>
                                      </p:to>
                                    </p:set>
                                    <p:anim calcmode="lin" valueType="num">
                                      <p:cBhvr additive="base">
                                        <p:cTn dur="1000"/>
                                        <p:tgtEl>
                                          <p:spTgt spid="67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75"/>
                                        </p:tgtEl>
                                        <p:attrNameLst>
                                          <p:attrName>style.visibility</p:attrName>
                                        </p:attrNameLst>
                                      </p:cBhvr>
                                      <p:to>
                                        <p:strVal val="visible"/>
                                      </p:to>
                                    </p:set>
                                    <p:anim calcmode="lin" valueType="num">
                                      <p:cBhvr additive="base">
                                        <p:cTn dur="1000"/>
                                        <p:tgtEl>
                                          <p:spTgt spid="675"/>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685"/>
                                        </p:tgtEl>
                                        <p:attrNameLst>
                                          <p:attrName>style.visibility</p:attrName>
                                        </p:attrNameLst>
                                      </p:cBhvr>
                                      <p:to>
                                        <p:strVal val="visible"/>
                                      </p:to>
                                    </p:set>
                                    <p:anim calcmode="lin" valueType="num">
                                      <p:cBhvr additive="base">
                                        <p:cTn dur="500"/>
                                        <p:tgtEl>
                                          <p:spTgt spid="685"/>
                                        </p:tgtEl>
                                        <p:attrNameLst>
                                          <p:attrName>ppt_w</p:attrName>
                                        </p:attrNameLst>
                                      </p:cBhvr>
                                      <p:tavLst>
                                        <p:tav fmla="" tm="0">
                                          <p:val>
                                            <p:strVal val="0"/>
                                          </p:val>
                                        </p:tav>
                                        <p:tav fmla="" tm="100000">
                                          <p:val>
                                            <p:strVal val="#ppt_w"/>
                                          </p:val>
                                        </p:tav>
                                      </p:tavLst>
                                    </p:anim>
                                    <p:anim calcmode="lin" valueType="num">
                                      <p:cBhvr additive="base">
                                        <p:cTn dur="500"/>
                                        <p:tgtEl>
                                          <p:spTgt spid="685"/>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2" presetSubtype="8">
                                  <p:stCondLst>
                                    <p:cond delay="0"/>
                                  </p:stCondLst>
                                  <p:childTnLst>
                                    <p:set>
                                      <p:cBhvr>
                                        <p:cTn dur="1" fill="hold">
                                          <p:stCondLst>
                                            <p:cond delay="0"/>
                                          </p:stCondLst>
                                        </p:cTn>
                                        <p:tgtEl>
                                          <p:spTgt spid="681"/>
                                        </p:tgtEl>
                                        <p:attrNameLst>
                                          <p:attrName>style.visibility</p:attrName>
                                        </p:attrNameLst>
                                      </p:cBhvr>
                                      <p:to>
                                        <p:strVal val="visible"/>
                                      </p:to>
                                    </p:set>
                                    <p:anim calcmode="lin" valueType="num">
                                      <p:cBhvr additive="base">
                                        <p:cTn dur="1000"/>
                                        <p:tgtEl>
                                          <p:spTgt spid="68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79"/>
                                        </p:tgtEl>
                                        <p:attrNameLst>
                                          <p:attrName>style.visibility</p:attrName>
                                        </p:attrNameLst>
                                      </p:cBhvr>
                                      <p:to>
                                        <p:strVal val="visible"/>
                                      </p:to>
                                    </p:set>
                                    <p:anim calcmode="lin" valueType="num">
                                      <p:cBhvr additive="base">
                                        <p:cTn dur="1000"/>
                                        <p:tgtEl>
                                          <p:spTgt spid="67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80"/>
                                        </p:tgtEl>
                                        <p:attrNameLst>
                                          <p:attrName>style.visibility</p:attrName>
                                        </p:attrNameLst>
                                      </p:cBhvr>
                                      <p:to>
                                        <p:strVal val="visible"/>
                                      </p:to>
                                    </p:set>
                                    <p:anim calcmode="lin" valueType="num">
                                      <p:cBhvr additive="base">
                                        <p:cTn dur="1000"/>
                                        <p:tgtEl>
                                          <p:spTgt spid="680"/>
                                        </p:tgtEl>
                                        <p:attrNameLst>
                                          <p:attrName>ppt_x</p:attrName>
                                        </p:attrNameLst>
                                      </p:cBhvr>
                                      <p:tavLst>
                                        <p:tav fmla="" tm="0">
                                          <p:val>
                                            <p:strVal val="#ppt_x-1"/>
                                          </p:val>
                                        </p:tav>
                                        <p:tav fmla="" tm="100000">
                                          <p:val>
                                            <p:strVal val="#ppt_x"/>
                                          </p:val>
                                        </p:tav>
                                      </p:tavLst>
                                    </p:anim>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686"/>
                                        </p:tgtEl>
                                        <p:attrNameLst>
                                          <p:attrName>style.visibility</p:attrName>
                                        </p:attrNameLst>
                                      </p:cBhvr>
                                      <p:to>
                                        <p:strVal val="visible"/>
                                      </p:to>
                                    </p:set>
                                    <p:anim calcmode="lin" valueType="num">
                                      <p:cBhvr additive="base">
                                        <p:cTn dur="500"/>
                                        <p:tgtEl>
                                          <p:spTgt spid="686"/>
                                        </p:tgtEl>
                                        <p:attrNameLst>
                                          <p:attrName>ppt_w</p:attrName>
                                        </p:attrNameLst>
                                      </p:cBhvr>
                                      <p:tavLst>
                                        <p:tav fmla="" tm="0">
                                          <p:val>
                                            <p:strVal val="0"/>
                                          </p:val>
                                        </p:tav>
                                        <p:tav fmla="" tm="100000">
                                          <p:val>
                                            <p:strVal val="#ppt_w"/>
                                          </p:val>
                                        </p:tav>
                                      </p:tavLst>
                                    </p:anim>
                                    <p:anim calcmode="lin" valueType="num">
                                      <p:cBhvr additive="base">
                                        <p:cTn dur="500"/>
                                        <p:tgtEl>
                                          <p:spTgt spid="686"/>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687"/>
                                        </p:tgtEl>
                                        <p:attrNameLst>
                                          <p:attrName>style.visibility</p:attrName>
                                        </p:attrNameLst>
                                      </p:cBhvr>
                                      <p:to>
                                        <p:strVal val="visible"/>
                                      </p:to>
                                    </p:set>
                                    <p:anim calcmode="lin" valueType="num">
                                      <p:cBhvr additive="base">
                                        <p:cTn dur="1000"/>
                                        <p:tgtEl>
                                          <p:spTgt spid="68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88"/>
                                        </p:tgtEl>
                                        <p:attrNameLst>
                                          <p:attrName>style.visibility</p:attrName>
                                        </p:attrNameLst>
                                      </p:cBhvr>
                                      <p:to>
                                        <p:strVal val="visible"/>
                                      </p:to>
                                    </p:set>
                                    <p:anim calcmode="lin" valueType="num">
                                      <p:cBhvr additive="base">
                                        <p:cTn dur="1000"/>
                                        <p:tgtEl>
                                          <p:spTgt spid="68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89"/>
                                        </p:tgtEl>
                                        <p:attrNameLst>
                                          <p:attrName>style.visibility</p:attrName>
                                        </p:attrNameLst>
                                      </p:cBhvr>
                                      <p:to>
                                        <p:strVal val="visible"/>
                                      </p:to>
                                    </p:set>
                                    <p:anim calcmode="lin" valueType="num">
                                      <p:cBhvr additive="base">
                                        <p:cTn dur="1000"/>
                                        <p:tgtEl>
                                          <p:spTgt spid="68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91"/>
                                        </p:tgtEl>
                                        <p:attrNameLst>
                                          <p:attrName>style.visibility</p:attrName>
                                        </p:attrNameLst>
                                      </p:cBhvr>
                                      <p:to>
                                        <p:strVal val="visible"/>
                                      </p:to>
                                    </p:set>
                                    <p:anim calcmode="lin" valueType="num">
                                      <p:cBhvr additive="base">
                                        <p:cTn dur="1000"/>
                                        <p:tgtEl>
                                          <p:spTgt spid="69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92"/>
                                        </p:tgtEl>
                                        <p:attrNameLst>
                                          <p:attrName>style.visibility</p:attrName>
                                        </p:attrNameLst>
                                      </p:cBhvr>
                                      <p:to>
                                        <p:strVal val="visible"/>
                                      </p:to>
                                    </p:set>
                                    <p:anim calcmode="lin" valueType="num">
                                      <p:cBhvr additive="base">
                                        <p:cTn dur="1000"/>
                                        <p:tgtEl>
                                          <p:spTgt spid="69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93"/>
                                        </p:tgtEl>
                                        <p:attrNameLst>
                                          <p:attrName>style.visibility</p:attrName>
                                        </p:attrNameLst>
                                      </p:cBhvr>
                                      <p:to>
                                        <p:strVal val="visible"/>
                                      </p:to>
                                    </p:set>
                                    <p:anim calcmode="lin" valueType="num">
                                      <p:cBhvr additive="base">
                                        <p:cTn dur="1000"/>
                                        <p:tgtEl>
                                          <p:spTgt spid="69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38"/>
          <p:cNvSpPr/>
          <p:nvPr/>
        </p:nvSpPr>
        <p:spPr>
          <a:xfrm>
            <a:off x="1166593" y="1657933"/>
            <a:ext cx="4941888" cy="20066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701" name="Google Shape;701;p38"/>
          <p:cNvSpPr/>
          <p:nvPr/>
        </p:nvSpPr>
        <p:spPr>
          <a:xfrm>
            <a:off x="6108481" y="1657933"/>
            <a:ext cx="4941888" cy="20066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702" name="Google Shape;702;p38"/>
          <p:cNvSpPr/>
          <p:nvPr/>
        </p:nvSpPr>
        <p:spPr>
          <a:xfrm>
            <a:off x="5122643" y="1657933"/>
            <a:ext cx="2006600" cy="2006600"/>
          </a:xfrm>
          <a:prstGeom prst="rect">
            <a:avLst/>
          </a:prstGeom>
          <a:solidFill>
            <a:srgbClr val="C00000"/>
          </a:solidFill>
          <a:ln>
            <a:noFill/>
          </a:ln>
          <a:effectLst>
            <a:outerShdw blurRad="241300" sx="90000" rotWithShape="0" dir="5400000" dist="38100" sy="-19000">
              <a:schemeClr val="dk1">
                <a:alpha val="9803"/>
              </a:schemeClr>
            </a:outerShdw>
          </a:effectLst>
        </p:spPr>
        <p:txBody>
          <a:bodyPr anchorCtr="0" anchor="ctr" bIns="45700" lIns="216000" spcFirstLastPara="1" rIns="216000" wrap="square" tIns="45700">
            <a:noAutofit/>
          </a:bodyPr>
          <a:lstStyle/>
          <a:p>
            <a:pPr indent="0" lvl="0" marL="0" marR="0" rtl="0" algn="ctr">
              <a:lnSpc>
                <a:spcPct val="150000"/>
              </a:lnSpc>
              <a:spcBef>
                <a:spcPts val="0"/>
              </a:spcBef>
              <a:spcAft>
                <a:spcPts val="0"/>
              </a:spcAft>
              <a:buNone/>
            </a:pPr>
            <a:r>
              <a:rPr lang="tr-TR" sz="1400">
                <a:solidFill>
                  <a:schemeClr val="lt1"/>
                </a:solidFill>
                <a:latin typeface="Cambria"/>
                <a:ea typeface="Cambria"/>
                <a:cs typeface="Cambria"/>
                <a:sym typeface="Cambria"/>
              </a:rPr>
              <a:t>You can’t change what’s going on around you until you start changing</a:t>
            </a:r>
            <a:endParaRPr sz="1400">
              <a:solidFill>
                <a:schemeClr val="lt1"/>
              </a:solidFill>
              <a:latin typeface="Cambria"/>
              <a:ea typeface="Cambria"/>
              <a:cs typeface="Cambria"/>
              <a:sym typeface="Cambria"/>
            </a:endParaRPr>
          </a:p>
        </p:txBody>
      </p:sp>
      <p:sp>
        <p:nvSpPr>
          <p:cNvPr id="703" name="Google Shape;703;p38"/>
          <p:cNvSpPr/>
          <p:nvPr/>
        </p:nvSpPr>
        <p:spPr>
          <a:xfrm>
            <a:off x="1233268" y="4066865"/>
            <a:ext cx="723900" cy="723900"/>
          </a:xfrm>
          <a:prstGeom prst="ellipse">
            <a:avLst/>
          </a:prstGeom>
          <a:solidFill>
            <a:srgbClr val="C00000"/>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704" name="Google Shape;704;p38"/>
          <p:cNvSpPr/>
          <p:nvPr/>
        </p:nvSpPr>
        <p:spPr>
          <a:xfrm>
            <a:off x="6232306" y="4066865"/>
            <a:ext cx="719138" cy="723900"/>
          </a:xfrm>
          <a:prstGeom prst="ellipse">
            <a:avLst/>
          </a:prstGeom>
          <a:solidFill>
            <a:srgbClr val="3F3F3F"/>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705" name="Google Shape;705;p38"/>
          <p:cNvSpPr/>
          <p:nvPr/>
        </p:nvSpPr>
        <p:spPr>
          <a:xfrm>
            <a:off x="1233268" y="5236853"/>
            <a:ext cx="723900" cy="723900"/>
          </a:xfrm>
          <a:prstGeom prst="ellipse">
            <a:avLst/>
          </a:prstGeom>
          <a:solidFill>
            <a:srgbClr val="3F3F3F"/>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706" name="Google Shape;706;p38"/>
          <p:cNvSpPr/>
          <p:nvPr/>
        </p:nvSpPr>
        <p:spPr>
          <a:xfrm>
            <a:off x="6232306" y="5236853"/>
            <a:ext cx="719138" cy="723900"/>
          </a:xfrm>
          <a:prstGeom prst="ellipse">
            <a:avLst/>
          </a:prstGeom>
          <a:solidFill>
            <a:srgbClr val="C00000"/>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707" name="Google Shape;707;p38"/>
          <p:cNvSpPr txBox="1"/>
          <p:nvPr/>
        </p:nvSpPr>
        <p:spPr>
          <a:xfrm>
            <a:off x="2077760" y="4066865"/>
            <a:ext cx="1114472"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b="1" lang="tr-TR" sz="1800">
                <a:solidFill>
                  <a:srgbClr val="124062"/>
                </a:solidFill>
                <a:latin typeface="Cambria"/>
                <a:ea typeface="Cambria"/>
                <a:cs typeface="Cambria"/>
                <a:sym typeface="Cambria"/>
              </a:rPr>
              <a:t>Dispatch</a:t>
            </a:r>
            <a:endParaRPr b="1" sz="1800">
              <a:solidFill>
                <a:srgbClr val="124062"/>
              </a:solidFill>
              <a:latin typeface="Cambria"/>
              <a:ea typeface="Cambria"/>
              <a:cs typeface="Cambria"/>
              <a:sym typeface="Cambria"/>
            </a:endParaRPr>
          </a:p>
        </p:txBody>
      </p:sp>
      <p:sp>
        <p:nvSpPr>
          <p:cNvPr id="708" name="Google Shape;708;p38"/>
          <p:cNvSpPr txBox="1"/>
          <p:nvPr/>
        </p:nvSpPr>
        <p:spPr>
          <a:xfrm>
            <a:off x="2077760" y="4362296"/>
            <a:ext cx="3743482" cy="57246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You can’t change what’s going on around you until you start changing what’s going on with you.</a:t>
            </a:r>
            <a:endParaRPr sz="1200">
              <a:solidFill>
                <a:srgbClr val="595959"/>
              </a:solidFill>
              <a:latin typeface="Cambria"/>
              <a:ea typeface="Cambria"/>
              <a:cs typeface="Cambria"/>
              <a:sym typeface="Cambria"/>
            </a:endParaRPr>
          </a:p>
        </p:txBody>
      </p:sp>
      <p:sp>
        <p:nvSpPr>
          <p:cNvPr id="709" name="Google Shape;709;p38"/>
          <p:cNvSpPr txBox="1"/>
          <p:nvPr/>
        </p:nvSpPr>
        <p:spPr>
          <a:xfrm>
            <a:off x="2077760" y="5229868"/>
            <a:ext cx="1013419"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b="1" lang="tr-TR" sz="1800">
                <a:solidFill>
                  <a:srgbClr val="537285"/>
                </a:solidFill>
                <a:latin typeface="Cambria"/>
                <a:ea typeface="Cambria"/>
                <a:cs typeface="Cambria"/>
                <a:sym typeface="Cambria"/>
              </a:rPr>
              <a:t>Dismiss</a:t>
            </a:r>
            <a:endParaRPr b="1" sz="1800">
              <a:solidFill>
                <a:srgbClr val="537285"/>
              </a:solidFill>
              <a:latin typeface="Cambria"/>
              <a:ea typeface="Cambria"/>
              <a:cs typeface="Cambria"/>
              <a:sym typeface="Cambria"/>
            </a:endParaRPr>
          </a:p>
        </p:txBody>
      </p:sp>
      <p:sp>
        <p:nvSpPr>
          <p:cNvPr id="710" name="Google Shape;710;p38"/>
          <p:cNvSpPr txBox="1"/>
          <p:nvPr/>
        </p:nvSpPr>
        <p:spPr>
          <a:xfrm>
            <a:off x="2077760" y="5525299"/>
            <a:ext cx="3743482" cy="57246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Everybody has three chars ; the one is come out ,the one is owned ,the one is thought to have.</a:t>
            </a:r>
            <a:endParaRPr sz="1200">
              <a:solidFill>
                <a:srgbClr val="595959"/>
              </a:solidFill>
              <a:latin typeface="Cambria"/>
              <a:ea typeface="Cambria"/>
              <a:cs typeface="Cambria"/>
              <a:sym typeface="Cambria"/>
            </a:endParaRPr>
          </a:p>
        </p:txBody>
      </p:sp>
      <p:sp>
        <p:nvSpPr>
          <p:cNvPr id="711" name="Google Shape;711;p38"/>
          <p:cNvSpPr txBox="1"/>
          <p:nvPr/>
        </p:nvSpPr>
        <p:spPr>
          <a:xfrm>
            <a:off x="7098892" y="4066865"/>
            <a:ext cx="1041375"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b="1" lang="tr-TR" sz="1800">
                <a:solidFill>
                  <a:srgbClr val="537285"/>
                </a:solidFill>
                <a:latin typeface="Cambria"/>
                <a:ea typeface="Cambria"/>
                <a:cs typeface="Cambria"/>
                <a:sym typeface="Cambria"/>
              </a:rPr>
              <a:t>Develop</a:t>
            </a:r>
            <a:endParaRPr b="1" sz="1800">
              <a:solidFill>
                <a:srgbClr val="537285"/>
              </a:solidFill>
              <a:latin typeface="Cambria"/>
              <a:ea typeface="Cambria"/>
              <a:cs typeface="Cambria"/>
              <a:sym typeface="Cambria"/>
            </a:endParaRPr>
          </a:p>
        </p:txBody>
      </p:sp>
      <p:sp>
        <p:nvSpPr>
          <p:cNvPr id="712" name="Google Shape;712;p38"/>
          <p:cNvSpPr txBox="1"/>
          <p:nvPr/>
        </p:nvSpPr>
        <p:spPr>
          <a:xfrm>
            <a:off x="7098892" y="4362296"/>
            <a:ext cx="3743482" cy="57246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Everybody has three chars ; the one is come out ,the one is owned ,the one is thought to have.</a:t>
            </a:r>
            <a:endParaRPr sz="1200">
              <a:solidFill>
                <a:srgbClr val="595959"/>
              </a:solidFill>
              <a:latin typeface="Cambria"/>
              <a:ea typeface="Cambria"/>
              <a:cs typeface="Cambria"/>
              <a:sym typeface="Cambria"/>
            </a:endParaRPr>
          </a:p>
        </p:txBody>
      </p:sp>
      <p:sp>
        <p:nvSpPr>
          <p:cNvPr id="713" name="Google Shape;713;p38"/>
          <p:cNvSpPr txBox="1"/>
          <p:nvPr/>
        </p:nvSpPr>
        <p:spPr>
          <a:xfrm>
            <a:off x="7098892" y="5229868"/>
            <a:ext cx="1284262"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b="1" lang="tr-TR" sz="1800">
                <a:solidFill>
                  <a:srgbClr val="124062"/>
                </a:solidFill>
                <a:latin typeface="Cambria"/>
                <a:ea typeface="Cambria"/>
                <a:cs typeface="Cambria"/>
                <a:sym typeface="Cambria"/>
              </a:rPr>
              <a:t>Difference</a:t>
            </a:r>
            <a:endParaRPr b="1" sz="1800">
              <a:solidFill>
                <a:srgbClr val="124062"/>
              </a:solidFill>
              <a:latin typeface="Cambria"/>
              <a:ea typeface="Cambria"/>
              <a:cs typeface="Cambria"/>
              <a:sym typeface="Cambria"/>
            </a:endParaRPr>
          </a:p>
        </p:txBody>
      </p:sp>
      <p:sp>
        <p:nvSpPr>
          <p:cNvPr id="714" name="Google Shape;714;p38"/>
          <p:cNvSpPr txBox="1"/>
          <p:nvPr/>
        </p:nvSpPr>
        <p:spPr>
          <a:xfrm>
            <a:off x="7098892" y="5525299"/>
            <a:ext cx="3743482" cy="57246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You can’t change what’s going on around you until you start changing what’s going on with you.</a:t>
            </a:r>
            <a:endParaRPr sz="1200">
              <a:solidFill>
                <a:srgbClr val="595959"/>
              </a:solidFill>
              <a:latin typeface="Cambria"/>
              <a:ea typeface="Cambria"/>
              <a:cs typeface="Cambria"/>
              <a:sym typeface="Cambria"/>
            </a:endParaRPr>
          </a:p>
        </p:txBody>
      </p:sp>
      <p:sp>
        <p:nvSpPr>
          <p:cNvPr id="715" name="Google Shape;715;p38"/>
          <p:cNvSpPr/>
          <p:nvPr/>
        </p:nvSpPr>
        <p:spPr>
          <a:xfrm>
            <a:off x="1412216" y="5442338"/>
            <a:ext cx="366006" cy="312930"/>
          </a:xfrm>
          <a:custGeom>
            <a:rect b="b" l="l" r="r" t="t"/>
            <a:pathLst>
              <a:path extrusionOk="0" h="120" w="14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716" name="Google Shape;716;p38"/>
          <p:cNvSpPr/>
          <p:nvPr/>
        </p:nvSpPr>
        <p:spPr>
          <a:xfrm>
            <a:off x="6416613" y="4245813"/>
            <a:ext cx="350524" cy="366006"/>
          </a:xfrm>
          <a:custGeom>
            <a:rect b="b" l="l" r="r" t="t"/>
            <a:pathLst>
              <a:path extrusionOk="0" h="140" w="134">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717" name="Google Shape;717;p38"/>
          <p:cNvSpPr/>
          <p:nvPr/>
        </p:nvSpPr>
        <p:spPr>
          <a:xfrm>
            <a:off x="1446494" y="4234202"/>
            <a:ext cx="297450" cy="389228"/>
          </a:xfrm>
          <a:custGeom>
            <a:rect b="b" l="l" r="r" t="t"/>
            <a:pathLst>
              <a:path extrusionOk="0" h="149" w="114">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718" name="Google Shape;718;p38"/>
          <p:cNvSpPr/>
          <p:nvPr/>
        </p:nvSpPr>
        <p:spPr>
          <a:xfrm>
            <a:off x="6408873" y="5440681"/>
            <a:ext cx="366006" cy="316246"/>
          </a:xfrm>
          <a:custGeom>
            <a:rect b="b" l="l" r="r" t="t"/>
            <a:pathLst>
              <a:path extrusionOk="0" h="121" w="140">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719" name="Google Shape;719;p38"/>
          <p:cNvSpPr txBox="1"/>
          <p:nvPr/>
        </p:nvSpPr>
        <p:spPr>
          <a:xfrm>
            <a:off x="1329546" y="695760"/>
            <a:ext cx="1732782"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Keynote</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700"/>
                                        </p:tgtEl>
                                        <p:attrNameLst>
                                          <p:attrName>style.visibility</p:attrName>
                                        </p:attrNameLst>
                                      </p:cBhvr>
                                      <p:to>
                                        <p:strVal val="visible"/>
                                      </p:to>
                                    </p:set>
                                    <p:anim calcmode="lin" valueType="num">
                                      <p:cBhvr additive="base">
                                        <p:cTn dur="1000"/>
                                        <p:tgtEl>
                                          <p:spTgt spid="70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701"/>
                                        </p:tgtEl>
                                        <p:attrNameLst>
                                          <p:attrName>style.visibility</p:attrName>
                                        </p:attrNameLst>
                                      </p:cBhvr>
                                      <p:to>
                                        <p:strVal val="visible"/>
                                      </p:to>
                                    </p:set>
                                    <p:anim calcmode="lin" valueType="num">
                                      <p:cBhvr additive="base">
                                        <p:cTn dur="1000"/>
                                        <p:tgtEl>
                                          <p:spTgt spid="701"/>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703"/>
                                        </p:tgtEl>
                                        <p:attrNameLst>
                                          <p:attrName>style.visibility</p:attrName>
                                        </p:attrNameLst>
                                      </p:cBhvr>
                                      <p:to>
                                        <p:strVal val="visible"/>
                                      </p:to>
                                    </p:set>
                                    <p:anim calcmode="lin" valueType="num">
                                      <p:cBhvr additive="base">
                                        <p:cTn dur="1000"/>
                                        <p:tgtEl>
                                          <p:spTgt spid="70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704"/>
                                        </p:tgtEl>
                                        <p:attrNameLst>
                                          <p:attrName>style.visibility</p:attrName>
                                        </p:attrNameLst>
                                      </p:cBhvr>
                                      <p:to>
                                        <p:strVal val="visible"/>
                                      </p:to>
                                    </p:set>
                                    <p:anim calcmode="lin" valueType="num">
                                      <p:cBhvr additive="base">
                                        <p:cTn dur="1000"/>
                                        <p:tgtEl>
                                          <p:spTgt spid="70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705"/>
                                        </p:tgtEl>
                                        <p:attrNameLst>
                                          <p:attrName>style.visibility</p:attrName>
                                        </p:attrNameLst>
                                      </p:cBhvr>
                                      <p:to>
                                        <p:strVal val="visible"/>
                                      </p:to>
                                    </p:set>
                                    <p:anim calcmode="lin" valueType="num">
                                      <p:cBhvr additive="base">
                                        <p:cTn dur="1000"/>
                                        <p:tgtEl>
                                          <p:spTgt spid="70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706"/>
                                        </p:tgtEl>
                                        <p:attrNameLst>
                                          <p:attrName>style.visibility</p:attrName>
                                        </p:attrNameLst>
                                      </p:cBhvr>
                                      <p:to>
                                        <p:strVal val="visible"/>
                                      </p:to>
                                    </p:set>
                                    <p:anim calcmode="lin" valueType="num">
                                      <p:cBhvr additive="base">
                                        <p:cTn dur="1000"/>
                                        <p:tgtEl>
                                          <p:spTgt spid="70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par>
                                <p:cTn fill="hold" nodeType="with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par>
                                <p:cTn fill="hold" nodeType="with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par>
                                <p:cTn fill="hold" nodeType="with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par>
                                <p:cTn fill="hold" nodeType="with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par>
                                <p:cTn fill="hold" nodeType="with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par>
                                <p:cTn fill="hold" nodeType="with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par>
                                <p:cTn fill="hold" nodeType="with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par>
                                <p:cTn fill="hold" nodeType="with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par>
                                <p:cTn fill="hold" nodeType="with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pic>
        <p:nvPicPr>
          <p:cNvPr descr="D:\desktop\66234.png" id="725" name="Google Shape;725;p39"/>
          <p:cNvPicPr preferRelativeResize="0"/>
          <p:nvPr/>
        </p:nvPicPr>
        <p:blipFill rotWithShape="1">
          <a:blip r:embed="rId3">
            <a:alphaModFix/>
          </a:blip>
          <a:srcRect b="0" l="0" r="0" t="0"/>
          <a:stretch/>
        </p:blipFill>
        <p:spPr>
          <a:xfrm>
            <a:off x="-1260326" y="1953295"/>
            <a:ext cx="7013486" cy="4042354"/>
          </a:xfrm>
          <a:prstGeom prst="rect">
            <a:avLst/>
          </a:prstGeom>
          <a:noFill/>
          <a:ln>
            <a:noFill/>
          </a:ln>
        </p:spPr>
      </p:pic>
      <p:sp>
        <p:nvSpPr>
          <p:cNvPr id="726" name="Google Shape;726;p39"/>
          <p:cNvSpPr/>
          <p:nvPr/>
        </p:nvSpPr>
        <p:spPr>
          <a:xfrm>
            <a:off x="-414548" y="2253644"/>
            <a:ext cx="5321928" cy="3323262"/>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727" name="Google Shape;727;p39"/>
          <p:cNvSpPr/>
          <p:nvPr/>
        </p:nvSpPr>
        <p:spPr>
          <a:xfrm>
            <a:off x="6023405" y="2017498"/>
            <a:ext cx="1152128" cy="1152128"/>
          </a:xfrm>
          <a:prstGeom prst="ellipse">
            <a:avLst/>
          </a:prstGeom>
          <a:solidFill>
            <a:srgbClr val="C00000"/>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2800">
                <a:solidFill>
                  <a:schemeClr val="lt1"/>
                </a:solidFill>
                <a:latin typeface="Cambria"/>
                <a:ea typeface="Cambria"/>
                <a:cs typeface="Cambria"/>
                <a:sym typeface="Cambria"/>
              </a:rPr>
              <a:t>A</a:t>
            </a:r>
            <a:endParaRPr sz="2800">
              <a:solidFill>
                <a:schemeClr val="lt1"/>
              </a:solidFill>
              <a:latin typeface="Cambria"/>
              <a:ea typeface="Cambria"/>
              <a:cs typeface="Cambria"/>
              <a:sym typeface="Cambria"/>
            </a:endParaRPr>
          </a:p>
        </p:txBody>
      </p:sp>
      <p:sp>
        <p:nvSpPr>
          <p:cNvPr id="728" name="Google Shape;728;p39"/>
          <p:cNvSpPr/>
          <p:nvPr/>
        </p:nvSpPr>
        <p:spPr>
          <a:xfrm>
            <a:off x="7982441" y="2017498"/>
            <a:ext cx="1152128" cy="1152128"/>
          </a:xfrm>
          <a:prstGeom prst="ellipse">
            <a:avLst/>
          </a:prstGeom>
          <a:solidFill>
            <a:srgbClr val="3F3F3F"/>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2800">
                <a:solidFill>
                  <a:schemeClr val="lt1"/>
                </a:solidFill>
                <a:latin typeface="Cambria"/>
                <a:ea typeface="Cambria"/>
                <a:cs typeface="Cambria"/>
                <a:sym typeface="Cambria"/>
              </a:rPr>
              <a:t>B</a:t>
            </a:r>
            <a:endParaRPr sz="2800">
              <a:solidFill>
                <a:schemeClr val="lt1"/>
              </a:solidFill>
              <a:latin typeface="Cambria"/>
              <a:ea typeface="Cambria"/>
              <a:cs typeface="Cambria"/>
              <a:sym typeface="Cambria"/>
            </a:endParaRPr>
          </a:p>
        </p:txBody>
      </p:sp>
      <p:sp>
        <p:nvSpPr>
          <p:cNvPr id="729" name="Google Shape;729;p39"/>
          <p:cNvSpPr/>
          <p:nvPr/>
        </p:nvSpPr>
        <p:spPr>
          <a:xfrm>
            <a:off x="9941477" y="2017498"/>
            <a:ext cx="1152128" cy="1152128"/>
          </a:xfrm>
          <a:prstGeom prst="ellipse">
            <a:avLst/>
          </a:prstGeom>
          <a:solidFill>
            <a:srgbClr val="C00000"/>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2800">
                <a:solidFill>
                  <a:schemeClr val="lt1"/>
                </a:solidFill>
                <a:latin typeface="Cambria"/>
                <a:ea typeface="Cambria"/>
                <a:cs typeface="Cambria"/>
                <a:sym typeface="Cambria"/>
              </a:rPr>
              <a:t>C</a:t>
            </a:r>
            <a:endParaRPr sz="2800">
              <a:solidFill>
                <a:schemeClr val="lt1"/>
              </a:solidFill>
              <a:latin typeface="Cambria"/>
              <a:ea typeface="Cambria"/>
              <a:cs typeface="Cambria"/>
              <a:sym typeface="Cambria"/>
            </a:endParaRPr>
          </a:p>
        </p:txBody>
      </p:sp>
      <p:sp>
        <p:nvSpPr>
          <p:cNvPr id="730" name="Google Shape;730;p39"/>
          <p:cNvSpPr/>
          <p:nvPr/>
        </p:nvSpPr>
        <p:spPr>
          <a:xfrm>
            <a:off x="5847739" y="3566957"/>
            <a:ext cx="1503460" cy="314040"/>
          </a:xfrm>
          <a:prstGeom prst="rect">
            <a:avLst/>
          </a:prstGeom>
          <a:solidFill>
            <a:srgbClr val="C00000"/>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tr-TR" sz="1800">
                <a:solidFill>
                  <a:schemeClr val="lt1"/>
                </a:solidFill>
                <a:latin typeface="Cambria"/>
                <a:ea typeface="Cambria"/>
                <a:cs typeface="Cambria"/>
                <a:sym typeface="Cambria"/>
              </a:rPr>
              <a:t>Employ</a:t>
            </a:r>
            <a:endParaRPr sz="1800">
              <a:solidFill>
                <a:schemeClr val="lt1"/>
              </a:solidFill>
              <a:latin typeface="Cambria"/>
              <a:ea typeface="Cambria"/>
              <a:cs typeface="Cambria"/>
              <a:sym typeface="Cambria"/>
            </a:endParaRPr>
          </a:p>
        </p:txBody>
      </p:sp>
      <p:sp>
        <p:nvSpPr>
          <p:cNvPr id="731" name="Google Shape;731;p39"/>
          <p:cNvSpPr/>
          <p:nvPr/>
        </p:nvSpPr>
        <p:spPr>
          <a:xfrm>
            <a:off x="7806775" y="3566957"/>
            <a:ext cx="1503460" cy="314040"/>
          </a:xfrm>
          <a:prstGeom prst="rect">
            <a:avLst/>
          </a:prstGeom>
          <a:solidFill>
            <a:srgbClr val="3F3F3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tr-TR" sz="1800">
                <a:solidFill>
                  <a:schemeClr val="lt1"/>
                </a:solidFill>
                <a:latin typeface="Cambria"/>
                <a:ea typeface="Cambria"/>
                <a:cs typeface="Cambria"/>
                <a:sym typeface="Cambria"/>
              </a:rPr>
              <a:t>Education</a:t>
            </a:r>
            <a:endParaRPr sz="1800">
              <a:solidFill>
                <a:schemeClr val="lt1"/>
              </a:solidFill>
              <a:latin typeface="Cambria"/>
              <a:ea typeface="Cambria"/>
              <a:cs typeface="Cambria"/>
              <a:sym typeface="Cambria"/>
            </a:endParaRPr>
          </a:p>
        </p:txBody>
      </p:sp>
      <p:sp>
        <p:nvSpPr>
          <p:cNvPr id="732" name="Google Shape;732;p39"/>
          <p:cNvSpPr/>
          <p:nvPr/>
        </p:nvSpPr>
        <p:spPr>
          <a:xfrm>
            <a:off x="9765811" y="3567007"/>
            <a:ext cx="1503460" cy="314040"/>
          </a:xfrm>
          <a:prstGeom prst="rect">
            <a:avLst/>
          </a:prstGeom>
          <a:solidFill>
            <a:srgbClr val="C00000"/>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tr-TR" sz="1800">
                <a:solidFill>
                  <a:schemeClr val="lt1"/>
                </a:solidFill>
                <a:latin typeface="Cambria"/>
                <a:ea typeface="Cambria"/>
                <a:cs typeface="Cambria"/>
                <a:sym typeface="Cambria"/>
              </a:rPr>
              <a:t>Distribute</a:t>
            </a:r>
            <a:endParaRPr sz="1800">
              <a:solidFill>
                <a:schemeClr val="lt1"/>
              </a:solidFill>
              <a:latin typeface="Cambria"/>
              <a:ea typeface="Cambria"/>
              <a:cs typeface="Cambria"/>
              <a:sym typeface="Cambria"/>
            </a:endParaRPr>
          </a:p>
        </p:txBody>
      </p:sp>
      <p:sp>
        <p:nvSpPr>
          <p:cNvPr id="733" name="Google Shape;733;p39"/>
          <p:cNvSpPr txBox="1"/>
          <p:nvPr/>
        </p:nvSpPr>
        <p:spPr>
          <a:xfrm>
            <a:off x="5801458" y="3912057"/>
            <a:ext cx="1625696" cy="1361911"/>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tr-TR" sz="1100">
                <a:solidFill>
                  <a:srgbClr val="7F7F7F"/>
                </a:solidFill>
                <a:latin typeface="Cambria"/>
                <a:ea typeface="Cambria"/>
                <a:cs typeface="Cambria"/>
                <a:sym typeface="Cambria"/>
              </a:rPr>
              <a:t>You can’t change what’s going on around you until you start changing what’s going on with you.</a:t>
            </a:r>
            <a:endParaRPr sz="1100">
              <a:solidFill>
                <a:srgbClr val="7F7F7F"/>
              </a:solidFill>
              <a:latin typeface="Cambria"/>
              <a:ea typeface="Cambria"/>
              <a:cs typeface="Cambria"/>
              <a:sym typeface="Cambria"/>
            </a:endParaRPr>
          </a:p>
        </p:txBody>
      </p:sp>
      <p:sp>
        <p:nvSpPr>
          <p:cNvPr id="734" name="Google Shape;734;p39"/>
          <p:cNvSpPr txBox="1"/>
          <p:nvPr/>
        </p:nvSpPr>
        <p:spPr>
          <a:xfrm>
            <a:off x="7783625" y="3912057"/>
            <a:ext cx="1625696" cy="1361911"/>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tr-TR" sz="1100">
                <a:solidFill>
                  <a:srgbClr val="7F7F7F"/>
                </a:solidFill>
                <a:latin typeface="Cambria"/>
                <a:ea typeface="Cambria"/>
                <a:cs typeface="Cambria"/>
                <a:sym typeface="Cambria"/>
              </a:rPr>
              <a:t>Everybody has three chars ; the one is come out ,the one is owned ,the one is thought to have.</a:t>
            </a:r>
            <a:endParaRPr sz="1100">
              <a:solidFill>
                <a:srgbClr val="7F7F7F"/>
              </a:solidFill>
              <a:latin typeface="Cambria"/>
              <a:ea typeface="Cambria"/>
              <a:cs typeface="Cambria"/>
              <a:sym typeface="Cambria"/>
            </a:endParaRPr>
          </a:p>
        </p:txBody>
      </p:sp>
      <p:sp>
        <p:nvSpPr>
          <p:cNvPr id="735" name="Google Shape;735;p39"/>
          <p:cNvSpPr txBox="1"/>
          <p:nvPr/>
        </p:nvSpPr>
        <p:spPr>
          <a:xfrm>
            <a:off x="9745248" y="3912057"/>
            <a:ext cx="1625696" cy="85408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tr-TR" sz="1100">
                <a:solidFill>
                  <a:srgbClr val="7F7F7F"/>
                </a:solidFill>
                <a:latin typeface="Cambria"/>
                <a:ea typeface="Cambria"/>
                <a:cs typeface="Cambria"/>
                <a:sym typeface="Cambria"/>
              </a:rPr>
              <a:t>People who touch your heart are always with you.</a:t>
            </a:r>
            <a:endParaRPr sz="1100">
              <a:solidFill>
                <a:srgbClr val="7F7F7F"/>
              </a:solidFill>
              <a:latin typeface="Cambria"/>
              <a:ea typeface="Cambria"/>
              <a:cs typeface="Cambria"/>
              <a:sym typeface="Cambria"/>
            </a:endParaRPr>
          </a:p>
        </p:txBody>
      </p:sp>
      <p:sp>
        <p:nvSpPr>
          <p:cNvPr id="736" name="Google Shape;736;p39"/>
          <p:cNvSpPr txBox="1"/>
          <p:nvPr/>
        </p:nvSpPr>
        <p:spPr>
          <a:xfrm>
            <a:off x="6829891" y="5275569"/>
            <a:ext cx="4541054" cy="6463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595959"/>
                </a:solidFill>
                <a:latin typeface="Cambria"/>
                <a:ea typeface="Cambria"/>
                <a:cs typeface="Cambria"/>
                <a:sym typeface="Cambria"/>
              </a:rPr>
              <a:t>Do you wonder what the difference between ignorance and genius is? A Genius has limits but an ignorant doesn’t have any.Everybody</a:t>
            </a:r>
            <a:endParaRPr sz="1200">
              <a:solidFill>
                <a:srgbClr val="595959"/>
              </a:solidFill>
              <a:latin typeface="Cambria"/>
              <a:ea typeface="Cambria"/>
              <a:cs typeface="Cambria"/>
              <a:sym typeface="Cambria"/>
            </a:endParaRPr>
          </a:p>
        </p:txBody>
      </p:sp>
      <p:sp>
        <p:nvSpPr>
          <p:cNvPr id="737" name="Google Shape;737;p39"/>
          <p:cNvSpPr txBox="1"/>
          <p:nvPr/>
        </p:nvSpPr>
        <p:spPr>
          <a:xfrm>
            <a:off x="1329546" y="695760"/>
            <a:ext cx="1732782"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Keynote</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727"/>
                                        </p:tgtEl>
                                        <p:attrNameLst>
                                          <p:attrName>style.visibility</p:attrName>
                                        </p:attrNameLst>
                                      </p:cBhvr>
                                      <p:to>
                                        <p:strVal val="visible"/>
                                      </p:to>
                                    </p:set>
                                    <p:anim calcmode="lin" valueType="num">
                                      <p:cBhvr additive="base">
                                        <p:cTn dur="1000"/>
                                        <p:tgtEl>
                                          <p:spTgt spid="72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728"/>
                                        </p:tgtEl>
                                        <p:attrNameLst>
                                          <p:attrName>style.visibility</p:attrName>
                                        </p:attrNameLst>
                                      </p:cBhvr>
                                      <p:to>
                                        <p:strVal val="visible"/>
                                      </p:to>
                                    </p:set>
                                    <p:anim calcmode="lin" valueType="num">
                                      <p:cBhvr additive="base">
                                        <p:cTn dur="1000"/>
                                        <p:tgtEl>
                                          <p:spTgt spid="72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729"/>
                                        </p:tgtEl>
                                        <p:attrNameLst>
                                          <p:attrName>style.visibility</p:attrName>
                                        </p:attrNameLst>
                                      </p:cBhvr>
                                      <p:to>
                                        <p:strVal val="visible"/>
                                      </p:to>
                                    </p:set>
                                    <p:anim calcmode="lin" valueType="num">
                                      <p:cBhvr additive="base">
                                        <p:cTn dur="1000"/>
                                        <p:tgtEl>
                                          <p:spTgt spid="72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par>
                                <p:cTn fill="hold" nodeType="with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500"/>
                                        <p:tgtEl>
                                          <p:spTgt spid="72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500"/>
                                        <p:tgtEl>
                                          <p:spTgt spid="730"/>
                                        </p:tgtEl>
                                      </p:cBhvr>
                                    </p:animEffect>
                                  </p:childTnLst>
                                </p:cTn>
                              </p:par>
                              <p:par>
                                <p:cTn fill="hold" nodeType="with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500"/>
                                        <p:tgtEl>
                                          <p:spTgt spid="731"/>
                                        </p:tgtEl>
                                      </p:cBhvr>
                                    </p:animEffect>
                                  </p:childTnLst>
                                </p:cTn>
                              </p:par>
                              <p:par>
                                <p:cTn fill="hold" nodeType="with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500"/>
                                        <p:tgtEl>
                                          <p:spTgt spid="73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300"/>
                                        <p:tgtEl>
                                          <p:spTgt spid="733"/>
                                        </p:tgtEl>
                                      </p:cBhvr>
                                    </p:animEffect>
                                  </p:childTnLst>
                                </p:cTn>
                              </p:par>
                            </p:childTnLst>
                          </p:cTn>
                        </p:par>
                        <p:par>
                          <p:cTn fill="hold">
                            <p:stCondLst>
                              <p:cond delay="2300"/>
                            </p:stCondLst>
                            <p:childTnLst>
                              <p:par>
                                <p:cTn fill="hold" nodeType="after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300"/>
                                        <p:tgtEl>
                                          <p:spTgt spid="734"/>
                                        </p:tgtEl>
                                      </p:cBhvr>
                                    </p:animEffect>
                                  </p:childTnLst>
                                </p:cTn>
                              </p:par>
                            </p:childTnLst>
                          </p:cTn>
                        </p:par>
                        <p:par>
                          <p:cTn fill="hold">
                            <p:stCondLst>
                              <p:cond delay="2600"/>
                            </p:stCondLst>
                            <p:childTnLst>
                              <p:par>
                                <p:cTn fill="hold" nodeType="after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300"/>
                                        <p:tgtEl>
                                          <p:spTgt spid="735"/>
                                        </p:tgtEl>
                                      </p:cBhvr>
                                    </p:animEffect>
                                  </p:childTnLst>
                                </p:cTn>
                              </p:par>
                            </p:childTnLst>
                          </p:cTn>
                        </p:par>
                        <p:par>
                          <p:cTn fill="hold">
                            <p:stCondLst>
                              <p:cond delay="2900"/>
                            </p:stCondLst>
                            <p:childTnLst>
                              <p:par>
                                <p:cTn fill="hold" nodeType="afterEffect" presetClass="entr" presetID="23" presetSubtype="16">
                                  <p:stCondLst>
                                    <p:cond delay="0"/>
                                  </p:stCondLst>
                                  <p:childTnLst>
                                    <p:set>
                                      <p:cBhvr>
                                        <p:cTn dur="1" fill="hold">
                                          <p:stCondLst>
                                            <p:cond delay="0"/>
                                          </p:stCondLst>
                                        </p:cTn>
                                        <p:tgtEl>
                                          <p:spTgt spid="736"/>
                                        </p:tgtEl>
                                        <p:attrNameLst>
                                          <p:attrName>style.visibility</p:attrName>
                                        </p:attrNameLst>
                                      </p:cBhvr>
                                      <p:to>
                                        <p:strVal val="visible"/>
                                      </p:to>
                                    </p:set>
                                    <p:anim calcmode="lin" valueType="num">
                                      <p:cBhvr additive="base">
                                        <p:cTn dur="500"/>
                                        <p:tgtEl>
                                          <p:spTgt spid="736"/>
                                        </p:tgtEl>
                                        <p:attrNameLst>
                                          <p:attrName>ppt_w</p:attrName>
                                        </p:attrNameLst>
                                      </p:cBhvr>
                                      <p:tavLst>
                                        <p:tav fmla="" tm="0">
                                          <p:val>
                                            <p:strVal val="0"/>
                                          </p:val>
                                        </p:tav>
                                        <p:tav fmla="" tm="100000">
                                          <p:val>
                                            <p:strVal val="#ppt_w"/>
                                          </p:val>
                                        </p:tav>
                                      </p:tavLst>
                                    </p:anim>
                                    <p:anim calcmode="lin" valueType="num">
                                      <p:cBhvr additive="base">
                                        <p:cTn dur="500"/>
                                        <p:tgtEl>
                                          <p:spTgt spid="73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40"/>
          <p:cNvSpPr/>
          <p:nvPr/>
        </p:nvSpPr>
        <p:spPr>
          <a:xfrm rot="2700000">
            <a:off x="2493158" y="2239200"/>
            <a:ext cx="1670332" cy="1670330"/>
          </a:xfrm>
          <a:prstGeom prst="roundRect">
            <a:avLst>
              <a:gd fmla="val 6808" name="adj"/>
            </a:avLst>
          </a:prstGeom>
          <a:solidFill>
            <a:srgbClr val="C00000"/>
          </a:solidFill>
          <a:ln cap="flat" cmpd="sng" w="38100">
            <a:solidFill>
              <a:schemeClr val="lt1"/>
            </a:solidFill>
            <a:prstDash val="solid"/>
            <a:miter lim="800000"/>
            <a:headEnd len="sm" w="sm" type="none"/>
            <a:tailEnd len="sm" w="sm" type="none"/>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744" name="Google Shape;744;p40"/>
          <p:cNvSpPr/>
          <p:nvPr/>
        </p:nvSpPr>
        <p:spPr>
          <a:xfrm rot="2700000">
            <a:off x="4366410" y="2239200"/>
            <a:ext cx="1670332" cy="1670330"/>
          </a:xfrm>
          <a:prstGeom prst="roundRect">
            <a:avLst>
              <a:gd fmla="val 6808" name="adj"/>
            </a:avLst>
          </a:prstGeom>
          <a:solidFill>
            <a:srgbClr val="3F3F3F"/>
          </a:solidFill>
          <a:ln cap="flat" cmpd="sng" w="38100">
            <a:solidFill>
              <a:schemeClr val="lt1"/>
            </a:solidFill>
            <a:prstDash val="solid"/>
            <a:miter lim="800000"/>
            <a:headEnd len="sm" w="sm" type="none"/>
            <a:tailEnd len="sm" w="sm" type="none"/>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745" name="Google Shape;745;p40"/>
          <p:cNvSpPr/>
          <p:nvPr/>
        </p:nvSpPr>
        <p:spPr>
          <a:xfrm rot="2700000">
            <a:off x="6239662" y="2239201"/>
            <a:ext cx="1670332" cy="1670330"/>
          </a:xfrm>
          <a:prstGeom prst="roundRect">
            <a:avLst>
              <a:gd fmla="val 6808" name="adj"/>
            </a:avLst>
          </a:prstGeom>
          <a:solidFill>
            <a:srgbClr val="C00000"/>
          </a:solidFill>
          <a:ln cap="flat" cmpd="sng" w="38100">
            <a:solidFill>
              <a:schemeClr val="lt1"/>
            </a:solidFill>
            <a:prstDash val="solid"/>
            <a:miter lim="800000"/>
            <a:headEnd len="sm" w="sm" type="none"/>
            <a:tailEnd len="sm" w="sm" type="none"/>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746" name="Google Shape;746;p40"/>
          <p:cNvSpPr/>
          <p:nvPr/>
        </p:nvSpPr>
        <p:spPr>
          <a:xfrm rot="2700000">
            <a:off x="8112914" y="2239202"/>
            <a:ext cx="1670332" cy="1670330"/>
          </a:xfrm>
          <a:prstGeom prst="roundRect">
            <a:avLst>
              <a:gd fmla="val 6808" name="adj"/>
            </a:avLst>
          </a:prstGeom>
          <a:solidFill>
            <a:srgbClr val="3F3F3F"/>
          </a:solidFill>
          <a:ln cap="flat" cmpd="sng" w="38100">
            <a:solidFill>
              <a:schemeClr val="lt1"/>
            </a:solidFill>
            <a:prstDash val="solid"/>
            <a:miter lim="800000"/>
            <a:headEnd len="sm" w="sm" type="none"/>
            <a:tailEnd len="sm" w="sm" type="none"/>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747" name="Google Shape;747;p40"/>
          <p:cNvSpPr/>
          <p:nvPr/>
        </p:nvSpPr>
        <p:spPr>
          <a:xfrm rot="-2700000">
            <a:off x="3373613" y="3895096"/>
            <a:ext cx="1033677" cy="239770"/>
          </a:xfrm>
          <a:prstGeom prst="roundRect">
            <a:avLst>
              <a:gd fmla="val 16667" name="adj"/>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200">
                <a:solidFill>
                  <a:schemeClr val="lt1"/>
                </a:solidFill>
                <a:latin typeface="Cambria"/>
                <a:ea typeface="Cambria"/>
                <a:cs typeface="Cambria"/>
                <a:sym typeface="Cambria"/>
              </a:rPr>
              <a:t>Experience</a:t>
            </a:r>
            <a:endParaRPr b="1" sz="1200">
              <a:solidFill>
                <a:schemeClr val="lt1"/>
              </a:solidFill>
              <a:latin typeface="Cambria"/>
              <a:ea typeface="Cambria"/>
              <a:cs typeface="Cambria"/>
              <a:sym typeface="Cambria"/>
            </a:endParaRPr>
          </a:p>
        </p:txBody>
      </p:sp>
      <p:sp>
        <p:nvSpPr>
          <p:cNvPr id="748" name="Google Shape;748;p40"/>
          <p:cNvSpPr/>
          <p:nvPr/>
        </p:nvSpPr>
        <p:spPr>
          <a:xfrm>
            <a:off x="3085892" y="2877539"/>
            <a:ext cx="484864" cy="393652"/>
          </a:xfrm>
          <a:custGeom>
            <a:rect b="b" l="l" r="r" t="t"/>
            <a:pathLst>
              <a:path extrusionOk="0" h="104" w="128">
                <a:moveTo>
                  <a:pt x="4" y="88"/>
                </a:moveTo>
                <a:cubicBezTo>
                  <a:pt x="52" y="88"/>
                  <a:pt x="52" y="88"/>
                  <a:pt x="52" y="88"/>
                </a:cubicBezTo>
                <a:cubicBezTo>
                  <a:pt x="54" y="88"/>
                  <a:pt x="56" y="87"/>
                  <a:pt x="56" y="85"/>
                </a:cubicBezTo>
                <a:cubicBezTo>
                  <a:pt x="56" y="79"/>
                  <a:pt x="56" y="79"/>
                  <a:pt x="56" y="79"/>
                </a:cubicBezTo>
                <a:cubicBezTo>
                  <a:pt x="56" y="78"/>
                  <a:pt x="54" y="76"/>
                  <a:pt x="52" y="76"/>
                </a:cubicBezTo>
                <a:cubicBezTo>
                  <a:pt x="4" y="76"/>
                  <a:pt x="4" y="76"/>
                  <a:pt x="4" y="76"/>
                </a:cubicBezTo>
                <a:cubicBezTo>
                  <a:pt x="2" y="76"/>
                  <a:pt x="0" y="78"/>
                  <a:pt x="0" y="79"/>
                </a:cubicBezTo>
                <a:cubicBezTo>
                  <a:pt x="0" y="85"/>
                  <a:pt x="0" y="85"/>
                  <a:pt x="0" y="85"/>
                </a:cubicBezTo>
                <a:cubicBezTo>
                  <a:pt x="0" y="87"/>
                  <a:pt x="2" y="88"/>
                  <a:pt x="4" y="88"/>
                </a:cubicBezTo>
                <a:moveTo>
                  <a:pt x="4" y="104"/>
                </a:moveTo>
                <a:cubicBezTo>
                  <a:pt x="52" y="104"/>
                  <a:pt x="52" y="104"/>
                  <a:pt x="52" y="104"/>
                </a:cubicBezTo>
                <a:cubicBezTo>
                  <a:pt x="54" y="104"/>
                  <a:pt x="56" y="103"/>
                  <a:pt x="56" y="101"/>
                </a:cubicBezTo>
                <a:cubicBezTo>
                  <a:pt x="56" y="95"/>
                  <a:pt x="56" y="95"/>
                  <a:pt x="56" y="95"/>
                </a:cubicBezTo>
                <a:cubicBezTo>
                  <a:pt x="56" y="94"/>
                  <a:pt x="54" y="92"/>
                  <a:pt x="52" y="92"/>
                </a:cubicBezTo>
                <a:cubicBezTo>
                  <a:pt x="4" y="92"/>
                  <a:pt x="4" y="92"/>
                  <a:pt x="4" y="92"/>
                </a:cubicBezTo>
                <a:cubicBezTo>
                  <a:pt x="2" y="92"/>
                  <a:pt x="0" y="94"/>
                  <a:pt x="0" y="95"/>
                </a:cubicBezTo>
                <a:cubicBezTo>
                  <a:pt x="0" y="101"/>
                  <a:pt x="0" y="101"/>
                  <a:pt x="0" y="101"/>
                </a:cubicBezTo>
                <a:cubicBezTo>
                  <a:pt x="0" y="103"/>
                  <a:pt x="2" y="104"/>
                  <a:pt x="4" y="104"/>
                </a:cubicBezTo>
                <a:moveTo>
                  <a:pt x="4" y="72"/>
                </a:moveTo>
                <a:cubicBezTo>
                  <a:pt x="52" y="72"/>
                  <a:pt x="52" y="72"/>
                  <a:pt x="52" y="72"/>
                </a:cubicBezTo>
                <a:cubicBezTo>
                  <a:pt x="54" y="72"/>
                  <a:pt x="56" y="71"/>
                  <a:pt x="56" y="69"/>
                </a:cubicBezTo>
                <a:cubicBezTo>
                  <a:pt x="56" y="63"/>
                  <a:pt x="56" y="63"/>
                  <a:pt x="56" y="63"/>
                </a:cubicBezTo>
                <a:cubicBezTo>
                  <a:pt x="56" y="62"/>
                  <a:pt x="54" y="60"/>
                  <a:pt x="52" y="60"/>
                </a:cubicBezTo>
                <a:cubicBezTo>
                  <a:pt x="4" y="60"/>
                  <a:pt x="4" y="60"/>
                  <a:pt x="4" y="60"/>
                </a:cubicBezTo>
                <a:cubicBezTo>
                  <a:pt x="2" y="60"/>
                  <a:pt x="0" y="62"/>
                  <a:pt x="0" y="63"/>
                </a:cubicBezTo>
                <a:cubicBezTo>
                  <a:pt x="0" y="69"/>
                  <a:pt x="0" y="69"/>
                  <a:pt x="0" y="69"/>
                </a:cubicBezTo>
                <a:cubicBezTo>
                  <a:pt x="0" y="71"/>
                  <a:pt x="2" y="72"/>
                  <a:pt x="4" y="72"/>
                </a:cubicBezTo>
                <a:moveTo>
                  <a:pt x="64" y="71"/>
                </a:moveTo>
                <a:cubicBezTo>
                  <a:pt x="64" y="70"/>
                  <a:pt x="64" y="70"/>
                  <a:pt x="64" y="69"/>
                </a:cubicBezTo>
                <a:cubicBezTo>
                  <a:pt x="64" y="63"/>
                  <a:pt x="64" y="63"/>
                  <a:pt x="64" y="63"/>
                </a:cubicBezTo>
                <a:cubicBezTo>
                  <a:pt x="64" y="57"/>
                  <a:pt x="59" y="52"/>
                  <a:pt x="52" y="52"/>
                </a:cubicBezTo>
                <a:cubicBezTo>
                  <a:pt x="36" y="52"/>
                  <a:pt x="36" y="52"/>
                  <a:pt x="36" y="52"/>
                </a:cubicBezTo>
                <a:cubicBezTo>
                  <a:pt x="36" y="41"/>
                  <a:pt x="45" y="32"/>
                  <a:pt x="56" y="32"/>
                </a:cubicBezTo>
                <a:cubicBezTo>
                  <a:pt x="67" y="32"/>
                  <a:pt x="76" y="41"/>
                  <a:pt x="76" y="52"/>
                </a:cubicBezTo>
                <a:cubicBezTo>
                  <a:pt x="76" y="61"/>
                  <a:pt x="71" y="68"/>
                  <a:pt x="64" y="71"/>
                </a:cubicBezTo>
                <a:moveTo>
                  <a:pt x="0" y="16"/>
                </a:moveTo>
                <a:cubicBezTo>
                  <a:pt x="112" y="16"/>
                  <a:pt x="112" y="16"/>
                  <a:pt x="112" y="16"/>
                </a:cubicBezTo>
                <a:cubicBezTo>
                  <a:pt x="112" y="88"/>
                  <a:pt x="112" y="88"/>
                  <a:pt x="112" y="88"/>
                </a:cubicBezTo>
                <a:cubicBezTo>
                  <a:pt x="64" y="88"/>
                  <a:pt x="64" y="88"/>
                  <a:pt x="64" y="88"/>
                </a:cubicBezTo>
                <a:cubicBezTo>
                  <a:pt x="64" y="87"/>
                  <a:pt x="64" y="86"/>
                  <a:pt x="64" y="85"/>
                </a:cubicBezTo>
                <a:cubicBezTo>
                  <a:pt x="64" y="80"/>
                  <a:pt x="64" y="80"/>
                  <a:pt x="64" y="80"/>
                </a:cubicBezTo>
                <a:cubicBezTo>
                  <a:pt x="88" y="80"/>
                  <a:pt x="88" y="80"/>
                  <a:pt x="88" y="80"/>
                </a:cubicBezTo>
                <a:cubicBezTo>
                  <a:pt x="88" y="71"/>
                  <a:pt x="95" y="64"/>
                  <a:pt x="104" y="64"/>
                </a:cubicBezTo>
                <a:cubicBezTo>
                  <a:pt x="104" y="40"/>
                  <a:pt x="104" y="40"/>
                  <a:pt x="104" y="40"/>
                </a:cubicBezTo>
                <a:cubicBezTo>
                  <a:pt x="95" y="40"/>
                  <a:pt x="88" y="33"/>
                  <a:pt x="88" y="24"/>
                </a:cubicBezTo>
                <a:cubicBezTo>
                  <a:pt x="24" y="24"/>
                  <a:pt x="24" y="24"/>
                  <a:pt x="24" y="24"/>
                </a:cubicBezTo>
                <a:cubicBezTo>
                  <a:pt x="24" y="33"/>
                  <a:pt x="17" y="40"/>
                  <a:pt x="8" y="40"/>
                </a:cubicBezTo>
                <a:cubicBezTo>
                  <a:pt x="8" y="52"/>
                  <a:pt x="8" y="52"/>
                  <a:pt x="8" y="52"/>
                </a:cubicBezTo>
                <a:cubicBezTo>
                  <a:pt x="4" y="52"/>
                  <a:pt x="4" y="52"/>
                  <a:pt x="4" y="52"/>
                </a:cubicBezTo>
                <a:cubicBezTo>
                  <a:pt x="3" y="52"/>
                  <a:pt x="1" y="53"/>
                  <a:pt x="0" y="53"/>
                </a:cubicBezTo>
                <a:lnTo>
                  <a:pt x="0" y="16"/>
                </a:lnTo>
                <a:close/>
                <a:moveTo>
                  <a:pt x="128" y="0"/>
                </a:moveTo>
                <a:cubicBezTo>
                  <a:pt x="128" y="80"/>
                  <a:pt x="128" y="80"/>
                  <a:pt x="128" y="80"/>
                </a:cubicBezTo>
                <a:cubicBezTo>
                  <a:pt x="120" y="80"/>
                  <a:pt x="120" y="80"/>
                  <a:pt x="120" y="80"/>
                </a:cubicBezTo>
                <a:cubicBezTo>
                  <a:pt x="120" y="8"/>
                  <a:pt x="120" y="8"/>
                  <a:pt x="120" y="8"/>
                </a:cubicBezTo>
                <a:cubicBezTo>
                  <a:pt x="8" y="8"/>
                  <a:pt x="8" y="8"/>
                  <a:pt x="8" y="8"/>
                </a:cubicBezTo>
                <a:cubicBezTo>
                  <a:pt x="8" y="0"/>
                  <a:pt x="8" y="0"/>
                  <a:pt x="8" y="0"/>
                </a:cubicBezTo>
                <a:lnTo>
                  <a:pt x="128" y="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749" name="Google Shape;749;p40"/>
          <p:cNvSpPr/>
          <p:nvPr/>
        </p:nvSpPr>
        <p:spPr>
          <a:xfrm>
            <a:off x="4907133" y="2855907"/>
            <a:ext cx="588886" cy="436916"/>
          </a:xfrm>
          <a:custGeom>
            <a:rect b="b" l="l" r="r" t="t"/>
            <a:pathLst>
              <a:path extrusionOk="0" h="107" w="144">
                <a:moveTo>
                  <a:pt x="142" y="26"/>
                </a:moveTo>
                <a:cubicBezTo>
                  <a:pt x="142" y="26"/>
                  <a:pt x="142" y="26"/>
                  <a:pt x="142" y="26"/>
                </a:cubicBezTo>
                <a:cubicBezTo>
                  <a:pt x="141" y="23"/>
                  <a:pt x="138" y="21"/>
                  <a:pt x="135" y="20"/>
                </a:cubicBezTo>
                <a:cubicBezTo>
                  <a:pt x="135" y="20"/>
                  <a:pt x="135" y="20"/>
                  <a:pt x="135" y="20"/>
                </a:cubicBezTo>
                <a:cubicBezTo>
                  <a:pt x="135" y="20"/>
                  <a:pt x="135" y="20"/>
                  <a:pt x="135" y="20"/>
                </a:cubicBezTo>
                <a:cubicBezTo>
                  <a:pt x="73" y="1"/>
                  <a:pt x="73" y="1"/>
                  <a:pt x="73" y="1"/>
                </a:cubicBezTo>
                <a:cubicBezTo>
                  <a:pt x="73" y="1"/>
                  <a:pt x="73" y="1"/>
                  <a:pt x="73" y="1"/>
                </a:cubicBezTo>
                <a:cubicBezTo>
                  <a:pt x="70" y="0"/>
                  <a:pt x="66" y="1"/>
                  <a:pt x="63" y="2"/>
                </a:cubicBezTo>
                <a:cubicBezTo>
                  <a:pt x="60" y="4"/>
                  <a:pt x="58" y="7"/>
                  <a:pt x="56" y="10"/>
                </a:cubicBezTo>
                <a:cubicBezTo>
                  <a:pt x="56" y="10"/>
                  <a:pt x="56" y="10"/>
                  <a:pt x="56" y="10"/>
                </a:cubicBezTo>
                <a:cubicBezTo>
                  <a:pt x="56" y="10"/>
                  <a:pt x="56" y="10"/>
                  <a:pt x="56" y="10"/>
                </a:cubicBezTo>
                <a:cubicBezTo>
                  <a:pt x="51" y="28"/>
                  <a:pt x="51" y="28"/>
                  <a:pt x="51" y="28"/>
                </a:cubicBezTo>
                <a:cubicBezTo>
                  <a:pt x="15" y="28"/>
                  <a:pt x="15" y="28"/>
                  <a:pt x="15" y="28"/>
                </a:cubicBezTo>
                <a:cubicBezTo>
                  <a:pt x="15" y="28"/>
                  <a:pt x="15" y="28"/>
                  <a:pt x="15" y="28"/>
                </a:cubicBezTo>
                <a:cubicBezTo>
                  <a:pt x="15" y="28"/>
                  <a:pt x="15" y="28"/>
                  <a:pt x="15" y="28"/>
                </a:cubicBezTo>
                <a:cubicBezTo>
                  <a:pt x="11" y="28"/>
                  <a:pt x="7" y="29"/>
                  <a:pt x="4" y="32"/>
                </a:cubicBezTo>
                <a:cubicBezTo>
                  <a:pt x="2" y="35"/>
                  <a:pt x="0" y="39"/>
                  <a:pt x="0" y="43"/>
                </a:cubicBezTo>
                <a:cubicBezTo>
                  <a:pt x="0" y="43"/>
                  <a:pt x="0" y="43"/>
                  <a:pt x="0" y="43"/>
                </a:cubicBezTo>
                <a:cubicBezTo>
                  <a:pt x="0" y="43"/>
                  <a:pt x="0" y="43"/>
                  <a:pt x="0" y="43"/>
                </a:cubicBezTo>
                <a:cubicBezTo>
                  <a:pt x="0" y="92"/>
                  <a:pt x="0" y="92"/>
                  <a:pt x="0" y="92"/>
                </a:cubicBezTo>
                <a:cubicBezTo>
                  <a:pt x="0" y="92"/>
                  <a:pt x="0" y="92"/>
                  <a:pt x="0" y="92"/>
                </a:cubicBezTo>
                <a:cubicBezTo>
                  <a:pt x="0" y="92"/>
                  <a:pt x="0" y="92"/>
                  <a:pt x="0" y="92"/>
                </a:cubicBezTo>
                <a:cubicBezTo>
                  <a:pt x="0" y="96"/>
                  <a:pt x="2" y="100"/>
                  <a:pt x="4" y="103"/>
                </a:cubicBezTo>
                <a:cubicBezTo>
                  <a:pt x="7" y="106"/>
                  <a:pt x="11" y="107"/>
                  <a:pt x="15" y="107"/>
                </a:cubicBezTo>
                <a:cubicBezTo>
                  <a:pt x="15" y="107"/>
                  <a:pt x="15" y="107"/>
                  <a:pt x="15" y="107"/>
                </a:cubicBezTo>
                <a:cubicBezTo>
                  <a:pt x="15" y="107"/>
                  <a:pt x="15" y="107"/>
                  <a:pt x="15" y="107"/>
                </a:cubicBezTo>
                <a:cubicBezTo>
                  <a:pt x="15" y="107"/>
                  <a:pt x="15" y="107"/>
                  <a:pt x="15" y="107"/>
                </a:cubicBezTo>
                <a:cubicBezTo>
                  <a:pt x="89" y="107"/>
                  <a:pt x="89" y="107"/>
                  <a:pt x="89" y="107"/>
                </a:cubicBezTo>
                <a:cubicBezTo>
                  <a:pt x="89" y="107"/>
                  <a:pt x="89" y="107"/>
                  <a:pt x="89" y="107"/>
                </a:cubicBezTo>
                <a:cubicBezTo>
                  <a:pt x="89" y="107"/>
                  <a:pt x="89" y="107"/>
                  <a:pt x="89" y="107"/>
                </a:cubicBezTo>
                <a:cubicBezTo>
                  <a:pt x="93" y="107"/>
                  <a:pt x="97" y="106"/>
                  <a:pt x="100" y="103"/>
                </a:cubicBezTo>
                <a:cubicBezTo>
                  <a:pt x="102" y="100"/>
                  <a:pt x="104" y="96"/>
                  <a:pt x="104" y="92"/>
                </a:cubicBezTo>
                <a:cubicBezTo>
                  <a:pt x="104" y="92"/>
                  <a:pt x="104" y="92"/>
                  <a:pt x="104" y="92"/>
                </a:cubicBezTo>
                <a:cubicBezTo>
                  <a:pt x="104" y="92"/>
                  <a:pt x="104" y="92"/>
                  <a:pt x="104" y="92"/>
                </a:cubicBezTo>
                <a:cubicBezTo>
                  <a:pt x="104" y="92"/>
                  <a:pt x="104" y="92"/>
                  <a:pt x="104" y="92"/>
                </a:cubicBezTo>
                <a:cubicBezTo>
                  <a:pt x="104" y="83"/>
                  <a:pt x="104" y="83"/>
                  <a:pt x="104" y="83"/>
                </a:cubicBezTo>
                <a:cubicBezTo>
                  <a:pt x="114" y="86"/>
                  <a:pt x="114" y="86"/>
                  <a:pt x="114" y="86"/>
                </a:cubicBezTo>
                <a:cubicBezTo>
                  <a:pt x="114" y="86"/>
                  <a:pt x="114" y="86"/>
                  <a:pt x="114" y="86"/>
                </a:cubicBezTo>
                <a:cubicBezTo>
                  <a:pt x="114" y="86"/>
                  <a:pt x="114" y="86"/>
                  <a:pt x="114" y="86"/>
                </a:cubicBezTo>
                <a:cubicBezTo>
                  <a:pt x="118" y="88"/>
                  <a:pt x="121" y="87"/>
                  <a:pt x="124" y="86"/>
                </a:cubicBezTo>
                <a:cubicBezTo>
                  <a:pt x="127" y="84"/>
                  <a:pt x="130" y="81"/>
                  <a:pt x="131" y="78"/>
                </a:cubicBezTo>
                <a:cubicBezTo>
                  <a:pt x="131" y="78"/>
                  <a:pt x="131" y="78"/>
                  <a:pt x="131" y="78"/>
                </a:cubicBezTo>
                <a:cubicBezTo>
                  <a:pt x="131" y="78"/>
                  <a:pt x="131" y="78"/>
                  <a:pt x="131" y="78"/>
                </a:cubicBezTo>
                <a:cubicBezTo>
                  <a:pt x="131" y="78"/>
                  <a:pt x="131" y="78"/>
                  <a:pt x="131" y="78"/>
                </a:cubicBezTo>
                <a:cubicBezTo>
                  <a:pt x="143" y="36"/>
                  <a:pt x="143" y="36"/>
                  <a:pt x="143" y="36"/>
                </a:cubicBezTo>
                <a:cubicBezTo>
                  <a:pt x="143" y="36"/>
                  <a:pt x="143" y="36"/>
                  <a:pt x="143" y="36"/>
                </a:cubicBezTo>
                <a:cubicBezTo>
                  <a:pt x="144" y="33"/>
                  <a:pt x="144" y="29"/>
                  <a:pt x="142" y="26"/>
                </a:cubicBezTo>
                <a:close/>
                <a:moveTo>
                  <a:pt x="56" y="26"/>
                </a:moveTo>
                <a:cubicBezTo>
                  <a:pt x="61" y="28"/>
                  <a:pt x="61" y="28"/>
                  <a:pt x="61" y="28"/>
                </a:cubicBezTo>
                <a:cubicBezTo>
                  <a:pt x="55" y="28"/>
                  <a:pt x="55" y="28"/>
                  <a:pt x="55" y="28"/>
                </a:cubicBezTo>
                <a:lnTo>
                  <a:pt x="56" y="26"/>
                </a:lnTo>
                <a:close/>
                <a:moveTo>
                  <a:pt x="100" y="92"/>
                </a:moveTo>
                <a:cubicBezTo>
                  <a:pt x="100" y="98"/>
                  <a:pt x="95" y="103"/>
                  <a:pt x="89" y="103"/>
                </a:cubicBezTo>
                <a:cubicBezTo>
                  <a:pt x="15" y="103"/>
                  <a:pt x="15" y="103"/>
                  <a:pt x="15" y="103"/>
                </a:cubicBezTo>
                <a:cubicBezTo>
                  <a:pt x="9" y="103"/>
                  <a:pt x="4" y="98"/>
                  <a:pt x="4" y="92"/>
                </a:cubicBezTo>
                <a:cubicBezTo>
                  <a:pt x="4" y="61"/>
                  <a:pt x="4" y="61"/>
                  <a:pt x="4" y="61"/>
                </a:cubicBezTo>
                <a:cubicBezTo>
                  <a:pt x="100" y="61"/>
                  <a:pt x="100" y="61"/>
                  <a:pt x="100" y="61"/>
                </a:cubicBezTo>
                <a:lnTo>
                  <a:pt x="100" y="92"/>
                </a:lnTo>
                <a:close/>
                <a:moveTo>
                  <a:pt x="100" y="48"/>
                </a:moveTo>
                <a:cubicBezTo>
                  <a:pt x="4" y="48"/>
                  <a:pt x="4" y="48"/>
                  <a:pt x="4" y="48"/>
                </a:cubicBezTo>
                <a:cubicBezTo>
                  <a:pt x="4" y="43"/>
                  <a:pt x="4" y="43"/>
                  <a:pt x="4" y="43"/>
                </a:cubicBezTo>
                <a:cubicBezTo>
                  <a:pt x="4" y="37"/>
                  <a:pt x="9" y="32"/>
                  <a:pt x="15" y="32"/>
                </a:cubicBezTo>
                <a:cubicBezTo>
                  <a:pt x="89" y="32"/>
                  <a:pt x="89" y="32"/>
                  <a:pt x="89" y="32"/>
                </a:cubicBezTo>
                <a:cubicBezTo>
                  <a:pt x="95" y="32"/>
                  <a:pt x="100" y="37"/>
                  <a:pt x="100" y="43"/>
                </a:cubicBezTo>
                <a:lnTo>
                  <a:pt x="100" y="48"/>
                </a:lnTo>
                <a:close/>
                <a:moveTo>
                  <a:pt x="127" y="77"/>
                </a:moveTo>
                <a:cubicBezTo>
                  <a:pt x="126" y="82"/>
                  <a:pt x="120" y="84"/>
                  <a:pt x="115" y="83"/>
                </a:cubicBezTo>
                <a:cubicBezTo>
                  <a:pt x="104" y="79"/>
                  <a:pt x="104" y="79"/>
                  <a:pt x="104" y="79"/>
                </a:cubicBezTo>
                <a:cubicBezTo>
                  <a:pt x="104" y="73"/>
                  <a:pt x="104" y="73"/>
                  <a:pt x="104" y="73"/>
                </a:cubicBezTo>
                <a:cubicBezTo>
                  <a:pt x="118" y="78"/>
                  <a:pt x="118" y="78"/>
                  <a:pt x="118" y="78"/>
                </a:cubicBezTo>
                <a:cubicBezTo>
                  <a:pt x="121" y="68"/>
                  <a:pt x="121" y="68"/>
                  <a:pt x="121" y="68"/>
                </a:cubicBezTo>
                <a:cubicBezTo>
                  <a:pt x="104" y="63"/>
                  <a:pt x="104" y="63"/>
                  <a:pt x="104" y="63"/>
                </a:cubicBezTo>
                <a:cubicBezTo>
                  <a:pt x="104" y="52"/>
                  <a:pt x="104" y="52"/>
                  <a:pt x="104" y="52"/>
                </a:cubicBezTo>
                <a:cubicBezTo>
                  <a:pt x="107" y="53"/>
                  <a:pt x="107" y="53"/>
                  <a:pt x="107" y="53"/>
                </a:cubicBezTo>
                <a:cubicBezTo>
                  <a:pt x="107" y="52"/>
                  <a:pt x="107" y="52"/>
                  <a:pt x="107" y="52"/>
                </a:cubicBezTo>
                <a:cubicBezTo>
                  <a:pt x="107" y="52"/>
                  <a:pt x="107" y="52"/>
                  <a:pt x="107" y="52"/>
                </a:cubicBezTo>
                <a:cubicBezTo>
                  <a:pt x="107" y="52"/>
                  <a:pt x="107" y="52"/>
                  <a:pt x="106" y="52"/>
                </a:cubicBezTo>
                <a:cubicBezTo>
                  <a:pt x="106" y="52"/>
                  <a:pt x="106" y="52"/>
                  <a:pt x="106" y="52"/>
                </a:cubicBezTo>
                <a:cubicBezTo>
                  <a:pt x="105" y="52"/>
                  <a:pt x="105" y="52"/>
                  <a:pt x="105" y="52"/>
                </a:cubicBezTo>
                <a:cubicBezTo>
                  <a:pt x="106" y="51"/>
                  <a:pt x="106" y="51"/>
                  <a:pt x="106" y="51"/>
                </a:cubicBezTo>
                <a:cubicBezTo>
                  <a:pt x="107" y="51"/>
                  <a:pt x="107" y="51"/>
                  <a:pt x="107" y="51"/>
                </a:cubicBezTo>
                <a:cubicBezTo>
                  <a:pt x="107" y="51"/>
                  <a:pt x="107" y="50"/>
                  <a:pt x="107" y="50"/>
                </a:cubicBezTo>
                <a:cubicBezTo>
                  <a:pt x="107" y="50"/>
                  <a:pt x="107" y="50"/>
                  <a:pt x="107" y="49"/>
                </a:cubicBezTo>
                <a:cubicBezTo>
                  <a:pt x="107" y="49"/>
                  <a:pt x="107" y="49"/>
                  <a:pt x="106" y="49"/>
                </a:cubicBezTo>
                <a:cubicBezTo>
                  <a:pt x="106" y="49"/>
                  <a:pt x="106" y="49"/>
                  <a:pt x="106" y="49"/>
                </a:cubicBezTo>
                <a:cubicBezTo>
                  <a:pt x="106" y="49"/>
                  <a:pt x="105" y="49"/>
                  <a:pt x="105" y="49"/>
                </a:cubicBezTo>
                <a:cubicBezTo>
                  <a:pt x="105" y="49"/>
                  <a:pt x="105" y="49"/>
                  <a:pt x="105" y="49"/>
                </a:cubicBezTo>
                <a:cubicBezTo>
                  <a:pt x="105" y="49"/>
                  <a:pt x="105" y="50"/>
                  <a:pt x="105" y="50"/>
                </a:cubicBezTo>
                <a:cubicBezTo>
                  <a:pt x="105" y="50"/>
                  <a:pt x="105" y="50"/>
                  <a:pt x="105" y="50"/>
                </a:cubicBezTo>
                <a:cubicBezTo>
                  <a:pt x="105" y="50"/>
                  <a:pt x="105" y="50"/>
                  <a:pt x="105" y="50"/>
                </a:cubicBezTo>
                <a:cubicBezTo>
                  <a:pt x="105" y="50"/>
                  <a:pt x="105" y="50"/>
                  <a:pt x="106" y="50"/>
                </a:cubicBezTo>
                <a:cubicBezTo>
                  <a:pt x="106" y="50"/>
                  <a:pt x="106" y="49"/>
                  <a:pt x="106" y="49"/>
                </a:cubicBezTo>
                <a:cubicBezTo>
                  <a:pt x="106" y="49"/>
                  <a:pt x="106" y="49"/>
                  <a:pt x="106" y="49"/>
                </a:cubicBezTo>
                <a:cubicBezTo>
                  <a:pt x="106" y="49"/>
                  <a:pt x="107" y="50"/>
                  <a:pt x="107" y="50"/>
                </a:cubicBezTo>
                <a:cubicBezTo>
                  <a:pt x="107" y="50"/>
                  <a:pt x="107" y="50"/>
                  <a:pt x="107" y="50"/>
                </a:cubicBezTo>
                <a:cubicBezTo>
                  <a:pt x="107" y="50"/>
                  <a:pt x="107" y="50"/>
                  <a:pt x="107" y="50"/>
                </a:cubicBezTo>
                <a:cubicBezTo>
                  <a:pt x="106" y="51"/>
                  <a:pt x="106" y="51"/>
                  <a:pt x="104" y="51"/>
                </a:cubicBezTo>
                <a:cubicBezTo>
                  <a:pt x="104" y="52"/>
                  <a:pt x="104" y="52"/>
                  <a:pt x="104" y="52"/>
                </a:cubicBezTo>
                <a:cubicBezTo>
                  <a:pt x="104" y="43"/>
                  <a:pt x="104" y="43"/>
                  <a:pt x="104" y="43"/>
                </a:cubicBezTo>
                <a:cubicBezTo>
                  <a:pt x="104" y="43"/>
                  <a:pt x="104" y="43"/>
                  <a:pt x="104" y="43"/>
                </a:cubicBezTo>
                <a:cubicBezTo>
                  <a:pt x="104" y="43"/>
                  <a:pt x="104" y="43"/>
                  <a:pt x="104" y="43"/>
                </a:cubicBezTo>
                <a:cubicBezTo>
                  <a:pt x="104" y="42"/>
                  <a:pt x="104" y="41"/>
                  <a:pt x="104" y="41"/>
                </a:cubicBezTo>
                <a:cubicBezTo>
                  <a:pt x="135" y="50"/>
                  <a:pt x="135" y="50"/>
                  <a:pt x="135" y="50"/>
                </a:cubicBezTo>
                <a:lnTo>
                  <a:pt x="127" y="77"/>
                </a:lnTo>
                <a:close/>
                <a:moveTo>
                  <a:pt x="140" y="35"/>
                </a:moveTo>
                <a:cubicBezTo>
                  <a:pt x="138" y="40"/>
                  <a:pt x="138" y="40"/>
                  <a:pt x="138" y="40"/>
                </a:cubicBezTo>
                <a:cubicBezTo>
                  <a:pt x="59" y="16"/>
                  <a:pt x="59" y="16"/>
                  <a:pt x="59" y="16"/>
                </a:cubicBezTo>
                <a:cubicBezTo>
                  <a:pt x="60" y="11"/>
                  <a:pt x="60" y="11"/>
                  <a:pt x="60" y="11"/>
                </a:cubicBezTo>
                <a:cubicBezTo>
                  <a:pt x="62" y="6"/>
                  <a:pt x="67" y="3"/>
                  <a:pt x="72" y="5"/>
                </a:cubicBezTo>
                <a:cubicBezTo>
                  <a:pt x="133" y="24"/>
                  <a:pt x="133" y="24"/>
                  <a:pt x="133" y="24"/>
                </a:cubicBezTo>
                <a:cubicBezTo>
                  <a:pt x="138" y="25"/>
                  <a:pt x="141" y="30"/>
                  <a:pt x="140" y="35"/>
                </a:cubicBezTo>
                <a:close/>
                <a:moveTo>
                  <a:pt x="110" y="54"/>
                </a:moveTo>
                <a:cubicBezTo>
                  <a:pt x="107" y="53"/>
                  <a:pt x="107" y="53"/>
                  <a:pt x="107" y="53"/>
                </a:cubicBezTo>
                <a:cubicBezTo>
                  <a:pt x="108" y="52"/>
                  <a:pt x="108" y="52"/>
                  <a:pt x="108" y="52"/>
                </a:cubicBezTo>
                <a:cubicBezTo>
                  <a:pt x="109" y="52"/>
                  <a:pt x="109" y="52"/>
                  <a:pt x="110" y="51"/>
                </a:cubicBezTo>
                <a:cubicBezTo>
                  <a:pt x="110" y="51"/>
                  <a:pt x="110" y="51"/>
                  <a:pt x="110" y="51"/>
                </a:cubicBezTo>
                <a:cubicBezTo>
                  <a:pt x="110" y="51"/>
                  <a:pt x="110" y="51"/>
                  <a:pt x="110" y="51"/>
                </a:cubicBezTo>
                <a:cubicBezTo>
                  <a:pt x="110" y="51"/>
                  <a:pt x="110" y="50"/>
                  <a:pt x="109" y="50"/>
                </a:cubicBezTo>
                <a:cubicBezTo>
                  <a:pt x="109" y="50"/>
                  <a:pt x="109" y="50"/>
                  <a:pt x="109" y="50"/>
                </a:cubicBezTo>
                <a:cubicBezTo>
                  <a:pt x="109" y="50"/>
                  <a:pt x="109" y="50"/>
                  <a:pt x="109" y="51"/>
                </a:cubicBezTo>
                <a:cubicBezTo>
                  <a:pt x="109" y="51"/>
                  <a:pt x="109" y="51"/>
                  <a:pt x="109" y="51"/>
                </a:cubicBezTo>
                <a:cubicBezTo>
                  <a:pt x="109" y="51"/>
                  <a:pt x="108" y="51"/>
                  <a:pt x="108" y="51"/>
                </a:cubicBezTo>
                <a:cubicBezTo>
                  <a:pt x="108" y="51"/>
                  <a:pt x="108" y="51"/>
                  <a:pt x="108" y="51"/>
                </a:cubicBezTo>
                <a:cubicBezTo>
                  <a:pt x="108" y="51"/>
                  <a:pt x="108" y="50"/>
                  <a:pt x="108" y="50"/>
                </a:cubicBezTo>
                <a:cubicBezTo>
                  <a:pt x="108" y="50"/>
                  <a:pt x="108" y="50"/>
                  <a:pt x="108" y="50"/>
                </a:cubicBezTo>
                <a:cubicBezTo>
                  <a:pt x="109" y="50"/>
                  <a:pt x="109" y="50"/>
                  <a:pt x="109" y="50"/>
                </a:cubicBezTo>
                <a:cubicBezTo>
                  <a:pt x="109" y="50"/>
                  <a:pt x="109" y="50"/>
                  <a:pt x="110" y="50"/>
                </a:cubicBezTo>
                <a:cubicBezTo>
                  <a:pt x="110" y="50"/>
                  <a:pt x="110" y="50"/>
                  <a:pt x="110" y="50"/>
                </a:cubicBezTo>
                <a:cubicBezTo>
                  <a:pt x="111" y="51"/>
                  <a:pt x="111" y="51"/>
                  <a:pt x="111" y="51"/>
                </a:cubicBezTo>
                <a:cubicBezTo>
                  <a:pt x="110" y="51"/>
                  <a:pt x="110" y="52"/>
                  <a:pt x="110" y="52"/>
                </a:cubicBezTo>
                <a:cubicBezTo>
                  <a:pt x="110" y="52"/>
                  <a:pt x="110" y="52"/>
                  <a:pt x="110" y="52"/>
                </a:cubicBezTo>
                <a:cubicBezTo>
                  <a:pt x="109" y="52"/>
                  <a:pt x="109" y="52"/>
                  <a:pt x="108" y="53"/>
                </a:cubicBezTo>
                <a:cubicBezTo>
                  <a:pt x="109" y="53"/>
                  <a:pt x="109" y="53"/>
                  <a:pt x="109" y="53"/>
                </a:cubicBezTo>
                <a:cubicBezTo>
                  <a:pt x="110" y="53"/>
                  <a:pt x="110" y="53"/>
                  <a:pt x="110" y="53"/>
                </a:cubicBezTo>
                <a:cubicBezTo>
                  <a:pt x="110" y="53"/>
                  <a:pt x="110" y="53"/>
                  <a:pt x="110" y="53"/>
                </a:cubicBezTo>
                <a:cubicBezTo>
                  <a:pt x="110" y="53"/>
                  <a:pt x="110" y="53"/>
                  <a:pt x="110" y="53"/>
                </a:cubicBezTo>
                <a:lnTo>
                  <a:pt x="110" y="54"/>
                </a:lnTo>
                <a:close/>
                <a:moveTo>
                  <a:pt x="115" y="55"/>
                </a:moveTo>
                <a:cubicBezTo>
                  <a:pt x="115" y="55"/>
                  <a:pt x="115" y="55"/>
                  <a:pt x="115" y="55"/>
                </a:cubicBezTo>
                <a:cubicBezTo>
                  <a:pt x="115" y="55"/>
                  <a:pt x="115" y="55"/>
                  <a:pt x="115" y="55"/>
                </a:cubicBezTo>
                <a:cubicBezTo>
                  <a:pt x="115" y="55"/>
                  <a:pt x="115" y="55"/>
                  <a:pt x="115" y="55"/>
                </a:cubicBezTo>
                <a:cubicBezTo>
                  <a:pt x="115" y="55"/>
                  <a:pt x="115" y="55"/>
                  <a:pt x="115" y="55"/>
                </a:cubicBezTo>
                <a:cubicBezTo>
                  <a:pt x="115" y="55"/>
                  <a:pt x="115" y="55"/>
                  <a:pt x="115" y="55"/>
                </a:cubicBezTo>
                <a:cubicBezTo>
                  <a:pt x="116" y="56"/>
                  <a:pt x="116" y="56"/>
                  <a:pt x="116" y="56"/>
                </a:cubicBezTo>
                <a:cubicBezTo>
                  <a:pt x="116" y="56"/>
                  <a:pt x="116" y="56"/>
                  <a:pt x="116" y="56"/>
                </a:cubicBezTo>
                <a:cubicBezTo>
                  <a:pt x="116" y="56"/>
                  <a:pt x="116" y="55"/>
                  <a:pt x="116" y="55"/>
                </a:cubicBezTo>
                <a:cubicBezTo>
                  <a:pt x="116" y="55"/>
                  <a:pt x="116" y="55"/>
                  <a:pt x="116" y="55"/>
                </a:cubicBezTo>
                <a:cubicBezTo>
                  <a:pt x="116" y="55"/>
                  <a:pt x="116" y="55"/>
                  <a:pt x="116" y="55"/>
                </a:cubicBezTo>
                <a:cubicBezTo>
                  <a:pt x="116" y="55"/>
                  <a:pt x="116" y="55"/>
                  <a:pt x="116" y="55"/>
                </a:cubicBezTo>
                <a:cubicBezTo>
                  <a:pt x="116" y="55"/>
                  <a:pt x="116" y="55"/>
                  <a:pt x="116" y="55"/>
                </a:cubicBezTo>
                <a:cubicBezTo>
                  <a:pt x="116" y="55"/>
                  <a:pt x="116" y="55"/>
                  <a:pt x="116" y="55"/>
                </a:cubicBezTo>
                <a:cubicBezTo>
                  <a:pt x="116" y="55"/>
                  <a:pt x="116" y="55"/>
                  <a:pt x="116" y="54"/>
                </a:cubicBezTo>
                <a:cubicBezTo>
                  <a:pt x="116" y="54"/>
                  <a:pt x="116" y="54"/>
                  <a:pt x="116" y="54"/>
                </a:cubicBezTo>
                <a:cubicBezTo>
                  <a:pt x="117" y="52"/>
                  <a:pt x="117" y="52"/>
                  <a:pt x="117" y="52"/>
                </a:cubicBezTo>
                <a:cubicBezTo>
                  <a:pt x="116" y="52"/>
                  <a:pt x="116" y="52"/>
                  <a:pt x="116" y="52"/>
                </a:cubicBezTo>
                <a:cubicBezTo>
                  <a:pt x="114" y="54"/>
                  <a:pt x="114" y="54"/>
                  <a:pt x="114" y="54"/>
                </a:cubicBezTo>
                <a:cubicBezTo>
                  <a:pt x="114" y="54"/>
                  <a:pt x="114" y="54"/>
                  <a:pt x="114" y="54"/>
                </a:cubicBezTo>
                <a:cubicBezTo>
                  <a:pt x="115" y="55"/>
                  <a:pt x="115" y="55"/>
                  <a:pt x="115" y="55"/>
                </a:cubicBezTo>
                <a:close/>
                <a:moveTo>
                  <a:pt x="115" y="54"/>
                </a:moveTo>
                <a:cubicBezTo>
                  <a:pt x="116" y="53"/>
                  <a:pt x="116" y="53"/>
                  <a:pt x="116" y="53"/>
                </a:cubicBezTo>
                <a:cubicBezTo>
                  <a:pt x="115" y="54"/>
                  <a:pt x="115" y="54"/>
                  <a:pt x="115" y="54"/>
                </a:cubicBezTo>
                <a:close/>
                <a:moveTo>
                  <a:pt x="118" y="56"/>
                </a:moveTo>
                <a:cubicBezTo>
                  <a:pt x="118" y="56"/>
                  <a:pt x="118" y="56"/>
                  <a:pt x="118" y="56"/>
                </a:cubicBezTo>
                <a:cubicBezTo>
                  <a:pt x="118" y="56"/>
                  <a:pt x="118" y="56"/>
                  <a:pt x="118" y="56"/>
                </a:cubicBezTo>
                <a:cubicBezTo>
                  <a:pt x="118" y="56"/>
                  <a:pt x="118" y="56"/>
                  <a:pt x="118" y="56"/>
                </a:cubicBezTo>
                <a:cubicBezTo>
                  <a:pt x="118" y="56"/>
                  <a:pt x="118" y="56"/>
                  <a:pt x="118" y="56"/>
                </a:cubicBezTo>
                <a:cubicBezTo>
                  <a:pt x="118" y="56"/>
                  <a:pt x="118" y="56"/>
                  <a:pt x="118" y="56"/>
                </a:cubicBezTo>
                <a:cubicBezTo>
                  <a:pt x="119" y="57"/>
                  <a:pt x="119" y="57"/>
                  <a:pt x="119" y="57"/>
                </a:cubicBezTo>
                <a:cubicBezTo>
                  <a:pt x="119" y="57"/>
                  <a:pt x="119" y="57"/>
                  <a:pt x="119" y="57"/>
                </a:cubicBezTo>
                <a:cubicBezTo>
                  <a:pt x="119" y="57"/>
                  <a:pt x="119" y="56"/>
                  <a:pt x="119" y="56"/>
                </a:cubicBezTo>
                <a:cubicBezTo>
                  <a:pt x="119" y="56"/>
                  <a:pt x="119" y="56"/>
                  <a:pt x="119" y="56"/>
                </a:cubicBezTo>
                <a:cubicBezTo>
                  <a:pt x="119" y="56"/>
                  <a:pt x="119" y="56"/>
                  <a:pt x="119" y="56"/>
                </a:cubicBezTo>
                <a:cubicBezTo>
                  <a:pt x="119" y="56"/>
                  <a:pt x="119" y="56"/>
                  <a:pt x="119" y="56"/>
                </a:cubicBezTo>
                <a:cubicBezTo>
                  <a:pt x="119" y="56"/>
                  <a:pt x="119" y="56"/>
                  <a:pt x="119" y="56"/>
                </a:cubicBezTo>
                <a:cubicBezTo>
                  <a:pt x="119" y="56"/>
                  <a:pt x="119" y="56"/>
                  <a:pt x="119" y="56"/>
                </a:cubicBezTo>
                <a:cubicBezTo>
                  <a:pt x="119" y="56"/>
                  <a:pt x="119" y="55"/>
                  <a:pt x="119" y="55"/>
                </a:cubicBezTo>
                <a:cubicBezTo>
                  <a:pt x="119" y="55"/>
                  <a:pt x="119" y="55"/>
                  <a:pt x="119" y="55"/>
                </a:cubicBezTo>
                <a:cubicBezTo>
                  <a:pt x="120" y="53"/>
                  <a:pt x="120" y="53"/>
                  <a:pt x="120" y="53"/>
                </a:cubicBezTo>
                <a:cubicBezTo>
                  <a:pt x="119" y="53"/>
                  <a:pt x="119" y="53"/>
                  <a:pt x="119" y="53"/>
                </a:cubicBezTo>
                <a:cubicBezTo>
                  <a:pt x="117" y="55"/>
                  <a:pt x="117" y="55"/>
                  <a:pt x="117" y="55"/>
                </a:cubicBezTo>
                <a:cubicBezTo>
                  <a:pt x="117" y="55"/>
                  <a:pt x="117" y="55"/>
                  <a:pt x="117" y="55"/>
                </a:cubicBezTo>
                <a:cubicBezTo>
                  <a:pt x="119" y="56"/>
                  <a:pt x="119" y="56"/>
                  <a:pt x="119" y="56"/>
                </a:cubicBezTo>
                <a:lnTo>
                  <a:pt x="118" y="56"/>
                </a:lnTo>
                <a:close/>
                <a:moveTo>
                  <a:pt x="118" y="55"/>
                </a:moveTo>
                <a:cubicBezTo>
                  <a:pt x="119" y="54"/>
                  <a:pt x="119" y="54"/>
                  <a:pt x="119" y="54"/>
                </a:cubicBezTo>
                <a:cubicBezTo>
                  <a:pt x="119" y="55"/>
                  <a:pt x="119" y="55"/>
                  <a:pt x="119" y="55"/>
                </a:cubicBezTo>
                <a:lnTo>
                  <a:pt x="118" y="55"/>
                </a:lnTo>
                <a:close/>
                <a:moveTo>
                  <a:pt x="122" y="57"/>
                </a:moveTo>
                <a:cubicBezTo>
                  <a:pt x="121" y="57"/>
                  <a:pt x="121" y="57"/>
                  <a:pt x="121" y="57"/>
                </a:cubicBezTo>
                <a:cubicBezTo>
                  <a:pt x="121" y="57"/>
                  <a:pt x="121" y="57"/>
                  <a:pt x="121" y="57"/>
                </a:cubicBezTo>
                <a:cubicBezTo>
                  <a:pt x="121" y="57"/>
                  <a:pt x="121" y="57"/>
                  <a:pt x="121" y="57"/>
                </a:cubicBezTo>
                <a:cubicBezTo>
                  <a:pt x="121" y="57"/>
                  <a:pt x="121" y="57"/>
                  <a:pt x="121" y="57"/>
                </a:cubicBezTo>
                <a:cubicBezTo>
                  <a:pt x="121" y="57"/>
                  <a:pt x="121" y="57"/>
                  <a:pt x="121" y="57"/>
                </a:cubicBezTo>
                <a:cubicBezTo>
                  <a:pt x="122" y="58"/>
                  <a:pt x="122" y="58"/>
                  <a:pt x="122" y="58"/>
                </a:cubicBezTo>
                <a:cubicBezTo>
                  <a:pt x="122" y="58"/>
                  <a:pt x="122" y="58"/>
                  <a:pt x="122" y="58"/>
                </a:cubicBezTo>
                <a:cubicBezTo>
                  <a:pt x="122" y="57"/>
                  <a:pt x="122" y="57"/>
                  <a:pt x="122" y="57"/>
                </a:cubicBezTo>
                <a:cubicBezTo>
                  <a:pt x="122" y="57"/>
                  <a:pt x="122" y="57"/>
                  <a:pt x="122" y="57"/>
                </a:cubicBezTo>
                <a:cubicBezTo>
                  <a:pt x="122" y="57"/>
                  <a:pt x="122" y="57"/>
                  <a:pt x="122" y="57"/>
                </a:cubicBezTo>
                <a:cubicBezTo>
                  <a:pt x="122" y="57"/>
                  <a:pt x="122" y="57"/>
                  <a:pt x="122" y="57"/>
                </a:cubicBezTo>
                <a:cubicBezTo>
                  <a:pt x="122" y="57"/>
                  <a:pt x="122" y="57"/>
                  <a:pt x="123" y="57"/>
                </a:cubicBezTo>
                <a:cubicBezTo>
                  <a:pt x="123" y="57"/>
                  <a:pt x="123" y="57"/>
                  <a:pt x="123" y="57"/>
                </a:cubicBezTo>
                <a:cubicBezTo>
                  <a:pt x="123" y="57"/>
                  <a:pt x="123" y="56"/>
                  <a:pt x="123" y="56"/>
                </a:cubicBezTo>
                <a:cubicBezTo>
                  <a:pt x="123" y="56"/>
                  <a:pt x="123" y="56"/>
                  <a:pt x="122" y="56"/>
                </a:cubicBezTo>
                <a:cubicBezTo>
                  <a:pt x="123" y="54"/>
                  <a:pt x="123" y="54"/>
                  <a:pt x="123" y="54"/>
                </a:cubicBezTo>
                <a:cubicBezTo>
                  <a:pt x="122" y="54"/>
                  <a:pt x="122" y="54"/>
                  <a:pt x="122" y="54"/>
                </a:cubicBezTo>
                <a:cubicBezTo>
                  <a:pt x="120" y="56"/>
                  <a:pt x="120" y="56"/>
                  <a:pt x="120" y="56"/>
                </a:cubicBezTo>
                <a:cubicBezTo>
                  <a:pt x="120" y="56"/>
                  <a:pt x="120" y="56"/>
                  <a:pt x="120" y="56"/>
                </a:cubicBezTo>
                <a:cubicBezTo>
                  <a:pt x="122" y="57"/>
                  <a:pt x="122" y="57"/>
                  <a:pt x="122" y="57"/>
                </a:cubicBezTo>
                <a:close/>
                <a:moveTo>
                  <a:pt x="121" y="56"/>
                </a:moveTo>
                <a:cubicBezTo>
                  <a:pt x="122" y="55"/>
                  <a:pt x="122" y="55"/>
                  <a:pt x="122" y="55"/>
                </a:cubicBezTo>
                <a:cubicBezTo>
                  <a:pt x="122" y="56"/>
                  <a:pt x="122" y="56"/>
                  <a:pt x="122" y="56"/>
                </a:cubicBezTo>
                <a:lnTo>
                  <a:pt x="121" y="56"/>
                </a:lnTo>
                <a:close/>
                <a:moveTo>
                  <a:pt x="125" y="58"/>
                </a:moveTo>
                <a:cubicBezTo>
                  <a:pt x="125" y="58"/>
                  <a:pt x="125" y="58"/>
                  <a:pt x="125" y="58"/>
                </a:cubicBezTo>
                <a:cubicBezTo>
                  <a:pt x="125" y="58"/>
                  <a:pt x="124" y="58"/>
                  <a:pt x="124" y="58"/>
                </a:cubicBezTo>
                <a:cubicBezTo>
                  <a:pt x="124" y="58"/>
                  <a:pt x="124" y="58"/>
                  <a:pt x="124" y="58"/>
                </a:cubicBezTo>
                <a:cubicBezTo>
                  <a:pt x="124" y="58"/>
                  <a:pt x="124" y="58"/>
                  <a:pt x="124" y="58"/>
                </a:cubicBezTo>
                <a:cubicBezTo>
                  <a:pt x="124" y="58"/>
                  <a:pt x="124" y="58"/>
                  <a:pt x="124" y="58"/>
                </a:cubicBezTo>
                <a:cubicBezTo>
                  <a:pt x="125" y="58"/>
                  <a:pt x="125" y="58"/>
                  <a:pt x="125" y="58"/>
                </a:cubicBezTo>
                <a:cubicBezTo>
                  <a:pt x="125" y="59"/>
                  <a:pt x="125" y="59"/>
                  <a:pt x="125" y="59"/>
                </a:cubicBezTo>
                <a:cubicBezTo>
                  <a:pt x="126" y="58"/>
                  <a:pt x="126" y="58"/>
                  <a:pt x="126" y="58"/>
                </a:cubicBezTo>
                <a:cubicBezTo>
                  <a:pt x="126" y="58"/>
                  <a:pt x="126" y="58"/>
                  <a:pt x="126" y="58"/>
                </a:cubicBezTo>
                <a:cubicBezTo>
                  <a:pt x="126" y="58"/>
                  <a:pt x="125" y="58"/>
                  <a:pt x="125" y="58"/>
                </a:cubicBezTo>
                <a:cubicBezTo>
                  <a:pt x="125" y="58"/>
                  <a:pt x="125" y="58"/>
                  <a:pt x="125" y="58"/>
                </a:cubicBezTo>
                <a:cubicBezTo>
                  <a:pt x="126" y="58"/>
                  <a:pt x="126" y="58"/>
                  <a:pt x="126" y="58"/>
                </a:cubicBezTo>
                <a:cubicBezTo>
                  <a:pt x="126" y="58"/>
                  <a:pt x="126" y="58"/>
                  <a:pt x="126" y="58"/>
                </a:cubicBezTo>
                <a:cubicBezTo>
                  <a:pt x="126" y="58"/>
                  <a:pt x="126" y="57"/>
                  <a:pt x="126" y="57"/>
                </a:cubicBezTo>
                <a:cubicBezTo>
                  <a:pt x="126" y="57"/>
                  <a:pt x="126" y="57"/>
                  <a:pt x="126" y="57"/>
                </a:cubicBezTo>
                <a:cubicBezTo>
                  <a:pt x="126" y="55"/>
                  <a:pt x="126" y="55"/>
                  <a:pt x="126" y="55"/>
                </a:cubicBezTo>
                <a:cubicBezTo>
                  <a:pt x="126" y="55"/>
                  <a:pt x="126" y="55"/>
                  <a:pt x="126" y="55"/>
                </a:cubicBezTo>
                <a:cubicBezTo>
                  <a:pt x="124" y="57"/>
                  <a:pt x="124" y="57"/>
                  <a:pt x="124" y="57"/>
                </a:cubicBezTo>
                <a:cubicBezTo>
                  <a:pt x="123" y="57"/>
                  <a:pt x="123" y="57"/>
                  <a:pt x="123" y="57"/>
                </a:cubicBezTo>
                <a:cubicBezTo>
                  <a:pt x="125" y="58"/>
                  <a:pt x="125" y="58"/>
                  <a:pt x="125" y="58"/>
                </a:cubicBezTo>
                <a:close/>
                <a:moveTo>
                  <a:pt x="124" y="57"/>
                </a:moveTo>
                <a:cubicBezTo>
                  <a:pt x="125" y="56"/>
                  <a:pt x="125" y="56"/>
                  <a:pt x="125" y="56"/>
                </a:cubicBezTo>
                <a:cubicBezTo>
                  <a:pt x="125" y="57"/>
                  <a:pt x="125" y="57"/>
                  <a:pt x="125" y="57"/>
                </a:cubicBezTo>
                <a:lnTo>
                  <a:pt x="124" y="57"/>
                </a:lnTo>
                <a:close/>
                <a:moveTo>
                  <a:pt x="64" y="85"/>
                </a:moveTo>
                <a:cubicBezTo>
                  <a:pt x="90" y="85"/>
                  <a:pt x="90" y="85"/>
                  <a:pt x="90" y="85"/>
                </a:cubicBezTo>
                <a:cubicBezTo>
                  <a:pt x="90" y="96"/>
                  <a:pt x="90" y="96"/>
                  <a:pt x="90" y="96"/>
                </a:cubicBezTo>
                <a:cubicBezTo>
                  <a:pt x="64" y="96"/>
                  <a:pt x="64" y="96"/>
                  <a:pt x="64" y="96"/>
                </a:cubicBezTo>
                <a:lnTo>
                  <a:pt x="64" y="85"/>
                </a:lnTo>
                <a:close/>
                <a:moveTo>
                  <a:pt x="14" y="73"/>
                </a:moveTo>
                <a:cubicBezTo>
                  <a:pt x="11" y="71"/>
                  <a:pt x="11" y="71"/>
                  <a:pt x="11" y="71"/>
                </a:cubicBezTo>
                <a:cubicBezTo>
                  <a:pt x="14" y="69"/>
                  <a:pt x="14" y="69"/>
                  <a:pt x="14" y="69"/>
                </a:cubicBezTo>
                <a:lnTo>
                  <a:pt x="14" y="73"/>
                </a:lnTo>
                <a:close/>
                <a:moveTo>
                  <a:pt x="19" y="70"/>
                </a:moveTo>
                <a:cubicBezTo>
                  <a:pt x="19" y="70"/>
                  <a:pt x="19" y="70"/>
                  <a:pt x="19" y="70"/>
                </a:cubicBezTo>
                <a:cubicBezTo>
                  <a:pt x="19" y="69"/>
                  <a:pt x="19" y="69"/>
                  <a:pt x="19" y="69"/>
                </a:cubicBezTo>
                <a:cubicBezTo>
                  <a:pt x="19" y="69"/>
                  <a:pt x="19" y="69"/>
                  <a:pt x="19" y="69"/>
                </a:cubicBezTo>
                <a:cubicBezTo>
                  <a:pt x="20" y="69"/>
                  <a:pt x="20" y="69"/>
                  <a:pt x="20" y="69"/>
                </a:cubicBezTo>
                <a:cubicBezTo>
                  <a:pt x="20" y="72"/>
                  <a:pt x="20" y="72"/>
                  <a:pt x="20" y="72"/>
                </a:cubicBezTo>
                <a:cubicBezTo>
                  <a:pt x="21" y="72"/>
                  <a:pt x="21" y="72"/>
                  <a:pt x="21" y="72"/>
                </a:cubicBezTo>
                <a:cubicBezTo>
                  <a:pt x="21" y="72"/>
                  <a:pt x="21" y="72"/>
                  <a:pt x="21" y="72"/>
                </a:cubicBezTo>
                <a:cubicBezTo>
                  <a:pt x="21" y="72"/>
                  <a:pt x="21" y="73"/>
                  <a:pt x="21" y="73"/>
                </a:cubicBezTo>
                <a:cubicBezTo>
                  <a:pt x="21" y="73"/>
                  <a:pt x="21" y="73"/>
                  <a:pt x="21" y="73"/>
                </a:cubicBezTo>
                <a:cubicBezTo>
                  <a:pt x="21" y="73"/>
                  <a:pt x="21" y="73"/>
                  <a:pt x="21" y="73"/>
                </a:cubicBezTo>
                <a:cubicBezTo>
                  <a:pt x="19" y="73"/>
                  <a:pt x="19" y="73"/>
                  <a:pt x="19" y="73"/>
                </a:cubicBezTo>
                <a:cubicBezTo>
                  <a:pt x="19" y="73"/>
                  <a:pt x="19" y="73"/>
                  <a:pt x="19" y="73"/>
                </a:cubicBezTo>
                <a:cubicBezTo>
                  <a:pt x="19" y="73"/>
                  <a:pt x="19" y="73"/>
                  <a:pt x="19" y="73"/>
                </a:cubicBezTo>
                <a:cubicBezTo>
                  <a:pt x="19" y="73"/>
                  <a:pt x="19" y="72"/>
                  <a:pt x="19" y="72"/>
                </a:cubicBezTo>
                <a:cubicBezTo>
                  <a:pt x="19" y="72"/>
                  <a:pt x="19" y="72"/>
                  <a:pt x="19" y="72"/>
                </a:cubicBezTo>
                <a:cubicBezTo>
                  <a:pt x="20" y="72"/>
                  <a:pt x="20" y="72"/>
                  <a:pt x="20" y="72"/>
                </a:cubicBezTo>
                <a:cubicBezTo>
                  <a:pt x="20" y="70"/>
                  <a:pt x="20" y="70"/>
                  <a:pt x="20" y="70"/>
                </a:cubicBezTo>
                <a:cubicBezTo>
                  <a:pt x="19" y="70"/>
                  <a:pt x="19" y="70"/>
                  <a:pt x="19" y="70"/>
                </a:cubicBezTo>
                <a:cubicBezTo>
                  <a:pt x="19" y="70"/>
                  <a:pt x="19" y="70"/>
                  <a:pt x="19" y="70"/>
                </a:cubicBezTo>
                <a:cubicBezTo>
                  <a:pt x="19" y="70"/>
                  <a:pt x="19" y="70"/>
                  <a:pt x="19" y="70"/>
                </a:cubicBezTo>
                <a:close/>
                <a:moveTo>
                  <a:pt x="24" y="72"/>
                </a:moveTo>
                <a:cubicBezTo>
                  <a:pt x="24" y="72"/>
                  <a:pt x="24" y="72"/>
                  <a:pt x="24" y="72"/>
                </a:cubicBezTo>
                <a:cubicBezTo>
                  <a:pt x="24" y="72"/>
                  <a:pt x="25" y="71"/>
                  <a:pt x="25" y="71"/>
                </a:cubicBezTo>
                <a:cubicBezTo>
                  <a:pt x="25" y="72"/>
                  <a:pt x="24" y="72"/>
                  <a:pt x="24" y="72"/>
                </a:cubicBezTo>
                <a:cubicBezTo>
                  <a:pt x="24" y="72"/>
                  <a:pt x="24" y="72"/>
                  <a:pt x="23" y="72"/>
                </a:cubicBezTo>
                <a:cubicBezTo>
                  <a:pt x="23" y="72"/>
                  <a:pt x="23" y="72"/>
                  <a:pt x="23" y="72"/>
                </a:cubicBezTo>
                <a:cubicBezTo>
                  <a:pt x="23" y="72"/>
                  <a:pt x="23" y="72"/>
                  <a:pt x="23" y="72"/>
                </a:cubicBezTo>
                <a:cubicBezTo>
                  <a:pt x="23" y="72"/>
                  <a:pt x="23" y="72"/>
                  <a:pt x="23" y="72"/>
                </a:cubicBezTo>
                <a:cubicBezTo>
                  <a:pt x="23" y="72"/>
                  <a:pt x="23" y="73"/>
                  <a:pt x="23" y="73"/>
                </a:cubicBezTo>
                <a:cubicBezTo>
                  <a:pt x="23" y="73"/>
                  <a:pt x="23" y="73"/>
                  <a:pt x="23" y="73"/>
                </a:cubicBezTo>
                <a:cubicBezTo>
                  <a:pt x="23" y="73"/>
                  <a:pt x="23" y="73"/>
                  <a:pt x="23" y="73"/>
                </a:cubicBezTo>
                <a:cubicBezTo>
                  <a:pt x="24" y="73"/>
                  <a:pt x="24" y="73"/>
                  <a:pt x="25" y="73"/>
                </a:cubicBezTo>
                <a:cubicBezTo>
                  <a:pt x="25" y="72"/>
                  <a:pt x="25" y="72"/>
                  <a:pt x="25" y="71"/>
                </a:cubicBezTo>
                <a:cubicBezTo>
                  <a:pt x="25" y="71"/>
                  <a:pt x="25" y="70"/>
                  <a:pt x="25" y="70"/>
                </a:cubicBezTo>
                <a:cubicBezTo>
                  <a:pt x="25" y="70"/>
                  <a:pt x="25" y="69"/>
                  <a:pt x="25" y="69"/>
                </a:cubicBezTo>
                <a:cubicBezTo>
                  <a:pt x="24" y="69"/>
                  <a:pt x="24" y="69"/>
                  <a:pt x="24" y="69"/>
                </a:cubicBezTo>
                <a:cubicBezTo>
                  <a:pt x="23" y="69"/>
                  <a:pt x="23" y="69"/>
                  <a:pt x="23" y="69"/>
                </a:cubicBezTo>
                <a:cubicBezTo>
                  <a:pt x="23" y="70"/>
                  <a:pt x="23" y="70"/>
                  <a:pt x="23" y="70"/>
                </a:cubicBezTo>
                <a:cubicBezTo>
                  <a:pt x="23" y="71"/>
                  <a:pt x="23" y="71"/>
                  <a:pt x="23" y="71"/>
                </a:cubicBezTo>
                <a:cubicBezTo>
                  <a:pt x="23" y="72"/>
                  <a:pt x="23" y="72"/>
                  <a:pt x="24" y="72"/>
                </a:cubicBezTo>
                <a:close/>
                <a:moveTo>
                  <a:pt x="23" y="70"/>
                </a:moveTo>
                <a:cubicBezTo>
                  <a:pt x="24" y="70"/>
                  <a:pt x="24" y="69"/>
                  <a:pt x="24" y="69"/>
                </a:cubicBezTo>
                <a:cubicBezTo>
                  <a:pt x="24" y="69"/>
                  <a:pt x="24" y="70"/>
                  <a:pt x="24" y="70"/>
                </a:cubicBezTo>
                <a:cubicBezTo>
                  <a:pt x="24" y="70"/>
                  <a:pt x="25" y="70"/>
                  <a:pt x="25" y="70"/>
                </a:cubicBezTo>
                <a:cubicBezTo>
                  <a:pt x="24" y="71"/>
                  <a:pt x="24" y="71"/>
                  <a:pt x="24" y="71"/>
                </a:cubicBezTo>
                <a:cubicBezTo>
                  <a:pt x="24" y="71"/>
                  <a:pt x="24" y="71"/>
                  <a:pt x="23" y="71"/>
                </a:cubicBezTo>
                <a:cubicBezTo>
                  <a:pt x="23" y="71"/>
                  <a:pt x="23" y="70"/>
                  <a:pt x="23" y="70"/>
                </a:cubicBezTo>
                <a:cubicBezTo>
                  <a:pt x="23" y="70"/>
                  <a:pt x="23" y="70"/>
                  <a:pt x="23" y="70"/>
                </a:cubicBezTo>
                <a:close/>
                <a:moveTo>
                  <a:pt x="26" y="72"/>
                </a:moveTo>
                <a:cubicBezTo>
                  <a:pt x="26" y="72"/>
                  <a:pt x="26" y="72"/>
                  <a:pt x="26" y="72"/>
                </a:cubicBezTo>
                <a:cubicBezTo>
                  <a:pt x="26" y="73"/>
                  <a:pt x="27" y="73"/>
                  <a:pt x="27" y="73"/>
                </a:cubicBezTo>
                <a:cubicBezTo>
                  <a:pt x="27" y="73"/>
                  <a:pt x="27" y="73"/>
                  <a:pt x="28" y="73"/>
                </a:cubicBezTo>
                <a:cubicBezTo>
                  <a:pt x="28" y="73"/>
                  <a:pt x="28" y="73"/>
                  <a:pt x="28" y="73"/>
                </a:cubicBezTo>
                <a:cubicBezTo>
                  <a:pt x="29" y="73"/>
                  <a:pt x="29" y="73"/>
                  <a:pt x="29" y="72"/>
                </a:cubicBezTo>
                <a:cubicBezTo>
                  <a:pt x="29" y="72"/>
                  <a:pt x="29" y="72"/>
                  <a:pt x="29" y="72"/>
                </a:cubicBezTo>
                <a:cubicBezTo>
                  <a:pt x="29" y="72"/>
                  <a:pt x="29" y="72"/>
                  <a:pt x="29" y="71"/>
                </a:cubicBezTo>
                <a:cubicBezTo>
                  <a:pt x="29" y="71"/>
                  <a:pt x="29" y="71"/>
                  <a:pt x="29" y="71"/>
                </a:cubicBezTo>
                <a:cubicBezTo>
                  <a:pt x="29" y="71"/>
                  <a:pt x="29" y="71"/>
                  <a:pt x="29" y="71"/>
                </a:cubicBezTo>
                <a:cubicBezTo>
                  <a:pt x="29" y="70"/>
                  <a:pt x="29" y="70"/>
                  <a:pt x="29" y="70"/>
                </a:cubicBezTo>
                <a:cubicBezTo>
                  <a:pt x="29" y="70"/>
                  <a:pt x="29" y="69"/>
                  <a:pt x="29" y="69"/>
                </a:cubicBezTo>
                <a:cubicBezTo>
                  <a:pt x="28" y="69"/>
                  <a:pt x="28" y="69"/>
                  <a:pt x="28" y="69"/>
                </a:cubicBezTo>
                <a:cubicBezTo>
                  <a:pt x="27" y="69"/>
                  <a:pt x="27" y="69"/>
                  <a:pt x="27" y="69"/>
                </a:cubicBezTo>
                <a:cubicBezTo>
                  <a:pt x="26" y="69"/>
                  <a:pt x="26" y="70"/>
                  <a:pt x="26" y="70"/>
                </a:cubicBezTo>
                <a:cubicBezTo>
                  <a:pt x="26" y="70"/>
                  <a:pt x="26" y="70"/>
                  <a:pt x="26" y="71"/>
                </a:cubicBezTo>
                <a:cubicBezTo>
                  <a:pt x="26" y="71"/>
                  <a:pt x="27" y="71"/>
                  <a:pt x="27" y="71"/>
                </a:cubicBezTo>
                <a:cubicBezTo>
                  <a:pt x="27" y="71"/>
                  <a:pt x="26" y="71"/>
                  <a:pt x="26" y="71"/>
                </a:cubicBezTo>
                <a:cubicBezTo>
                  <a:pt x="26" y="72"/>
                  <a:pt x="26" y="72"/>
                  <a:pt x="26" y="72"/>
                </a:cubicBezTo>
                <a:close/>
                <a:moveTo>
                  <a:pt x="27" y="70"/>
                </a:moveTo>
                <a:cubicBezTo>
                  <a:pt x="27" y="70"/>
                  <a:pt x="27" y="69"/>
                  <a:pt x="28" y="69"/>
                </a:cubicBezTo>
                <a:cubicBezTo>
                  <a:pt x="28" y="69"/>
                  <a:pt x="28" y="70"/>
                  <a:pt x="28" y="70"/>
                </a:cubicBezTo>
                <a:cubicBezTo>
                  <a:pt x="28" y="70"/>
                  <a:pt x="28" y="70"/>
                  <a:pt x="28" y="70"/>
                </a:cubicBezTo>
                <a:cubicBezTo>
                  <a:pt x="28" y="70"/>
                  <a:pt x="28" y="70"/>
                  <a:pt x="28" y="70"/>
                </a:cubicBezTo>
                <a:cubicBezTo>
                  <a:pt x="28" y="71"/>
                  <a:pt x="28" y="71"/>
                  <a:pt x="28" y="71"/>
                </a:cubicBezTo>
                <a:cubicBezTo>
                  <a:pt x="27" y="71"/>
                  <a:pt x="27" y="71"/>
                  <a:pt x="27" y="70"/>
                </a:cubicBezTo>
                <a:cubicBezTo>
                  <a:pt x="27" y="70"/>
                  <a:pt x="27" y="70"/>
                  <a:pt x="27" y="70"/>
                </a:cubicBezTo>
                <a:cubicBezTo>
                  <a:pt x="27" y="70"/>
                  <a:pt x="27" y="70"/>
                  <a:pt x="27" y="70"/>
                </a:cubicBezTo>
                <a:close/>
                <a:moveTo>
                  <a:pt x="27" y="71"/>
                </a:moveTo>
                <a:cubicBezTo>
                  <a:pt x="27" y="71"/>
                  <a:pt x="27" y="71"/>
                  <a:pt x="28" y="71"/>
                </a:cubicBezTo>
                <a:cubicBezTo>
                  <a:pt x="28" y="71"/>
                  <a:pt x="28" y="71"/>
                  <a:pt x="28" y="71"/>
                </a:cubicBezTo>
                <a:cubicBezTo>
                  <a:pt x="28" y="72"/>
                  <a:pt x="28" y="72"/>
                  <a:pt x="28" y="72"/>
                </a:cubicBezTo>
                <a:cubicBezTo>
                  <a:pt x="28" y="72"/>
                  <a:pt x="28" y="72"/>
                  <a:pt x="28" y="72"/>
                </a:cubicBezTo>
                <a:cubicBezTo>
                  <a:pt x="28" y="72"/>
                  <a:pt x="28" y="72"/>
                  <a:pt x="28" y="72"/>
                </a:cubicBezTo>
                <a:cubicBezTo>
                  <a:pt x="27" y="72"/>
                  <a:pt x="27" y="72"/>
                  <a:pt x="27" y="72"/>
                </a:cubicBezTo>
                <a:cubicBezTo>
                  <a:pt x="27" y="72"/>
                  <a:pt x="27" y="72"/>
                  <a:pt x="27" y="72"/>
                </a:cubicBezTo>
                <a:cubicBezTo>
                  <a:pt x="27" y="72"/>
                  <a:pt x="27" y="72"/>
                  <a:pt x="27" y="71"/>
                </a:cubicBezTo>
                <a:close/>
                <a:moveTo>
                  <a:pt x="32" y="72"/>
                </a:moveTo>
                <a:cubicBezTo>
                  <a:pt x="32" y="72"/>
                  <a:pt x="32" y="72"/>
                  <a:pt x="32" y="72"/>
                </a:cubicBezTo>
                <a:cubicBezTo>
                  <a:pt x="31" y="72"/>
                  <a:pt x="31" y="72"/>
                  <a:pt x="31" y="72"/>
                </a:cubicBezTo>
                <a:cubicBezTo>
                  <a:pt x="31" y="72"/>
                  <a:pt x="31" y="73"/>
                  <a:pt x="31" y="73"/>
                </a:cubicBezTo>
                <a:cubicBezTo>
                  <a:pt x="31" y="73"/>
                  <a:pt x="31" y="73"/>
                  <a:pt x="31" y="73"/>
                </a:cubicBezTo>
                <a:cubicBezTo>
                  <a:pt x="31" y="73"/>
                  <a:pt x="31" y="73"/>
                  <a:pt x="32" y="73"/>
                </a:cubicBezTo>
                <a:cubicBezTo>
                  <a:pt x="32" y="73"/>
                  <a:pt x="32" y="73"/>
                  <a:pt x="32" y="73"/>
                </a:cubicBezTo>
                <a:cubicBezTo>
                  <a:pt x="33" y="73"/>
                  <a:pt x="33" y="73"/>
                  <a:pt x="33" y="73"/>
                </a:cubicBezTo>
                <a:cubicBezTo>
                  <a:pt x="33" y="73"/>
                  <a:pt x="33" y="73"/>
                  <a:pt x="33" y="73"/>
                </a:cubicBezTo>
                <a:cubicBezTo>
                  <a:pt x="33" y="73"/>
                  <a:pt x="33" y="72"/>
                  <a:pt x="33" y="72"/>
                </a:cubicBezTo>
                <a:cubicBezTo>
                  <a:pt x="33" y="72"/>
                  <a:pt x="33" y="72"/>
                  <a:pt x="32" y="72"/>
                </a:cubicBezTo>
                <a:cubicBezTo>
                  <a:pt x="32" y="72"/>
                  <a:pt x="32" y="72"/>
                  <a:pt x="32" y="72"/>
                </a:cubicBezTo>
                <a:cubicBezTo>
                  <a:pt x="33" y="72"/>
                  <a:pt x="33" y="72"/>
                  <a:pt x="33" y="72"/>
                </a:cubicBezTo>
                <a:cubicBezTo>
                  <a:pt x="33" y="72"/>
                  <a:pt x="33" y="72"/>
                  <a:pt x="33" y="72"/>
                </a:cubicBezTo>
                <a:cubicBezTo>
                  <a:pt x="33" y="72"/>
                  <a:pt x="33" y="72"/>
                  <a:pt x="33" y="72"/>
                </a:cubicBezTo>
                <a:cubicBezTo>
                  <a:pt x="33" y="71"/>
                  <a:pt x="33" y="71"/>
                  <a:pt x="32" y="71"/>
                </a:cubicBezTo>
                <a:cubicBezTo>
                  <a:pt x="32" y="69"/>
                  <a:pt x="32" y="69"/>
                  <a:pt x="32" y="69"/>
                </a:cubicBezTo>
                <a:cubicBezTo>
                  <a:pt x="32" y="69"/>
                  <a:pt x="32" y="69"/>
                  <a:pt x="32" y="69"/>
                </a:cubicBezTo>
                <a:cubicBezTo>
                  <a:pt x="30" y="72"/>
                  <a:pt x="30" y="72"/>
                  <a:pt x="30" y="72"/>
                </a:cubicBezTo>
                <a:cubicBezTo>
                  <a:pt x="30" y="72"/>
                  <a:pt x="30" y="72"/>
                  <a:pt x="30" y="72"/>
                </a:cubicBezTo>
                <a:cubicBezTo>
                  <a:pt x="32" y="72"/>
                  <a:pt x="32" y="72"/>
                  <a:pt x="32" y="72"/>
                </a:cubicBezTo>
                <a:close/>
                <a:moveTo>
                  <a:pt x="31" y="71"/>
                </a:moveTo>
                <a:cubicBezTo>
                  <a:pt x="32" y="70"/>
                  <a:pt x="32" y="70"/>
                  <a:pt x="32" y="70"/>
                </a:cubicBezTo>
                <a:cubicBezTo>
                  <a:pt x="32" y="71"/>
                  <a:pt x="32" y="71"/>
                  <a:pt x="32" y="71"/>
                </a:cubicBezTo>
                <a:lnTo>
                  <a:pt x="31" y="71"/>
                </a:lnTo>
                <a:close/>
                <a:moveTo>
                  <a:pt x="40" y="73"/>
                </a:moveTo>
                <a:cubicBezTo>
                  <a:pt x="40" y="73"/>
                  <a:pt x="40" y="73"/>
                  <a:pt x="40" y="73"/>
                </a:cubicBezTo>
                <a:cubicBezTo>
                  <a:pt x="41" y="73"/>
                  <a:pt x="41" y="73"/>
                  <a:pt x="41" y="73"/>
                </a:cubicBezTo>
                <a:cubicBezTo>
                  <a:pt x="42" y="72"/>
                  <a:pt x="42" y="72"/>
                  <a:pt x="42" y="71"/>
                </a:cubicBezTo>
                <a:cubicBezTo>
                  <a:pt x="42" y="71"/>
                  <a:pt x="42" y="71"/>
                  <a:pt x="42" y="71"/>
                </a:cubicBezTo>
                <a:cubicBezTo>
                  <a:pt x="42" y="70"/>
                  <a:pt x="42" y="70"/>
                  <a:pt x="42" y="70"/>
                </a:cubicBezTo>
                <a:cubicBezTo>
                  <a:pt x="41" y="69"/>
                  <a:pt x="41" y="69"/>
                  <a:pt x="41" y="69"/>
                </a:cubicBezTo>
                <a:cubicBezTo>
                  <a:pt x="41" y="69"/>
                  <a:pt x="41" y="69"/>
                  <a:pt x="40" y="69"/>
                </a:cubicBezTo>
                <a:cubicBezTo>
                  <a:pt x="40" y="69"/>
                  <a:pt x="40" y="69"/>
                  <a:pt x="39" y="69"/>
                </a:cubicBezTo>
                <a:cubicBezTo>
                  <a:pt x="39" y="70"/>
                  <a:pt x="39" y="70"/>
                  <a:pt x="39" y="71"/>
                </a:cubicBezTo>
                <a:cubicBezTo>
                  <a:pt x="39" y="71"/>
                  <a:pt x="39" y="71"/>
                  <a:pt x="39" y="71"/>
                </a:cubicBezTo>
                <a:cubicBezTo>
                  <a:pt x="39" y="72"/>
                  <a:pt x="39" y="72"/>
                  <a:pt x="39" y="72"/>
                </a:cubicBezTo>
                <a:cubicBezTo>
                  <a:pt x="39" y="73"/>
                  <a:pt x="40" y="73"/>
                  <a:pt x="40" y="73"/>
                </a:cubicBezTo>
                <a:close/>
                <a:moveTo>
                  <a:pt x="40" y="71"/>
                </a:moveTo>
                <a:cubicBezTo>
                  <a:pt x="40" y="70"/>
                  <a:pt x="40" y="70"/>
                  <a:pt x="40" y="70"/>
                </a:cubicBezTo>
                <a:cubicBezTo>
                  <a:pt x="40" y="70"/>
                  <a:pt x="40" y="69"/>
                  <a:pt x="40" y="69"/>
                </a:cubicBezTo>
                <a:cubicBezTo>
                  <a:pt x="41" y="69"/>
                  <a:pt x="41" y="70"/>
                  <a:pt x="41" y="70"/>
                </a:cubicBezTo>
                <a:cubicBezTo>
                  <a:pt x="41" y="70"/>
                  <a:pt x="41" y="70"/>
                  <a:pt x="41" y="71"/>
                </a:cubicBezTo>
                <a:cubicBezTo>
                  <a:pt x="41" y="71"/>
                  <a:pt x="41" y="71"/>
                  <a:pt x="41" y="71"/>
                </a:cubicBezTo>
                <a:cubicBezTo>
                  <a:pt x="41" y="72"/>
                  <a:pt x="41" y="72"/>
                  <a:pt x="41" y="72"/>
                </a:cubicBezTo>
                <a:cubicBezTo>
                  <a:pt x="41" y="72"/>
                  <a:pt x="41" y="72"/>
                  <a:pt x="40" y="72"/>
                </a:cubicBezTo>
                <a:cubicBezTo>
                  <a:pt x="40" y="72"/>
                  <a:pt x="40" y="72"/>
                  <a:pt x="40" y="72"/>
                </a:cubicBezTo>
                <a:cubicBezTo>
                  <a:pt x="40" y="72"/>
                  <a:pt x="40" y="72"/>
                  <a:pt x="40" y="71"/>
                </a:cubicBezTo>
                <a:close/>
                <a:moveTo>
                  <a:pt x="43" y="70"/>
                </a:moveTo>
                <a:cubicBezTo>
                  <a:pt x="43" y="70"/>
                  <a:pt x="43" y="70"/>
                  <a:pt x="43" y="70"/>
                </a:cubicBezTo>
                <a:cubicBezTo>
                  <a:pt x="43" y="69"/>
                  <a:pt x="43" y="69"/>
                  <a:pt x="43" y="69"/>
                </a:cubicBezTo>
                <a:cubicBezTo>
                  <a:pt x="43" y="69"/>
                  <a:pt x="43" y="69"/>
                  <a:pt x="43" y="69"/>
                </a:cubicBezTo>
                <a:cubicBezTo>
                  <a:pt x="45" y="69"/>
                  <a:pt x="45" y="69"/>
                  <a:pt x="45" y="69"/>
                </a:cubicBezTo>
                <a:cubicBezTo>
                  <a:pt x="45" y="72"/>
                  <a:pt x="45" y="72"/>
                  <a:pt x="45" y="72"/>
                </a:cubicBezTo>
                <a:cubicBezTo>
                  <a:pt x="45" y="72"/>
                  <a:pt x="45" y="72"/>
                  <a:pt x="45" y="72"/>
                </a:cubicBezTo>
                <a:cubicBezTo>
                  <a:pt x="45" y="72"/>
                  <a:pt x="45" y="72"/>
                  <a:pt x="46" y="72"/>
                </a:cubicBezTo>
                <a:cubicBezTo>
                  <a:pt x="46" y="72"/>
                  <a:pt x="46" y="73"/>
                  <a:pt x="46" y="73"/>
                </a:cubicBezTo>
                <a:cubicBezTo>
                  <a:pt x="46" y="73"/>
                  <a:pt x="46" y="73"/>
                  <a:pt x="46" y="73"/>
                </a:cubicBezTo>
                <a:cubicBezTo>
                  <a:pt x="45" y="73"/>
                  <a:pt x="45" y="73"/>
                  <a:pt x="45" y="73"/>
                </a:cubicBezTo>
                <a:cubicBezTo>
                  <a:pt x="43" y="73"/>
                  <a:pt x="43" y="73"/>
                  <a:pt x="43" y="73"/>
                </a:cubicBezTo>
                <a:cubicBezTo>
                  <a:pt x="43" y="73"/>
                  <a:pt x="43" y="73"/>
                  <a:pt x="43" y="73"/>
                </a:cubicBezTo>
                <a:cubicBezTo>
                  <a:pt x="43" y="73"/>
                  <a:pt x="43" y="73"/>
                  <a:pt x="43" y="73"/>
                </a:cubicBezTo>
                <a:cubicBezTo>
                  <a:pt x="43" y="73"/>
                  <a:pt x="43" y="72"/>
                  <a:pt x="43" y="72"/>
                </a:cubicBezTo>
                <a:cubicBezTo>
                  <a:pt x="43" y="72"/>
                  <a:pt x="43" y="72"/>
                  <a:pt x="43" y="72"/>
                </a:cubicBezTo>
                <a:cubicBezTo>
                  <a:pt x="44" y="72"/>
                  <a:pt x="44" y="72"/>
                  <a:pt x="44" y="72"/>
                </a:cubicBezTo>
                <a:cubicBezTo>
                  <a:pt x="44" y="70"/>
                  <a:pt x="44" y="70"/>
                  <a:pt x="44" y="70"/>
                </a:cubicBezTo>
                <a:cubicBezTo>
                  <a:pt x="43" y="70"/>
                  <a:pt x="43" y="70"/>
                  <a:pt x="43" y="70"/>
                </a:cubicBezTo>
                <a:cubicBezTo>
                  <a:pt x="43" y="70"/>
                  <a:pt x="43" y="70"/>
                  <a:pt x="43" y="70"/>
                </a:cubicBezTo>
                <a:cubicBezTo>
                  <a:pt x="43" y="70"/>
                  <a:pt x="43" y="70"/>
                  <a:pt x="43" y="70"/>
                </a:cubicBezTo>
                <a:close/>
                <a:moveTo>
                  <a:pt x="49" y="73"/>
                </a:moveTo>
                <a:cubicBezTo>
                  <a:pt x="46" y="73"/>
                  <a:pt x="46" y="73"/>
                  <a:pt x="46" y="73"/>
                </a:cubicBezTo>
                <a:cubicBezTo>
                  <a:pt x="46" y="72"/>
                  <a:pt x="46" y="72"/>
                  <a:pt x="46" y="72"/>
                </a:cubicBezTo>
                <a:cubicBezTo>
                  <a:pt x="48" y="71"/>
                  <a:pt x="48" y="71"/>
                  <a:pt x="49" y="70"/>
                </a:cubicBezTo>
                <a:cubicBezTo>
                  <a:pt x="49" y="70"/>
                  <a:pt x="49" y="70"/>
                  <a:pt x="49" y="70"/>
                </a:cubicBezTo>
                <a:cubicBezTo>
                  <a:pt x="49" y="70"/>
                  <a:pt x="49" y="70"/>
                  <a:pt x="49" y="70"/>
                </a:cubicBezTo>
                <a:cubicBezTo>
                  <a:pt x="48" y="70"/>
                  <a:pt x="48" y="69"/>
                  <a:pt x="48" y="69"/>
                </a:cubicBezTo>
                <a:cubicBezTo>
                  <a:pt x="48" y="69"/>
                  <a:pt x="48" y="70"/>
                  <a:pt x="47" y="70"/>
                </a:cubicBezTo>
                <a:cubicBezTo>
                  <a:pt x="47" y="70"/>
                  <a:pt x="47" y="70"/>
                  <a:pt x="47" y="70"/>
                </a:cubicBezTo>
                <a:cubicBezTo>
                  <a:pt x="47" y="70"/>
                  <a:pt x="47" y="70"/>
                  <a:pt x="47" y="70"/>
                </a:cubicBezTo>
                <a:cubicBezTo>
                  <a:pt x="47" y="70"/>
                  <a:pt x="47" y="70"/>
                  <a:pt x="47" y="70"/>
                </a:cubicBezTo>
                <a:cubicBezTo>
                  <a:pt x="47" y="70"/>
                  <a:pt x="47" y="70"/>
                  <a:pt x="47" y="70"/>
                </a:cubicBezTo>
                <a:cubicBezTo>
                  <a:pt x="47" y="70"/>
                  <a:pt x="47" y="70"/>
                  <a:pt x="47" y="70"/>
                </a:cubicBezTo>
                <a:cubicBezTo>
                  <a:pt x="47" y="70"/>
                  <a:pt x="47" y="70"/>
                  <a:pt x="47" y="69"/>
                </a:cubicBezTo>
                <a:cubicBezTo>
                  <a:pt x="47" y="69"/>
                  <a:pt x="47" y="69"/>
                  <a:pt x="47" y="69"/>
                </a:cubicBezTo>
                <a:cubicBezTo>
                  <a:pt x="48" y="69"/>
                  <a:pt x="48" y="69"/>
                  <a:pt x="48" y="69"/>
                </a:cubicBezTo>
                <a:cubicBezTo>
                  <a:pt x="48" y="69"/>
                  <a:pt x="49" y="69"/>
                  <a:pt x="49" y="69"/>
                </a:cubicBezTo>
                <a:cubicBezTo>
                  <a:pt x="49" y="69"/>
                  <a:pt x="49" y="70"/>
                  <a:pt x="49" y="70"/>
                </a:cubicBezTo>
                <a:cubicBezTo>
                  <a:pt x="49" y="70"/>
                  <a:pt x="49" y="70"/>
                  <a:pt x="49" y="71"/>
                </a:cubicBezTo>
                <a:cubicBezTo>
                  <a:pt x="49" y="71"/>
                  <a:pt x="49" y="71"/>
                  <a:pt x="49" y="71"/>
                </a:cubicBezTo>
                <a:cubicBezTo>
                  <a:pt x="49" y="71"/>
                  <a:pt x="48" y="72"/>
                  <a:pt x="47" y="72"/>
                </a:cubicBezTo>
                <a:cubicBezTo>
                  <a:pt x="49" y="72"/>
                  <a:pt x="49" y="72"/>
                  <a:pt x="49" y="72"/>
                </a:cubicBezTo>
                <a:cubicBezTo>
                  <a:pt x="49" y="72"/>
                  <a:pt x="49" y="72"/>
                  <a:pt x="49" y="72"/>
                </a:cubicBezTo>
                <a:cubicBezTo>
                  <a:pt x="49" y="72"/>
                  <a:pt x="49" y="72"/>
                  <a:pt x="49" y="72"/>
                </a:cubicBezTo>
                <a:cubicBezTo>
                  <a:pt x="49" y="72"/>
                  <a:pt x="49" y="73"/>
                  <a:pt x="49" y="73"/>
                </a:cubicBezTo>
                <a:close/>
                <a:moveTo>
                  <a:pt x="51" y="73"/>
                </a:moveTo>
                <a:cubicBezTo>
                  <a:pt x="50" y="73"/>
                  <a:pt x="50" y="73"/>
                  <a:pt x="50" y="72"/>
                </a:cubicBezTo>
                <a:cubicBezTo>
                  <a:pt x="50" y="72"/>
                  <a:pt x="50" y="72"/>
                  <a:pt x="50" y="72"/>
                </a:cubicBezTo>
                <a:cubicBezTo>
                  <a:pt x="51" y="72"/>
                  <a:pt x="51" y="72"/>
                  <a:pt x="51" y="72"/>
                </a:cubicBezTo>
                <a:cubicBezTo>
                  <a:pt x="51" y="72"/>
                  <a:pt x="51" y="72"/>
                  <a:pt x="51" y="72"/>
                </a:cubicBezTo>
                <a:cubicBezTo>
                  <a:pt x="51" y="72"/>
                  <a:pt x="51" y="72"/>
                  <a:pt x="51" y="72"/>
                </a:cubicBezTo>
                <a:cubicBezTo>
                  <a:pt x="51" y="72"/>
                  <a:pt x="52" y="72"/>
                  <a:pt x="52" y="72"/>
                </a:cubicBezTo>
                <a:cubicBezTo>
                  <a:pt x="52" y="72"/>
                  <a:pt x="52" y="72"/>
                  <a:pt x="53" y="72"/>
                </a:cubicBezTo>
                <a:cubicBezTo>
                  <a:pt x="53" y="72"/>
                  <a:pt x="53" y="72"/>
                  <a:pt x="53" y="72"/>
                </a:cubicBezTo>
                <a:cubicBezTo>
                  <a:pt x="53" y="71"/>
                  <a:pt x="53" y="71"/>
                  <a:pt x="53" y="71"/>
                </a:cubicBezTo>
                <a:cubicBezTo>
                  <a:pt x="52" y="71"/>
                  <a:pt x="52" y="71"/>
                  <a:pt x="52" y="71"/>
                </a:cubicBezTo>
                <a:cubicBezTo>
                  <a:pt x="52" y="71"/>
                  <a:pt x="52" y="71"/>
                  <a:pt x="51" y="71"/>
                </a:cubicBezTo>
                <a:cubicBezTo>
                  <a:pt x="51" y="71"/>
                  <a:pt x="51" y="71"/>
                  <a:pt x="51" y="71"/>
                </a:cubicBezTo>
                <a:cubicBezTo>
                  <a:pt x="51" y="71"/>
                  <a:pt x="51" y="71"/>
                  <a:pt x="51" y="71"/>
                </a:cubicBezTo>
                <a:cubicBezTo>
                  <a:pt x="51" y="71"/>
                  <a:pt x="51" y="71"/>
                  <a:pt x="51" y="71"/>
                </a:cubicBezTo>
                <a:cubicBezTo>
                  <a:pt x="51" y="69"/>
                  <a:pt x="51" y="69"/>
                  <a:pt x="51" y="69"/>
                </a:cubicBezTo>
                <a:cubicBezTo>
                  <a:pt x="53" y="69"/>
                  <a:pt x="53" y="69"/>
                  <a:pt x="53" y="69"/>
                </a:cubicBezTo>
                <a:cubicBezTo>
                  <a:pt x="53" y="69"/>
                  <a:pt x="53" y="69"/>
                  <a:pt x="53" y="69"/>
                </a:cubicBezTo>
                <a:cubicBezTo>
                  <a:pt x="53" y="69"/>
                  <a:pt x="53" y="69"/>
                  <a:pt x="53" y="69"/>
                </a:cubicBezTo>
                <a:cubicBezTo>
                  <a:pt x="53" y="69"/>
                  <a:pt x="53" y="69"/>
                  <a:pt x="53" y="69"/>
                </a:cubicBezTo>
                <a:cubicBezTo>
                  <a:pt x="53" y="70"/>
                  <a:pt x="53" y="70"/>
                  <a:pt x="53" y="70"/>
                </a:cubicBezTo>
                <a:cubicBezTo>
                  <a:pt x="51" y="70"/>
                  <a:pt x="51" y="70"/>
                  <a:pt x="51" y="70"/>
                </a:cubicBezTo>
                <a:cubicBezTo>
                  <a:pt x="51" y="70"/>
                  <a:pt x="51" y="70"/>
                  <a:pt x="51" y="70"/>
                </a:cubicBezTo>
                <a:cubicBezTo>
                  <a:pt x="52" y="70"/>
                  <a:pt x="52" y="70"/>
                  <a:pt x="52" y="70"/>
                </a:cubicBezTo>
                <a:cubicBezTo>
                  <a:pt x="52" y="70"/>
                  <a:pt x="53" y="70"/>
                  <a:pt x="53" y="71"/>
                </a:cubicBezTo>
                <a:cubicBezTo>
                  <a:pt x="53" y="71"/>
                  <a:pt x="53" y="71"/>
                  <a:pt x="53" y="72"/>
                </a:cubicBezTo>
                <a:cubicBezTo>
                  <a:pt x="53" y="72"/>
                  <a:pt x="53" y="72"/>
                  <a:pt x="53" y="73"/>
                </a:cubicBezTo>
                <a:cubicBezTo>
                  <a:pt x="53" y="73"/>
                  <a:pt x="52" y="73"/>
                  <a:pt x="52" y="73"/>
                </a:cubicBezTo>
                <a:cubicBezTo>
                  <a:pt x="51" y="73"/>
                  <a:pt x="51" y="73"/>
                  <a:pt x="51" y="73"/>
                </a:cubicBezTo>
                <a:close/>
                <a:moveTo>
                  <a:pt x="60" y="73"/>
                </a:moveTo>
                <a:cubicBezTo>
                  <a:pt x="60" y="73"/>
                  <a:pt x="60" y="73"/>
                  <a:pt x="60" y="73"/>
                </a:cubicBezTo>
                <a:cubicBezTo>
                  <a:pt x="61" y="73"/>
                  <a:pt x="61" y="73"/>
                  <a:pt x="61" y="73"/>
                </a:cubicBezTo>
                <a:cubicBezTo>
                  <a:pt x="62" y="72"/>
                  <a:pt x="62" y="72"/>
                  <a:pt x="62" y="72"/>
                </a:cubicBezTo>
                <a:cubicBezTo>
                  <a:pt x="62" y="71"/>
                  <a:pt x="62" y="71"/>
                  <a:pt x="61" y="71"/>
                </a:cubicBezTo>
                <a:cubicBezTo>
                  <a:pt x="61" y="70"/>
                  <a:pt x="61" y="70"/>
                  <a:pt x="60" y="70"/>
                </a:cubicBezTo>
                <a:cubicBezTo>
                  <a:pt x="60" y="70"/>
                  <a:pt x="60" y="70"/>
                  <a:pt x="60" y="70"/>
                </a:cubicBezTo>
                <a:cubicBezTo>
                  <a:pt x="60" y="70"/>
                  <a:pt x="60" y="71"/>
                  <a:pt x="60" y="71"/>
                </a:cubicBezTo>
                <a:cubicBezTo>
                  <a:pt x="60" y="70"/>
                  <a:pt x="60" y="70"/>
                  <a:pt x="60" y="70"/>
                </a:cubicBezTo>
                <a:cubicBezTo>
                  <a:pt x="60" y="70"/>
                  <a:pt x="60" y="70"/>
                  <a:pt x="60" y="70"/>
                </a:cubicBezTo>
                <a:cubicBezTo>
                  <a:pt x="61" y="69"/>
                  <a:pt x="61" y="69"/>
                  <a:pt x="61" y="69"/>
                </a:cubicBezTo>
                <a:cubicBezTo>
                  <a:pt x="61" y="69"/>
                  <a:pt x="61" y="69"/>
                  <a:pt x="61" y="69"/>
                </a:cubicBezTo>
                <a:cubicBezTo>
                  <a:pt x="61" y="69"/>
                  <a:pt x="61" y="70"/>
                  <a:pt x="61" y="70"/>
                </a:cubicBezTo>
                <a:cubicBezTo>
                  <a:pt x="61" y="70"/>
                  <a:pt x="62" y="69"/>
                  <a:pt x="62" y="69"/>
                </a:cubicBezTo>
                <a:cubicBezTo>
                  <a:pt x="62" y="69"/>
                  <a:pt x="62" y="69"/>
                  <a:pt x="62" y="69"/>
                </a:cubicBezTo>
                <a:cubicBezTo>
                  <a:pt x="62" y="69"/>
                  <a:pt x="62" y="69"/>
                  <a:pt x="62" y="69"/>
                </a:cubicBezTo>
                <a:cubicBezTo>
                  <a:pt x="61" y="69"/>
                  <a:pt x="61" y="69"/>
                  <a:pt x="61" y="69"/>
                </a:cubicBezTo>
                <a:cubicBezTo>
                  <a:pt x="61" y="69"/>
                  <a:pt x="60" y="69"/>
                  <a:pt x="60" y="69"/>
                </a:cubicBezTo>
                <a:cubicBezTo>
                  <a:pt x="60" y="69"/>
                  <a:pt x="59" y="69"/>
                  <a:pt x="59" y="70"/>
                </a:cubicBezTo>
                <a:cubicBezTo>
                  <a:pt x="59" y="70"/>
                  <a:pt x="59" y="70"/>
                  <a:pt x="59" y="71"/>
                </a:cubicBezTo>
                <a:cubicBezTo>
                  <a:pt x="59" y="71"/>
                  <a:pt x="59" y="72"/>
                  <a:pt x="59" y="72"/>
                </a:cubicBezTo>
                <a:cubicBezTo>
                  <a:pt x="59" y="72"/>
                  <a:pt x="59" y="73"/>
                  <a:pt x="60" y="73"/>
                </a:cubicBezTo>
                <a:close/>
                <a:moveTo>
                  <a:pt x="60" y="71"/>
                </a:moveTo>
                <a:cubicBezTo>
                  <a:pt x="60" y="71"/>
                  <a:pt x="60" y="71"/>
                  <a:pt x="60" y="71"/>
                </a:cubicBezTo>
                <a:cubicBezTo>
                  <a:pt x="61" y="71"/>
                  <a:pt x="61" y="71"/>
                  <a:pt x="61" y="71"/>
                </a:cubicBezTo>
                <a:cubicBezTo>
                  <a:pt x="61" y="71"/>
                  <a:pt x="61" y="72"/>
                  <a:pt x="61" y="72"/>
                </a:cubicBezTo>
                <a:cubicBezTo>
                  <a:pt x="61" y="72"/>
                  <a:pt x="61" y="72"/>
                  <a:pt x="61" y="72"/>
                </a:cubicBezTo>
                <a:cubicBezTo>
                  <a:pt x="61" y="72"/>
                  <a:pt x="61" y="72"/>
                  <a:pt x="60" y="72"/>
                </a:cubicBezTo>
                <a:cubicBezTo>
                  <a:pt x="60" y="72"/>
                  <a:pt x="60" y="72"/>
                  <a:pt x="60" y="72"/>
                </a:cubicBezTo>
                <a:cubicBezTo>
                  <a:pt x="60" y="72"/>
                  <a:pt x="60" y="72"/>
                  <a:pt x="60" y="72"/>
                </a:cubicBezTo>
                <a:cubicBezTo>
                  <a:pt x="60" y="71"/>
                  <a:pt x="60" y="71"/>
                  <a:pt x="60" y="71"/>
                </a:cubicBezTo>
                <a:close/>
                <a:moveTo>
                  <a:pt x="63" y="73"/>
                </a:moveTo>
                <a:cubicBezTo>
                  <a:pt x="64" y="73"/>
                  <a:pt x="64" y="73"/>
                  <a:pt x="64" y="73"/>
                </a:cubicBezTo>
                <a:cubicBezTo>
                  <a:pt x="65" y="73"/>
                  <a:pt x="65" y="73"/>
                  <a:pt x="65" y="73"/>
                </a:cubicBezTo>
                <a:cubicBezTo>
                  <a:pt x="65" y="72"/>
                  <a:pt x="66" y="72"/>
                  <a:pt x="66" y="72"/>
                </a:cubicBezTo>
                <a:cubicBezTo>
                  <a:pt x="66" y="71"/>
                  <a:pt x="65" y="71"/>
                  <a:pt x="65" y="71"/>
                </a:cubicBezTo>
                <a:cubicBezTo>
                  <a:pt x="65" y="70"/>
                  <a:pt x="65" y="70"/>
                  <a:pt x="64" y="70"/>
                </a:cubicBezTo>
                <a:cubicBezTo>
                  <a:pt x="64" y="70"/>
                  <a:pt x="64" y="70"/>
                  <a:pt x="64" y="70"/>
                </a:cubicBezTo>
                <a:cubicBezTo>
                  <a:pt x="64" y="70"/>
                  <a:pt x="64" y="71"/>
                  <a:pt x="63" y="71"/>
                </a:cubicBezTo>
                <a:cubicBezTo>
                  <a:pt x="63" y="70"/>
                  <a:pt x="64" y="70"/>
                  <a:pt x="64" y="70"/>
                </a:cubicBezTo>
                <a:cubicBezTo>
                  <a:pt x="64" y="70"/>
                  <a:pt x="64" y="70"/>
                  <a:pt x="64" y="70"/>
                </a:cubicBezTo>
                <a:cubicBezTo>
                  <a:pt x="64" y="69"/>
                  <a:pt x="65" y="69"/>
                  <a:pt x="65" y="69"/>
                </a:cubicBezTo>
                <a:cubicBezTo>
                  <a:pt x="65" y="69"/>
                  <a:pt x="65" y="69"/>
                  <a:pt x="65" y="69"/>
                </a:cubicBezTo>
                <a:cubicBezTo>
                  <a:pt x="65" y="69"/>
                  <a:pt x="65" y="70"/>
                  <a:pt x="65" y="70"/>
                </a:cubicBezTo>
                <a:cubicBezTo>
                  <a:pt x="65" y="70"/>
                  <a:pt x="65" y="69"/>
                  <a:pt x="65" y="69"/>
                </a:cubicBezTo>
                <a:cubicBezTo>
                  <a:pt x="65" y="69"/>
                  <a:pt x="66" y="69"/>
                  <a:pt x="66" y="69"/>
                </a:cubicBezTo>
                <a:cubicBezTo>
                  <a:pt x="66" y="69"/>
                  <a:pt x="65" y="69"/>
                  <a:pt x="65" y="69"/>
                </a:cubicBezTo>
                <a:cubicBezTo>
                  <a:pt x="65" y="69"/>
                  <a:pt x="65" y="69"/>
                  <a:pt x="65" y="69"/>
                </a:cubicBezTo>
                <a:cubicBezTo>
                  <a:pt x="64" y="69"/>
                  <a:pt x="64" y="69"/>
                  <a:pt x="64" y="69"/>
                </a:cubicBezTo>
                <a:cubicBezTo>
                  <a:pt x="64" y="69"/>
                  <a:pt x="63" y="69"/>
                  <a:pt x="63" y="70"/>
                </a:cubicBezTo>
                <a:cubicBezTo>
                  <a:pt x="63" y="70"/>
                  <a:pt x="63" y="70"/>
                  <a:pt x="63" y="71"/>
                </a:cubicBezTo>
                <a:cubicBezTo>
                  <a:pt x="63" y="71"/>
                  <a:pt x="63" y="72"/>
                  <a:pt x="63" y="72"/>
                </a:cubicBezTo>
                <a:cubicBezTo>
                  <a:pt x="63" y="72"/>
                  <a:pt x="63" y="73"/>
                  <a:pt x="63" y="73"/>
                </a:cubicBezTo>
                <a:close/>
                <a:moveTo>
                  <a:pt x="64" y="71"/>
                </a:moveTo>
                <a:cubicBezTo>
                  <a:pt x="64" y="71"/>
                  <a:pt x="64" y="71"/>
                  <a:pt x="64" y="71"/>
                </a:cubicBezTo>
                <a:cubicBezTo>
                  <a:pt x="64" y="71"/>
                  <a:pt x="65" y="71"/>
                  <a:pt x="65" y="71"/>
                </a:cubicBezTo>
                <a:cubicBezTo>
                  <a:pt x="65" y="71"/>
                  <a:pt x="65" y="72"/>
                  <a:pt x="65" y="72"/>
                </a:cubicBezTo>
                <a:cubicBezTo>
                  <a:pt x="65" y="72"/>
                  <a:pt x="65" y="72"/>
                  <a:pt x="65" y="72"/>
                </a:cubicBezTo>
                <a:cubicBezTo>
                  <a:pt x="65" y="72"/>
                  <a:pt x="64" y="72"/>
                  <a:pt x="64" y="72"/>
                </a:cubicBezTo>
                <a:cubicBezTo>
                  <a:pt x="64" y="72"/>
                  <a:pt x="64" y="72"/>
                  <a:pt x="64" y="72"/>
                </a:cubicBezTo>
                <a:cubicBezTo>
                  <a:pt x="64" y="72"/>
                  <a:pt x="64" y="72"/>
                  <a:pt x="63" y="72"/>
                </a:cubicBezTo>
                <a:cubicBezTo>
                  <a:pt x="64" y="71"/>
                  <a:pt x="64" y="71"/>
                  <a:pt x="64" y="71"/>
                </a:cubicBezTo>
                <a:close/>
                <a:moveTo>
                  <a:pt x="69" y="73"/>
                </a:moveTo>
                <a:cubicBezTo>
                  <a:pt x="66" y="73"/>
                  <a:pt x="66" y="73"/>
                  <a:pt x="66" y="73"/>
                </a:cubicBezTo>
                <a:cubicBezTo>
                  <a:pt x="66" y="72"/>
                  <a:pt x="66" y="72"/>
                  <a:pt x="66" y="72"/>
                </a:cubicBezTo>
                <a:cubicBezTo>
                  <a:pt x="67" y="71"/>
                  <a:pt x="68" y="71"/>
                  <a:pt x="68" y="70"/>
                </a:cubicBezTo>
                <a:cubicBezTo>
                  <a:pt x="68" y="70"/>
                  <a:pt x="68" y="70"/>
                  <a:pt x="68" y="70"/>
                </a:cubicBezTo>
                <a:cubicBezTo>
                  <a:pt x="68" y="70"/>
                  <a:pt x="68" y="70"/>
                  <a:pt x="68" y="70"/>
                </a:cubicBezTo>
                <a:cubicBezTo>
                  <a:pt x="68" y="69"/>
                  <a:pt x="68" y="69"/>
                  <a:pt x="68" y="69"/>
                </a:cubicBezTo>
                <a:cubicBezTo>
                  <a:pt x="68" y="69"/>
                  <a:pt x="67" y="69"/>
                  <a:pt x="67" y="70"/>
                </a:cubicBezTo>
                <a:cubicBezTo>
                  <a:pt x="67" y="70"/>
                  <a:pt x="67" y="70"/>
                  <a:pt x="67" y="70"/>
                </a:cubicBezTo>
                <a:cubicBezTo>
                  <a:pt x="67" y="70"/>
                  <a:pt x="67" y="70"/>
                  <a:pt x="67" y="70"/>
                </a:cubicBezTo>
                <a:cubicBezTo>
                  <a:pt x="67" y="70"/>
                  <a:pt x="67" y="70"/>
                  <a:pt x="67" y="70"/>
                </a:cubicBezTo>
                <a:cubicBezTo>
                  <a:pt x="67" y="70"/>
                  <a:pt x="67" y="70"/>
                  <a:pt x="66" y="70"/>
                </a:cubicBezTo>
                <a:cubicBezTo>
                  <a:pt x="66" y="70"/>
                  <a:pt x="66" y="70"/>
                  <a:pt x="66" y="70"/>
                </a:cubicBezTo>
                <a:cubicBezTo>
                  <a:pt x="66" y="70"/>
                  <a:pt x="66" y="70"/>
                  <a:pt x="67" y="69"/>
                </a:cubicBezTo>
                <a:cubicBezTo>
                  <a:pt x="67" y="69"/>
                  <a:pt x="67" y="69"/>
                  <a:pt x="67" y="69"/>
                </a:cubicBezTo>
                <a:cubicBezTo>
                  <a:pt x="67" y="69"/>
                  <a:pt x="68" y="69"/>
                  <a:pt x="68" y="69"/>
                </a:cubicBezTo>
                <a:cubicBezTo>
                  <a:pt x="68" y="69"/>
                  <a:pt x="68" y="69"/>
                  <a:pt x="69" y="69"/>
                </a:cubicBezTo>
                <a:cubicBezTo>
                  <a:pt x="69" y="69"/>
                  <a:pt x="69" y="70"/>
                  <a:pt x="69" y="70"/>
                </a:cubicBezTo>
                <a:cubicBezTo>
                  <a:pt x="69" y="70"/>
                  <a:pt x="69" y="70"/>
                  <a:pt x="69" y="70"/>
                </a:cubicBezTo>
                <a:cubicBezTo>
                  <a:pt x="69" y="71"/>
                  <a:pt x="69" y="71"/>
                  <a:pt x="68" y="71"/>
                </a:cubicBezTo>
                <a:cubicBezTo>
                  <a:pt x="68" y="71"/>
                  <a:pt x="68" y="72"/>
                  <a:pt x="67" y="72"/>
                </a:cubicBezTo>
                <a:cubicBezTo>
                  <a:pt x="69" y="72"/>
                  <a:pt x="69" y="72"/>
                  <a:pt x="69" y="72"/>
                </a:cubicBezTo>
                <a:cubicBezTo>
                  <a:pt x="69" y="72"/>
                  <a:pt x="69" y="72"/>
                  <a:pt x="69" y="72"/>
                </a:cubicBezTo>
                <a:cubicBezTo>
                  <a:pt x="69" y="72"/>
                  <a:pt x="69" y="72"/>
                  <a:pt x="69" y="72"/>
                </a:cubicBezTo>
                <a:cubicBezTo>
                  <a:pt x="69" y="72"/>
                  <a:pt x="69" y="72"/>
                  <a:pt x="69" y="73"/>
                </a:cubicBezTo>
                <a:close/>
                <a:moveTo>
                  <a:pt x="73" y="73"/>
                </a:moveTo>
                <a:cubicBezTo>
                  <a:pt x="70" y="73"/>
                  <a:pt x="70" y="73"/>
                  <a:pt x="70" y="73"/>
                </a:cubicBezTo>
                <a:cubicBezTo>
                  <a:pt x="70" y="72"/>
                  <a:pt x="70" y="72"/>
                  <a:pt x="70" y="72"/>
                </a:cubicBezTo>
                <a:cubicBezTo>
                  <a:pt x="71" y="71"/>
                  <a:pt x="72" y="71"/>
                  <a:pt x="72" y="70"/>
                </a:cubicBezTo>
                <a:cubicBezTo>
                  <a:pt x="72" y="70"/>
                  <a:pt x="72" y="70"/>
                  <a:pt x="72" y="70"/>
                </a:cubicBezTo>
                <a:cubicBezTo>
                  <a:pt x="72" y="70"/>
                  <a:pt x="72" y="70"/>
                  <a:pt x="72" y="70"/>
                </a:cubicBezTo>
                <a:cubicBezTo>
                  <a:pt x="72" y="69"/>
                  <a:pt x="72" y="69"/>
                  <a:pt x="72" y="69"/>
                </a:cubicBezTo>
                <a:cubicBezTo>
                  <a:pt x="71" y="69"/>
                  <a:pt x="71" y="69"/>
                  <a:pt x="71" y="70"/>
                </a:cubicBezTo>
                <a:cubicBezTo>
                  <a:pt x="71" y="70"/>
                  <a:pt x="71" y="70"/>
                  <a:pt x="71" y="70"/>
                </a:cubicBezTo>
                <a:cubicBezTo>
                  <a:pt x="71" y="70"/>
                  <a:pt x="71" y="70"/>
                  <a:pt x="71" y="70"/>
                </a:cubicBezTo>
                <a:cubicBezTo>
                  <a:pt x="71" y="70"/>
                  <a:pt x="71" y="70"/>
                  <a:pt x="71" y="70"/>
                </a:cubicBezTo>
                <a:cubicBezTo>
                  <a:pt x="70" y="70"/>
                  <a:pt x="70" y="70"/>
                  <a:pt x="70" y="70"/>
                </a:cubicBezTo>
                <a:cubicBezTo>
                  <a:pt x="70" y="70"/>
                  <a:pt x="70" y="70"/>
                  <a:pt x="70" y="70"/>
                </a:cubicBezTo>
                <a:cubicBezTo>
                  <a:pt x="70" y="70"/>
                  <a:pt x="70" y="70"/>
                  <a:pt x="70" y="69"/>
                </a:cubicBezTo>
                <a:cubicBezTo>
                  <a:pt x="70" y="69"/>
                  <a:pt x="71" y="69"/>
                  <a:pt x="71" y="69"/>
                </a:cubicBezTo>
                <a:cubicBezTo>
                  <a:pt x="71" y="69"/>
                  <a:pt x="71" y="69"/>
                  <a:pt x="72" y="69"/>
                </a:cubicBezTo>
                <a:cubicBezTo>
                  <a:pt x="72" y="69"/>
                  <a:pt x="72" y="69"/>
                  <a:pt x="73" y="69"/>
                </a:cubicBezTo>
                <a:cubicBezTo>
                  <a:pt x="73" y="69"/>
                  <a:pt x="73" y="70"/>
                  <a:pt x="73" y="70"/>
                </a:cubicBezTo>
                <a:cubicBezTo>
                  <a:pt x="73" y="70"/>
                  <a:pt x="73" y="70"/>
                  <a:pt x="73" y="70"/>
                </a:cubicBezTo>
                <a:cubicBezTo>
                  <a:pt x="73" y="71"/>
                  <a:pt x="73" y="71"/>
                  <a:pt x="72" y="71"/>
                </a:cubicBezTo>
                <a:cubicBezTo>
                  <a:pt x="72" y="71"/>
                  <a:pt x="72" y="72"/>
                  <a:pt x="71" y="72"/>
                </a:cubicBezTo>
                <a:cubicBezTo>
                  <a:pt x="72" y="72"/>
                  <a:pt x="72" y="72"/>
                  <a:pt x="72" y="72"/>
                </a:cubicBezTo>
                <a:cubicBezTo>
                  <a:pt x="73" y="72"/>
                  <a:pt x="73" y="72"/>
                  <a:pt x="73" y="72"/>
                </a:cubicBezTo>
                <a:cubicBezTo>
                  <a:pt x="73" y="72"/>
                  <a:pt x="73" y="72"/>
                  <a:pt x="73" y="72"/>
                </a:cubicBezTo>
                <a:cubicBezTo>
                  <a:pt x="73" y="72"/>
                  <a:pt x="73" y="72"/>
                  <a:pt x="73" y="73"/>
                </a:cubicBezTo>
                <a:close/>
                <a:moveTo>
                  <a:pt x="79" y="72"/>
                </a:moveTo>
                <a:cubicBezTo>
                  <a:pt x="79" y="72"/>
                  <a:pt x="79" y="72"/>
                  <a:pt x="79" y="72"/>
                </a:cubicBezTo>
                <a:cubicBezTo>
                  <a:pt x="79" y="72"/>
                  <a:pt x="79" y="72"/>
                  <a:pt x="79" y="73"/>
                </a:cubicBezTo>
                <a:cubicBezTo>
                  <a:pt x="79" y="73"/>
                  <a:pt x="79" y="73"/>
                  <a:pt x="79" y="73"/>
                </a:cubicBezTo>
                <a:cubicBezTo>
                  <a:pt x="79" y="73"/>
                  <a:pt x="79" y="73"/>
                  <a:pt x="79" y="73"/>
                </a:cubicBezTo>
                <a:cubicBezTo>
                  <a:pt x="79" y="73"/>
                  <a:pt x="79" y="73"/>
                  <a:pt x="79" y="73"/>
                </a:cubicBezTo>
                <a:cubicBezTo>
                  <a:pt x="80" y="73"/>
                  <a:pt x="80" y="73"/>
                  <a:pt x="80" y="73"/>
                </a:cubicBezTo>
                <a:cubicBezTo>
                  <a:pt x="80" y="73"/>
                  <a:pt x="80" y="73"/>
                  <a:pt x="80" y="73"/>
                </a:cubicBezTo>
                <a:cubicBezTo>
                  <a:pt x="80" y="73"/>
                  <a:pt x="80" y="73"/>
                  <a:pt x="80" y="73"/>
                </a:cubicBezTo>
                <a:cubicBezTo>
                  <a:pt x="80" y="73"/>
                  <a:pt x="80" y="73"/>
                  <a:pt x="80" y="73"/>
                </a:cubicBezTo>
                <a:cubicBezTo>
                  <a:pt x="80" y="72"/>
                  <a:pt x="80" y="72"/>
                  <a:pt x="80" y="72"/>
                </a:cubicBezTo>
                <a:cubicBezTo>
                  <a:pt x="80" y="72"/>
                  <a:pt x="80" y="72"/>
                  <a:pt x="80" y="72"/>
                </a:cubicBezTo>
                <a:cubicBezTo>
                  <a:pt x="80" y="72"/>
                  <a:pt x="80" y="72"/>
                  <a:pt x="80" y="72"/>
                </a:cubicBezTo>
                <a:cubicBezTo>
                  <a:pt x="80" y="72"/>
                  <a:pt x="80" y="72"/>
                  <a:pt x="80" y="72"/>
                </a:cubicBezTo>
                <a:cubicBezTo>
                  <a:pt x="80" y="72"/>
                  <a:pt x="80" y="72"/>
                  <a:pt x="80" y="72"/>
                </a:cubicBezTo>
                <a:cubicBezTo>
                  <a:pt x="80" y="72"/>
                  <a:pt x="80" y="72"/>
                  <a:pt x="80" y="72"/>
                </a:cubicBezTo>
                <a:cubicBezTo>
                  <a:pt x="80" y="69"/>
                  <a:pt x="80" y="69"/>
                  <a:pt x="80" y="69"/>
                </a:cubicBezTo>
                <a:cubicBezTo>
                  <a:pt x="79" y="69"/>
                  <a:pt x="79" y="69"/>
                  <a:pt x="79" y="69"/>
                </a:cubicBezTo>
                <a:cubicBezTo>
                  <a:pt x="78" y="72"/>
                  <a:pt x="78" y="72"/>
                  <a:pt x="78" y="72"/>
                </a:cubicBezTo>
                <a:cubicBezTo>
                  <a:pt x="78" y="72"/>
                  <a:pt x="78" y="72"/>
                  <a:pt x="78" y="72"/>
                </a:cubicBezTo>
                <a:cubicBezTo>
                  <a:pt x="79" y="72"/>
                  <a:pt x="79" y="72"/>
                  <a:pt x="79" y="72"/>
                </a:cubicBezTo>
                <a:close/>
                <a:moveTo>
                  <a:pt x="78" y="72"/>
                </a:moveTo>
                <a:cubicBezTo>
                  <a:pt x="79" y="70"/>
                  <a:pt x="79" y="70"/>
                  <a:pt x="79" y="70"/>
                </a:cubicBezTo>
                <a:cubicBezTo>
                  <a:pt x="79" y="72"/>
                  <a:pt x="79" y="72"/>
                  <a:pt x="79" y="72"/>
                </a:cubicBezTo>
                <a:lnTo>
                  <a:pt x="78" y="72"/>
                </a:lnTo>
                <a:close/>
                <a:moveTo>
                  <a:pt x="83" y="72"/>
                </a:moveTo>
                <a:cubicBezTo>
                  <a:pt x="83" y="72"/>
                  <a:pt x="83" y="72"/>
                  <a:pt x="83" y="72"/>
                </a:cubicBezTo>
                <a:cubicBezTo>
                  <a:pt x="83" y="72"/>
                  <a:pt x="83" y="72"/>
                  <a:pt x="83" y="73"/>
                </a:cubicBezTo>
                <a:cubicBezTo>
                  <a:pt x="83" y="73"/>
                  <a:pt x="83" y="73"/>
                  <a:pt x="83" y="73"/>
                </a:cubicBezTo>
                <a:cubicBezTo>
                  <a:pt x="83" y="73"/>
                  <a:pt x="83" y="73"/>
                  <a:pt x="83" y="73"/>
                </a:cubicBezTo>
                <a:cubicBezTo>
                  <a:pt x="83" y="73"/>
                  <a:pt x="83" y="73"/>
                  <a:pt x="83" y="73"/>
                </a:cubicBezTo>
                <a:cubicBezTo>
                  <a:pt x="84" y="73"/>
                  <a:pt x="84" y="73"/>
                  <a:pt x="84" y="73"/>
                </a:cubicBezTo>
                <a:cubicBezTo>
                  <a:pt x="84" y="73"/>
                  <a:pt x="84" y="73"/>
                  <a:pt x="84" y="73"/>
                </a:cubicBezTo>
                <a:cubicBezTo>
                  <a:pt x="84" y="73"/>
                  <a:pt x="84" y="73"/>
                  <a:pt x="84" y="73"/>
                </a:cubicBezTo>
                <a:cubicBezTo>
                  <a:pt x="84" y="73"/>
                  <a:pt x="84" y="73"/>
                  <a:pt x="84" y="73"/>
                </a:cubicBezTo>
                <a:cubicBezTo>
                  <a:pt x="84" y="72"/>
                  <a:pt x="84" y="72"/>
                  <a:pt x="84" y="72"/>
                </a:cubicBezTo>
                <a:cubicBezTo>
                  <a:pt x="84" y="72"/>
                  <a:pt x="84" y="72"/>
                  <a:pt x="84" y="72"/>
                </a:cubicBezTo>
                <a:cubicBezTo>
                  <a:pt x="84" y="72"/>
                  <a:pt x="84" y="72"/>
                  <a:pt x="84" y="72"/>
                </a:cubicBezTo>
                <a:cubicBezTo>
                  <a:pt x="84" y="72"/>
                  <a:pt x="84" y="72"/>
                  <a:pt x="84" y="72"/>
                </a:cubicBezTo>
                <a:cubicBezTo>
                  <a:pt x="84" y="72"/>
                  <a:pt x="84" y="72"/>
                  <a:pt x="84" y="72"/>
                </a:cubicBezTo>
                <a:cubicBezTo>
                  <a:pt x="84" y="72"/>
                  <a:pt x="84" y="72"/>
                  <a:pt x="84" y="72"/>
                </a:cubicBezTo>
                <a:cubicBezTo>
                  <a:pt x="84" y="69"/>
                  <a:pt x="84" y="69"/>
                  <a:pt x="84" y="69"/>
                </a:cubicBezTo>
                <a:cubicBezTo>
                  <a:pt x="83" y="69"/>
                  <a:pt x="83" y="69"/>
                  <a:pt x="83" y="69"/>
                </a:cubicBezTo>
                <a:cubicBezTo>
                  <a:pt x="81" y="72"/>
                  <a:pt x="81" y="72"/>
                  <a:pt x="81" y="72"/>
                </a:cubicBezTo>
                <a:cubicBezTo>
                  <a:pt x="81" y="72"/>
                  <a:pt x="81" y="72"/>
                  <a:pt x="81" y="72"/>
                </a:cubicBezTo>
                <a:cubicBezTo>
                  <a:pt x="83" y="72"/>
                  <a:pt x="83" y="72"/>
                  <a:pt x="83" y="72"/>
                </a:cubicBezTo>
                <a:close/>
                <a:moveTo>
                  <a:pt x="82" y="72"/>
                </a:moveTo>
                <a:cubicBezTo>
                  <a:pt x="83" y="70"/>
                  <a:pt x="83" y="70"/>
                  <a:pt x="83" y="70"/>
                </a:cubicBezTo>
                <a:cubicBezTo>
                  <a:pt x="83" y="72"/>
                  <a:pt x="83" y="72"/>
                  <a:pt x="83" y="72"/>
                </a:cubicBezTo>
                <a:lnTo>
                  <a:pt x="82" y="72"/>
                </a:lnTo>
                <a:close/>
                <a:moveTo>
                  <a:pt x="87" y="72"/>
                </a:moveTo>
                <a:cubicBezTo>
                  <a:pt x="87" y="72"/>
                  <a:pt x="87" y="72"/>
                  <a:pt x="87" y="72"/>
                </a:cubicBezTo>
                <a:cubicBezTo>
                  <a:pt x="87" y="72"/>
                  <a:pt x="87" y="72"/>
                  <a:pt x="86" y="73"/>
                </a:cubicBezTo>
                <a:cubicBezTo>
                  <a:pt x="86" y="73"/>
                  <a:pt x="86" y="73"/>
                  <a:pt x="86" y="73"/>
                </a:cubicBezTo>
                <a:cubicBezTo>
                  <a:pt x="86" y="73"/>
                  <a:pt x="86" y="73"/>
                  <a:pt x="86" y="73"/>
                </a:cubicBezTo>
                <a:cubicBezTo>
                  <a:pt x="87" y="73"/>
                  <a:pt x="87" y="73"/>
                  <a:pt x="87" y="73"/>
                </a:cubicBezTo>
                <a:cubicBezTo>
                  <a:pt x="88" y="73"/>
                  <a:pt x="88" y="73"/>
                  <a:pt x="88" y="73"/>
                </a:cubicBezTo>
                <a:cubicBezTo>
                  <a:pt x="88" y="73"/>
                  <a:pt x="88" y="73"/>
                  <a:pt x="88" y="73"/>
                </a:cubicBezTo>
                <a:cubicBezTo>
                  <a:pt x="88" y="73"/>
                  <a:pt x="88" y="73"/>
                  <a:pt x="88" y="73"/>
                </a:cubicBezTo>
                <a:cubicBezTo>
                  <a:pt x="88" y="73"/>
                  <a:pt x="88" y="73"/>
                  <a:pt x="88" y="73"/>
                </a:cubicBezTo>
                <a:cubicBezTo>
                  <a:pt x="88" y="72"/>
                  <a:pt x="88" y="72"/>
                  <a:pt x="88" y="72"/>
                </a:cubicBezTo>
                <a:cubicBezTo>
                  <a:pt x="88" y="72"/>
                  <a:pt x="88" y="72"/>
                  <a:pt x="88" y="72"/>
                </a:cubicBezTo>
                <a:cubicBezTo>
                  <a:pt x="88" y="72"/>
                  <a:pt x="88" y="72"/>
                  <a:pt x="88" y="72"/>
                </a:cubicBezTo>
                <a:cubicBezTo>
                  <a:pt x="88" y="72"/>
                  <a:pt x="88" y="72"/>
                  <a:pt x="88" y="72"/>
                </a:cubicBezTo>
                <a:cubicBezTo>
                  <a:pt x="88" y="72"/>
                  <a:pt x="88" y="72"/>
                  <a:pt x="88" y="72"/>
                </a:cubicBezTo>
                <a:cubicBezTo>
                  <a:pt x="88" y="72"/>
                  <a:pt x="88" y="72"/>
                  <a:pt x="88" y="72"/>
                </a:cubicBezTo>
                <a:cubicBezTo>
                  <a:pt x="88" y="69"/>
                  <a:pt x="88" y="69"/>
                  <a:pt x="88" y="69"/>
                </a:cubicBezTo>
                <a:cubicBezTo>
                  <a:pt x="87" y="69"/>
                  <a:pt x="87" y="69"/>
                  <a:pt x="87" y="69"/>
                </a:cubicBezTo>
                <a:cubicBezTo>
                  <a:pt x="85" y="72"/>
                  <a:pt x="85" y="72"/>
                  <a:pt x="85" y="72"/>
                </a:cubicBezTo>
                <a:cubicBezTo>
                  <a:pt x="85" y="72"/>
                  <a:pt x="85" y="72"/>
                  <a:pt x="85" y="72"/>
                </a:cubicBezTo>
                <a:cubicBezTo>
                  <a:pt x="87" y="72"/>
                  <a:pt x="87" y="72"/>
                  <a:pt x="87" y="72"/>
                </a:cubicBezTo>
                <a:close/>
                <a:moveTo>
                  <a:pt x="86" y="72"/>
                </a:moveTo>
                <a:cubicBezTo>
                  <a:pt x="87" y="70"/>
                  <a:pt x="87" y="70"/>
                  <a:pt x="87" y="70"/>
                </a:cubicBezTo>
                <a:cubicBezTo>
                  <a:pt x="87" y="72"/>
                  <a:pt x="87" y="72"/>
                  <a:pt x="87" y="72"/>
                </a:cubicBezTo>
                <a:lnTo>
                  <a:pt x="86" y="72"/>
                </a:lnTo>
                <a:close/>
                <a:moveTo>
                  <a:pt x="91" y="72"/>
                </a:moveTo>
                <a:cubicBezTo>
                  <a:pt x="91" y="72"/>
                  <a:pt x="91" y="72"/>
                  <a:pt x="91" y="72"/>
                </a:cubicBezTo>
                <a:cubicBezTo>
                  <a:pt x="90" y="72"/>
                  <a:pt x="90" y="72"/>
                  <a:pt x="90" y="73"/>
                </a:cubicBezTo>
                <a:cubicBezTo>
                  <a:pt x="90" y="73"/>
                  <a:pt x="90" y="73"/>
                  <a:pt x="90" y="73"/>
                </a:cubicBezTo>
                <a:cubicBezTo>
                  <a:pt x="90" y="73"/>
                  <a:pt x="90" y="73"/>
                  <a:pt x="90" y="73"/>
                </a:cubicBezTo>
                <a:cubicBezTo>
                  <a:pt x="90" y="73"/>
                  <a:pt x="90" y="73"/>
                  <a:pt x="91" y="73"/>
                </a:cubicBezTo>
                <a:cubicBezTo>
                  <a:pt x="91" y="73"/>
                  <a:pt x="91" y="73"/>
                  <a:pt x="91" y="73"/>
                </a:cubicBezTo>
                <a:cubicBezTo>
                  <a:pt x="92" y="73"/>
                  <a:pt x="92" y="73"/>
                  <a:pt x="92" y="73"/>
                </a:cubicBezTo>
                <a:cubicBezTo>
                  <a:pt x="92" y="73"/>
                  <a:pt x="92" y="73"/>
                  <a:pt x="92" y="73"/>
                </a:cubicBezTo>
                <a:cubicBezTo>
                  <a:pt x="92" y="73"/>
                  <a:pt x="92" y="73"/>
                  <a:pt x="92" y="73"/>
                </a:cubicBezTo>
                <a:cubicBezTo>
                  <a:pt x="92" y="72"/>
                  <a:pt x="92" y="72"/>
                  <a:pt x="92" y="72"/>
                </a:cubicBezTo>
                <a:cubicBezTo>
                  <a:pt x="92" y="72"/>
                  <a:pt x="92" y="72"/>
                  <a:pt x="92" y="72"/>
                </a:cubicBezTo>
                <a:cubicBezTo>
                  <a:pt x="92" y="72"/>
                  <a:pt x="92" y="72"/>
                  <a:pt x="92" y="72"/>
                </a:cubicBezTo>
                <a:cubicBezTo>
                  <a:pt x="92" y="72"/>
                  <a:pt x="92" y="72"/>
                  <a:pt x="92" y="72"/>
                </a:cubicBezTo>
                <a:cubicBezTo>
                  <a:pt x="92" y="72"/>
                  <a:pt x="92" y="72"/>
                  <a:pt x="92" y="72"/>
                </a:cubicBezTo>
                <a:cubicBezTo>
                  <a:pt x="92" y="72"/>
                  <a:pt x="92" y="72"/>
                  <a:pt x="92" y="72"/>
                </a:cubicBezTo>
                <a:cubicBezTo>
                  <a:pt x="92" y="69"/>
                  <a:pt x="92" y="69"/>
                  <a:pt x="92" y="69"/>
                </a:cubicBezTo>
                <a:cubicBezTo>
                  <a:pt x="91" y="69"/>
                  <a:pt x="91" y="69"/>
                  <a:pt x="91" y="69"/>
                </a:cubicBezTo>
                <a:cubicBezTo>
                  <a:pt x="89" y="72"/>
                  <a:pt x="89" y="72"/>
                  <a:pt x="89" y="72"/>
                </a:cubicBezTo>
                <a:cubicBezTo>
                  <a:pt x="89" y="72"/>
                  <a:pt x="89" y="72"/>
                  <a:pt x="89" y="72"/>
                </a:cubicBezTo>
                <a:cubicBezTo>
                  <a:pt x="91" y="72"/>
                  <a:pt x="91" y="72"/>
                  <a:pt x="91" y="72"/>
                </a:cubicBezTo>
                <a:close/>
                <a:moveTo>
                  <a:pt x="90" y="72"/>
                </a:moveTo>
                <a:cubicBezTo>
                  <a:pt x="91" y="70"/>
                  <a:pt x="91" y="70"/>
                  <a:pt x="91" y="70"/>
                </a:cubicBezTo>
                <a:cubicBezTo>
                  <a:pt x="91" y="72"/>
                  <a:pt x="91" y="72"/>
                  <a:pt x="91" y="72"/>
                </a:cubicBezTo>
                <a:lnTo>
                  <a:pt x="90" y="72"/>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750" name="Google Shape;750;p40"/>
          <p:cNvSpPr/>
          <p:nvPr/>
        </p:nvSpPr>
        <p:spPr>
          <a:xfrm>
            <a:off x="6858290" y="2857828"/>
            <a:ext cx="433077" cy="433077"/>
          </a:xfrm>
          <a:custGeom>
            <a:rect b="b" l="l" r="r" t="t"/>
            <a:pathLst>
              <a:path extrusionOk="0" h="128" w="128">
                <a:moveTo>
                  <a:pt x="8" y="120"/>
                </a:moveTo>
                <a:cubicBezTo>
                  <a:pt x="128" y="120"/>
                  <a:pt x="128" y="120"/>
                  <a:pt x="128" y="120"/>
                </a:cubicBezTo>
                <a:cubicBezTo>
                  <a:pt x="128" y="128"/>
                  <a:pt x="128" y="128"/>
                  <a:pt x="128" y="128"/>
                </a:cubicBezTo>
                <a:cubicBezTo>
                  <a:pt x="0" y="128"/>
                  <a:pt x="0" y="128"/>
                  <a:pt x="0" y="128"/>
                </a:cubicBezTo>
                <a:cubicBezTo>
                  <a:pt x="0" y="0"/>
                  <a:pt x="0" y="0"/>
                  <a:pt x="0" y="0"/>
                </a:cubicBezTo>
                <a:cubicBezTo>
                  <a:pt x="8" y="0"/>
                  <a:pt x="8" y="0"/>
                  <a:pt x="8" y="0"/>
                </a:cubicBezTo>
                <a:cubicBezTo>
                  <a:pt x="8" y="24"/>
                  <a:pt x="8" y="24"/>
                  <a:pt x="8" y="24"/>
                </a:cubicBezTo>
                <a:cubicBezTo>
                  <a:pt x="16" y="24"/>
                  <a:pt x="16" y="24"/>
                  <a:pt x="16" y="24"/>
                </a:cubicBezTo>
                <a:cubicBezTo>
                  <a:pt x="16" y="32"/>
                  <a:pt x="16" y="32"/>
                  <a:pt x="16" y="32"/>
                </a:cubicBezTo>
                <a:cubicBezTo>
                  <a:pt x="8" y="32"/>
                  <a:pt x="8" y="32"/>
                  <a:pt x="8" y="32"/>
                </a:cubicBezTo>
                <a:cubicBezTo>
                  <a:pt x="8" y="48"/>
                  <a:pt x="8" y="48"/>
                  <a:pt x="8" y="48"/>
                </a:cubicBezTo>
                <a:cubicBezTo>
                  <a:pt x="16" y="48"/>
                  <a:pt x="16" y="48"/>
                  <a:pt x="16" y="48"/>
                </a:cubicBezTo>
                <a:cubicBezTo>
                  <a:pt x="16" y="56"/>
                  <a:pt x="16" y="56"/>
                  <a:pt x="16" y="56"/>
                </a:cubicBezTo>
                <a:cubicBezTo>
                  <a:pt x="8" y="56"/>
                  <a:pt x="8" y="56"/>
                  <a:pt x="8" y="56"/>
                </a:cubicBezTo>
                <a:cubicBezTo>
                  <a:pt x="8" y="72"/>
                  <a:pt x="8" y="72"/>
                  <a:pt x="8" y="72"/>
                </a:cubicBezTo>
                <a:cubicBezTo>
                  <a:pt x="16" y="72"/>
                  <a:pt x="16" y="72"/>
                  <a:pt x="16" y="72"/>
                </a:cubicBezTo>
                <a:cubicBezTo>
                  <a:pt x="16" y="80"/>
                  <a:pt x="16" y="80"/>
                  <a:pt x="16" y="80"/>
                </a:cubicBezTo>
                <a:cubicBezTo>
                  <a:pt x="8" y="80"/>
                  <a:pt x="8" y="80"/>
                  <a:pt x="8" y="80"/>
                </a:cubicBezTo>
                <a:cubicBezTo>
                  <a:pt x="8" y="96"/>
                  <a:pt x="8" y="96"/>
                  <a:pt x="8" y="96"/>
                </a:cubicBezTo>
                <a:cubicBezTo>
                  <a:pt x="16" y="96"/>
                  <a:pt x="16" y="96"/>
                  <a:pt x="16" y="96"/>
                </a:cubicBezTo>
                <a:cubicBezTo>
                  <a:pt x="16" y="104"/>
                  <a:pt x="16" y="104"/>
                  <a:pt x="16" y="104"/>
                </a:cubicBezTo>
                <a:cubicBezTo>
                  <a:pt x="8" y="104"/>
                  <a:pt x="8" y="104"/>
                  <a:pt x="8" y="104"/>
                </a:cubicBezTo>
                <a:lnTo>
                  <a:pt x="8" y="120"/>
                </a:lnTo>
                <a:close/>
                <a:moveTo>
                  <a:pt x="24" y="84"/>
                </a:moveTo>
                <a:cubicBezTo>
                  <a:pt x="24" y="77"/>
                  <a:pt x="29" y="72"/>
                  <a:pt x="36" y="72"/>
                </a:cubicBezTo>
                <a:cubicBezTo>
                  <a:pt x="37" y="72"/>
                  <a:pt x="38" y="72"/>
                  <a:pt x="39" y="72"/>
                </a:cubicBezTo>
                <a:cubicBezTo>
                  <a:pt x="50" y="58"/>
                  <a:pt x="50" y="58"/>
                  <a:pt x="50" y="58"/>
                </a:cubicBezTo>
                <a:cubicBezTo>
                  <a:pt x="48" y="56"/>
                  <a:pt x="48" y="54"/>
                  <a:pt x="48" y="52"/>
                </a:cubicBezTo>
                <a:cubicBezTo>
                  <a:pt x="48" y="45"/>
                  <a:pt x="53" y="40"/>
                  <a:pt x="60" y="40"/>
                </a:cubicBezTo>
                <a:cubicBezTo>
                  <a:pt x="66" y="40"/>
                  <a:pt x="72" y="45"/>
                  <a:pt x="72" y="52"/>
                </a:cubicBezTo>
                <a:cubicBezTo>
                  <a:pt x="72" y="53"/>
                  <a:pt x="71" y="54"/>
                  <a:pt x="71" y="55"/>
                </a:cubicBezTo>
                <a:cubicBezTo>
                  <a:pt x="85" y="66"/>
                  <a:pt x="85" y="66"/>
                  <a:pt x="85" y="66"/>
                </a:cubicBezTo>
                <a:cubicBezTo>
                  <a:pt x="87" y="64"/>
                  <a:pt x="89" y="64"/>
                  <a:pt x="92" y="64"/>
                </a:cubicBezTo>
                <a:cubicBezTo>
                  <a:pt x="92" y="64"/>
                  <a:pt x="93" y="64"/>
                  <a:pt x="93" y="64"/>
                </a:cubicBezTo>
                <a:cubicBezTo>
                  <a:pt x="107" y="36"/>
                  <a:pt x="107" y="36"/>
                  <a:pt x="107" y="36"/>
                </a:cubicBezTo>
                <a:cubicBezTo>
                  <a:pt x="105" y="34"/>
                  <a:pt x="104" y="31"/>
                  <a:pt x="104" y="28"/>
                </a:cubicBezTo>
                <a:cubicBezTo>
                  <a:pt x="104" y="21"/>
                  <a:pt x="109" y="16"/>
                  <a:pt x="116" y="16"/>
                </a:cubicBezTo>
                <a:cubicBezTo>
                  <a:pt x="122" y="16"/>
                  <a:pt x="128" y="21"/>
                  <a:pt x="128" y="28"/>
                </a:cubicBezTo>
                <a:cubicBezTo>
                  <a:pt x="128" y="34"/>
                  <a:pt x="122" y="40"/>
                  <a:pt x="116" y="40"/>
                </a:cubicBezTo>
                <a:cubicBezTo>
                  <a:pt x="115" y="40"/>
                  <a:pt x="115" y="40"/>
                  <a:pt x="114" y="40"/>
                </a:cubicBezTo>
                <a:cubicBezTo>
                  <a:pt x="100" y="67"/>
                  <a:pt x="100" y="67"/>
                  <a:pt x="100" y="67"/>
                </a:cubicBezTo>
                <a:cubicBezTo>
                  <a:pt x="102" y="70"/>
                  <a:pt x="104" y="72"/>
                  <a:pt x="104" y="76"/>
                </a:cubicBezTo>
                <a:cubicBezTo>
                  <a:pt x="104" y="82"/>
                  <a:pt x="98" y="88"/>
                  <a:pt x="92" y="88"/>
                </a:cubicBezTo>
                <a:cubicBezTo>
                  <a:pt x="85" y="88"/>
                  <a:pt x="80" y="82"/>
                  <a:pt x="80" y="76"/>
                </a:cubicBezTo>
                <a:cubicBezTo>
                  <a:pt x="80" y="74"/>
                  <a:pt x="80" y="73"/>
                  <a:pt x="80" y="72"/>
                </a:cubicBezTo>
                <a:cubicBezTo>
                  <a:pt x="66" y="62"/>
                  <a:pt x="66" y="62"/>
                  <a:pt x="66" y="62"/>
                </a:cubicBezTo>
                <a:cubicBezTo>
                  <a:pt x="64" y="63"/>
                  <a:pt x="62" y="64"/>
                  <a:pt x="60" y="64"/>
                </a:cubicBezTo>
                <a:cubicBezTo>
                  <a:pt x="58" y="64"/>
                  <a:pt x="57" y="63"/>
                  <a:pt x="56" y="63"/>
                </a:cubicBezTo>
                <a:cubicBezTo>
                  <a:pt x="46" y="77"/>
                  <a:pt x="46" y="77"/>
                  <a:pt x="46" y="77"/>
                </a:cubicBezTo>
                <a:cubicBezTo>
                  <a:pt x="47" y="79"/>
                  <a:pt x="48" y="81"/>
                  <a:pt x="48" y="84"/>
                </a:cubicBezTo>
                <a:cubicBezTo>
                  <a:pt x="48" y="90"/>
                  <a:pt x="42" y="96"/>
                  <a:pt x="36" y="96"/>
                </a:cubicBezTo>
                <a:cubicBezTo>
                  <a:pt x="29" y="96"/>
                  <a:pt x="24" y="90"/>
                  <a:pt x="24" y="84"/>
                </a:cubicBezTo>
                <a:close/>
                <a:moveTo>
                  <a:pt x="112" y="28"/>
                </a:moveTo>
                <a:cubicBezTo>
                  <a:pt x="112" y="30"/>
                  <a:pt x="113" y="32"/>
                  <a:pt x="116" y="32"/>
                </a:cubicBezTo>
                <a:cubicBezTo>
                  <a:pt x="118" y="32"/>
                  <a:pt x="120" y="30"/>
                  <a:pt x="120" y="28"/>
                </a:cubicBezTo>
                <a:cubicBezTo>
                  <a:pt x="120" y="26"/>
                  <a:pt x="118" y="24"/>
                  <a:pt x="116" y="24"/>
                </a:cubicBezTo>
                <a:cubicBezTo>
                  <a:pt x="113" y="24"/>
                  <a:pt x="112" y="26"/>
                  <a:pt x="112" y="28"/>
                </a:cubicBezTo>
                <a:moveTo>
                  <a:pt x="88" y="76"/>
                </a:moveTo>
                <a:cubicBezTo>
                  <a:pt x="88" y="78"/>
                  <a:pt x="89" y="80"/>
                  <a:pt x="92" y="80"/>
                </a:cubicBezTo>
                <a:cubicBezTo>
                  <a:pt x="94" y="80"/>
                  <a:pt x="96" y="78"/>
                  <a:pt x="96" y="76"/>
                </a:cubicBezTo>
                <a:cubicBezTo>
                  <a:pt x="96" y="74"/>
                  <a:pt x="94" y="72"/>
                  <a:pt x="92" y="72"/>
                </a:cubicBezTo>
                <a:cubicBezTo>
                  <a:pt x="89" y="72"/>
                  <a:pt x="88" y="74"/>
                  <a:pt x="88" y="76"/>
                </a:cubicBezTo>
                <a:moveTo>
                  <a:pt x="56" y="52"/>
                </a:moveTo>
                <a:cubicBezTo>
                  <a:pt x="56" y="54"/>
                  <a:pt x="57" y="56"/>
                  <a:pt x="60" y="56"/>
                </a:cubicBezTo>
                <a:cubicBezTo>
                  <a:pt x="62" y="56"/>
                  <a:pt x="64" y="54"/>
                  <a:pt x="64" y="52"/>
                </a:cubicBezTo>
                <a:cubicBezTo>
                  <a:pt x="64" y="50"/>
                  <a:pt x="62" y="48"/>
                  <a:pt x="60" y="48"/>
                </a:cubicBezTo>
                <a:cubicBezTo>
                  <a:pt x="57" y="48"/>
                  <a:pt x="56" y="50"/>
                  <a:pt x="56" y="52"/>
                </a:cubicBezTo>
                <a:moveTo>
                  <a:pt x="32" y="84"/>
                </a:moveTo>
                <a:cubicBezTo>
                  <a:pt x="32" y="86"/>
                  <a:pt x="33" y="88"/>
                  <a:pt x="36" y="88"/>
                </a:cubicBezTo>
                <a:cubicBezTo>
                  <a:pt x="38" y="88"/>
                  <a:pt x="40" y="86"/>
                  <a:pt x="40" y="84"/>
                </a:cubicBezTo>
                <a:cubicBezTo>
                  <a:pt x="40" y="82"/>
                  <a:pt x="38" y="80"/>
                  <a:pt x="36" y="80"/>
                </a:cubicBezTo>
                <a:cubicBezTo>
                  <a:pt x="33" y="80"/>
                  <a:pt x="32" y="82"/>
                  <a:pt x="32" y="84"/>
                </a:cubicBezTo>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751" name="Google Shape;751;p40"/>
          <p:cNvSpPr/>
          <p:nvPr/>
        </p:nvSpPr>
        <p:spPr>
          <a:xfrm>
            <a:off x="8706030" y="2845898"/>
            <a:ext cx="484101" cy="456939"/>
          </a:xfrm>
          <a:custGeom>
            <a:rect b="b" l="l" r="r" t="t"/>
            <a:pathLst>
              <a:path extrusionOk="0" h="121" w="128">
                <a:moveTo>
                  <a:pt x="64" y="65"/>
                </a:moveTo>
                <a:cubicBezTo>
                  <a:pt x="62" y="65"/>
                  <a:pt x="60" y="64"/>
                  <a:pt x="59" y="63"/>
                </a:cubicBezTo>
                <a:cubicBezTo>
                  <a:pt x="56" y="60"/>
                  <a:pt x="55" y="55"/>
                  <a:pt x="58" y="52"/>
                </a:cubicBezTo>
                <a:cubicBezTo>
                  <a:pt x="98" y="4"/>
                  <a:pt x="98" y="4"/>
                  <a:pt x="98" y="4"/>
                </a:cubicBezTo>
                <a:cubicBezTo>
                  <a:pt x="101" y="0"/>
                  <a:pt x="106" y="0"/>
                  <a:pt x="109" y="3"/>
                </a:cubicBezTo>
                <a:cubicBezTo>
                  <a:pt x="113" y="5"/>
                  <a:pt x="113" y="10"/>
                  <a:pt x="110" y="14"/>
                </a:cubicBezTo>
                <a:cubicBezTo>
                  <a:pt x="70" y="62"/>
                  <a:pt x="70" y="62"/>
                  <a:pt x="70" y="62"/>
                </a:cubicBezTo>
                <a:cubicBezTo>
                  <a:pt x="69" y="64"/>
                  <a:pt x="66" y="65"/>
                  <a:pt x="64" y="65"/>
                </a:cubicBezTo>
                <a:moveTo>
                  <a:pt x="128" y="57"/>
                </a:moveTo>
                <a:cubicBezTo>
                  <a:pt x="128" y="65"/>
                  <a:pt x="128" y="65"/>
                  <a:pt x="128" y="65"/>
                </a:cubicBezTo>
                <a:cubicBezTo>
                  <a:pt x="128" y="69"/>
                  <a:pt x="125" y="73"/>
                  <a:pt x="120" y="73"/>
                </a:cubicBezTo>
                <a:cubicBezTo>
                  <a:pt x="112" y="121"/>
                  <a:pt x="112" y="121"/>
                  <a:pt x="112" y="121"/>
                </a:cubicBezTo>
                <a:cubicBezTo>
                  <a:pt x="16" y="121"/>
                  <a:pt x="16" y="121"/>
                  <a:pt x="16" y="121"/>
                </a:cubicBezTo>
                <a:cubicBezTo>
                  <a:pt x="8" y="73"/>
                  <a:pt x="8" y="73"/>
                  <a:pt x="8" y="73"/>
                </a:cubicBezTo>
                <a:cubicBezTo>
                  <a:pt x="4" y="73"/>
                  <a:pt x="0" y="69"/>
                  <a:pt x="0" y="65"/>
                </a:cubicBezTo>
                <a:cubicBezTo>
                  <a:pt x="0" y="57"/>
                  <a:pt x="0" y="57"/>
                  <a:pt x="0" y="57"/>
                </a:cubicBezTo>
                <a:cubicBezTo>
                  <a:pt x="0" y="52"/>
                  <a:pt x="4" y="49"/>
                  <a:pt x="8" y="49"/>
                </a:cubicBezTo>
                <a:cubicBezTo>
                  <a:pt x="55" y="49"/>
                  <a:pt x="55" y="49"/>
                  <a:pt x="55" y="49"/>
                </a:cubicBezTo>
                <a:cubicBezTo>
                  <a:pt x="55" y="49"/>
                  <a:pt x="55" y="49"/>
                  <a:pt x="55" y="49"/>
                </a:cubicBezTo>
                <a:cubicBezTo>
                  <a:pt x="51" y="54"/>
                  <a:pt x="51" y="62"/>
                  <a:pt x="56" y="66"/>
                </a:cubicBezTo>
                <a:cubicBezTo>
                  <a:pt x="59" y="68"/>
                  <a:pt x="61" y="69"/>
                  <a:pt x="64" y="69"/>
                </a:cubicBezTo>
                <a:cubicBezTo>
                  <a:pt x="68" y="69"/>
                  <a:pt x="71" y="67"/>
                  <a:pt x="73" y="64"/>
                </a:cubicBezTo>
                <a:cubicBezTo>
                  <a:pt x="86" y="49"/>
                  <a:pt x="86" y="49"/>
                  <a:pt x="86" y="49"/>
                </a:cubicBezTo>
                <a:cubicBezTo>
                  <a:pt x="120" y="49"/>
                  <a:pt x="120" y="49"/>
                  <a:pt x="120" y="49"/>
                </a:cubicBezTo>
                <a:cubicBezTo>
                  <a:pt x="125" y="49"/>
                  <a:pt x="128" y="52"/>
                  <a:pt x="128" y="57"/>
                </a:cubicBezTo>
                <a:close/>
                <a:moveTo>
                  <a:pt x="36" y="85"/>
                </a:moveTo>
                <a:cubicBezTo>
                  <a:pt x="36" y="83"/>
                  <a:pt x="34" y="81"/>
                  <a:pt x="32" y="81"/>
                </a:cubicBezTo>
                <a:cubicBezTo>
                  <a:pt x="30" y="81"/>
                  <a:pt x="28" y="83"/>
                  <a:pt x="28" y="85"/>
                </a:cubicBezTo>
                <a:cubicBezTo>
                  <a:pt x="28" y="109"/>
                  <a:pt x="28" y="109"/>
                  <a:pt x="28" y="109"/>
                </a:cubicBezTo>
                <a:cubicBezTo>
                  <a:pt x="28" y="111"/>
                  <a:pt x="30" y="113"/>
                  <a:pt x="32" y="113"/>
                </a:cubicBezTo>
                <a:cubicBezTo>
                  <a:pt x="34" y="113"/>
                  <a:pt x="36" y="111"/>
                  <a:pt x="36" y="109"/>
                </a:cubicBezTo>
                <a:lnTo>
                  <a:pt x="36" y="85"/>
                </a:lnTo>
                <a:close/>
                <a:moveTo>
                  <a:pt x="52" y="85"/>
                </a:moveTo>
                <a:cubicBezTo>
                  <a:pt x="52" y="83"/>
                  <a:pt x="50" y="81"/>
                  <a:pt x="48" y="81"/>
                </a:cubicBezTo>
                <a:cubicBezTo>
                  <a:pt x="46" y="81"/>
                  <a:pt x="44" y="83"/>
                  <a:pt x="44" y="85"/>
                </a:cubicBezTo>
                <a:cubicBezTo>
                  <a:pt x="44" y="109"/>
                  <a:pt x="44" y="109"/>
                  <a:pt x="44" y="109"/>
                </a:cubicBezTo>
                <a:cubicBezTo>
                  <a:pt x="44" y="111"/>
                  <a:pt x="46" y="113"/>
                  <a:pt x="48" y="113"/>
                </a:cubicBezTo>
                <a:cubicBezTo>
                  <a:pt x="50" y="113"/>
                  <a:pt x="52" y="111"/>
                  <a:pt x="52" y="109"/>
                </a:cubicBezTo>
                <a:lnTo>
                  <a:pt x="52" y="85"/>
                </a:lnTo>
                <a:close/>
                <a:moveTo>
                  <a:pt x="68" y="85"/>
                </a:moveTo>
                <a:cubicBezTo>
                  <a:pt x="68" y="83"/>
                  <a:pt x="66" y="81"/>
                  <a:pt x="64" y="81"/>
                </a:cubicBezTo>
                <a:cubicBezTo>
                  <a:pt x="62" y="81"/>
                  <a:pt x="60" y="83"/>
                  <a:pt x="60" y="85"/>
                </a:cubicBezTo>
                <a:cubicBezTo>
                  <a:pt x="60" y="109"/>
                  <a:pt x="60" y="109"/>
                  <a:pt x="60" y="109"/>
                </a:cubicBezTo>
                <a:cubicBezTo>
                  <a:pt x="60" y="111"/>
                  <a:pt x="62" y="113"/>
                  <a:pt x="64" y="113"/>
                </a:cubicBezTo>
                <a:cubicBezTo>
                  <a:pt x="66" y="113"/>
                  <a:pt x="68" y="111"/>
                  <a:pt x="68" y="109"/>
                </a:cubicBezTo>
                <a:lnTo>
                  <a:pt x="68" y="85"/>
                </a:lnTo>
                <a:close/>
                <a:moveTo>
                  <a:pt x="84" y="85"/>
                </a:moveTo>
                <a:cubicBezTo>
                  <a:pt x="84" y="83"/>
                  <a:pt x="82" y="81"/>
                  <a:pt x="80" y="81"/>
                </a:cubicBezTo>
                <a:cubicBezTo>
                  <a:pt x="78" y="81"/>
                  <a:pt x="76" y="83"/>
                  <a:pt x="76" y="85"/>
                </a:cubicBezTo>
                <a:cubicBezTo>
                  <a:pt x="76" y="109"/>
                  <a:pt x="76" y="109"/>
                  <a:pt x="76" y="109"/>
                </a:cubicBezTo>
                <a:cubicBezTo>
                  <a:pt x="76" y="111"/>
                  <a:pt x="78" y="113"/>
                  <a:pt x="80" y="113"/>
                </a:cubicBezTo>
                <a:cubicBezTo>
                  <a:pt x="82" y="113"/>
                  <a:pt x="84" y="111"/>
                  <a:pt x="84" y="109"/>
                </a:cubicBezTo>
                <a:lnTo>
                  <a:pt x="84" y="85"/>
                </a:lnTo>
                <a:close/>
                <a:moveTo>
                  <a:pt x="100" y="85"/>
                </a:moveTo>
                <a:cubicBezTo>
                  <a:pt x="100" y="83"/>
                  <a:pt x="98" y="81"/>
                  <a:pt x="96" y="81"/>
                </a:cubicBezTo>
                <a:cubicBezTo>
                  <a:pt x="94" y="81"/>
                  <a:pt x="92" y="83"/>
                  <a:pt x="92" y="85"/>
                </a:cubicBezTo>
                <a:cubicBezTo>
                  <a:pt x="92" y="109"/>
                  <a:pt x="92" y="109"/>
                  <a:pt x="92" y="109"/>
                </a:cubicBezTo>
                <a:cubicBezTo>
                  <a:pt x="92" y="111"/>
                  <a:pt x="94" y="113"/>
                  <a:pt x="96" y="113"/>
                </a:cubicBezTo>
                <a:cubicBezTo>
                  <a:pt x="98" y="113"/>
                  <a:pt x="100" y="111"/>
                  <a:pt x="100" y="109"/>
                </a:cubicBezTo>
                <a:lnTo>
                  <a:pt x="100" y="85"/>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752" name="Google Shape;752;p40"/>
          <p:cNvSpPr/>
          <p:nvPr/>
        </p:nvSpPr>
        <p:spPr>
          <a:xfrm rot="2700000">
            <a:off x="5238019" y="2005155"/>
            <a:ext cx="1033677" cy="239770"/>
          </a:xfrm>
          <a:prstGeom prst="roundRect">
            <a:avLst>
              <a:gd fmla="val 16667" name="adj"/>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200">
                <a:solidFill>
                  <a:schemeClr val="lt1"/>
                </a:solidFill>
                <a:latin typeface="Cambria"/>
                <a:ea typeface="Cambria"/>
                <a:cs typeface="Cambria"/>
                <a:sym typeface="Cambria"/>
              </a:rPr>
              <a:t>Exchange</a:t>
            </a:r>
            <a:endParaRPr b="1" sz="1200">
              <a:solidFill>
                <a:schemeClr val="lt1"/>
              </a:solidFill>
              <a:latin typeface="Cambria"/>
              <a:ea typeface="Cambria"/>
              <a:cs typeface="Cambria"/>
              <a:sym typeface="Cambria"/>
            </a:endParaRPr>
          </a:p>
        </p:txBody>
      </p:sp>
      <p:sp>
        <p:nvSpPr>
          <p:cNvPr id="753" name="Google Shape;753;p40"/>
          <p:cNvSpPr/>
          <p:nvPr/>
        </p:nvSpPr>
        <p:spPr>
          <a:xfrm rot="-2700000">
            <a:off x="7107523" y="3895097"/>
            <a:ext cx="1033677" cy="239770"/>
          </a:xfrm>
          <a:prstGeom prst="roundRect">
            <a:avLst>
              <a:gd fmla="val 16667" name="adj"/>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200">
                <a:solidFill>
                  <a:schemeClr val="lt1"/>
                </a:solidFill>
                <a:latin typeface="Cambria"/>
                <a:ea typeface="Cambria"/>
                <a:cs typeface="Cambria"/>
                <a:sym typeface="Cambria"/>
              </a:rPr>
              <a:t>Equipment</a:t>
            </a:r>
            <a:endParaRPr b="1" sz="1200">
              <a:solidFill>
                <a:schemeClr val="lt1"/>
              </a:solidFill>
              <a:latin typeface="Cambria"/>
              <a:ea typeface="Cambria"/>
              <a:cs typeface="Cambria"/>
              <a:sym typeface="Cambria"/>
            </a:endParaRPr>
          </a:p>
        </p:txBody>
      </p:sp>
      <p:sp>
        <p:nvSpPr>
          <p:cNvPr id="754" name="Google Shape;754;p40"/>
          <p:cNvSpPr/>
          <p:nvPr/>
        </p:nvSpPr>
        <p:spPr>
          <a:xfrm rot="2700000">
            <a:off x="8991412" y="2005154"/>
            <a:ext cx="1033677" cy="239770"/>
          </a:xfrm>
          <a:prstGeom prst="roundRect">
            <a:avLst>
              <a:gd fmla="val 16667" name="adj"/>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200">
                <a:solidFill>
                  <a:schemeClr val="lt1"/>
                </a:solidFill>
                <a:latin typeface="Cambria"/>
                <a:ea typeface="Cambria"/>
                <a:cs typeface="Cambria"/>
                <a:sym typeface="Cambria"/>
              </a:rPr>
              <a:t>Encourage</a:t>
            </a:r>
            <a:endParaRPr b="1" sz="1200">
              <a:solidFill>
                <a:schemeClr val="lt1"/>
              </a:solidFill>
              <a:latin typeface="Cambria"/>
              <a:ea typeface="Cambria"/>
              <a:cs typeface="Cambria"/>
              <a:sym typeface="Cambria"/>
            </a:endParaRPr>
          </a:p>
        </p:txBody>
      </p:sp>
      <p:sp>
        <p:nvSpPr>
          <p:cNvPr id="755" name="Google Shape;755;p40"/>
          <p:cNvSpPr/>
          <p:nvPr/>
        </p:nvSpPr>
        <p:spPr>
          <a:xfrm>
            <a:off x="2147221" y="4929977"/>
            <a:ext cx="7981962" cy="889090"/>
          </a:xfrm>
          <a:prstGeom prst="rect">
            <a:avLst/>
          </a:prstGeom>
          <a:noFill/>
          <a:ln>
            <a:noFill/>
          </a:ln>
        </p:spPr>
        <p:txBody>
          <a:bodyPr anchorCtr="0" anchor="t" bIns="45700" lIns="91425" spcFirstLastPara="1" rIns="91425" wrap="square" tIns="45700">
            <a:noAutofit/>
          </a:bodyPr>
          <a:lstStyle/>
          <a:p>
            <a:pPr indent="288000" lvl="0" marL="0" marR="0" rtl="0" algn="just">
              <a:lnSpc>
                <a:spcPct val="150000"/>
              </a:lnSpc>
              <a:spcBef>
                <a:spcPts val="0"/>
              </a:spcBef>
              <a:spcAft>
                <a:spcPts val="0"/>
              </a:spcAft>
              <a:buNone/>
            </a:pPr>
            <a:r>
              <a:rPr lang="tr-TR" sz="1200">
                <a:solidFill>
                  <a:srgbClr val="595959"/>
                </a:solidFill>
                <a:latin typeface="Cambria"/>
                <a:ea typeface="Cambria"/>
                <a:cs typeface="Cambria"/>
                <a:sym typeface="Cambria"/>
              </a:rPr>
              <a:t>You can’t change what’s going on around you until you start changing what’s going on with you. People who touch your heart are always with you  A torn jacket is soon mended; but hard words bruise the heart of a child. Henry Wadsworth Longfellow.</a:t>
            </a:r>
            <a:endParaRPr sz="1200">
              <a:solidFill>
                <a:srgbClr val="595959"/>
              </a:solidFill>
              <a:latin typeface="Cambria"/>
              <a:ea typeface="Cambria"/>
              <a:cs typeface="Cambria"/>
              <a:sym typeface="Cambria"/>
            </a:endParaRPr>
          </a:p>
        </p:txBody>
      </p:sp>
      <p:sp>
        <p:nvSpPr>
          <p:cNvPr id="756" name="Google Shape;756;p40"/>
          <p:cNvSpPr txBox="1"/>
          <p:nvPr/>
        </p:nvSpPr>
        <p:spPr>
          <a:xfrm>
            <a:off x="1329546" y="695760"/>
            <a:ext cx="1732782"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Keynote</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743"/>
                                        </p:tgtEl>
                                        <p:attrNameLst>
                                          <p:attrName>style.visibility</p:attrName>
                                        </p:attrNameLst>
                                      </p:cBhvr>
                                      <p:to>
                                        <p:strVal val="visible"/>
                                      </p:to>
                                    </p:set>
                                    <p:anim calcmode="lin" valueType="num">
                                      <p:cBhvr additive="base">
                                        <p:cTn dur="1000"/>
                                        <p:tgtEl>
                                          <p:spTgt spid="74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744"/>
                                        </p:tgtEl>
                                        <p:attrNameLst>
                                          <p:attrName>style.visibility</p:attrName>
                                        </p:attrNameLst>
                                      </p:cBhvr>
                                      <p:to>
                                        <p:strVal val="visible"/>
                                      </p:to>
                                    </p:set>
                                    <p:anim calcmode="lin" valueType="num">
                                      <p:cBhvr additive="base">
                                        <p:cTn dur="1000"/>
                                        <p:tgtEl>
                                          <p:spTgt spid="7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745"/>
                                        </p:tgtEl>
                                        <p:attrNameLst>
                                          <p:attrName>style.visibility</p:attrName>
                                        </p:attrNameLst>
                                      </p:cBhvr>
                                      <p:to>
                                        <p:strVal val="visible"/>
                                      </p:to>
                                    </p:set>
                                    <p:anim calcmode="lin" valueType="num">
                                      <p:cBhvr additive="base">
                                        <p:cTn dur="1000"/>
                                        <p:tgtEl>
                                          <p:spTgt spid="74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0"/>
                                  </p:stCondLst>
                                  <p:childTnLst>
                                    <p:set>
                                      <p:cBhvr>
                                        <p:cTn dur="1" fill="hold">
                                          <p:stCondLst>
                                            <p:cond delay="0"/>
                                          </p:stCondLst>
                                        </p:cTn>
                                        <p:tgtEl>
                                          <p:spTgt spid="746"/>
                                        </p:tgtEl>
                                        <p:attrNameLst>
                                          <p:attrName>style.visibility</p:attrName>
                                        </p:attrNameLst>
                                      </p:cBhvr>
                                      <p:to>
                                        <p:strVal val="visible"/>
                                      </p:to>
                                    </p:set>
                                    <p:anim calcmode="lin" valueType="num">
                                      <p:cBhvr additive="base">
                                        <p:cTn dur="1000"/>
                                        <p:tgtEl>
                                          <p:spTgt spid="746"/>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748"/>
                                        </p:tgtEl>
                                        <p:attrNameLst>
                                          <p:attrName>style.visibility</p:attrName>
                                        </p:attrNameLst>
                                      </p:cBhvr>
                                      <p:to>
                                        <p:strVal val="visible"/>
                                      </p:to>
                                    </p:set>
                                    <p:anim calcmode="lin" valueType="num">
                                      <p:cBhvr additive="base">
                                        <p:cTn dur="500"/>
                                        <p:tgtEl>
                                          <p:spTgt spid="748"/>
                                        </p:tgtEl>
                                        <p:attrNameLst>
                                          <p:attrName>ppt_w</p:attrName>
                                        </p:attrNameLst>
                                      </p:cBhvr>
                                      <p:tavLst>
                                        <p:tav fmla="" tm="0">
                                          <p:val>
                                            <p:strVal val="0"/>
                                          </p:val>
                                        </p:tav>
                                        <p:tav fmla="" tm="100000">
                                          <p:val>
                                            <p:strVal val="#ppt_w"/>
                                          </p:val>
                                        </p:tav>
                                      </p:tavLst>
                                    </p:anim>
                                    <p:anim calcmode="lin" valueType="num">
                                      <p:cBhvr additive="base">
                                        <p:cTn dur="500"/>
                                        <p:tgtEl>
                                          <p:spTgt spid="7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9"/>
                                        </p:tgtEl>
                                        <p:attrNameLst>
                                          <p:attrName>style.visibility</p:attrName>
                                        </p:attrNameLst>
                                      </p:cBhvr>
                                      <p:to>
                                        <p:strVal val="visible"/>
                                      </p:to>
                                    </p:set>
                                    <p:anim calcmode="lin" valueType="num">
                                      <p:cBhvr additive="base">
                                        <p:cTn dur="500"/>
                                        <p:tgtEl>
                                          <p:spTgt spid="749"/>
                                        </p:tgtEl>
                                        <p:attrNameLst>
                                          <p:attrName>ppt_w</p:attrName>
                                        </p:attrNameLst>
                                      </p:cBhvr>
                                      <p:tavLst>
                                        <p:tav fmla="" tm="0">
                                          <p:val>
                                            <p:strVal val="0"/>
                                          </p:val>
                                        </p:tav>
                                        <p:tav fmla="" tm="100000">
                                          <p:val>
                                            <p:strVal val="#ppt_w"/>
                                          </p:val>
                                        </p:tav>
                                      </p:tavLst>
                                    </p:anim>
                                    <p:anim calcmode="lin" valueType="num">
                                      <p:cBhvr additive="base">
                                        <p:cTn dur="500"/>
                                        <p:tgtEl>
                                          <p:spTgt spid="74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0"/>
                                        </p:tgtEl>
                                        <p:attrNameLst>
                                          <p:attrName>style.visibility</p:attrName>
                                        </p:attrNameLst>
                                      </p:cBhvr>
                                      <p:to>
                                        <p:strVal val="visible"/>
                                      </p:to>
                                    </p:set>
                                    <p:anim calcmode="lin" valueType="num">
                                      <p:cBhvr additive="base">
                                        <p:cTn dur="500"/>
                                        <p:tgtEl>
                                          <p:spTgt spid="750"/>
                                        </p:tgtEl>
                                        <p:attrNameLst>
                                          <p:attrName>ppt_w</p:attrName>
                                        </p:attrNameLst>
                                      </p:cBhvr>
                                      <p:tavLst>
                                        <p:tav fmla="" tm="0">
                                          <p:val>
                                            <p:strVal val="0"/>
                                          </p:val>
                                        </p:tav>
                                        <p:tav fmla="" tm="100000">
                                          <p:val>
                                            <p:strVal val="#ppt_w"/>
                                          </p:val>
                                        </p:tav>
                                      </p:tavLst>
                                    </p:anim>
                                    <p:anim calcmode="lin" valueType="num">
                                      <p:cBhvr additive="base">
                                        <p:cTn dur="500"/>
                                        <p:tgtEl>
                                          <p:spTgt spid="75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1"/>
                                        </p:tgtEl>
                                        <p:attrNameLst>
                                          <p:attrName>style.visibility</p:attrName>
                                        </p:attrNameLst>
                                      </p:cBhvr>
                                      <p:to>
                                        <p:strVal val="visible"/>
                                      </p:to>
                                    </p:set>
                                    <p:anim calcmode="lin" valueType="num">
                                      <p:cBhvr additive="base">
                                        <p:cTn dur="500"/>
                                        <p:tgtEl>
                                          <p:spTgt spid="751"/>
                                        </p:tgtEl>
                                        <p:attrNameLst>
                                          <p:attrName>ppt_w</p:attrName>
                                        </p:attrNameLst>
                                      </p:cBhvr>
                                      <p:tavLst>
                                        <p:tav fmla="" tm="0">
                                          <p:val>
                                            <p:strVal val="0"/>
                                          </p:val>
                                        </p:tav>
                                        <p:tav fmla="" tm="100000">
                                          <p:val>
                                            <p:strVal val="#ppt_w"/>
                                          </p:val>
                                        </p:tav>
                                      </p:tavLst>
                                    </p:anim>
                                    <p:anim calcmode="lin" valueType="num">
                                      <p:cBhvr additive="base">
                                        <p:cTn dur="500"/>
                                        <p:tgtEl>
                                          <p:spTgt spid="751"/>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747"/>
                                        </p:tgtEl>
                                        <p:attrNameLst>
                                          <p:attrName>style.visibility</p:attrName>
                                        </p:attrNameLst>
                                      </p:cBhvr>
                                      <p:to>
                                        <p:strVal val="visible"/>
                                      </p:to>
                                    </p:set>
                                    <p:anim calcmode="lin" valueType="num">
                                      <p:cBhvr additive="base">
                                        <p:cTn dur="1000"/>
                                        <p:tgtEl>
                                          <p:spTgt spid="7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752"/>
                                        </p:tgtEl>
                                        <p:attrNameLst>
                                          <p:attrName>style.visibility</p:attrName>
                                        </p:attrNameLst>
                                      </p:cBhvr>
                                      <p:to>
                                        <p:strVal val="visible"/>
                                      </p:to>
                                    </p:set>
                                    <p:anim calcmode="lin" valueType="num">
                                      <p:cBhvr additive="base">
                                        <p:cTn dur="1000"/>
                                        <p:tgtEl>
                                          <p:spTgt spid="75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53"/>
                                        </p:tgtEl>
                                        <p:attrNameLst>
                                          <p:attrName>style.visibility</p:attrName>
                                        </p:attrNameLst>
                                      </p:cBhvr>
                                      <p:to>
                                        <p:strVal val="visible"/>
                                      </p:to>
                                    </p:set>
                                    <p:anim calcmode="lin" valueType="num">
                                      <p:cBhvr additive="base">
                                        <p:cTn dur="1000"/>
                                        <p:tgtEl>
                                          <p:spTgt spid="7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754"/>
                                        </p:tgtEl>
                                        <p:attrNameLst>
                                          <p:attrName>style.visibility</p:attrName>
                                        </p:attrNameLst>
                                      </p:cBhvr>
                                      <p:to>
                                        <p:strVal val="visible"/>
                                      </p:to>
                                    </p:set>
                                    <p:anim calcmode="lin" valueType="num">
                                      <p:cBhvr additive="base">
                                        <p:cTn dur="1000"/>
                                        <p:tgtEl>
                                          <p:spTgt spid="754"/>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500"/>
                                        <p:tgtEl>
                                          <p:spTgt spid="7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41"/>
          <p:cNvSpPr/>
          <p:nvPr/>
        </p:nvSpPr>
        <p:spPr>
          <a:xfrm rot="2700000">
            <a:off x="2543386" y="4071165"/>
            <a:ext cx="370728" cy="370728"/>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763" name="Google Shape;763;p41"/>
          <p:cNvSpPr/>
          <p:nvPr/>
        </p:nvSpPr>
        <p:spPr>
          <a:xfrm rot="2700000">
            <a:off x="3214919" y="4027954"/>
            <a:ext cx="181545" cy="181545"/>
          </a:xfrm>
          <a:prstGeom prst="rect">
            <a:avLst/>
          </a:prstGeom>
          <a:solidFill>
            <a:srgbClr val="C0000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764" name="Google Shape;764;p41"/>
          <p:cNvSpPr txBox="1"/>
          <p:nvPr/>
        </p:nvSpPr>
        <p:spPr>
          <a:xfrm>
            <a:off x="2578850" y="2809046"/>
            <a:ext cx="1963492"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600">
                <a:solidFill>
                  <a:srgbClr val="444444"/>
                </a:solidFill>
                <a:latin typeface="Cambria"/>
                <a:ea typeface="Cambria"/>
                <a:cs typeface="Cambria"/>
                <a:sym typeface="Cambria"/>
              </a:rPr>
              <a:t>PART</a:t>
            </a:r>
            <a:endParaRPr/>
          </a:p>
          <a:p>
            <a:pPr indent="0" lvl="0" marL="0" marR="0" rtl="0" algn="ctr">
              <a:spcBef>
                <a:spcPts val="0"/>
              </a:spcBef>
              <a:spcAft>
                <a:spcPts val="0"/>
              </a:spcAft>
              <a:buNone/>
            </a:pPr>
            <a:r>
              <a:rPr b="1" lang="tr-TR" sz="3600">
                <a:solidFill>
                  <a:srgbClr val="444444"/>
                </a:solidFill>
                <a:latin typeface="Cambria"/>
                <a:ea typeface="Cambria"/>
                <a:cs typeface="Cambria"/>
                <a:sym typeface="Cambria"/>
              </a:rPr>
              <a:t>04</a:t>
            </a:r>
            <a:endParaRPr b="1" sz="3600">
              <a:solidFill>
                <a:srgbClr val="444444"/>
              </a:solidFill>
              <a:latin typeface="Cambria"/>
              <a:ea typeface="Cambria"/>
              <a:cs typeface="Cambria"/>
              <a:sym typeface="Cambria"/>
            </a:endParaRPr>
          </a:p>
        </p:txBody>
      </p:sp>
      <p:sp>
        <p:nvSpPr>
          <p:cNvPr id="765" name="Google Shape;765;p41"/>
          <p:cNvSpPr txBox="1"/>
          <p:nvPr/>
        </p:nvSpPr>
        <p:spPr>
          <a:xfrm>
            <a:off x="4769794" y="2827294"/>
            <a:ext cx="268432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595959"/>
                </a:solidFill>
                <a:latin typeface="Cambria"/>
                <a:ea typeface="Cambria"/>
                <a:cs typeface="Cambria"/>
                <a:sym typeface="Cambria"/>
              </a:rPr>
              <a:t>Development</a:t>
            </a:r>
            <a:endParaRPr b="1" sz="3200">
              <a:solidFill>
                <a:srgbClr val="595959"/>
              </a:solidFill>
              <a:latin typeface="Cambria"/>
              <a:ea typeface="Cambria"/>
              <a:cs typeface="Cambria"/>
              <a:sym typeface="Cambria"/>
            </a:endParaRPr>
          </a:p>
        </p:txBody>
      </p:sp>
      <p:grpSp>
        <p:nvGrpSpPr>
          <p:cNvPr id="766" name="Google Shape;766;p41"/>
          <p:cNvGrpSpPr/>
          <p:nvPr/>
        </p:nvGrpSpPr>
        <p:grpSpPr>
          <a:xfrm>
            <a:off x="524256" y="2563318"/>
            <a:ext cx="5921513" cy="109452"/>
            <a:chOff x="524256" y="2563318"/>
            <a:chExt cx="5921513" cy="109452"/>
          </a:xfrm>
        </p:grpSpPr>
        <p:cxnSp>
          <p:nvCxnSpPr>
            <p:cNvPr id="767" name="Google Shape;767;p41"/>
            <p:cNvCxnSpPr/>
            <p:nvPr/>
          </p:nvCxnSpPr>
          <p:spPr>
            <a:xfrm>
              <a:off x="524256" y="2672770"/>
              <a:ext cx="5906523" cy="0"/>
            </a:xfrm>
            <a:prstGeom prst="straightConnector1">
              <a:avLst/>
            </a:prstGeom>
            <a:noFill/>
            <a:ln cap="flat" cmpd="sng" w="38100">
              <a:solidFill>
                <a:srgbClr val="BFBFBF"/>
              </a:solidFill>
              <a:prstDash val="solid"/>
              <a:miter lim="800000"/>
              <a:headEnd len="sm" w="sm" type="none"/>
              <a:tailEnd len="sm" w="sm" type="none"/>
            </a:ln>
          </p:spPr>
        </p:cxnSp>
        <p:sp>
          <p:nvSpPr>
            <p:cNvPr id="768" name="Google Shape;768;p41"/>
            <p:cNvSpPr/>
            <p:nvPr/>
          </p:nvSpPr>
          <p:spPr>
            <a:xfrm>
              <a:off x="5156615" y="2563318"/>
              <a:ext cx="1289154" cy="109452"/>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grpSp>
      <p:grpSp>
        <p:nvGrpSpPr>
          <p:cNvPr id="769" name="Google Shape;769;p41"/>
          <p:cNvGrpSpPr/>
          <p:nvPr/>
        </p:nvGrpSpPr>
        <p:grpSpPr>
          <a:xfrm>
            <a:off x="4645357" y="3713191"/>
            <a:ext cx="2677254" cy="1083884"/>
            <a:chOff x="5918213" y="3273925"/>
            <a:chExt cx="2677254" cy="1083884"/>
          </a:xfrm>
        </p:grpSpPr>
        <p:sp>
          <p:nvSpPr>
            <p:cNvPr id="770" name="Google Shape;770;p41"/>
            <p:cNvSpPr txBox="1"/>
            <p:nvPr/>
          </p:nvSpPr>
          <p:spPr>
            <a:xfrm>
              <a:off x="5918214" y="3273925"/>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Explanation</a:t>
              </a:r>
              <a:endParaRPr b="0" i="0" sz="1400" u="none" cap="none" strike="noStrike">
                <a:solidFill>
                  <a:srgbClr val="262626"/>
                </a:solidFill>
                <a:latin typeface="Cambria"/>
                <a:ea typeface="Cambria"/>
                <a:cs typeface="Cambria"/>
                <a:sym typeface="Cambria"/>
              </a:endParaRPr>
            </a:p>
          </p:txBody>
        </p:sp>
        <p:sp>
          <p:nvSpPr>
            <p:cNvPr id="771" name="Google Shape;771;p41"/>
            <p:cNvSpPr txBox="1"/>
            <p:nvPr/>
          </p:nvSpPr>
          <p:spPr>
            <a:xfrm>
              <a:off x="5918213" y="3707845"/>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Feedback</a:t>
              </a:r>
              <a:endParaRPr b="0" i="0" sz="1400" u="none" cap="none" strike="noStrike">
                <a:solidFill>
                  <a:srgbClr val="262626"/>
                </a:solidFill>
                <a:latin typeface="Cambria"/>
                <a:ea typeface="Cambria"/>
                <a:cs typeface="Cambria"/>
                <a:sym typeface="Cambria"/>
              </a:endParaRPr>
            </a:p>
          </p:txBody>
        </p:sp>
        <p:sp>
          <p:nvSpPr>
            <p:cNvPr id="772" name="Google Shape;772;p41"/>
            <p:cNvSpPr txBox="1"/>
            <p:nvPr/>
          </p:nvSpPr>
          <p:spPr>
            <a:xfrm>
              <a:off x="5918214" y="4142365"/>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Facilities</a:t>
              </a:r>
              <a:endParaRPr b="0" i="0" sz="1400" u="none" cap="none" strike="noStrike">
                <a:solidFill>
                  <a:srgbClr val="262626"/>
                </a:solidFill>
                <a:latin typeface="Cambria"/>
                <a:ea typeface="Cambria"/>
                <a:cs typeface="Cambria"/>
                <a:sym typeface="Cambria"/>
              </a:endParaRPr>
            </a:p>
          </p:txBody>
        </p:sp>
      </p:grpSp>
      <p:grpSp>
        <p:nvGrpSpPr>
          <p:cNvPr id="773" name="Google Shape;773;p41"/>
          <p:cNvGrpSpPr/>
          <p:nvPr/>
        </p:nvGrpSpPr>
        <p:grpSpPr>
          <a:xfrm>
            <a:off x="6178592" y="3713191"/>
            <a:ext cx="2677253" cy="687835"/>
            <a:chOff x="8189169" y="3235453"/>
            <a:chExt cx="2677253" cy="687835"/>
          </a:xfrm>
        </p:grpSpPr>
        <p:sp>
          <p:nvSpPr>
            <p:cNvPr id="774" name="Google Shape;774;p41"/>
            <p:cNvSpPr txBox="1"/>
            <p:nvPr/>
          </p:nvSpPr>
          <p:spPr>
            <a:xfrm>
              <a:off x="8189169" y="3235453"/>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Facilities</a:t>
              </a:r>
              <a:endParaRPr b="0" i="0" sz="1400" u="none" cap="none" strike="noStrike">
                <a:solidFill>
                  <a:srgbClr val="262626"/>
                </a:solidFill>
                <a:latin typeface="Cambria"/>
                <a:ea typeface="Cambria"/>
                <a:cs typeface="Cambria"/>
                <a:sym typeface="Cambria"/>
              </a:endParaRPr>
            </a:p>
          </p:txBody>
        </p:sp>
        <p:sp>
          <p:nvSpPr>
            <p:cNvPr id="775" name="Google Shape;775;p41"/>
            <p:cNvSpPr txBox="1"/>
            <p:nvPr/>
          </p:nvSpPr>
          <p:spPr>
            <a:xfrm>
              <a:off x="8189169" y="3707844"/>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Explanation</a:t>
              </a:r>
              <a:endParaRPr b="0" i="0" sz="1400" u="none" cap="none" strike="noStrike">
                <a:solidFill>
                  <a:srgbClr val="262626"/>
                </a:solidFill>
                <a:latin typeface="Cambria"/>
                <a:ea typeface="Cambria"/>
                <a:cs typeface="Cambria"/>
                <a:sym typeface="Cambria"/>
              </a:endParaRPr>
            </a:p>
          </p:txBody>
        </p:sp>
      </p:grpSp>
      <p:pic>
        <p:nvPicPr>
          <p:cNvPr id="776" name="Google Shape;776;p41"/>
          <p:cNvPicPr preferRelativeResize="0"/>
          <p:nvPr/>
        </p:nvPicPr>
        <p:blipFill rotWithShape="1">
          <a:blip r:embed="rId3">
            <a:alphaModFix/>
          </a:blip>
          <a:srcRect b="0" l="0" r="0" t="0"/>
          <a:stretch/>
        </p:blipFill>
        <p:spPr>
          <a:xfrm>
            <a:off x="7077456" y="508000"/>
            <a:ext cx="4537065" cy="5854691"/>
          </a:xfrm>
          <a:custGeom>
            <a:rect b="b" l="l" r="r" t="t"/>
            <a:pathLst>
              <a:path extrusionOk="0" h="6872989" w="5401456">
                <a:moveTo>
                  <a:pt x="3396521" y="0"/>
                </a:moveTo>
                <a:lnTo>
                  <a:pt x="5401456" y="0"/>
                </a:lnTo>
                <a:lnTo>
                  <a:pt x="2169827" y="6872989"/>
                </a:lnTo>
                <a:lnTo>
                  <a:pt x="0" y="6872989"/>
                </a:lnTo>
                <a:close/>
              </a:path>
            </a:pathLst>
          </a:cu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par>
                                <p:cTn fill="hold" nodeType="withEffect" presetClass="entr" presetID="10" presetSubtype="0">
                                  <p:stCondLst>
                                    <p:cond delay="50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
                                        <p:tgtEl>
                                          <p:spTgt spid="765"/>
                                        </p:tgtEl>
                                      </p:cBhvr>
                                    </p:animEffect>
                                  </p:childTnLst>
                                </p:cTn>
                              </p:par>
                              <p:par>
                                <p:cTn fill="hold" nodeType="withEffect" presetClass="entr" presetID="10" presetSubtype="0">
                                  <p:stCondLst>
                                    <p:cond delay="1250"/>
                                  </p:stCondLst>
                                  <p:childTnLst>
                                    <p:set>
                                      <p:cBhvr>
                                        <p:cTn dur="1" fill="hold">
                                          <p:stCondLst>
                                            <p:cond delay="0"/>
                                          </p:stCondLst>
                                        </p:cTn>
                                        <p:tgtEl>
                                          <p:spTgt spid="769"/>
                                        </p:tgtEl>
                                        <p:attrNameLst>
                                          <p:attrName>style.visibility</p:attrName>
                                        </p:attrNameLst>
                                      </p:cBhvr>
                                      <p:to>
                                        <p:strVal val="visible"/>
                                      </p:to>
                                    </p:set>
                                    <p:animEffect filter="fade" transition="in">
                                      <p:cBhvr>
                                        <p:cTn dur="1000"/>
                                        <p:tgtEl>
                                          <p:spTgt spid="769"/>
                                        </p:tgtEl>
                                      </p:cBhvr>
                                    </p:animEffect>
                                  </p:childTnLst>
                                </p:cTn>
                              </p:par>
                              <p:par>
                                <p:cTn fill="hold" nodeType="withEffect" presetClass="entr" presetID="10" presetSubtype="0">
                                  <p:stCondLst>
                                    <p:cond delay="2250"/>
                                  </p:stCondLst>
                                  <p:childTnLst>
                                    <p:set>
                                      <p:cBhvr>
                                        <p:cTn dur="1" fill="hold">
                                          <p:stCondLst>
                                            <p:cond delay="0"/>
                                          </p:stCondLst>
                                        </p:cTn>
                                        <p:tgtEl>
                                          <p:spTgt spid="773"/>
                                        </p:tgtEl>
                                        <p:attrNameLst>
                                          <p:attrName>style.visibility</p:attrName>
                                        </p:attrNameLst>
                                      </p:cBhvr>
                                      <p:to>
                                        <p:strVal val="visible"/>
                                      </p:to>
                                    </p:set>
                                    <p:animEffect filter="fade" transition="in">
                                      <p:cBhvr>
                                        <p:cTn dur="1000"/>
                                        <p:tgtEl>
                                          <p:spTgt spid="77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76"/>
                                        </p:tgtEl>
                                        <p:attrNameLst>
                                          <p:attrName>style.visibility</p:attrName>
                                        </p:attrNameLst>
                                      </p:cBhvr>
                                      <p:to>
                                        <p:strVal val="visible"/>
                                      </p:to>
                                    </p:set>
                                    <p:animEffect filter="fade" transition="in">
                                      <p:cBhvr>
                                        <p:cTn dur="500"/>
                                        <p:tgtEl>
                                          <p:spTgt spid="7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42"/>
          <p:cNvSpPr/>
          <p:nvPr/>
        </p:nvSpPr>
        <p:spPr>
          <a:xfrm>
            <a:off x="2515552" y="1373678"/>
            <a:ext cx="1584176" cy="1458617"/>
          </a:xfrm>
          <a:custGeom>
            <a:rect b="b" l="l" r="r" t="t"/>
            <a:pathLst>
              <a:path extrusionOk="0" h="546" w="593">
                <a:moveTo>
                  <a:pt x="593" y="248"/>
                </a:moveTo>
                <a:lnTo>
                  <a:pt x="295" y="546"/>
                </a:lnTo>
                <a:lnTo>
                  <a:pt x="0" y="248"/>
                </a:lnTo>
                <a:lnTo>
                  <a:pt x="0" y="0"/>
                </a:lnTo>
                <a:lnTo>
                  <a:pt x="295" y="298"/>
                </a:lnTo>
                <a:lnTo>
                  <a:pt x="593" y="0"/>
                </a:lnTo>
                <a:lnTo>
                  <a:pt x="593" y="248"/>
                </a:lnTo>
                <a:close/>
              </a:path>
            </a:pathLst>
          </a:custGeom>
          <a:solidFill>
            <a:srgbClr val="C00000"/>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FEFABC"/>
              </a:solidFill>
              <a:latin typeface="Cambria"/>
              <a:ea typeface="Cambria"/>
              <a:cs typeface="Cambria"/>
              <a:sym typeface="Cambria"/>
            </a:endParaRPr>
          </a:p>
        </p:txBody>
      </p:sp>
      <p:sp>
        <p:nvSpPr>
          <p:cNvPr id="783" name="Google Shape;783;p42"/>
          <p:cNvSpPr/>
          <p:nvPr/>
        </p:nvSpPr>
        <p:spPr>
          <a:xfrm>
            <a:off x="2515552" y="3093977"/>
            <a:ext cx="1584176" cy="1455946"/>
          </a:xfrm>
          <a:custGeom>
            <a:rect b="b" l="l" r="r" t="t"/>
            <a:pathLst>
              <a:path extrusionOk="0" h="545" w="593">
                <a:moveTo>
                  <a:pt x="593" y="248"/>
                </a:moveTo>
                <a:lnTo>
                  <a:pt x="295" y="545"/>
                </a:lnTo>
                <a:lnTo>
                  <a:pt x="0" y="248"/>
                </a:lnTo>
                <a:lnTo>
                  <a:pt x="0" y="0"/>
                </a:lnTo>
                <a:lnTo>
                  <a:pt x="295" y="297"/>
                </a:lnTo>
                <a:lnTo>
                  <a:pt x="593" y="0"/>
                </a:lnTo>
                <a:lnTo>
                  <a:pt x="593" y="248"/>
                </a:lnTo>
                <a:close/>
              </a:path>
            </a:pathLst>
          </a:custGeom>
          <a:solidFill>
            <a:srgbClr val="3F3F3F"/>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FEFABC"/>
              </a:solidFill>
              <a:latin typeface="Cambria"/>
              <a:ea typeface="Cambria"/>
              <a:cs typeface="Cambria"/>
              <a:sym typeface="Cambria"/>
            </a:endParaRPr>
          </a:p>
        </p:txBody>
      </p:sp>
      <p:sp>
        <p:nvSpPr>
          <p:cNvPr id="784" name="Google Shape;784;p42"/>
          <p:cNvSpPr/>
          <p:nvPr/>
        </p:nvSpPr>
        <p:spPr>
          <a:xfrm>
            <a:off x="2515552" y="4811605"/>
            <a:ext cx="1584176" cy="1458617"/>
          </a:xfrm>
          <a:custGeom>
            <a:rect b="b" l="l" r="r" t="t"/>
            <a:pathLst>
              <a:path extrusionOk="0" h="546" w="593">
                <a:moveTo>
                  <a:pt x="593" y="248"/>
                </a:moveTo>
                <a:lnTo>
                  <a:pt x="295" y="546"/>
                </a:lnTo>
                <a:lnTo>
                  <a:pt x="0" y="248"/>
                </a:lnTo>
                <a:lnTo>
                  <a:pt x="0" y="0"/>
                </a:lnTo>
                <a:lnTo>
                  <a:pt x="295" y="298"/>
                </a:lnTo>
                <a:lnTo>
                  <a:pt x="593" y="0"/>
                </a:lnTo>
                <a:lnTo>
                  <a:pt x="593" y="248"/>
                </a:lnTo>
                <a:close/>
              </a:path>
            </a:pathLst>
          </a:custGeom>
          <a:solidFill>
            <a:srgbClr val="C00000"/>
          </a:solidFill>
          <a:ln>
            <a:noFill/>
          </a:ln>
          <a:effectLst>
            <a:outerShdw blurRad="1397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FEFABC"/>
              </a:solidFill>
              <a:latin typeface="Cambria"/>
              <a:ea typeface="Cambria"/>
              <a:cs typeface="Cambria"/>
              <a:sym typeface="Cambria"/>
            </a:endParaRPr>
          </a:p>
        </p:txBody>
      </p:sp>
      <p:sp>
        <p:nvSpPr>
          <p:cNvPr id="785" name="Google Shape;785;p42"/>
          <p:cNvSpPr/>
          <p:nvPr/>
        </p:nvSpPr>
        <p:spPr>
          <a:xfrm>
            <a:off x="3014760" y="3133346"/>
            <a:ext cx="585762" cy="368946"/>
          </a:xfrm>
          <a:custGeom>
            <a:rect b="b" l="l" r="r" t="t"/>
            <a:pathLst>
              <a:path extrusionOk="0" h="432198" w="686185">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786" name="Google Shape;786;p42"/>
          <p:cNvSpPr/>
          <p:nvPr/>
        </p:nvSpPr>
        <p:spPr>
          <a:xfrm>
            <a:off x="3096543" y="1373678"/>
            <a:ext cx="422194" cy="495300"/>
          </a:xfrm>
          <a:custGeom>
            <a:rect b="b" l="l" r="r" t="t"/>
            <a:pathLst>
              <a:path extrusionOk="0" h="495300" w="422194">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787" name="Google Shape;787;p42"/>
          <p:cNvSpPr/>
          <p:nvPr/>
        </p:nvSpPr>
        <p:spPr>
          <a:xfrm>
            <a:off x="3149377" y="4857312"/>
            <a:ext cx="316526" cy="548814"/>
          </a:xfrm>
          <a:custGeom>
            <a:rect b="b" l="l" r="r" t="t"/>
            <a:pathLst>
              <a:path extrusionOk="0" h="182" w="105">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788" name="Google Shape;788;p42"/>
          <p:cNvSpPr txBox="1"/>
          <p:nvPr/>
        </p:nvSpPr>
        <p:spPr>
          <a:xfrm>
            <a:off x="4502996" y="1862109"/>
            <a:ext cx="4997332" cy="61209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595959"/>
                </a:solidFill>
                <a:latin typeface="Cambria"/>
                <a:ea typeface="Cambria"/>
                <a:cs typeface="Cambria"/>
                <a:sym typeface="Cambria"/>
              </a:rPr>
              <a:t>To see what is in front of one's nose needs a constant struggle. George To see what is in front of one's nose needs a constant struggle. George Orwell</a:t>
            </a:r>
            <a:endParaRPr sz="1200">
              <a:solidFill>
                <a:srgbClr val="595959"/>
              </a:solidFill>
              <a:latin typeface="Cambria"/>
              <a:ea typeface="Cambria"/>
              <a:cs typeface="Cambria"/>
              <a:sym typeface="Cambria"/>
            </a:endParaRPr>
          </a:p>
        </p:txBody>
      </p:sp>
      <p:sp>
        <p:nvSpPr>
          <p:cNvPr id="789" name="Google Shape;789;p42"/>
          <p:cNvSpPr txBox="1"/>
          <p:nvPr/>
        </p:nvSpPr>
        <p:spPr>
          <a:xfrm>
            <a:off x="4491119" y="1476644"/>
            <a:ext cx="659155" cy="364139"/>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b="1" lang="tr-TR" sz="1800">
                <a:solidFill>
                  <a:srgbClr val="C00000"/>
                </a:solidFill>
                <a:latin typeface="Cambria"/>
                <a:ea typeface="Cambria"/>
                <a:cs typeface="Cambria"/>
                <a:sym typeface="Cambria"/>
              </a:rPr>
              <a:t>Goal</a:t>
            </a:r>
            <a:endParaRPr b="1" sz="1800">
              <a:solidFill>
                <a:srgbClr val="C00000"/>
              </a:solidFill>
              <a:latin typeface="Cambria"/>
              <a:ea typeface="Cambria"/>
              <a:cs typeface="Cambria"/>
              <a:sym typeface="Cambria"/>
            </a:endParaRPr>
          </a:p>
        </p:txBody>
      </p:sp>
      <p:sp>
        <p:nvSpPr>
          <p:cNvPr id="790" name="Google Shape;790;p42"/>
          <p:cNvSpPr txBox="1"/>
          <p:nvPr/>
        </p:nvSpPr>
        <p:spPr>
          <a:xfrm>
            <a:off x="4502996" y="3605926"/>
            <a:ext cx="4997332" cy="61209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595959"/>
                </a:solidFill>
                <a:latin typeface="Cambria"/>
                <a:ea typeface="Cambria"/>
                <a:cs typeface="Cambria"/>
                <a:sym typeface="Cambria"/>
              </a:rPr>
              <a:t>A torn jacket is soon mended; but hard words bruise the heart of a child. Henry Wadsworth Longfellow</a:t>
            </a:r>
            <a:endParaRPr sz="1200">
              <a:solidFill>
                <a:srgbClr val="595959"/>
              </a:solidFill>
              <a:latin typeface="Cambria"/>
              <a:ea typeface="Cambria"/>
              <a:cs typeface="Cambria"/>
              <a:sym typeface="Cambria"/>
            </a:endParaRPr>
          </a:p>
        </p:txBody>
      </p:sp>
      <p:sp>
        <p:nvSpPr>
          <p:cNvPr id="791" name="Google Shape;791;p42"/>
          <p:cNvSpPr txBox="1"/>
          <p:nvPr/>
        </p:nvSpPr>
        <p:spPr>
          <a:xfrm>
            <a:off x="4491119" y="3220461"/>
            <a:ext cx="723083" cy="364139"/>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b="1" lang="tr-TR" sz="1800">
                <a:solidFill>
                  <a:srgbClr val="262626"/>
                </a:solidFill>
                <a:latin typeface="Cambria"/>
                <a:ea typeface="Cambria"/>
                <a:cs typeface="Cambria"/>
                <a:sym typeface="Cambria"/>
              </a:rPr>
              <a:t>Fund</a:t>
            </a:r>
            <a:endParaRPr b="1" sz="1800">
              <a:solidFill>
                <a:srgbClr val="262626"/>
              </a:solidFill>
              <a:latin typeface="Cambria"/>
              <a:ea typeface="Cambria"/>
              <a:cs typeface="Cambria"/>
              <a:sym typeface="Cambria"/>
            </a:endParaRPr>
          </a:p>
        </p:txBody>
      </p:sp>
      <p:sp>
        <p:nvSpPr>
          <p:cNvPr id="792" name="Google Shape;792;p42"/>
          <p:cNvSpPr txBox="1"/>
          <p:nvPr/>
        </p:nvSpPr>
        <p:spPr>
          <a:xfrm>
            <a:off x="4502996" y="5406126"/>
            <a:ext cx="4997332" cy="33509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595959"/>
                </a:solidFill>
                <a:latin typeface="Cambria"/>
                <a:ea typeface="Cambria"/>
                <a:cs typeface="Cambria"/>
                <a:sym typeface="Cambria"/>
              </a:rPr>
              <a:t>Be not afraid of going slowly, be afraid only of standing still</a:t>
            </a:r>
            <a:endParaRPr sz="1200">
              <a:solidFill>
                <a:srgbClr val="595959"/>
              </a:solidFill>
              <a:latin typeface="Cambria"/>
              <a:ea typeface="Cambria"/>
              <a:cs typeface="Cambria"/>
              <a:sym typeface="Cambria"/>
            </a:endParaRPr>
          </a:p>
        </p:txBody>
      </p:sp>
      <p:sp>
        <p:nvSpPr>
          <p:cNvPr id="793" name="Google Shape;793;p42"/>
          <p:cNvSpPr txBox="1"/>
          <p:nvPr/>
        </p:nvSpPr>
        <p:spPr>
          <a:xfrm>
            <a:off x="4491119" y="5020661"/>
            <a:ext cx="505267" cy="364139"/>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b="1" lang="tr-TR" sz="1800">
                <a:solidFill>
                  <a:srgbClr val="C00000"/>
                </a:solidFill>
                <a:latin typeface="Cambria"/>
                <a:ea typeface="Cambria"/>
                <a:cs typeface="Cambria"/>
                <a:sym typeface="Cambria"/>
              </a:rPr>
              <a:t>Fix</a:t>
            </a:r>
            <a:endParaRPr b="1" sz="1800">
              <a:solidFill>
                <a:srgbClr val="C00000"/>
              </a:solidFill>
              <a:latin typeface="Cambria"/>
              <a:ea typeface="Cambria"/>
              <a:cs typeface="Cambria"/>
              <a:sym typeface="Cambria"/>
            </a:endParaRPr>
          </a:p>
        </p:txBody>
      </p:sp>
      <p:cxnSp>
        <p:nvCxnSpPr>
          <p:cNvPr id="794" name="Google Shape;794;p42"/>
          <p:cNvCxnSpPr>
            <a:stCxn id="782" idx="1"/>
          </p:cNvCxnSpPr>
          <p:nvPr/>
        </p:nvCxnSpPr>
        <p:spPr>
          <a:xfrm>
            <a:off x="3303633" y="2832295"/>
            <a:ext cx="6052800" cy="0"/>
          </a:xfrm>
          <a:prstGeom prst="straightConnector1">
            <a:avLst/>
          </a:prstGeom>
          <a:noFill/>
          <a:ln cap="flat" cmpd="sng" w="9525">
            <a:solidFill>
              <a:srgbClr val="A5A5A5"/>
            </a:solidFill>
            <a:prstDash val="solid"/>
            <a:miter lim="800000"/>
            <a:headEnd len="med" w="med" type="oval"/>
            <a:tailEnd len="med" w="med" type="triangle"/>
          </a:ln>
        </p:spPr>
      </p:cxnSp>
      <p:cxnSp>
        <p:nvCxnSpPr>
          <p:cNvPr id="795" name="Google Shape;795;p42"/>
          <p:cNvCxnSpPr>
            <a:stCxn id="783" idx="1"/>
          </p:cNvCxnSpPr>
          <p:nvPr/>
        </p:nvCxnSpPr>
        <p:spPr>
          <a:xfrm>
            <a:off x="3303633" y="4549923"/>
            <a:ext cx="6052800" cy="0"/>
          </a:xfrm>
          <a:prstGeom prst="straightConnector1">
            <a:avLst/>
          </a:prstGeom>
          <a:noFill/>
          <a:ln cap="flat" cmpd="sng" w="9525">
            <a:solidFill>
              <a:srgbClr val="A5A5A5"/>
            </a:solidFill>
            <a:prstDash val="solid"/>
            <a:miter lim="800000"/>
            <a:headEnd len="med" w="med" type="oval"/>
            <a:tailEnd len="med" w="med" type="triangle"/>
          </a:ln>
        </p:spPr>
      </p:cxnSp>
      <p:cxnSp>
        <p:nvCxnSpPr>
          <p:cNvPr id="796" name="Google Shape;796;p42"/>
          <p:cNvCxnSpPr>
            <a:stCxn id="784" idx="1"/>
          </p:cNvCxnSpPr>
          <p:nvPr/>
        </p:nvCxnSpPr>
        <p:spPr>
          <a:xfrm>
            <a:off x="3303633" y="6270222"/>
            <a:ext cx="6052800" cy="0"/>
          </a:xfrm>
          <a:prstGeom prst="straightConnector1">
            <a:avLst/>
          </a:prstGeom>
          <a:noFill/>
          <a:ln cap="flat" cmpd="sng" w="9525">
            <a:solidFill>
              <a:srgbClr val="A5A5A5"/>
            </a:solidFill>
            <a:prstDash val="solid"/>
            <a:miter lim="800000"/>
            <a:headEnd len="med" w="med" type="oval"/>
            <a:tailEnd len="med" w="med" type="triangle"/>
          </a:ln>
        </p:spPr>
      </p:cxnSp>
      <p:sp>
        <p:nvSpPr>
          <p:cNvPr id="797" name="Google Shape;797;p42"/>
          <p:cNvSpPr txBox="1"/>
          <p:nvPr/>
        </p:nvSpPr>
        <p:spPr>
          <a:xfrm>
            <a:off x="847332" y="695760"/>
            <a:ext cx="269721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Development</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782"/>
                                        </p:tgtEl>
                                        <p:attrNameLst>
                                          <p:attrName>style.visibility</p:attrName>
                                        </p:attrNameLst>
                                      </p:cBhvr>
                                      <p:to>
                                        <p:strVal val="visible"/>
                                      </p:to>
                                    </p:set>
                                    <p:anim calcmode="lin" valueType="num">
                                      <p:cBhvr additive="base">
                                        <p:cTn dur="1000"/>
                                        <p:tgtEl>
                                          <p:spTgt spid="78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783"/>
                                        </p:tgtEl>
                                        <p:attrNameLst>
                                          <p:attrName>style.visibility</p:attrName>
                                        </p:attrNameLst>
                                      </p:cBhvr>
                                      <p:to>
                                        <p:strVal val="visible"/>
                                      </p:to>
                                    </p:set>
                                    <p:anim calcmode="lin" valueType="num">
                                      <p:cBhvr additive="base">
                                        <p:cTn dur="1000"/>
                                        <p:tgtEl>
                                          <p:spTgt spid="78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784"/>
                                        </p:tgtEl>
                                        <p:attrNameLst>
                                          <p:attrName>style.visibility</p:attrName>
                                        </p:attrNameLst>
                                      </p:cBhvr>
                                      <p:to>
                                        <p:strVal val="visible"/>
                                      </p:to>
                                    </p:set>
                                    <p:anim calcmode="lin" valueType="num">
                                      <p:cBhvr additive="base">
                                        <p:cTn dur="1000"/>
                                        <p:tgtEl>
                                          <p:spTgt spid="784"/>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500"/>
                                        <p:tgtEl>
                                          <p:spTgt spid="786"/>
                                        </p:tgtEl>
                                      </p:cBhvr>
                                    </p:animEffect>
                                  </p:childTnLst>
                                </p:cTn>
                              </p:par>
                              <p:par>
                                <p:cTn fill="hold" nodeType="with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500"/>
                                        <p:tgtEl>
                                          <p:spTgt spid="785"/>
                                        </p:tgtEl>
                                      </p:cBhvr>
                                    </p:animEffect>
                                  </p:childTnLst>
                                </p:cTn>
                              </p:par>
                              <p:par>
                                <p:cTn fill="hold" nodeType="with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500"/>
                                        <p:tgtEl>
                                          <p:spTgt spid="787"/>
                                        </p:tgtEl>
                                      </p:cBhvr>
                                    </p:animEffect>
                                  </p:childTnLst>
                                </p:cTn>
                              </p:par>
                              <p:par>
                                <p:cTn fill="hold" nodeType="with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500"/>
                                        <p:tgtEl>
                                          <p:spTgt spid="794"/>
                                        </p:tgtEl>
                                      </p:cBhvr>
                                    </p:animEffect>
                                  </p:childTnLst>
                                </p:cTn>
                              </p:par>
                              <p:par>
                                <p:cTn fill="hold" nodeType="with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500"/>
                                        <p:tgtEl>
                                          <p:spTgt spid="795"/>
                                        </p:tgtEl>
                                      </p:cBhvr>
                                    </p:animEffect>
                                  </p:childTnLst>
                                </p:cTn>
                              </p:par>
                              <p:par>
                                <p:cTn fill="hold" nodeType="with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500"/>
                                        <p:tgtEl>
                                          <p:spTgt spid="796"/>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788"/>
                                        </p:tgtEl>
                                        <p:attrNameLst>
                                          <p:attrName>style.visibility</p:attrName>
                                        </p:attrNameLst>
                                      </p:cBhvr>
                                      <p:to>
                                        <p:strVal val="visible"/>
                                      </p:to>
                                    </p:set>
                                    <p:anim calcmode="lin" valueType="num">
                                      <p:cBhvr additive="base">
                                        <p:cTn dur="500"/>
                                        <p:tgtEl>
                                          <p:spTgt spid="788"/>
                                        </p:tgtEl>
                                        <p:attrNameLst>
                                          <p:attrName>ppt_w</p:attrName>
                                        </p:attrNameLst>
                                      </p:cBhvr>
                                      <p:tavLst>
                                        <p:tav fmla="" tm="0">
                                          <p:val>
                                            <p:strVal val="0"/>
                                          </p:val>
                                        </p:tav>
                                        <p:tav fmla="" tm="100000">
                                          <p:val>
                                            <p:strVal val="#ppt_w"/>
                                          </p:val>
                                        </p:tav>
                                      </p:tavLst>
                                    </p:anim>
                                    <p:anim calcmode="lin" valueType="num">
                                      <p:cBhvr additive="base">
                                        <p:cTn dur="500"/>
                                        <p:tgtEl>
                                          <p:spTgt spid="788"/>
                                        </p:tgtEl>
                                        <p:attrNameLst>
                                          <p:attrName>ppt_h</p:attrName>
                                        </p:attrNameLst>
                                      </p:cBhvr>
                                      <p:tavLst>
                                        <p:tav fmla="" tm="0">
                                          <p:val>
                                            <p:strVal val="0"/>
                                          </p:val>
                                        </p:tav>
                                        <p:tav fmla="" tm="100000">
                                          <p:val>
                                            <p:strVal val="#ppt_h"/>
                                          </p:val>
                                        </p:tav>
                                      </p:tavLst>
                                    </p:anim>
                                  </p:childTnLst>
                                </p:cTn>
                              </p:par>
                              <p:par>
                                <p:cTn fill="hold" nodeType="withEffect" presetClass="entr" presetID="2" presetSubtype="2">
                                  <p:stCondLst>
                                    <p:cond delay="0"/>
                                  </p:stCondLst>
                                  <p:childTnLst>
                                    <p:set>
                                      <p:cBhvr>
                                        <p:cTn dur="1" fill="hold">
                                          <p:stCondLst>
                                            <p:cond delay="0"/>
                                          </p:stCondLst>
                                        </p:cTn>
                                        <p:tgtEl>
                                          <p:spTgt spid="789"/>
                                        </p:tgtEl>
                                        <p:attrNameLst>
                                          <p:attrName>style.visibility</p:attrName>
                                        </p:attrNameLst>
                                      </p:cBhvr>
                                      <p:to>
                                        <p:strVal val="visible"/>
                                      </p:to>
                                    </p:set>
                                    <p:anim calcmode="lin" valueType="num">
                                      <p:cBhvr additive="base">
                                        <p:cTn dur="1000"/>
                                        <p:tgtEl>
                                          <p:spTgt spid="789"/>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790"/>
                                        </p:tgtEl>
                                        <p:attrNameLst>
                                          <p:attrName>style.visibility</p:attrName>
                                        </p:attrNameLst>
                                      </p:cBhvr>
                                      <p:to>
                                        <p:strVal val="visible"/>
                                      </p:to>
                                    </p:set>
                                    <p:anim calcmode="lin" valueType="num">
                                      <p:cBhvr additive="base">
                                        <p:cTn dur="500"/>
                                        <p:tgtEl>
                                          <p:spTgt spid="790"/>
                                        </p:tgtEl>
                                        <p:attrNameLst>
                                          <p:attrName>ppt_w</p:attrName>
                                        </p:attrNameLst>
                                      </p:cBhvr>
                                      <p:tavLst>
                                        <p:tav fmla="" tm="0">
                                          <p:val>
                                            <p:strVal val="0"/>
                                          </p:val>
                                        </p:tav>
                                        <p:tav fmla="" tm="100000">
                                          <p:val>
                                            <p:strVal val="#ppt_w"/>
                                          </p:val>
                                        </p:tav>
                                      </p:tavLst>
                                    </p:anim>
                                    <p:anim calcmode="lin" valueType="num">
                                      <p:cBhvr additive="base">
                                        <p:cTn dur="500"/>
                                        <p:tgtEl>
                                          <p:spTgt spid="790"/>
                                        </p:tgtEl>
                                        <p:attrNameLst>
                                          <p:attrName>ppt_h</p:attrName>
                                        </p:attrNameLst>
                                      </p:cBhvr>
                                      <p:tavLst>
                                        <p:tav fmla="" tm="0">
                                          <p:val>
                                            <p:strVal val="0"/>
                                          </p:val>
                                        </p:tav>
                                        <p:tav fmla="" tm="100000">
                                          <p:val>
                                            <p:strVal val="#ppt_h"/>
                                          </p:val>
                                        </p:tav>
                                      </p:tavLst>
                                    </p:anim>
                                  </p:childTnLst>
                                </p:cTn>
                              </p:par>
                              <p:par>
                                <p:cTn fill="hold" nodeType="withEffect" presetClass="entr" presetID="2" presetSubtype="2">
                                  <p:stCondLst>
                                    <p:cond delay="0"/>
                                  </p:stCondLst>
                                  <p:childTnLst>
                                    <p:set>
                                      <p:cBhvr>
                                        <p:cTn dur="1" fill="hold">
                                          <p:stCondLst>
                                            <p:cond delay="0"/>
                                          </p:stCondLst>
                                        </p:cTn>
                                        <p:tgtEl>
                                          <p:spTgt spid="791"/>
                                        </p:tgtEl>
                                        <p:attrNameLst>
                                          <p:attrName>style.visibility</p:attrName>
                                        </p:attrNameLst>
                                      </p:cBhvr>
                                      <p:to>
                                        <p:strVal val="visible"/>
                                      </p:to>
                                    </p:set>
                                    <p:anim calcmode="lin" valueType="num">
                                      <p:cBhvr additive="base">
                                        <p:cTn dur="1000"/>
                                        <p:tgtEl>
                                          <p:spTgt spid="791"/>
                                        </p:tgtEl>
                                        <p:attrNameLst>
                                          <p:attrName>ppt_x</p:attrName>
                                        </p:attrNameLst>
                                      </p:cBhvr>
                                      <p:tavLst>
                                        <p:tav fmla="" tm="0">
                                          <p:val>
                                            <p:strVal val="#ppt_x+1"/>
                                          </p:val>
                                        </p:tav>
                                        <p:tav fmla="" tm="100000">
                                          <p:val>
                                            <p:strVal val="#ppt_x"/>
                                          </p:val>
                                        </p:tav>
                                      </p:tavLst>
                                    </p:anim>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792"/>
                                        </p:tgtEl>
                                        <p:attrNameLst>
                                          <p:attrName>style.visibility</p:attrName>
                                        </p:attrNameLst>
                                      </p:cBhvr>
                                      <p:to>
                                        <p:strVal val="visible"/>
                                      </p:to>
                                    </p:set>
                                    <p:anim calcmode="lin" valueType="num">
                                      <p:cBhvr additive="base">
                                        <p:cTn dur="500"/>
                                        <p:tgtEl>
                                          <p:spTgt spid="792"/>
                                        </p:tgtEl>
                                        <p:attrNameLst>
                                          <p:attrName>ppt_w</p:attrName>
                                        </p:attrNameLst>
                                      </p:cBhvr>
                                      <p:tavLst>
                                        <p:tav fmla="" tm="0">
                                          <p:val>
                                            <p:strVal val="0"/>
                                          </p:val>
                                        </p:tav>
                                        <p:tav fmla="" tm="100000">
                                          <p:val>
                                            <p:strVal val="#ppt_w"/>
                                          </p:val>
                                        </p:tav>
                                      </p:tavLst>
                                    </p:anim>
                                    <p:anim calcmode="lin" valueType="num">
                                      <p:cBhvr additive="base">
                                        <p:cTn dur="500"/>
                                        <p:tgtEl>
                                          <p:spTgt spid="792"/>
                                        </p:tgtEl>
                                        <p:attrNameLst>
                                          <p:attrName>ppt_h</p:attrName>
                                        </p:attrNameLst>
                                      </p:cBhvr>
                                      <p:tavLst>
                                        <p:tav fmla="" tm="0">
                                          <p:val>
                                            <p:strVal val="0"/>
                                          </p:val>
                                        </p:tav>
                                        <p:tav fmla="" tm="100000">
                                          <p:val>
                                            <p:strVal val="#ppt_h"/>
                                          </p:val>
                                        </p:tav>
                                      </p:tavLst>
                                    </p:anim>
                                  </p:childTnLst>
                                </p:cTn>
                              </p:par>
                              <p:par>
                                <p:cTn fill="hold" nodeType="withEffect" presetClass="entr" presetID="2" presetSubtype="2">
                                  <p:stCondLst>
                                    <p:cond delay="0"/>
                                  </p:stCondLst>
                                  <p:childTnLst>
                                    <p:set>
                                      <p:cBhvr>
                                        <p:cTn dur="1" fill="hold">
                                          <p:stCondLst>
                                            <p:cond delay="0"/>
                                          </p:stCondLst>
                                        </p:cTn>
                                        <p:tgtEl>
                                          <p:spTgt spid="793"/>
                                        </p:tgtEl>
                                        <p:attrNameLst>
                                          <p:attrName>style.visibility</p:attrName>
                                        </p:attrNameLst>
                                      </p:cBhvr>
                                      <p:to>
                                        <p:strVal val="visible"/>
                                      </p:to>
                                    </p:set>
                                    <p:anim calcmode="lin" valueType="num">
                                      <p:cBhvr additive="base">
                                        <p:cTn dur="1000"/>
                                        <p:tgtEl>
                                          <p:spTgt spid="79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43"/>
          <p:cNvSpPr/>
          <p:nvPr/>
        </p:nvSpPr>
        <p:spPr>
          <a:xfrm>
            <a:off x="714558" y="2084932"/>
            <a:ext cx="1254642" cy="1254642"/>
          </a:xfrm>
          <a:prstGeom prst="ellipse">
            <a:avLst/>
          </a:pr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804" name="Google Shape;804;p43"/>
          <p:cNvSpPr/>
          <p:nvPr/>
        </p:nvSpPr>
        <p:spPr>
          <a:xfrm>
            <a:off x="1474787" y="3145530"/>
            <a:ext cx="388088" cy="388088"/>
          </a:xfrm>
          <a:prstGeom prst="ellipse">
            <a:avLst/>
          </a:prstGeom>
          <a:solidFill>
            <a:schemeClr val="lt1"/>
          </a:solid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600">
                <a:solidFill>
                  <a:srgbClr val="595959"/>
                </a:solidFill>
                <a:latin typeface="Cambria"/>
                <a:ea typeface="Cambria"/>
                <a:cs typeface="Cambria"/>
                <a:sym typeface="Cambria"/>
              </a:rPr>
              <a:t>1</a:t>
            </a:r>
            <a:endParaRPr/>
          </a:p>
        </p:txBody>
      </p:sp>
      <p:sp>
        <p:nvSpPr>
          <p:cNvPr id="805" name="Google Shape;805;p43"/>
          <p:cNvSpPr txBox="1"/>
          <p:nvPr/>
        </p:nvSpPr>
        <p:spPr>
          <a:xfrm>
            <a:off x="1969200" y="2995977"/>
            <a:ext cx="108856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C00000"/>
                </a:solidFill>
                <a:latin typeface="Cambria"/>
                <a:ea typeface="Cambria"/>
                <a:cs typeface="Cambria"/>
                <a:sym typeface="Cambria"/>
              </a:rPr>
              <a:t>Increase</a:t>
            </a:r>
            <a:endParaRPr b="1" sz="1800">
              <a:solidFill>
                <a:srgbClr val="C00000"/>
              </a:solidFill>
              <a:latin typeface="Cambria"/>
              <a:ea typeface="Cambria"/>
              <a:cs typeface="Cambria"/>
              <a:sym typeface="Cambria"/>
            </a:endParaRPr>
          </a:p>
        </p:txBody>
      </p:sp>
      <p:sp>
        <p:nvSpPr>
          <p:cNvPr id="806" name="Google Shape;806;p43"/>
          <p:cNvSpPr txBox="1"/>
          <p:nvPr/>
        </p:nvSpPr>
        <p:spPr>
          <a:xfrm>
            <a:off x="1979833" y="2310206"/>
            <a:ext cx="3175591" cy="6463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3F3F3F"/>
                </a:solidFill>
                <a:latin typeface="Cambria"/>
                <a:ea typeface="Cambria"/>
                <a:cs typeface="Cambria"/>
                <a:sym typeface="Cambria"/>
              </a:rPr>
              <a:t>Take calculated risks. That is quite different from being rash.</a:t>
            </a:r>
            <a:endParaRPr sz="1200">
              <a:solidFill>
                <a:srgbClr val="3F3F3F"/>
              </a:solidFill>
              <a:latin typeface="Cambria"/>
              <a:ea typeface="Cambria"/>
              <a:cs typeface="Cambria"/>
              <a:sym typeface="Cambria"/>
            </a:endParaRPr>
          </a:p>
        </p:txBody>
      </p:sp>
      <p:sp>
        <p:nvSpPr>
          <p:cNvPr id="807" name="Google Shape;807;p43"/>
          <p:cNvSpPr/>
          <p:nvPr/>
        </p:nvSpPr>
        <p:spPr>
          <a:xfrm>
            <a:off x="2362980" y="4214988"/>
            <a:ext cx="1254642" cy="1254642"/>
          </a:xfrm>
          <a:prstGeom prst="ellipse">
            <a:avLst/>
          </a:pr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808" name="Google Shape;808;p43"/>
          <p:cNvSpPr/>
          <p:nvPr/>
        </p:nvSpPr>
        <p:spPr>
          <a:xfrm>
            <a:off x="3123209" y="5275586"/>
            <a:ext cx="388088" cy="388088"/>
          </a:xfrm>
          <a:prstGeom prst="ellipse">
            <a:avLst/>
          </a:prstGeom>
          <a:solidFill>
            <a:schemeClr val="lt1"/>
          </a:solidFill>
          <a:ln cap="flat" cmpd="sng" w="571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600">
                <a:solidFill>
                  <a:srgbClr val="595959"/>
                </a:solidFill>
                <a:latin typeface="Cambria"/>
                <a:ea typeface="Cambria"/>
                <a:cs typeface="Cambria"/>
                <a:sym typeface="Cambria"/>
              </a:rPr>
              <a:t>2</a:t>
            </a:r>
            <a:endParaRPr/>
          </a:p>
        </p:txBody>
      </p:sp>
      <p:sp>
        <p:nvSpPr>
          <p:cNvPr id="809" name="Google Shape;809;p43"/>
          <p:cNvSpPr txBox="1"/>
          <p:nvPr/>
        </p:nvSpPr>
        <p:spPr>
          <a:xfrm>
            <a:off x="3734580" y="5244662"/>
            <a:ext cx="10738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262626"/>
                </a:solidFill>
                <a:latin typeface="Cambria"/>
                <a:ea typeface="Cambria"/>
                <a:cs typeface="Cambria"/>
                <a:sym typeface="Cambria"/>
              </a:rPr>
              <a:t>Improve</a:t>
            </a:r>
            <a:endParaRPr b="1" sz="1800">
              <a:solidFill>
                <a:srgbClr val="262626"/>
              </a:solidFill>
              <a:latin typeface="Cambria"/>
              <a:ea typeface="Cambria"/>
              <a:cs typeface="Cambria"/>
              <a:sym typeface="Cambria"/>
            </a:endParaRPr>
          </a:p>
        </p:txBody>
      </p:sp>
      <p:sp>
        <p:nvSpPr>
          <p:cNvPr id="810" name="Google Shape;810;p43"/>
          <p:cNvSpPr txBox="1"/>
          <p:nvPr/>
        </p:nvSpPr>
        <p:spPr>
          <a:xfrm>
            <a:off x="3734580" y="4535936"/>
            <a:ext cx="3175591" cy="6463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3F3F3F"/>
                </a:solidFill>
                <a:latin typeface="Cambria"/>
                <a:ea typeface="Cambria"/>
                <a:cs typeface="Cambria"/>
                <a:sym typeface="Cambria"/>
              </a:rPr>
              <a:t>There is only one difference between a madman and me. I am not mad.</a:t>
            </a:r>
            <a:endParaRPr sz="1200">
              <a:solidFill>
                <a:srgbClr val="3F3F3F"/>
              </a:solidFill>
              <a:latin typeface="Cambria"/>
              <a:ea typeface="Cambria"/>
              <a:cs typeface="Cambria"/>
              <a:sym typeface="Cambria"/>
            </a:endParaRPr>
          </a:p>
        </p:txBody>
      </p:sp>
      <p:sp>
        <p:nvSpPr>
          <p:cNvPr id="811" name="Google Shape;811;p43"/>
          <p:cNvSpPr/>
          <p:nvPr/>
        </p:nvSpPr>
        <p:spPr>
          <a:xfrm>
            <a:off x="5121130" y="2084932"/>
            <a:ext cx="1254642" cy="1254642"/>
          </a:xfrm>
          <a:prstGeom prst="ellipse">
            <a:avLst/>
          </a:pr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812" name="Google Shape;812;p43"/>
          <p:cNvSpPr/>
          <p:nvPr/>
        </p:nvSpPr>
        <p:spPr>
          <a:xfrm>
            <a:off x="5881359" y="3145530"/>
            <a:ext cx="388088" cy="388088"/>
          </a:xfrm>
          <a:prstGeom prst="ellipse">
            <a:avLst/>
          </a:prstGeom>
          <a:solidFill>
            <a:schemeClr val="lt1"/>
          </a:solid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600">
                <a:solidFill>
                  <a:srgbClr val="595959"/>
                </a:solidFill>
                <a:latin typeface="Cambria"/>
                <a:ea typeface="Cambria"/>
                <a:cs typeface="Cambria"/>
                <a:sym typeface="Cambria"/>
              </a:rPr>
              <a:t>3</a:t>
            </a:r>
            <a:endParaRPr/>
          </a:p>
        </p:txBody>
      </p:sp>
      <p:sp>
        <p:nvSpPr>
          <p:cNvPr id="813" name="Google Shape;813;p43"/>
          <p:cNvSpPr txBox="1"/>
          <p:nvPr/>
        </p:nvSpPr>
        <p:spPr>
          <a:xfrm>
            <a:off x="6505059" y="2995977"/>
            <a:ext cx="96988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C00000"/>
                </a:solidFill>
                <a:latin typeface="Cambria"/>
                <a:ea typeface="Cambria"/>
                <a:cs typeface="Cambria"/>
                <a:sym typeface="Cambria"/>
              </a:rPr>
              <a:t>Growth</a:t>
            </a:r>
            <a:endParaRPr b="1" sz="1800">
              <a:solidFill>
                <a:srgbClr val="C00000"/>
              </a:solidFill>
              <a:latin typeface="Cambria"/>
              <a:ea typeface="Cambria"/>
              <a:cs typeface="Cambria"/>
              <a:sym typeface="Cambria"/>
            </a:endParaRPr>
          </a:p>
        </p:txBody>
      </p:sp>
      <p:sp>
        <p:nvSpPr>
          <p:cNvPr id="814" name="Google Shape;814;p43"/>
          <p:cNvSpPr txBox="1"/>
          <p:nvPr/>
        </p:nvSpPr>
        <p:spPr>
          <a:xfrm>
            <a:off x="6492730" y="2310206"/>
            <a:ext cx="3175591" cy="6463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3F3F3F"/>
                </a:solidFill>
                <a:latin typeface="Cambria"/>
                <a:ea typeface="Cambria"/>
                <a:cs typeface="Cambria"/>
                <a:sym typeface="Cambria"/>
              </a:rPr>
              <a:t>A torn jacket is soon mended; but hard words bruise the heart of a child. Henry Wadsworth</a:t>
            </a:r>
            <a:endParaRPr sz="1200">
              <a:solidFill>
                <a:srgbClr val="3F3F3F"/>
              </a:solidFill>
              <a:latin typeface="Cambria"/>
              <a:ea typeface="Cambria"/>
              <a:cs typeface="Cambria"/>
              <a:sym typeface="Cambria"/>
            </a:endParaRPr>
          </a:p>
        </p:txBody>
      </p:sp>
      <p:sp>
        <p:nvSpPr>
          <p:cNvPr id="815" name="Google Shape;815;p43"/>
          <p:cNvSpPr/>
          <p:nvPr/>
        </p:nvSpPr>
        <p:spPr>
          <a:xfrm>
            <a:off x="7027129" y="4214988"/>
            <a:ext cx="1254642" cy="1254642"/>
          </a:xfrm>
          <a:prstGeom prst="ellipse">
            <a:avLst/>
          </a:pr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816" name="Google Shape;816;p43"/>
          <p:cNvSpPr/>
          <p:nvPr/>
        </p:nvSpPr>
        <p:spPr>
          <a:xfrm>
            <a:off x="7787358" y="5275586"/>
            <a:ext cx="388088" cy="388088"/>
          </a:xfrm>
          <a:prstGeom prst="ellipse">
            <a:avLst/>
          </a:prstGeom>
          <a:solidFill>
            <a:schemeClr val="lt1"/>
          </a:solidFill>
          <a:ln cap="flat" cmpd="sng" w="571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600">
                <a:solidFill>
                  <a:srgbClr val="595959"/>
                </a:solidFill>
                <a:latin typeface="Cambria"/>
                <a:ea typeface="Cambria"/>
                <a:cs typeface="Cambria"/>
                <a:sym typeface="Cambria"/>
              </a:rPr>
              <a:t>4</a:t>
            </a:r>
            <a:endParaRPr/>
          </a:p>
        </p:txBody>
      </p:sp>
      <p:sp>
        <p:nvSpPr>
          <p:cNvPr id="817" name="Google Shape;817;p43"/>
          <p:cNvSpPr txBox="1"/>
          <p:nvPr/>
        </p:nvSpPr>
        <p:spPr>
          <a:xfrm>
            <a:off x="8398730" y="4535936"/>
            <a:ext cx="3155742" cy="6463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3F3F3F"/>
                </a:solidFill>
                <a:latin typeface="Cambria"/>
                <a:ea typeface="Cambria"/>
                <a:cs typeface="Cambria"/>
                <a:sym typeface="Cambria"/>
              </a:rPr>
              <a:t>To see what is in front of one's nose needs a constant struggle. George Orwell</a:t>
            </a:r>
            <a:endParaRPr sz="1200">
              <a:solidFill>
                <a:srgbClr val="3F3F3F"/>
              </a:solidFill>
              <a:latin typeface="Cambria"/>
              <a:ea typeface="Cambria"/>
              <a:cs typeface="Cambria"/>
              <a:sym typeface="Cambria"/>
            </a:endParaRPr>
          </a:p>
        </p:txBody>
      </p:sp>
      <p:cxnSp>
        <p:nvCxnSpPr>
          <p:cNvPr id="818" name="Google Shape;818;p43"/>
          <p:cNvCxnSpPr>
            <a:stCxn id="804" idx="5"/>
            <a:endCxn id="807" idx="1"/>
          </p:cNvCxnSpPr>
          <p:nvPr/>
        </p:nvCxnSpPr>
        <p:spPr>
          <a:xfrm>
            <a:off x="1806041" y="3476784"/>
            <a:ext cx="740700" cy="921900"/>
          </a:xfrm>
          <a:prstGeom prst="straightConnector1">
            <a:avLst/>
          </a:prstGeom>
          <a:noFill/>
          <a:ln cap="flat" cmpd="sng" w="9525">
            <a:solidFill>
              <a:srgbClr val="A5A5A5"/>
            </a:solidFill>
            <a:prstDash val="dash"/>
            <a:miter lim="800000"/>
            <a:headEnd len="sm" w="sm" type="none"/>
            <a:tailEnd len="med" w="med" type="triangle"/>
          </a:ln>
        </p:spPr>
      </p:cxnSp>
      <p:cxnSp>
        <p:nvCxnSpPr>
          <p:cNvPr id="819" name="Google Shape;819;p43"/>
          <p:cNvCxnSpPr>
            <a:endCxn id="811" idx="3"/>
          </p:cNvCxnSpPr>
          <p:nvPr/>
        </p:nvCxnSpPr>
        <p:spPr>
          <a:xfrm flipH="1" rot="10800000">
            <a:off x="3475168" y="3155836"/>
            <a:ext cx="1829700" cy="1201500"/>
          </a:xfrm>
          <a:prstGeom prst="straightConnector1">
            <a:avLst/>
          </a:prstGeom>
          <a:noFill/>
          <a:ln cap="flat" cmpd="sng" w="9525">
            <a:solidFill>
              <a:srgbClr val="A5A5A5"/>
            </a:solidFill>
            <a:prstDash val="dash"/>
            <a:miter lim="800000"/>
            <a:headEnd len="sm" w="sm" type="none"/>
            <a:tailEnd len="med" w="med" type="triangle"/>
          </a:ln>
        </p:spPr>
      </p:cxnSp>
      <p:cxnSp>
        <p:nvCxnSpPr>
          <p:cNvPr id="820" name="Google Shape;820;p43"/>
          <p:cNvCxnSpPr>
            <a:stCxn id="812" idx="5"/>
            <a:endCxn id="815" idx="1"/>
          </p:cNvCxnSpPr>
          <p:nvPr/>
        </p:nvCxnSpPr>
        <p:spPr>
          <a:xfrm>
            <a:off x="6212613" y="3476784"/>
            <a:ext cx="998400" cy="921900"/>
          </a:xfrm>
          <a:prstGeom prst="straightConnector1">
            <a:avLst/>
          </a:prstGeom>
          <a:noFill/>
          <a:ln cap="flat" cmpd="sng" w="9525">
            <a:solidFill>
              <a:srgbClr val="A5A5A5"/>
            </a:solidFill>
            <a:prstDash val="dash"/>
            <a:miter lim="800000"/>
            <a:headEnd len="sm" w="sm" type="none"/>
            <a:tailEnd len="med" w="med" type="triangle"/>
          </a:ln>
        </p:spPr>
      </p:cxnSp>
      <p:sp>
        <p:nvSpPr>
          <p:cNvPr id="821" name="Google Shape;821;p43"/>
          <p:cNvSpPr txBox="1"/>
          <p:nvPr/>
        </p:nvSpPr>
        <p:spPr>
          <a:xfrm>
            <a:off x="8398729" y="5244662"/>
            <a:ext cx="10342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262626"/>
                </a:solidFill>
                <a:latin typeface="Cambria"/>
                <a:ea typeface="Cambria"/>
                <a:cs typeface="Cambria"/>
                <a:sym typeface="Cambria"/>
              </a:rPr>
              <a:t>Hearing</a:t>
            </a:r>
            <a:endParaRPr b="1" sz="1800">
              <a:solidFill>
                <a:srgbClr val="262626"/>
              </a:solidFill>
              <a:latin typeface="Cambria"/>
              <a:ea typeface="Cambria"/>
              <a:cs typeface="Cambria"/>
              <a:sym typeface="Cambria"/>
            </a:endParaRPr>
          </a:p>
        </p:txBody>
      </p:sp>
      <p:sp>
        <p:nvSpPr>
          <p:cNvPr id="822" name="Google Shape;822;p43"/>
          <p:cNvSpPr/>
          <p:nvPr/>
        </p:nvSpPr>
        <p:spPr>
          <a:xfrm>
            <a:off x="7406839" y="4594698"/>
            <a:ext cx="495222" cy="495222"/>
          </a:xfrm>
          <a:custGeom>
            <a:rect b="b" l="l" r="r" t="t"/>
            <a:pathLst>
              <a:path extrusionOk="0" h="127" w="127">
                <a:moveTo>
                  <a:pt x="86" y="19"/>
                </a:moveTo>
                <a:cubicBezTo>
                  <a:pt x="81" y="15"/>
                  <a:pt x="81" y="15"/>
                  <a:pt x="81" y="15"/>
                </a:cubicBezTo>
                <a:cubicBezTo>
                  <a:pt x="100" y="22"/>
                  <a:pt x="114" y="39"/>
                  <a:pt x="115" y="61"/>
                </a:cubicBezTo>
                <a:cubicBezTo>
                  <a:pt x="127" y="61"/>
                  <a:pt x="127" y="61"/>
                  <a:pt x="127" y="61"/>
                </a:cubicBezTo>
                <a:cubicBezTo>
                  <a:pt x="107" y="80"/>
                  <a:pt x="107" y="80"/>
                  <a:pt x="107" y="80"/>
                </a:cubicBezTo>
                <a:cubicBezTo>
                  <a:pt x="88" y="61"/>
                  <a:pt x="88" y="61"/>
                  <a:pt x="88" y="61"/>
                </a:cubicBezTo>
                <a:cubicBezTo>
                  <a:pt x="99" y="61"/>
                  <a:pt x="99" y="61"/>
                  <a:pt x="99" y="61"/>
                </a:cubicBezTo>
                <a:cubicBezTo>
                  <a:pt x="98" y="46"/>
                  <a:pt x="89" y="34"/>
                  <a:pt x="76" y="30"/>
                </a:cubicBezTo>
                <a:cubicBezTo>
                  <a:pt x="86" y="19"/>
                  <a:pt x="86" y="19"/>
                  <a:pt x="86" y="19"/>
                </a:cubicBezTo>
                <a:close/>
                <a:moveTo>
                  <a:pt x="97" y="76"/>
                </a:moveTo>
                <a:cubicBezTo>
                  <a:pt x="92" y="89"/>
                  <a:pt x="80" y="98"/>
                  <a:pt x="66" y="99"/>
                </a:cubicBezTo>
                <a:cubicBezTo>
                  <a:pt x="66" y="88"/>
                  <a:pt x="66" y="88"/>
                  <a:pt x="66" y="88"/>
                </a:cubicBezTo>
                <a:cubicBezTo>
                  <a:pt x="47" y="107"/>
                  <a:pt x="47" y="107"/>
                  <a:pt x="47" y="107"/>
                </a:cubicBezTo>
                <a:cubicBezTo>
                  <a:pt x="66" y="127"/>
                  <a:pt x="66" y="127"/>
                  <a:pt x="66" y="127"/>
                </a:cubicBezTo>
                <a:cubicBezTo>
                  <a:pt x="66" y="115"/>
                  <a:pt x="66" y="115"/>
                  <a:pt x="66" y="115"/>
                </a:cubicBezTo>
                <a:cubicBezTo>
                  <a:pt x="87" y="114"/>
                  <a:pt x="105" y="100"/>
                  <a:pt x="112" y="81"/>
                </a:cubicBezTo>
                <a:cubicBezTo>
                  <a:pt x="107" y="86"/>
                  <a:pt x="107" y="86"/>
                  <a:pt x="107" y="86"/>
                </a:cubicBezTo>
                <a:cubicBezTo>
                  <a:pt x="97" y="76"/>
                  <a:pt x="97" y="76"/>
                  <a:pt x="97" y="76"/>
                </a:cubicBezTo>
                <a:close/>
                <a:moveTo>
                  <a:pt x="51" y="97"/>
                </a:moveTo>
                <a:cubicBezTo>
                  <a:pt x="38" y="92"/>
                  <a:pt x="29" y="80"/>
                  <a:pt x="28" y="66"/>
                </a:cubicBezTo>
                <a:cubicBezTo>
                  <a:pt x="39" y="66"/>
                  <a:pt x="39" y="66"/>
                  <a:pt x="39" y="66"/>
                </a:cubicBezTo>
                <a:cubicBezTo>
                  <a:pt x="19" y="47"/>
                  <a:pt x="19" y="47"/>
                  <a:pt x="19" y="47"/>
                </a:cubicBezTo>
                <a:cubicBezTo>
                  <a:pt x="0" y="66"/>
                  <a:pt x="0" y="66"/>
                  <a:pt x="0" y="66"/>
                </a:cubicBezTo>
                <a:cubicBezTo>
                  <a:pt x="12" y="66"/>
                  <a:pt x="12" y="66"/>
                  <a:pt x="12" y="66"/>
                </a:cubicBezTo>
                <a:cubicBezTo>
                  <a:pt x="13" y="87"/>
                  <a:pt x="27" y="105"/>
                  <a:pt x="46" y="112"/>
                </a:cubicBezTo>
                <a:cubicBezTo>
                  <a:pt x="41" y="107"/>
                  <a:pt x="41" y="107"/>
                  <a:pt x="41" y="107"/>
                </a:cubicBezTo>
                <a:cubicBezTo>
                  <a:pt x="51" y="97"/>
                  <a:pt x="51" y="97"/>
                  <a:pt x="51" y="97"/>
                </a:cubicBezTo>
                <a:close/>
                <a:moveTo>
                  <a:pt x="30" y="51"/>
                </a:moveTo>
                <a:cubicBezTo>
                  <a:pt x="34" y="38"/>
                  <a:pt x="46" y="29"/>
                  <a:pt x="61" y="28"/>
                </a:cubicBezTo>
                <a:cubicBezTo>
                  <a:pt x="61" y="39"/>
                  <a:pt x="61" y="39"/>
                  <a:pt x="61" y="39"/>
                </a:cubicBezTo>
                <a:cubicBezTo>
                  <a:pt x="80" y="19"/>
                  <a:pt x="80" y="19"/>
                  <a:pt x="80" y="19"/>
                </a:cubicBezTo>
                <a:cubicBezTo>
                  <a:pt x="61" y="0"/>
                  <a:pt x="61" y="0"/>
                  <a:pt x="61" y="0"/>
                </a:cubicBezTo>
                <a:cubicBezTo>
                  <a:pt x="61" y="12"/>
                  <a:pt x="61" y="12"/>
                  <a:pt x="61" y="12"/>
                </a:cubicBezTo>
                <a:cubicBezTo>
                  <a:pt x="39" y="13"/>
                  <a:pt x="21" y="27"/>
                  <a:pt x="15" y="46"/>
                </a:cubicBezTo>
                <a:cubicBezTo>
                  <a:pt x="19" y="41"/>
                  <a:pt x="19" y="41"/>
                  <a:pt x="19" y="41"/>
                </a:cubicBezTo>
                <a:cubicBezTo>
                  <a:pt x="30" y="51"/>
                  <a:pt x="30" y="51"/>
                  <a:pt x="30" y="51"/>
                </a:cubicBezTo>
                <a:close/>
                <a:moveTo>
                  <a:pt x="39" y="63"/>
                </a:moveTo>
                <a:cubicBezTo>
                  <a:pt x="39" y="77"/>
                  <a:pt x="50" y="87"/>
                  <a:pt x="63" y="87"/>
                </a:cubicBezTo>
                <a:cubicBezTo>
                  <a:pt x="77" y="87"/>
                  <a:pt x="87" y="77"/>
                  <a:pt x="87" y="63"/>
                </a:cubicBezTo>
                <a:cubicBezTo>
                  <a:pt x="87" y="50"/>
                  <a:pt x="77" y="39"/>
                  <a:pt x="63" y="39"/>
                </a:cubicBezTo>
                <a:cubicBezTo>
                  <a:pt x="50" y="39"/>
                  <a:pt x="39" y="50"/>
                  <a:pt x="39" y="63"/>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23" name="Google Shape;823;p43"/>
          <p:cNvSpPr/>
          <p:nvPr/>
        </p:nvSpPr>
        <p:spPr>
          <a:xfrm>
            <a:off x="5592455" y="2462993"/>
            <a:ext cx="311992" cy="498520"/>
          </a:xfrm>
          <a:custGeom>
            <a:rect b="b" l="l" r="r" t="t"/>
            <a:pathLst>
              <a:path extrusionOk="0" h="128" w="80">
                <a:moveTo>
                  <a:pt x="56" y="104"/>
                </a:moveTo>
                <a:cubicBezTo>
                  <a:pt x="56" y="106"/>
                  <a:pt x="54" y="108"/>
                  <a:pt x="52" y="108"/>
                </a:cubicBezTo>
                <a:cubicBezTo>
                  <a:pt x="28" y="108"/>
                  <a:pt x="28" y="108"/>
                  <a:pt x="28" y="108"/>
                </a:cubicBezTo>
                <a:cubicBezTo>
                  <a:pt x="26" y="108"/>
                  <a:pt x="24" y="106"/>
                  <a:pt x="24" y="104"/>
                </a:cubicBezTo>
                <a:cubicBezTo>
                  <a:pt x="24" y="102"/>
                  <a:pt x="26" y="100"/>
                  <a:pt x="28" y="100"/>
                </a:cubicBezTo>
                <a:cubicBezTo>
                  <a:pt x="52" y="100"/>
                  <a:pt x="52" y="100"/>
                  <a:pt x="52" y="100"/>
                </a:cubicBezTo>
                <a:cubicBezTo>
                  <a:pt x="54" y="100"/>
                  <a:pt x="56" y="102"/>
                  <a:pt x="56" y="104"/>
                </a:cubicBezTo>
                <a:moveTo>
                  <a:pt x="52" y="112"/>
                </a:moveTo>
                <a:cubicBezTo>
                  <a:pt x="28" y="112"/>
                  <a:pt x="28" y="112"/>
                  <a:pt x="28" y="112"/>
                </a:cubicBezTo>
                <a:cubicBezTo>
                  <a:pt x="26" y="112"/>
                  <a:pt x="24" y="114"/>
                  <a:pt x="24" y="116"/>
                </a:cubicBezTo>
                <a:cubicBezTo>
                  <a:pt x="24" y="118"/>
                  <a:pt x="26" y="120"/>
                  <a:pt x="28" y="120"/>
                </a:cubicBezTo>
                <a:cubicBezTo>
                  <a:pt x="28" y="125"/>
                  <a:pt x="31" y="128"/>
                  <a:pt x="36" y="128"/>
                </a:cubicBezTo>
                <a:cubicBezTo>
                  <a:pt x="44" y="128"/>
                  <a:pt x="44" y="128"/>
                  <a:pt x="44" y="128"/>
                </a:cubicBezTo>
                <a:cubicBezTo>
                  <a:pt x="48" y="128"/>
                  <a:pt x="52" y="125"/>
                  <a:pt x="52" y="120"/>
                </a:cubicBezTo>
                <a:cubicBezTo>
                  <a:pt x="54" y="120"/>
                  <a:pt x="56" y="118"/>
                  <a:pt x="56" y="116"/>
                </a:cubicBezTo>
                <a:cubicBezTo>
                  <a:pt x="56" y="114"/>
                  <a:pt x="54" y="112"/>
                  <a:pt x="52" y="112"/>
                </a:cubicBezTo>
                <a:moveTo>
                  <a:pt x="40" y="8"/>
                </a:moveTo>
                <a:cubicBezTo>
                  <a:pt x="57" y="8"/>
                  <a:pt x="72" y="23"/>
                  <a:pt x="72" y="40"/>
                </a:cubicBezTo>
                <a:cubicBezTo>
                  <a:pt x="72" y="52"/>
                  <a:pt x="66" y="62"/>
                  <a:pt x="56" y="68"/>
                </a:cubicBezTo>
                <a:cubicBezTo>
                  <a:pt x="52" y="70"/>
                  <a:pt x="52" y="70"/>
                  <a:pt x="52" y="70"/>
                </a:cubicBezTo>
                <a:cubicBezTo>
                  <a:pt x="52" y="88"/>
                  <a:pt x="52" y="88"/>
                  <a:pt x="52" y="88"/>
                </a:cubicBezTo>
                <a:cubicBezTo>
                  <a:pt x="28" y="88"/>
                  <a:pt x="28" y="88"/>
                  <a:pt x="28" y="88"/>
                </a:cubicBezTo>
                <a:cubicBezTo>
                  <a:pt x="28" y="70"/>
                  <a:pt x="28" y="70"/>
                  <a:pt x="28" y="70"/>
                </a:cubicBezTo>
                <a:cubicBezTo>
                  <a:pt x="24" y="68"/>
                  <a:pt x="24" y="68"/>
                  <a:pt x="24" y="68"/>
                </a:cubicBezTo>
                <a:cubicBezTo>
                  <a:pt x="14" y="62"/>
                  <a:pt x="8" y="52"/>
                  <a:pt x="8" y="40"/>
                </a:cubicBezTo>
                <a:cubicBezTo>
                  <a:pt x="8" y="23"/>
                  <a:pt x="22" y="8"/>
                  <a:pt x="40" y="8"/>
                </a:cubicBezTo>
                <a:moveTo>
                  <a:pt x="40" y="0"/>
                </a:moveTo>
                <a:cubicBezTo>
                  <a:pt x="18" y="0"/>
                  <a:pt x="0" y="18"/>
                  <a:pt x="0" y="40"/>
                </a:cubicBezTo>
                <a:cubicBezTo>
                  <a:pt x="0" y="55"/>
                  <a:pt x="8" y="68"/>
                  <a:pt x="20" y="75"/>
                </a:cubicBezTo>
                <a:cubicBezTo>
                  <a:pt x="20" y="88"/>
                  <a:pt x="20" y="88"/>
                  <a:pt x="20" y="88"/>
                </a:cubicBezTo>
                <a:cubicBezTo>
                  <a:pt x="20" y="93"/>
                  <a:pt x="23" y="96"/>
                  <a:pt x="28" y="96"/>
                </a:cubicBezTo>
                <a:cubicBezTo>
                  <a:pt x="52" y="96"/>
                  <a:pt x="52" y="96"/>
                  <a:pt x="52" y="96"/>
                </a:cubicBezTo>
                <a:cubicBezTo>
                  <a:pt x="56" y="96"/>
                  <a:pt x="60" y="93"/>
                  <a:pt x="60" y="88"/>
                </a:cubicBezTo>
                <a:cubicBezTo>
                  <a:pt x="60" y="75"/>
                  <a:pt x="60" y="75"/>
                  <a:pt x="60" y="75"/>
                </a:cubicBezTo>
                <a:cubicBezTo>
                  <a:pt x="72" y="68"/>
                  <a:pt x="80" y="55"/>
                  <a:pt x="80" y="40"/>
                </a:cubicBezTo>
                <a:cubicBezTo>
                  <a:pt x="80" y="18"/>
                  <a:pt x="62" y="0"/>
                  <a:pt x="40" y="0"/>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nvGrpSpPr>
          <p:cNvPr id="824" name="Google Shape;824;p43"/>
          <p:cNvGrpSpPr/>
          <p:nvPr/>
        </p:nvGrpSpPr>
        <p:grpSpPr>
          <a:xfrm>
            <a:off x="1090140" y="2461341"/>
            <a:ext cx="503478" cy="501824"/>
            <a:chOff x="7448956" y="1724063"/>
            <a:chExt cx="245422" cy="244617"/>
          </a:xfrm>
        </p:grpSpPr>
        <p:sp>
          <p:nvSpPr>
            <p:cNvPr id="825" name="Google Shape;825;p43"/>
            <p:cNvSpPr/>
            <p:nvPr/>
          </p:nvSpPr>
          <p:spPr>
            <a:xfrm>
              <a:off x="7597014" y="1872121"/>
              <a:ext cx="97364" cy="96559"/>
            </a:xfrm>
            <a:custGeom>
              <a:rect b="b" l="l" r="r" t="t"/>
              <a:pathLst>
                <a:path extrusionOk="0" h="51" w="51">
                  <a:moveTo>
                    <a:pt x="46" y="29"/>
                  </a:moveTo>
                  <a:cubicBezTo>
                    <a:pt x="17" y="0"/>
                    <a:pt x="17" y="0"/>
                    <a:pt x="17" y="0"/>
                  </a:cubicBezTo>
                  <a:cubicBezTo>
                    <a:pt x="13" y="6"/>
                    <a:pt x="7" y="12"/>
                    <a:pt x="0" y="17"/>
                  </a:cubicBezTo>
                  <a:cubicBezTo>
                    <a:pt x="29" y="46"/>
                    <a:pt x="29" y="46"/>
                    <a:pt x="29" y="46"/>
                  </a:cubicBezTo>
                  <a:cubicBezTo>
                    <a:pt x="34" y="51"/>
                    <a:pt x="42" y="51"/>
                    <a:pt x="46" y="46"/>
                  </a:cubicBezTo>
                  <a:cubicBezTo>
                    <a:pt x="51" y="41"/>
                    <a:pt x="51" y="34"/>
                    <a:pt x="46" y="29"/>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26" name="Google Shape;826;p43"/>
            <p:cNvSpPr/>
            <p:nvPr/>
          </p:nvSpPr>
          <p:spPr>
            <a:xfrm>
              <a:off x="7448956" y="1724063"/>
              <a:ext cx="182658" cy="182658"/>
            </a:xfrm>
            <a:custGeom>
              <a:rect b="b" l="l" r="r" t="t"/>
              <a:pathLst>
                <a:path extrusionOk="0" h="96" w="96">
                  <a:moveTo>
                    <a:pt x="96" y="48"/>
                  </a:moveTo>
                  <a:cubicBezTo>
                    <a:pt x="96" y="21"/>
                    <a:pt x="74" y="0"/>
                    <a:pt x="48" y="0"/>
                  </a:cubicBezTo>
                  <a:cubicBezTo>
                    <a:pt x="21" y="0"/>
                    <a:pt x="0" y="21"/>
                    <a:pt x="0" y="48"/>
                  </a:cubicBezTo>
                  <a:cubicBezTo>
                    <a:pt x="0" y="74"/>
                    <a:pt x="21" y="96"/>
                    <a:pt x="48" y="96"/>
                  </a:cubicBezTo>
                  <a:cubicBezTo>
                    <a:pt x="74" y="96"/>
                    <a:pt x="96" y="74"/>
                    <a:pt x="96" y="48"/>
                  </a:cubicBezTo>
                  <a:moveTo>
                    <a:pt x="48" y="84"/>
                  </a:moveTo>
                  <a:cubicBezTo>
                    <a:pt x="28" y="84"/>
                    <a:pt x="12" y="67"/>
                    <a:pt x="12" y="48"/>
                  </a:cubicBezTo>
                  <a:cubicBezTo>
                    <a:pt x="12" y="28"/>
                    <a:pt x="28" y="12"/>
                    <a:pt x="48" y="12"/>
                  </a:cubicBezTo>
                  <a:cubicBezTo>
                    <a:pt x="68" y="12"/>
                    <a:pt x="84" y="28"/>
                    <a:pt x="84" y="48"/>
                  </a:cubicBezTo>
                  <a:cubicBezTo>
                    <a:pt x="84" y="67"/>
                    <a:pt x="68" y="84"/>
                    <a:pt x="48" y="84"/>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27" name="Google Shape;827;p43"/>
            <p:cNvSpPr/>
            <p:nvPr/>
          </p:nvSpPr>
          <p:spPr>
            <a:xfrm>
              <a:off x="7486775" y="1761883"/>
              <a:ext cx="53912" cy="53107"/>
            </a:xfrm>
            <a:custGeom>
              <a:rect b="b" l="l" r="r" t="t"/>
              <a:pathLst>
                <a:path extrusionOk="0" h="28" w="28">
                  <a:moveTo>
                    <a:pt x="0" y="28"/>
                  </a:moveTo>
                  <a:cubicBezTo>
                    <a:pt x="8" y="28"/>
                    <a:pt x="8" y="28"/>
                    <a:pt x="8" y="28"/>
                  </a:cubicBezTo>
                  <a:cubicBezTo>
                    <a:pt x="8" y="16"/>
                    <a:pt x="17" y="8"/>
                    <a:pt x="28" y="8"/>
                  </a:cubicBezTo>
                  <a:cubicBezTo>
                    <a:pt x="28" y="0"/>
                    <a:pt x="28" y="0"/>
                    <a:pt x="28" y="0"/>
                  </a:cubicBezTo>
                  <a:cubicBezTo>
                    <a:pt x="12" y="0"/>
                    <a:pt x="0" y="12"/>
                    <a:pt x="0" y="28"/>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sp>
        <p:nvSpPr>
          <p:cNvPr id="828" name="Google Shape;828;p43"/>
          <p:cNvSpPr/>
          <p:nvPr/>
        </p:nvSpPr>
        <p:spPr>
          <a:xfrm>
            <a:off x="2779832" y="4639268"/>
            <a:ext cx="420938" cy="406082"/>
          </a:xfrm>
          <a:custGeom>
            <a:rect b="b" l="l" r="r" t="t"/>
            <a:pathLst>
              <a:path extrusionOk="0" h="104" w="108">
                <a:moveTo>
                  <a:pt x="56" y="0"/>
                </a:moveTo>
                <a:cubicBezTo>
                  <a:pt x="40" y="0"/>
                  <a:pt x="25" y="7"/>
                  <a:pt x="15" y="20"/>
                </a:cubicBezTo>
                <a:cubicBezTo>
                  <a:pt x="0" y="11"/>
                  <a:pt x="0" y="11"/>
                  <a:pt x="0" y="11"/>
                </a:cubicBezTo>
                <a:cubicBezTo>
                  <a:pt x="0" y="60"/>
                  <a:pt x="0" y="60"/>
                  <a:pt x="0" y="60"/>
                </a:cubicBezTo>
                <a:cubicBezTo>
                  <a:pt x="43" y="36"/>
                  <a:pt x="43" y="36"/>
                  <a:pt x="43" y="36"/>
                </a:cubicBezTo>
                <a:cubicBezTo>
                  <a:pt x="29" y="28"/>
                  <a:pt x="29" y="28"/>
                  <a:pt x="29" y="28"/>
                </a:cubicBezTo>
                <a:cubicBezTo>
                  <a:pt x="36" y="20"/>
                  <a:pt x="45" y="16"/>
                  <a:pt x="56" y="16"/>
                </a:cubicBezTo>
                <a:cubicBezTo>
                  <a:pt x="76" y="16"/>
                  <a:pt x="92" y="32"/>
                  <a:pt x="92" y="52"/>
                </a:cubicBezTo>
                <a:cubicBezTo>
                  <a:pt x="92" y="71"/>
                  <a:pt x="76" y="88"/>
                  <a:pt x="56" y="88"/>
                </a:cubicBezTo>
                <a:cubicBezTo>
                  <a:pt x="56" y="104"/>
                  <a:pt x="56" y="104"/>
                  <a:pt x="56" y="104"/>
                </a:cubicBezTo>
                <a:cubicBezTo>
                  <a:pt x="84" y="104"/>
                  <a:pt x="108" y="80"/>
                  <a:pt x="108" y="52"/>
                </a:cubicBezTo>
                <a:cubicBezTo>
                  <a:pt x="108" y="23"/>
                  <a:pt x="84" y="0"/>
                  <a:pt x="5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29" name="Google Shape;829;p43"/>
          <p:cNvSpPr txBox="1"/>
          <p:nvPr/>
        </p:nvSpPr>
        <p:spPr>
          <a:xfrm>
            <a:off x="847332" y="695760"/>
            <a:ext cx="269721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Development</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03"/>
                                        </p:tgtEl>
                                        <p:attrNameLst>
                                          <p:attrName>style.visibility</p:attrName>
                                        </p:attrNameLst>
                                      </p:cBhvr>
                                      <p:to>
                                        <p:strVal val="visible"/>
                                      </p:to>
                                    </p:set>
                                    <p:anim calcmode="lin" valueType="num">
                                      <p:cBhvr additive="base">
                                        <p:cTn dur="500"/>
                                        <p:tgtEl>
                                          <p:spTgt spid="803"/>
                                        </p:tgtEl>
                                        <p:attrNameLst>
                                          <p:attrName>ppt_w</p:attrName>
                                        </p:attrNameLst>
                                      </p:cBhvr>
                                      <p:tavLst>
                                        <p:tav fmla="" tm="0">
                                          <p:val>
                                            <p:strVal val="0"/>
                                          </p:val>
                                        </p:tav>
                                        <p:tav fmla="" tm="100000">
                                          <p:val>
                                            <p:strVal val="#ppt_w"/>
                                          </p:val>
                                        </p:tav>
                                      </p:tavLst>
                                    </p:anim>
                                    <p:anim calcmode="lin" valueType="num">
                                      <p:cBhvr additive="base">
                                        <p:cTn dur="500"/>
                                        <p:tgtEl>
                                          <p:spTgt spid="80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24"/>
                                        </p:tgtEl>
                                        <p:attrNameLst>
                                          <p:attrName>style.visibility</p:attrName>
                                        </p:attrNameLst>
                                      </p:cBhvr>
                                      <p:to>
                                        <p:strVal val="visible"/>
                                      </p:to>
                                    </p:set>
                                    <p:anim calcmode="lin" valueType="num">
                                      <p:cBhvr additive="base">
                                        <p:cTn dur="500"/>
                                        <p:tgtEl>
                                          <p:spTgt spid="824"/>
                                        </p:tgtEl>
                                        <p:attrNameLst>
                                          <p:attrName>ppt_w</p:attrName>
                                        </p:attrNameLst>
                                      </p:cBhvr>
                                      <p:tavLst>
                                        <p:tav fmla="" tm="0">
                                          <p:val>
                                            <p:strVal val="0"/>
                                          </p:val>
                                        </p:tav>
                                        <p:tav fmla="" tm="100000">
                                          <p:val>
                                            <p:strVal val="#ppt_w"/>
                                          </p:val>
                                        </p:tav>
                                      </p:tavLst>
                                    </p:anim>
                                    <p:anim calcmode="lin" valueType="num">
                                      <p:cBhvr additive="base">
                                        <p:cTn dur="500"/>
                                        <p:tgtEl>
                                          <p:spTgt spid="824"/>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804"/>
                                        </p:tgtEl>
                                        <p:attrNameLst>
                                          <p:attrName>style.visibility</p:attrName>
                                        </p:attrNameLst>
                                      </p:cBhvr>
                                      <p:to>
                                        <p:strVal val="visible"/>
                                      </p:to>
                                    </p:set>
                                    <p:anim calcmode="lin" valueType="num">
                                      <p:cBhvr additive="base">
                                        <p:cTn dur="1000"/>
                                        <p:tgtEl>
                                          <p:spTgt spid="804"/>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805"/>
                                        </p:tgtEl>
                                        <p:attrNameLst>
                                          <p:attrName>style.visibility</p:attrName>
                                        </p:attrNameLst>
                                      </p:cBhvr>
                                      <p:to>
                                        <p:strVal val="visible"/>
                                      </p:to>
                                    </p:set>
                                    <p:anim calcmode="lin" valueType="num">
                                      <p:cBhvr additive="base">
                                        <p:cTn dur="500"/>
                                        <p:tgtEl>
                                          <p:spTgt spid="805"/>
                                        </p:tgtEl>
                                        <p:attrNameLst>
                                          <p:attrName>ppt_w</p:attrName>
                                        </p:attrNameLst>
                                      </p:cBhvr>
                                      <p:tavLst>
                                        <p:tav fmla="" tm="0">
                                          <p:val>
                                            <p:strVal val="0"/>
                                          </p:val>
                                        </p:tav>
                                        <p:tav fmla="" tm="100000">
                                          <p:val>
                                            <p:strVal val="#ppt_w"/>
                                          </p:val>
                                        </p:tav>
                                      </p:tavLst>
                                    </p:anim>
                                    <p:anim calcmode="lin" valueType="num">
                                      <p:cBhvr additive="base">
                                        <p:cTn dur="500"/>
                                        <p:tgtEl>
                                          <p:spTgt spid="80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500"/>
                                        <p:tgtEl>
                                          <p:spTgt spid="818"/>
                                        </p:tgtEl>
                                      </p:cBhvr>
                                    </p:animEffect>
                                  </p:childTnLst>
                                </p:cTn>
                              </p:par>
                              <p:par>
                                <p:cTn fill="hold" nodeType="withEffect" presetClass="entr" presetID="23" presetSubtype="16">
                                  <p:stCondLst>
                                    <p:cond delay="0"/>
                                  </p:stCondLst>
                                  <p:childTnLst>
                                    <p:set>
                                      <p:cBhvr>
                                        <p:cTn dur="1" fill="hold">
                                          <p:stCondLst>
                                            <p:cond delay="0"/>
                                          </p:stCondLst>
                                        </p:cTn>
                                        <p:tgtEl>
                                          <p:spTgt spid="807"/>
                                        </p:tgtEl>
                                        <p:attrNameLst>
                                          <p:attrName>style.visibility</p:attrName>
                                        </p:attrNameLst>
                                      </p:cBhvr>
                                      <p:to>
                                        <p:strVal val="visible"/>
                                      </p:to>
                                    </p:set>
                                    <p:anim calcmode="lin" valueType="num">
                                      <p:cBhvr additive="base">
                                        <p:cTn dur="500"/>
                                        <p:tgtEl>
                                          <p:spTgt spid="807"/>
                                        </p:tgtEl>
                                        <p:attrNameLst>
                                          <p:attrName>ppt_w</p:attrName>
                                        </p:attrNameLst>
                                      </p:cBhvr>
                                      <p:tavLst>
                                        <p:tav fmla="" tm="0">
                                          <p:val>
                                            <p:strVal val="0"/>
                                          </p:val>
                                        </p:tav>
                                        <p:tav fmla="" tm="100000">
                                          <p:val>
                                            <p:strVal val="#ppt_w"/>
                                          </p:val>
                                        </p:tav>
                                      </p:tavLst>
                                    </p:anim>
                                    <p:anim calcmode="lin" valueType="num">
                                      <p:cBhvr additive="base">
                                        <p:cTn dur="500"/>
                                        <p:tgtEl>
                                          <p:spTgt spid="80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28"/>
                                        </p:tgtEl>
                                        <p:attrNameLst>
                                          <p:attrName>style.visibility</p:attrName>
                                        </p:attrNameLst>
                                      </p:cBhvr>
                                      <p:to>
                                        <p:strVal val="visible"/>
                                      </p:to>
                                    </p:set>
                                    <p:anim calcmode="lin" valueType="num">
                                      <p:cBhvr additive="base">
                                        <p:cTn dur="500"/>
                                        <p:tgtEl>
                                          <p:spTgt spid="828"/>
                                        </p:tgtEl>
                                        <p:attrNameLst>
                                          <p:attrName>ppt_w</p:attrName>
                                        </p:attrNameLst>
                                      </p:cBhvr>
                                      <p:tavLst>
                                        <p:tav fmla="" tm="0">
                                          <p:val>
                                            <p:strVal val="0"/>
                                          </p:val>
                                        </p:tav>
                                        <p:tav fmla="" tm="100000">
                                          <p:val>
                                            <p:strVal val="#ppt_w"/>
                                          </p:val>
                                        </p:tav>
                                      </p:tavLst>
                                    </p:anim>
                                    <p:anim calcmode="lin" valueType="num">
                                      <p:cBhvr additive="base">
                                        <p:cTn dur="500"/>
                                        <p:tgtEl>
                                          <p:spTgt spid="828"/>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808"/>
                                        </p:tgtEl>
                                        <p:attrNameLst>
                                          <p:attrName>style.visibility</p:attrName>
                                        </p:attrNameLst>
                                      </p:cBhvr>
                                      <p:to>
                                        <p:strVal val="visible"/>
                                      </p:to>
                                    </p:set>
                                    <p:anim calcmode="lin" valueType="num">
                                      <p:cBhvr additive="base">
                                        <p:cTn dur="1000"/>
                                        <p:tgtEl>
                                          <p:spTgt spid="808"/>
                                        </p:tgtEl>
                                        <p:attrNameLst>
                                          <p:attrName>ppt_y</p:attrName>
                                        </p:attrNameLst>
                                      </p:cBhvr>
                                      <p:tavLst>
                                        <p:tav fmla="" tm="0">
                                          <p:val>
                                            <p:strVal val="#ppt_y+1"/>
                                          </p:val>
                                        </p:tav>
                                        <p:tav fmla="" tm="100000">
                                          <p:val>
                                            <p:strVal val="#ppt_y"/>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809"/>
                                        </p:tgtEl>
                                        <p:attrNameLst>
                                          <p:attrName>style.visibility</p:attrName>
                                        </p:attrNameLst>
                                      </p:cBhvr>
                                      <p:to>
                                        <p:strVal val="visible"/>
                                      </p:to>
                                    </p:set>
                                    <p:anim calcmode="lin" valueType="num">
                                      <p:cBhvr additive="base">
                                        <p:cTn dur="500"/>
                                        <p:tgtEl>
                                          <p:spTgt spid="809"/>
                                        </p:tgtEl>
                                        <p:attrNameLst>
                                          <p:attrName>ppt_w</p:attrName>
                                        </p:attrNameLst>
                                      </p:cBhvr>
                                      <p:tavLst>
                                        <p:tav fmla="" tm="0">
                                          <p:val>
                                            <p:strVal val="0"/>
                                          </p:val>
                                        </p:tav>
                                        <p:tav fmla="" tm="100000">
                                          <p:val>
                                            <p:strVal val="#ppt_w"/>
                                          </p:val>
                                        </p:tav>
                                      </p:tavLst>
                                    </p:anim>
                                    <p:anim calcmode="lin" valueType="num">
                                      <p:cBhvr additive="base">
                                        <p:cTn dur="500"/>
                                        <p:tgtEl>
                                          <p:spTgt spid="80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par>
                                <p:cTn fill="hold" nodeType="withEffect" presetClass="entr" presetID="23" presetSubtype="16">
                                  <p:stCondLst>
                                    <p:cond delay="0"/>
                                  </p:stCondLst>
                                  <p:childTnLst>
                                    <p:set>
                                      <p:cBhvr>
                                        <p:cTn dur="1" fill="hold">
                                          <p:stCondLst>
                                            <p:cond delay="0"/>
                                          </p:stCondLst>
                                        </p:cTn>
                                        <p:tgtEl>
                                          <p:spTgt spid="811"/>
                                        </p:tgtEl>
                                        <p:attrNameLst>
                                          <p:attrName>style.visibility</p:attrName>
                                        </p:attrNameLst>
                                      </p:cBhvr>
                                      <p:to>
                                        <p:strVal val="visible"/>
                                      </p:to>
                                    </p:set>
                                    <p:anim calcmode="lin" valueType="num">
                                      <p:cBhvr additive="base">
                                        <p:cTn dur="500"/>
                                        <p:tgtEl>
                                          <p:spTgt spid="811"/>
                                        </p:tgtEl>
                                        <p:attrNameLst>
                                          <p:attrName>ppt_w</p:attrName>
                                        </p:attrNameLst>
                                      </p:cBhvr>
                                      <p:tavLst>
                                        <p:tav fmla="" tm="0">
                                          <p:val>
                                            <p:strVal val="0"/>
                                          </p:val>
                                        </p:tav>
                                        <p:tav fmla="" tm="100000">
                                          <p:val>
                                            <p:strVal val="#ppt_w"/>
                                          </p:val>
                                        </p:tav>
                                      </p:tavLst>
                                    </p:anim>
                                    <p:anim calcmode="lin" valueType="num">
                                      <p:cBhvr additive="base">
                                        <p:cTn dur="500"/>
                                        <p:tgtEl>
                                          <p:spTgt spid="81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23"/>
                                        </p:tgtEl>
                                        <p:attrNameLst>
                                          <p:attrName>style.visibility</p:attrName>
                                        </p:attrNameLst>
                                      </p:cBhvr>
                                      <p:to>
                                        <p:strVal val="visible"/>
                                      </p:to>
                                    </p:set>
                                    <p:anim calcmode="lin" valueType="num">
                                      <p:cBhvr additive="base">
                                        <p:cTn dur="500"/>
                                        <p:tgtEl>
                                          <p:spTgt spid="823"/>
                                        </p:tgtEl>
                                        <p:attrNameLst>
                                          <p:attrName>ppt_w</p:attrName>
                                        </p:attrNameLst>
                                      </p:cBhvr>
                                      <p:tavLst>
                                        <p:tav fmla="" tm="0">
                                          <p:val>
                                            <p:strVal val="0"/>
                                          </p:val>
                                        </p:tav>
                                        <p:tav fmla="" tm="100000">
                                          <p:val>
                                            <p:strVal val="#ppt_w"/>
                                          </p:val>
                                        </p:tav>
                                      </p:tavLst>
                                    </p:anim>
                                    <p:anim calcmode="lin" valueType="num">
                                      <p:cBhvr additive="base">
                                        <p:cTn dur="500"/>
                                        <p:tgtEl>
                                          <p:spTgt spid="823"/>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812"/>
                                        </p:tgtEl>
                                        <p:attrNameLst>
                                          <p:attrName>style.visibility</p:attrName>
                                        </p:attrNameLst>
                                      </p:cBhvr>
                                      <p:to>
                                        <p:strVal val="visible"/>
                                      </p:to>
                                    </p:set>
                                    <p:anim calcmode="lin" valueType="num">
                                      <p:cBhvr additive="base">
                                        <p:cTn dur="1000"/>
                                        <p:tgtEl>
                                          <p:spTgt spid="812"/>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813"/>
                                        </p:tgtEl>
                                        <p:attrNameLst>
                                          <p:attrName>style.visibility</p:attrName>
                                        </p:attrNameLst>
                                      </p:cBhvr>
                                      <p:to>
                                        <p:strVal val="visible"/>
                                      </p:to>
                                    </p:set>
                                    <p:anim calcmode="lin" valueType="num">
                                      <p:cBhvr additive="base">
                                        <p:cTn dur="500"/>
                                        <p:tgtEl>
                                          <p:spTgt spid="813"/>
                                        </p:tgtEl>
                                        <p:attrNameLst>
                                          <p:attrName>ppt_w</p:attrName>
                                        </p:attrNameLst>
                                      </p:cBhvr>
                                      <p:tavLst>
                                        <p:tav fmla="" tm="0">
                                          <p:val>
                                            <p:strVal val="0"/>
                                          </p:val>
                                        </p:tav>
                                        <p:tav fmla="" tm="100000">
                                          <p:val>
                                            <p:strVal val="#ppt_w"/>
                                          </p:val>
                                        </p:tav>
                                      </p:tavLst>
                                    </p:anim>
                                    <p:anim calcmode="lin" valueType="num">
                                      <p:cBhvr additive="base">
                                        <p:cTn dur="500"/>
                                        <p:tgtEl>
                                          <p:spTgt spid="81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500"/>
                                        <p:tgtEl>
                                          <p:spTgt spid="814"/>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500"/>
                                        <p:tgtEl>
                                          <p:spTgt spid="820"/>
                                        </p:tgtEl>
                                      </p:cBhvr>
                                    </p:animEffect>
                                  </p:childTnLst>
                                </p:cTn>
                              </p:par>
                              <p:par>
                                <p:cTn fill="hold" nodeType="withEffect" presetClass="entr" presetID="23" presetSubtype="16">
                                  <p:stCondLst>
                                    <p:cond delay="0"/>
                                  </p:stCondLst>
                                  <p:childTnLst>
                                    <p:set>
                                      <p:cBhvr>
                                        <p:cTn dur="1" fill="hold">
                                          <p:stCondLst>
                                            <p:cond delay="0"/>
                                          </p:stCondLst>
                                        </p:cTn>
                                        <p:tgtEl>
                                          <p:spTgt spid="815"/>
                                        </p:tgtEl>
                                        <p:attrNameLst>
                                          <p:attrName>style.visibility</p:attrName>
                                        </p:attrNameLst>
                                      </p:cBhvr>
                                      <p:to>
                                        <p:strVal val="visible"/>
                                      </p:to>
                                    </p:set>
                                    <p:anim calcmode="lin" valueType="num">
                                      <p:cBhvr additive="base">
                                        <p:cTn dur="500"/>
                                        <p:tgtEl>
                                          <p:spTgt spid="815"/>
                                        </p:tgtEl>
                                        <p:attrNameLst>
                                          <p:attrName>ppt_w</p:attrName>
                                        </p:attrNameLst>
                                      </p:cBhvr>
                                      <p:tavLst>
                                        <p:tav fmla="" tm="0">
                                          <p:val>
                                            <p:strVal val="0"/>
                                          </p:val>
                                        </p:tav>
                                        <p:tav fmla="" tm="100000">
                                          <p:val>
                                            <p:strVal val="#ppt_w"/>
                                          </p:val>
                                        </p:tav>
                                      </p:tavLst>
                                    </p:anim>
                                    <p:anim calcmode="lin" valueType="num">
                                      <p:cBhvr additive="base">
                                        <p:cTn dur="500"/>
                                        <p:tgtEl>
                                          <p:spTgt spid="81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22"/>
                                        </p:tgtEl>
                                        <p:attrNameLst>
                                          <p:attrName>style.visibility</p:attrName>
                                        </p:attrNameLst>
                                      </p:cBhvr>
                                      <p:to>
                                        <p:strVal val="visible"/>
                                      </p:to>
                                    </p:set>
                                    <p:anim calcmode="lin" valueType="num">
                                      <p:cBhvr additive="base">
                                        <p:cTn dur="500"/>
                                        <p:tgtEl>
                                          <p:spTgt spid="822"/>
                                        </p:tgtEl>
                                        <p:attrNameLst>
                                          <p:attrName>ppt_w</p:attrName>
                                        </p:attrNameLst>
                                      </p:cBhvr>
                                      <p:tavLst>
                                        <p:tav fmla="" tm="0">
                                          <p:val>
                                            <p:strVal val="0"/>
                                          </p:val>
                                        </p:tav>
                                        <p:tav fmla="" tm="100000">
                                          <p:val>
                                            <p:strVal val="#ppt_w"/>
                                          </p:val>
                                        </p:tav>
                                      </p:tavLst>
                                    </p:anim>
                                    <p:anim calcmode="lin" valueType="num">
                                      <p:cBhvr additive="base">
                                        <p:cTn dur="500"/>
                                        <p:tgtEl>
                                          <p:spTgt spid="822"/>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816"/>
                                        </p:tgtEl>
                                        <p:attrNameLst>
                                          <p:attrName>style.visibility</p:attrName>
                                        </p:attrNameLst>
                                      </p:cBhvr>
                                      <p:to>
                                        <p:strVal val="visible"/>
                                      </p:to>
                                    </p:set>
                                    <p:anim calcmode="lin" valueType="num">
                                      <p:cBhvr additive="base">
                                        <p:cTn dur="1000"/>
                                        <p:tgtEl>
                                          <p:spTgt spid="816"/>
                                        </p:tgtEl>
                                        <p:attrNameLst>
                                          <p:attrName>ppt_y</p:attrName>
                                        </p:attrNameLst>
                                      </p:cBhvr>
                                      <p:tavLst>
                                        <p:tav fmla="" tm="0">
                                          <p:val>
                                            <p:strVal val="#ppt_y+1"/>
                                          </p:val>
                                        </p:tav>
                                        <p:tav fmla="" tm="100000">
                                          <p:val>
                                            <p:strVal val="#ppt_y"/>
                                          </p:val>
                                        </p:tav>
                                      </p:tavLst>
                                    </p:anim>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821"/>
                                        </p:tgtEl>
                                        <p:attrNameLst>
                                          <p:attrName>style.visibility</p:attrName>
                                        </p:attrNameLst>
                                      </p:cBhvr>
                                      <p:to>
                                        <p:strVal val="visible"/>
                                      </p:to>
                                    </p:set>
                                    <p:anim calcmode="lin" valueType="num">
                                      <p:cBhvr additive="base">
                                        <p:cTn dur="500"/>
                                        <p:tgtEl>
                                          <p:spTgt spid="821"/>
                                        </p:tgtEl>
                                        <p:attrNameLst>
                                          <p:attrName>ppt_w</p:attrName>
                                        </p:attrNameLst>
                                      </p:cBhvr>
                                      <p:tavLst>
                                        <p:tav fmla="" tm="0">
                                          <p:val>
                                            <p:strVal val="0"/>
                                          </p:val>
                                        </p:tav>
                                        <p:tav fmla="" tm="100000">
                                          <p:val>
                                            <p:strVal val="#ppt_w"/>
                                          </p:val>
                                        </p:tav>
                                      </p:tavLst>
                                    </p:anim>
                                    <p:anim calcmode="lin" valueType="num">
                                      <p:cBhvr additive="base">
                                        <p:cTn dur="500"/>
                                        <p:tgtEl>
                                          <p:spTgt spid="82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500"/>
                                        <p:tgtEl>
                                          <p:spTgt spid="8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nvSpPr>
        <p:spPr>
          <a:xfrm>
            <a:off x="3405492" y="1221167"/>
            <a:ext cx="5283049"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8000" u="sng">
                <a:solidFill>
                  <a:srgbClr val="595959"/>
                </a:solidFill>
                <a:latin typeface="Cambria"/>
                <a:ea typeface="Cambria"/>
                <a:cs typeface="Cambria"/>
                <a:sym typeface="Cambria"/>
              </a:rPr>
              <a:t>CONTENTS</a:t>
            </a:r>
            <a:endParaRPr sz="8000" u="sng">
              <a:solidFill>
                <a:srgbClr val="595959"/>
              </a:solidFill>
              <a:latin typeface="Cambria"/>
              <a:ea typeface="Cambria"/>
              <a:cs typeface="Cambria"/>
              <a:sym typeface="Cambria"/>
            </a:endParaRPr>
          </a:p>
        </p:txBody>
      </p:sp>
      <p:grpSp>
        <p:nvGrpSpPr>
          <p:cNvPr id="115" name="Google Shape;115;p17"/>
          <p:cNvGrpSpPr/>
          <p:nvPr/>
        </p:nvGrpSpPr>
        <p:grpSpPr>
          <a:xfrm>
            <a:off x="874344" y="4128662"/>
            <a:ext cx="1831720" cy="1214820"/>
            <a:chOff x="1129801" y="4179178"/>
            <a:chExt cx="1831720" cy="1214820"/>
          </a:xfrm>
        </p:grpSpPr>
        <p:sp>
          <p:nvSpPr>
            <p:cNvPr id="116" name="Google Shape;116;p17"/>
            <p:cNvSpPr txBox="1"/>
            <p:nvPr/>
          </p:nvSpPr>
          <p:spPr>
            <a:xfrm>
              <a:off x="1671973" y="4179178"/>
              <a:ext cx="74737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600">
                  <a:solidFill>
                    <a:srgbClr val="C00000"/>
                  </a:solidFill>
                  <a:latin typeface="Cambria"/>
                  <a:ea typeface="Cambria"/>
                  <a:cs typeface="Cambria"/>
                  <a:sym typeface="Cambria"/>
                </a:rPr>
                <a:t>01</a:t>
              </a:r>
              <a:endParaRPr b="1" sz="3600">
                <a:solidFill>
                  <a:srgbClr val="C00000"/>
                </a:solidFill>
                <a:latin typeface="Cambria"/>
                <a:ea typeface="Cambria"/>
                <a:cs typeface="Cambria"/>
                <a:sym typeface="Cambria"/>
              </a:endParaRPr>
            </a:p>
          </p:txBody>
        </p:sp>
        <p:sp>
          <p:nvSpPr>
            <p:cNvPr id="117" name="Google Shape;117;p17"/>
            <p:cNvSpPr txBox="1"/>
            <p:nvPr/>
          </p:nvSpPr>
          <p:spPr>
            <a:xfrm>
              <a:off x="1129801" y="4932333"/>
              <a:ext cx="183172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400">
                  <a:solidFill>
                    <a:srgbClr val="595959"/>
                  </a:solidFill>
                  <a:latin typeface="Cambria"/>
                  <a:ea typeface="Cambria"/>
                  <a:cs typeface="Cambria"/>
                  <a:sym typeface="Cambria"/>
                </a:rPr>
                <a:t>Powerpoint</a:t>
              </a:r>
              <a:endParaRPr b="1" sz="2400">
                <a:solidFill>
                  <a:srgbClr val="595959"/>
                </a:solidFill>
                <a:latin typeface="Cambria"/>
                <a:ea typeface="Cambria"/>
                <a:cs typeface="Cambria"/>
                <a:sym typeface="Cambria"/>
              </a:endParaRPr>
            </a:p>
          </p:txBody>
        </p:sp>
      </p:grpSp>
      <p:grpSp>
        <p:nvGrpSpPr>
          <p:cNvPr id="118" name="Google Shape;118;p17"/>
          <p:cNvGrpSpPr/>
          <p:nvPr/>
        </p:nvGrpSpPr>
        <p:grpSpPr>
          <a:xfrm>
            <a:off x="3028697" y="4128662"/>
            <a:ext cx="1838838" cy="1214820"/>
            <a:chOff x="1126241" y="4179178"/>
            <a:chExt cx="1838838" cy="1214820"/>
          </a:xfrm>
        </p:grpSpPr>
        <p:sp>
          <p:nvSpPr>
            <p:cNvPr id="119" name="Google Shape;119;p17"/>
            <p:cNvSpPr txBox="1"/>
            <p:nvPr/>
          </p:nvSpPr>
          <p:spPr>
            <a:xfrm>
              <a:off x="1671973" y="4179178"/>
              <a:ext cx="74737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600">
                  <a:solidFill>
                    <a:srgbClr val="C00000"/>
                  </a:solidFill>
                  <a:latin typeface="Cambria"/>
                  <a:ea typeface="Cambria"/>
                  <a:cs typeface="Cambria"/>
                  <a:sym typeface="Cambria"/>
                </a:rPr>
                <a:t>02</a:t>
              </a:r>
              <a:endParaRPr b="1" sz="3600">
                <a:solidFill>
                  <a:srgbClr val="C00000"/>
                </a:solidFill>
                <a:latin typeface="Cambria"/>
                <a:ea typeface="Cambria"/>
                <a:cs typeface="Cambria"/>
                <a:sym typeface="Cambria"/>
              </a:endParaRPr>
            </a:p>
          </p:txBody>
        </p:sp>
        <p:sp>
          <p:nvSpPr>
            <p:cNvPr id="120" name="Google Shape;120;p17"/>
            <p:cNvSpPr txBox="1"/>
            <p:nvPr/>
          </p:nvSpPr>
          <p:spPr>
            <a:xfrm>
              <a:off x="1126241" y="4932333"/>
              <a:ext cx="183883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400">
                  <a:solidFill>
                    <a:srgbClr val="595959"/>
                  </a:solidFill>
                  <a:latin typeface="Cambria"/>
                  <a:ea typeface="Cambria"/>
                  <a:cs typeface="Cambria"/>
                  <a:sym typeface="Cambria"/>
                </a:rPr>
                <a:t>Web Design</a:t>
              </a:r>
              <a:endParaRPr b="1" sz="2400">
                <a:solidFill>
                  <a:srgbClr val="595959"/>
                </a:solidFill>
                <a:latin typeface="Cambria"/>
                <a:ea typeface="Cambria"/>
                <a:cs typeface="Cambria"/>
                <a:sym typeface="Cambria"/>
              </a:endParaRPr>
            </a:p>
          </p:txBody>
        </p:sp>
      </p:grpSp>
      <p:grpSp>
        <p:nvGrpSpPr>
          <p:cNvPr id="121" name="Google Shape;121;p17"/>
          <p:cNvGrpSpPr/>
          <p:nvPr/>
        </p:nvGrpSpPr>
        <p:grpSpPr>
          <a:xfrm>
            <a:off x="5434370" y="4128662"/>
            <a:ext cx="1343317" cy="1214820"/>
            <a:chOff x="1374002" y="4179178"/>
            <a:chExt cx="1343317" cy="1214820"/>
          </a:xfrm>
        </p:grpSpPr>
        <p:sp>
          <p:nvSpPr>
            <p:cNvPr id="122" name="Google Shape;122;p17"/>
            <p:cNvSpPr txBox="1"/>
            <p:nvPr/>
          </p:nvSpPr>
          <p:spPr>
            <a:xfrm>
              <a:off x="1671973" y="4179178"/>
              <a:ext cx="74737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600">
                  <a:solidFill>
                    <a:srgbClr val="C00000"/>
                  </a:solidFill>
                  <a:latin typeface="Cambria"/>
                  <a:ea typeface="Cambria"/>
                  <a:cs typeface="Cambria"/>
                  <a:sym typeface="Cambria"/>
                </a:rPr>
                <a:t>03</a:t>
              </a:r>
              <a:endParaRPr b="1" sz="3600">
                <a:solidFill>
                  <a:srgbClr val="C00000"/>
                </a:solidFill>
                <a:latin typeface="Cambria"/>
                <a:ea typeface="Cambria"/>
                <a:cs typeface="Cambria"/>
                <a:sym typeface="Cambria"/>
              </a:endParaRPr>
            </a:p>
          </p:txBody>
        </p:sp>
        <p:sp>
          <p:nvSpPr>
            <p:cNvPr id="123" name="Google Shape;123;p17"/>
            <p:cNvSpPr txBox="1"/>
            <p:nvPr/>
          </p:nvSpPr>
          <p:spPr>
            <a:xfrm>
              <a:off x="1374002" y="4932333"/>
              <a:ext cx="134331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400">
                  <a:solidFill>
                    <a:srgbClr val="595959"/>
                  </a:solidFill>
                  <a:latin typeface="Cambria"/>
                  <a:ea typeface="Cambria"/>
                  <a:cs typeface="Cambria"/>
                  <a:sym typeface="Cambria"/>
                </a:rPr>
                <a:t>Keynote</a:t>
              </a:r>
              <a:endParaRPr b="1" sz="2400">
                <a:solidFill>
                  <a:srgbClr val="595959"/>
                </a:solidFill>
                <a:latin typeface="Cambria"/>
                <a:ea typeface="Cambria"/>
                <a:cs typeface="Cambria"/>
                <a:sym typeface="Cambria"/>
              </a:endParaRPr>
            </a:p>
          </p:txBody>
        </p:sp>
      </p:grpSp>
      <p:grpSp>
        <p:nvGrpSpPr>
          <p:cNvPr id="124" name="Google Shape;124;p17"/>
          <p:cNvGrpSpPr/>
          <p:nvPr/>
        </p:nvGrpSpPr>
        <p:grpSpPr>
          <a:xfrm>
            <a:off x="7230421" y="4128662"/>
            <a:ext cx="2067041" cy="1214820"/>
            <a:chOff x="1012140" y="4179178"/>
            <a:chExt cx="2067041" cy="1214820"/>
          </a:xfrm>
        </p:grpSpPr>
        <p:sp>
          <p:nvSpPr>
            <p:cNvPr id="125" name="Google Shape;125;p17"/>
            <p:cNvSpPr txBox="1"/>
            <p:nvPr/>
          </p:nvSpPr>
          <p:spPr>
            <a:xfrm>
              <a:off x="1671973" y="4179178"/>
              <a:ext cx="74737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600">
                  <a:solidFill>
                    <a:srgbClr val="C00000"/>
                  </a:solidFill>
                  <a:latin typeface="Cambria"/>
                  <a:ea typeface="Cambria"/>
                  <a:cs typeface="Cambria"/>
                  <a:sym typeface="Cambria"/>
                </a:rPr>
                <a:t>04</a:t>
              </a:r>
              <a:endParaRPr b="1" sz="3600">
                <a:solidFill>
                  <a:srgbClr val="C00000"/>
                </a:solidFill>
                <a:latin typeface="Cambria"/>
                <a:ea typeface="Cambria"/>
                <a:cs typeface="Cambria"/>
                <a:sym typeface="Cambria"/>
              </a:endParaRPr>
            </a:p>
          </p:txBody>
        </p:sp>
        <p:sp>
          <p:nvSpPr>
            <p:cNvPr id="126" name="Google Shape;126;p17"/>
            <p:cNvSpPr txBox="1"/>
            <p:nvPr/>
          </p:nvSpPr>
          <p:spPr>
            <a:xfrm>
              <a:off x="1012140" y="4932333"/>
              <a:ext cx="2067041"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400">
                  <a:solidFill>
                    <a:srgbClr val="595959"/>
                  </a:solidFill>
                  <a:latin typeface="Cambria"/>
                  <a:ea typeface="Cambria"/>
                  <a:cs typeface="Cambria"/>
                  <a:sym typeface="Cambria"/>
                </a:rPr>
                <a:t>Development</a:t>
              </a:r>
              <a:endParaRPr b="1" sz="2400">
                <a:solidFill>
                  <a:srgbClr val="595959"/>
                </a:solidFill>
                <a:latin typeface="Cambria"/>
                <a:ea typeface="Cambria"/>
                <a:cs typeface="Cambria"/>
                <a:sym typeface="Cambria"/>
              </a:endParaRPr>
            </a:p>
          </p:txBody>
        </p:sp>
      </p:grpSp>
      <p:grpSp>
        <p:nvGrpSpPr>
          <p:cNvPr id="127" name="Google Shape;127;p17"/>
          <p:cNvGrpSpPr/>
          <p:nvPr/>
        </p:nvGrpSpPr>
        <p:grpSpPr>
          <a:xfrm>
            <a:off x="9922999" y="4128662"/>
            <a:ext cx="997710" cy="1214820"/>
            <a:chOff x="1546805" y="4179178"/>
            <a:chExt cx="997710" cy="1214820"/>
          </a:xfrm>
        </p:grpSpPr>
        <p:sp>
          <p:nvSpPr>
            <p:cNvPr id="128" name="Google Shape;128;p17"/>
            <p:cNvSpPr txBox="1"/>
            <p:nvPr/>
          </p:nvSpPr>
          <p:spPr>
            <a:xfrm>
              <a:off x="1671973" y="4179178"/>
              <a:ext cx="74737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600">
                  <a:solidFill>
                    <a:srgbClr val="C00000"/>
                  </a:solidFill>
                  <a:latin typeface="Cambria"/>
                  <a:ea typeface="Cambria"/>
                  <a:cs typeface="Cambria"/>
                  <a:sym typeface="Cambria"/>
                </a:rPr>
                <a:t>05</a:t>
              </a:r>
              <a:endParaRPr b="1" sz="3600">
                <a:solidFill>
                  <a:srgbClr val="C00000"/>
                </a:solidFill>
                <a:latin typeface="Cambria"/>
                <a:ea typeface="Cambria"/>
                <a:cs typeface="Cambria"/>
                <a:sym typeface="Cambria"/>
              </a:endParaRPr>
            </a:p>
          </p:txBody>
        </p:sp>
        <p:sp>
          <p:nvSpPr>
            <p:cNvPr id="129" name="Google Shape;129;p17"/>
            <p:cNvSpPr txBox="1"/>
            <p:nvPr/>
          </p:nvSpPr>
          <p:spPr>
            <a:xfrm>
              <a:off x="1546805" y="4932333"/>
              <a:ext cx="99771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400">
                  <a:solidFill>
                    <a:srgbClr val="595959"/>
                  </a:solidFill>
                  <a:latin typeface="Cambria"/>
                  <a:ea typeface="Cambria"/>
                  <a:cs typeface="Cambria"/>
                  <a:sym typeface="Cambria"/>
                </a:rPr>
                <a:t>Circle</a:t>
              </a:r>
              <a:endParaRPr b="1" sz="2400">
                <a:solidFill>
                  <a:srgbClr val="595959"/>
                </a:solidFill>
                <a:latin typeface="Cambria"/>
                <a:ea typeface="Cambria"/>
                <a:cs typeface="Cambria"/>
                <a:sym typeface="Cambria"/>
              </a:endParaRPr>
            </a:p>
          </p:txBody>
        </p:sp>
      </p:grpSp>
      <p:cxnSp>
        <p:nvCxnSpPr>
          <p:cNvPr id="130" name="Google Shape;130;p17"/>
          <p:cNvCxnSpPr/>
          <p:nvPr/>
        </p:nvCxnSpPr>
        <p:spPr>
          <a:xfrm>
            <a:off x="2498271" y="3559629"/>
            <a:ext cx="7057802" cy="0"/>
          </a:xfrm>
          <a:prstGeom prst="straightConnector1">
            <a:avLst/>
          </a:prstGeom>
          <a:noFill/>
          <a:ln cap="flat" cmpd="sng" w="19050">
            <a:solidFill>
              <a:srgbClr val="BFBFBF"/>
            </a:solidFill>
            <a:prstDash val="solid"/>
            <a:miter lim="800000"/>
            <a:headEnd len="sm" w="sm" type="none"/>
            <a:tailEnd len="sm" w="sm" type="none"/>
          </a:ln>
        </p:spPr>
      </p:cxnSp>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44"/>
          <p:cNvSpPr/>
          <p:nvPr/>
        </p:nvSpPr>
        <p:spPr>
          <a:xfrm>
            <a:off x="9732187" y="2609825"/>
            <a:ext cx="1575644" cy="1773976"/>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4400">
                <a:solidFill>
                  <a:srgbClr val="FFFFFF"/>
                </a:solidFill>
                <a:latin typeface="Cambria"/>
                <a:ea typeface="Cambria"/>
                <a:cs typeface="Cambria"/>
                <a:sym typeface="Cambria"/>
              </a:rPr>
              <a:t>8.8</a:t>
            </a:r>
            <a:endParaRPr/>
          </a:p>
        </p:txBody>
      </p:sp>
      <p:sp>
        <p:nvSpPr>
          <p:cNvPr id="836" name="Google Shape;836;p44"/>
          <p:cNvSpPr/>
          <p:nvPr/>
        </p:nvSpPr>
        <p:spPr>
          <a:xfrm>
            <a:off x="10796511" y="2554225"/>
            <a:ext cx="574456" cy="646764"/>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lt1"/>
          </a:solid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595959"/>
              </a:solidFill>
              <a:latin typeface="Cambria"/>
              <a:ea typeface="Cambria"/>
              <a:cs typeface="Cambria"/>
              <a:sym typeface="Cambria"/>
            </a:endParaRPr>
          </a:p>
        </p:txBody>
      </p:sp>
      <p:sp>
        <p:nvSpPr>
          <p:cNvPr id="837" name="Google Shape;837;p44"/>
          <p:cNvSpPr/>
          <p:nvPr/>
        </p:nvSpPr>
        <p:spPr>
          <a:xfrm>
            <a:off x="7656937" y="1626773"/>
            <a:ext cx="1575644" cy="1773976"/>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4400">
                <a:solidFill>
                  <a:srgbClr val="FFFFFF"/>
                </a:solidFill>
                <a:latin typeface="Cambria"/>
                <a:ea typeface="Cambria"/>
                <a:cs typeface="Cambria"/>
                <a:sym typeface="Cambria"/>
              </a:rPr>
              <a:t>5.3</a:t>
            </a:r>
            <a:endParaRPr/>
          </a:p>
        </p:txBody>
      </p:sp>
      <p:sp>
        <p:nvSpPr>
          <p:cNvPr id="838" name="Google Shape;838;p44"/>
          <p:cNvSpPr/>
          <p:nvPr/>
        </p:nvSpPr>
        <p:spPr>
          <a:xfrm>
            <a:off x="8721261" y="1571173"/>
            <a:ext cx="574456" cy="646764"/>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lt1"/>
          </a:solidFill>
          <a:ln cap="flat" cmpd="sng" w="571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595959"/>
              </a:solidFill>
              <a:latin typeface="Cambria"/>
              <a:ea typeface="Cambria"/>
              <a:cs typeface="Cambria"/>
              <a:sym typeface="Cambria"/>
            </a:endParaRPr>
          </a:p>
        </p:txBody>
      </p:sp>
      <p:sp>
        <p:nvSpPr>
          <p:cNvPr id="839" name="Google Shape;839;p44"/>
          <p:cNvSpPr/>
          <p:nvPr/>
        </p:nvSpPr>
        <p:spPr>
          <a:xfrm>
            <a:off x="5401851" y="2070764"/>
            <a:ext cx="1575644" cy="1773976"/>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4400">
                <a:solidFill>
                  <a:srgbClr val="FFFFFF"/>
                </a:solidFill>
                <a:latin typeface="Cambria"/>
                <a:ea typeface="Cambria"/>
                <a:cs typeface="Cambria"/>
                <a:sym typeface="Cambria"/>
              </a:rPr>
              <a:t>1.0</a:t>
            </a:r>
            <a:endParaRPr/>
          </a:p>
        </p:txBody>
      </p:sp>
      <p:sp>
        <p:nvSpPr>
          <p:cNvPr id="840" name="Google Shape;840;p44"/>
          <p:cNvSpPr/>
          <p:nvPr/>
        </p:nvSpPr>
        <p:spPr>
          <a:xfrm>
            <a:off x="6466175" y="2015164"/>
            <a:ext cx="574456" cy="646764"/>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lt1"/>
          </a:solid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595959"/>
              </a:solidFill>
              <a:latin typeface="Cambria"/>
              <a:ea typeface="Cambria"/>
              <a:cs typeface="Cambria"/>
              <a:sym typeface="Cambria"/>
            </a:endParaRPr>
          </a:p>
        </p:txBody>
      </p:sp>
      <p:sp>
        <p:nvSpPr>
          <p:cNvPr id="841" name="Google Shape;841;p44"/>
          <p:cNvSpPr/>
          <p:nvPr/>
        </p:nvSpPr>
        <p:spPr>
          <a:xfrm>
            <a:off x="3059493" y="2657294"/>
            <a:ext cx="1575644" cy="1773976"/>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4400">
                <a:solidFill>
                  <a:srgbClr val="FFFFFF"/>
                </a:solidFill>
                <a:latin typeface="Cambria"/>
                <a:ea typeface="Cambria"/>
                <a:cs typeface="Cambria"/>
                <a:sym typeface="Cambria"/>
              </a:rPr>
              <a:t>3.2</a:t>
            </a:r>
            <a:endParaRPr/>
          </a:p>
        </p:txBody>
      </p:sp>
      <p:sp>
        <p:nvSpPr>
          <p:cNvPr id="842" name="Google Shape;842;p44"/>
          <p:cNvSpPr/>
          <p:nvPr/>
        </p:nvSpPr>
        <p:spPr>
          <a:xfrm>
            <a:off x="4123817" y="2601694"/>
            <a:ext cx="574456" cy="646764"/>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lt1"/>
          </a:solidFill>
          <a:ln cap="flat" cmpd="sng" w="571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595959"/>
              </a:solidFill>
              <a:latin typeface="Cambria"/>
              <a:ea typeface="Cambria"/>
              <a:cs typeface="Cambria"/>
              <a:sym typeface="Cambria"/>
            </a:endParaRPr>
          </a:p>
        </p:txBody>
      </p:sp>
      <p:sp>
        <p:nvSpPr>
          <p:cNvPr id="843" name="Google Shape;843;p44"/>
          <p:cNvSpPr/>
          <p:nvPr/>
        </p:nvSpPr>
        <p:spPr>
          <a:xfrm>
            <a:off x="969595" y="1585734"/>
            <a:ext cx="1575644" cy="1773976"/>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4400">
                <a:solidFill>
                  <a:srgbClr val="FFFFFF"/>
                </a:solidFill>
                <a:latin typeface="Cambria"/>
                <a:ea typeface="Cambria"/>
                <a:cs typeface="Cambria"/>
                <a:sym typeface="Cambria"/>
              </a:rPr>
              <a:t>7.8</a:t>
            </a:r>
            <a:endParaRPr/>
          </a:p>
        </p:txBody>
      </p:sp>
      <p:sp>
        <p:nvSpPr>
          <p:cNvPr id="844" name="Google Shape;844;p44"/>
          <p:cNvSpPr/>
          <p:nvPr/>
        </p:nvSpPr>
        <p:spPr>
          <a:xfrm>
            <a:off x="2033919" y="1530134"/>
            <a:ext cx="574456" cy="646764"/>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lt1"/>
          </a:solid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595959"/>
              </a:solidFill>
              <a:latin typeface="Cambria"/>
              <a:ea typeface="Cambria"/>
              <a:cs typeface="Cambria"/>
              <a:sym typeface="Cambria"/>
            </a:endParaRPr>
          </a:p>
        </p:txBody>
      </p:sp>
      <p:grpSp>
        <p:nvGrpSpPr>
          <p:cNvPr id="845" name="Google Shape;845;p44"/>
          <p:cNvGrpSpPr/>
          <p:nvPr/>
        </p:nvGrpSpPr>
        <p:grpSpPr>
          <a:xfrm>
            <a:off x="2188990" y="1685217"/>
            <a:ext cx="287484" cy="336598"/>
            <a:chOff x="5767388" y="2987676"/>
            <a:chExt cx="696913" cy="815975"/>
          </a:xfrm>
        </p:grpSpPr>
        <p:sp>
          <p:nvSpPr>
            <p:cNvPr id="846" name="Google Shape;846;p44"/>
            <p:cNvSpPr/>
            <p:nvPr/>
          </p:nvSpPr>
          <p:spPr>
            <a:xfrm>
              <a:off x="5932488" y="2987676"/>
              <a:ext cx="127000" cy="157163"/>
            </a:xfrm>
            <a:prstGeom prst="ellipse">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47" name="Google Shape;847;p44"/>
            <p:cNvSpPr/>
            <p:nvPr/>
          </p:nvSpPr>
          <p:spPr>
            <a:xfrm>
              <a:off x="5767388" y="3159126"/>
              <a:ext cx="454025" cy="641350"/>
            </a:xfrm>
            <a:custGeom>
              <a:rect b="b" l="l" r="r" t="t"/>
              <a:pathLst>
                <a:path extrusionOk="0" h="171" w="12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48" name="Google Shape;848;p44"/>
            <p:cNvSpPr/>
            <p:nvPr/>
          </p:nvSpPr>
          <p:spPr>
            <a:xfrm>
              <a:off x="6007101" y="3692526"/>
              <a:ext cx="90488" cy="107950"/>
            </a:xfrm>
            <a:custGeom>
              <a:rect b="b" l="l" r="r" t="t"/>
              <a:pathLst>
                <a:path extrusionOk="0" h="29" w="24">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49" name="Google Shape;849;p44"/>
            <p:cNvSpPr/>
            <p:nvPr/>
          </p:nvSpPr>
          <p:spPr>
            <a:xfrm>
              <a:off x="5999163" y="3340101"/>
              <a:ext cx="465138" cy="463550"/>
            </a:xfrm>
            <a:custGeom>
              <a:rect b="b" l="l" r="r" t="t"/>
              <a:pathLst>
                <a:path extrusionOk="0" h="124" w="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50" name="Google Shape;850;p44"/>
            <p:cNvSpPr/>
            <p:nvPr/>
          </p:nvSpPr>
          <p:spPr>
            <a:xfrm>
              <a:off x="6138863" y="3409951"/>
              <a:ext cx="33338" cy="38100"/>
            </a:xfrm>
            <a:custGeom>
              <a:rect b="b" l="l" r="r" t="t"/>
              <a:pathLst>
                <a:path extrusionOk="0" h="10" w="9">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51" name="Google Shape;851;p44"/>
            <p:cNvSpPr/>
            <p:nvPr/>
          </p:nvSpPr>
          <p:spPr>
            <a:xfrm>
              <a:off x="6292851" y="3409951"/>
              <a:ext cx="33338" cy="38100"/>
            </a:xfrm>
            <a:custGeom>
              <a:rect b="b" l="l" r="r" t="t"/>
              <a:pathLst>
                <a:path extrusionOk="0" h="10" w="9">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52" name="Google Shape;852;p44"/>
            <p:cNvSpPr/>
            <p:nvPr/>
          </p:nvSpPr>
          <p:spPr>
            <a:xfrm>
              <a:off x="6351588" y="3475038"/>
              <a:ext cx="34925" cy="30163"/>
            </a:xfrm>
            <a:custGeom>
              <a:rect b="b" l="l" r="r" t="t"/>
              <a:pathLst>
                <a:path extrusionOk="0" h="8" w="9">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53" name="Google Shape;853;p44"/>
            <p:cNvSpPr/>
            <p:nvPr/>
          </p:nvSpPr>
          <p:spPr>
            <a:xfrm>
              <a:off x="6078538" y="3475038"/>
              <a:ext cx="33338" cy="30163"/>
            </a:xfrm>
            <a:custGeom>
              <a:rect b="b" l="l" r="r" t="t"/>
              <a:pathLst>
                <a:path extrusionOk="0" h="8" w="9">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54" name="Google Shape;854;p44"/>
            <p:cNvSpPr/>
            <p:nvPr/>
          </p:nvSpPr>
          <p:spPr>
            <a:xfrm>
              <a:off x="6351588" y="3635376"/>
              <a:ext cx="34925" cy="30163"/>
            </a:xfrm>
            <a:custGeom>
              <a:rect b="b" l="l" r="r" t="t"/>
              <a:pathLst>
                <a:path extrusionOk="0" h="8" w="9">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55" name="Google Shape;855;p44"/>
            <p:cNvSpPr/>
            <p:nvPr/>
          </p:nvSpPr>
          <p:spPr>
            <a:xfrm>
              <a:off x="6078538" y="3635376"/>
              <a:ext cx="33338" cy="30163"/>
            </a:xfrm>
            <a:custGeom>
              <a:rect b="b" l="l" r="r" t="t"/>
              <a:pathLst>
                <a:path extrusionOk="0" h="8" w="9">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56" name="Google Shape;856;p44"/>
            <p:cNvSpPr/>
            <p:nvPr/>
          </p:nvSpPr>
          <p:spPr>
            <a:xfrm>
              <a:off x="6292851" y="3692526"/>
              <a:ext cx="33338" cy="36513"/>
            </a:xfrm>
            <a:custGeom>
              <a:rect b="b" l="l" r="r" t="t"/>
              <a:pathLst>
                <a:path extrusionOk="0" h="10" w="9">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57" name="Google Shape;857;p44"/>
            <p:cNvSpPr/>
            <p:nvPr/>
          </p:nvSpPr>
          <p:spPr>
            <a:xfrm>
              <a:off x="6138863" y="3692526"/>
              <a:ext cx="33338" cy="36513"/>
            </a:xfrm>
            <a:custGeom>
              <a:rect b="b" l="l" r="r" t="t"/>
              <a:pathLst>
                <a:path extrusionOk="0" h="10" w="9">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58" name="Google Shape;858;p44"/>
            <p:cNvSpPr/>
            <p:nvPr/>
          </p:nvSpPr>
          <p:spPr>
            <a:xfrm>
              <a:off x="6213476" y="3552826"/>
              <a:ext cx="33338" cy="38100"/>
            </a:xfrm>
            <a:prstGeom prst="ellipse">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59" name="Google Shape;859;p44"/>
            <p:cNvSpPr/>
            <p:nvPr/>
          </p:nvSpPr>
          <p:spPr>
            <a:xfrm>
              <a:off x="6164263" y="3455988"/>
              <a:ext cx="82550" cy="96838"/>
            </a:xfrm>
            <a:custGeom>
              <a:rect b="b" l="l" r="r" t="t"/>
              <a:pathLst>
                <a:path extrusionOk="0" h="26" w="22">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sp>
        <p:nvSpPr>
          <p:cNvPr id="860" name="Google Shape;860;p44"/>
          <p:cNvSpPr txBox="1"/>
          <p:nvPr/>
        </p:nvSpPr>
        <p:spPr>
          <a:xfrm>
            <a:off x="961064" y="4444060"/>
            <a:ext cx="1656183" cy="81253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7F7F7F"/>
                </a:solidFill>
                <a:latin typeface="Cambria"/>
                <a:ea typeface="Cambria"/>
                <a:cs typeface="Cambria"/>
                <a:sym typeface="Cambria"/>
              </a:rPr>
              <a:t>Take calculated risks. That is quite different from being rash.</a:t>
            </a:r>
            <a:endParaRPr sz="1200">
              <a:solidFill>
                <a:srgbClr val="7F7F7F"/>
              </a:solidFill>
              <a:latin typeface="Cambria"/>
              <a:ea typeface="Cambria"/>
              <a:cs typeface="Cambria"/>
              <a:sym typeface="Cambria"/>
            </a:endParaRPr>
          </a:p>
        </p:txBody>
      </p:sp>
      <p:sp>
        <p:nvSpPr>
          <p:cNvPr id="861" name="Google Shape;861;p44"/>
          <p:cNvSpPr txBox="1"/>
          <p:nvPr/>
        </p:nvSpPr>
        <p:spPr>
          <a:xfrm>
            <a:off x="961062" y="4093312"/>
            <a:ext cx="1313781"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b="1" lang="tr-TR" sz="1800">
                <a:solidFill>
                  <a:srgbClr val="C00000"/>
                </a:solidFill>
                <a:latin typeface="Cambria"/>
                <a:ea typeface="Cambria"/>
                <a:cs typeface="Cambria"/>
                <a:sym typeface="Cambria"/>
              </a:rPr>
              <a:t>Inventory</a:t>
            </a:r>
            <a:endParaRPr b="1" sz="1800">
              <a:solidFill>
                <a:srgbClr val="C00000"/>
              </a:solidFill>
              <a:latin typeface="Cambria"/>
              <a:ea typeface="Cambria"/>
              <a:cs typeface="Cambria"/>
              <a:sym typeface="Cambria"/>
            </a:endParaRPr>
          </a:p>
        </p:txBody>
      </p:sp>
      <p:sp>
        <p:nvSpPr>
          <p:cNvPr id="862" name="Google Shape;862;p44"/>
          <p:cNvSpPr txBox="1"/>
          <p:nvPr/>
        </p:nvSpPr>
        <p:spPr>
          <a:xfrm>
            <a:off x="961063" y="3682878"/>
            <a:ext cx="655949"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800">
                <a:solidFill>
                  <a:srgbClr val="C00000"/>
                </a:solidFill>
                <a:latin typeface="Cambria"/>
                <a:ea typeface="Cambria"/>
                <a:cs typeface="Cambria"/>
                <a:sym typeface="Cambria"/>
              </a:rPr>
              <a:t>01.</a:t>
            </a:r>
            <a:endParaRPr sz="2800">
              <a:solidFill>
                <a:srgbClr val="C00000"/>
              </a:solidFill>
              <a:latin typeface="Cambria"/>
              <a:ea typeface="Cambria"/>
              <a:cs typeface="Cambria"/>
              <a:sym typeface="Cambria"/>
            </a:endParaRPr>
          </a:p>
        </p:txBody>
      </p:sp>
      <p:sp>
        <p:nvSpPr>
          <p:cNvPr id="863" name="Google Shape;863;p44"/>
          <p:cNvSpPr txBox="1"/>
          <p:nvPr/>
        </p:nvSpPr>
        <p:spPr>
          <a:xfrm>
            <a:off x="3049295" y="5567787"/>
            <a:ext cx="1656183" cy="81253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7F7F7F"/>
                </a:solidFill>
                <a:latin typeface="Cambria"/>
                <a:ea typeface="Cambria"/>
                <a:cs typeface="Cambria"/>
                <a:sym typeface="Cambria"/>
              </a:rPr>
              <a:t>There is only one difference between a madman and me. I am</a:t>
            </a:r>
            <a:endParaRPr sz="1200">
              <a:solidFill>
                <a:srgbClr val="7F7F7F"/>
              </a:solidFill>
              <a:latin typeface="Cambria"/>
              <a:ea typeface="Cambria"/>
              <a:cs typeface="Cambria"/>
              <a:sym typeface="Cambria"/>
            </a:endParaRPr>
          </a:p>
        </p:txBody>
      </p:sp>
      <p:sp>
        <p:nvSpPr>
          <p:cNvPr id="864" name="Google Shape;864;p44"/>
          <p:cNvSpPr txBox="1"/>
          <p:nvPr/>
        </p:nvSpPr>
        <p:spPr>
          <a:xfrm>
            <a:off x="3049293" y="5217039"/>
            <a:ext cx="1720989"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b="1" lang="tr-TR" sz="1800">
                <a:solidFill>
                  <a:srgbClr val="262626"/>
                </a:solidFill>
                <a:latin typeface="Cambria"/>
                <a:ea typeface="Cambria"/>
                <a:cs typeface="Cambria"/>
                <a:sym typeface="Cambria"/>
              </a:rPr>
              <a:t>Instructions</a:t>
            </a:r>
            <a:endParaRPr b="1" sz="1800">
              <a:solidFill>
                <a:srgbClr val="262626"/>
              </a:solidFill>
              <a:latin typeface="Cambria"/>
              <a:ea typeface="Cambria"/>
              <a:cs typeface="Cambria"/>
              <a:sym typeface="Cambria"/>
            </a:endParaRPr>
          </a:p>
        </p:txBody>
      </p:sp>
      <p:sp>
        <p:nvSpPr>
          <p:cNvPr id="865" name="Google Shape;865;p44"/>
          <p:cNvSpPr txBox="1"/>
          <p:nvPr/>
        </p:nvSpPr>
        <p:spPr>
          <a:xfrm>
            <a:off x="3049294" y="4806605"/>
            <a:ext cx="655949"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800">
                <a:solidFill>
                  <a:srgbClr val="595959"/>
                </a:solidFill>
                <a:latin typeface="Cambria"/>
                <a:ea typeface="Cambria"/>
                <a:cs typeface="Cambria"/>
                <a:sym typeface="Cambria"/>
              </a:rPr>
              <a:t>02.</a:t>
            </a:r>
            <a:endParaRPr sz="2800">
              <a:solidFill>
                <a:srgbClr val="595959"/>
              </a:solidFill>
              <a:latin typeface="Cambria"/>
              <a:ea typeface="Cambria"/>
              <a:cs typeface="Cambria"/>
              <a:sym typeface="Cambria"/>
            </a:endParaRPr>
          </a:p>
        </p:txBody>
      </p:sp>
      <p:sp>
        <p:nvSpPr>
          <p:cNvPr id="866" name="Google Shape;866;p44"/>
          <p:cNvSpPr txBox="1"/>
          <p:nvPr/>
        </p:nvSpPr>
        <p:spPr>
          <a:xfrm>
            <a:off x="5385953" y="4921582"/>
            <a:ext cx="1656183" cy="81253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7F7F7F"/>
                </a:solidFill>
                <a:latin typeface="Cambria"/>
                <a:ea typeface="Cambria"/>
                <a:cs typeface="Cambria"/>
                <a:sym typeface="Cambria"/>
              </a:rPr>
              <a:t>To see what is in front of one's nose needs a constant struggle.</a:t>
            </a:r>
            <a:endParaRPr sz="1200">
              <a:solidFill>
                <a:srgbClr val="7F7F7F"/>
              </a:solidFill>
              <a:latin typeface="Cambria"/>
              <a:ea typeface="Cambria"/>
              <a:cs typeface="Cambria"/>
              <a:sym typeface="Cambria"/>
            </a:endParaRPr>
          </a:p>
        </p:txBody>
      </p:sp>
      <p:sp>
        <p:nvSpPr>
          <p:cNvPr id="867" name="Google Shape;867;p44"/>
          <p:cNvSpPr txBox="1"/>
          <p:nvPr/>
        </p:nvSpPr>
        <p:spPr>
          <a:xfrm>
            <a:off x="5385951" y="4570834"/>
            <a:ext cx="1313781"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b="1" lang="tr-TR" sz="1800">
                <a:solidFill>
                  <a:srgbClr val="C00000"/>
                </a:solidFill>
                <a:latin typeface="Cambria"/>
                <a:ea typeface="Cambria"/>
                <a:cs typeface="Cambria"/>
                <a:sym typeface="Cambria"/>
              </a:rPr>
              <a:t>Install</a:t>
            </a:r>
            <a:endParaRPr b="1" sz="1800">
              <a:solidFill>
                <a:srgbClr val="C00000"/>
              </a:solidFill>
              <a:latin typeface="Cambria"/>
              <a:ea typeface="Cambria"/>
              <a:cs typeface="Cambria"/>
              <a:sym typeface="Cambria"/>
            </a:endParaRPr>
          </a:p>
        </p:txBody>
      </p:sp>
      <p:sp>
        <p:nvSpPr>
          <p:cNvPr id="868" name="Google Shape;868;p44"/>
          <p:cNvSpPr txBox="1"/>
          <p:nvPr/>
        </p:nvSpPr>
        <p:spPr>
          <a:xfrm>
            <a:off x="5385952" y="4160400"/>
            <a:ext cx="655949"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800">
                <a:solidFill>
                  <a:srgbClr val="C00000"/>
                </a:solidFill>
                <a:latin typeface="Cambria"/>
                <a:ea typeface="Cambria"/>
                <a:cs typeface="Cambria"/>
                <a:sym typeface="Cambria"/>
              </a:rPr>
              <a:t>03.</a:t>
            </a:r>
            <a:endParaRPr sz="2800">
              <a:solidFill>
                <a:srgbClr val="C00000"/>
              </a:solidFill>
              <a:latin typeface="Cambria"/>
              <a:ea typeface="Cambria"/>
              <a:cs typeface="Cambria"/>
              <a:sym typeface="Cambria"/>
            </a:endParaRPr>
          </a:p>
        </p:txBody>
      </p:sp>
      <p:sp>
        <p:nvSpPr>
          <p:cNvPr id="869" name="Google Shape;869;p44"/>
          <p:cNvSpPr txBox="1"/>
          <p:nvPr/>
        </p:nvSpPr>
        <p:spPr>
          <a:xfrm>
            <a:off x="7657807" y="4456264"/>
            <a:ext cx="1656183" cy="81253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7F7F7F"/>
                </a:solidFill>
                <a:latin typeface="Cambria"/>
                <a:ea typeface="Cambria"/>
                <a:cs typeface="Cambria"/>
                <a:sym typeface="Cambria"/>
              </a:rPr>
              <a:t>Take calculated risks. That is quite different from being rash.</a:t>
            </a:r>
            <a:endParaRPr sz="1200">
              <a:solidFill>
                <a:srgbClr val="7F7F7F"/>
              </a:solidFill>
              <a:latin typeface="Cambria"/>
              <a:ea typeface="Cambria"/>
              <a:cs typeface="Cambria"/>
              <a:sym typeface="Cambria"/>
            </a:endParaRPr>
          </a:p>
        </p:txBody>
      </p:sp>
      <p:sp>
        <p:nvSpPr>
          <p:cNvPr id="870" name="Google Shape;870;p44"/>
          <p:cNvSpPr txBox="1"/>
          <p:nvPr/>
        </p:nvSpPr>
        <p:spPr>
          <a:xfrm>
            <a:off x="7657805" y="4105516"/>
            <a:ext cx="1313781"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b="1" lang="tr-TR" sz="1800">
                <a:solidFill>
                  <a:srgbClr val="262626"/>
                </a:solidFill>
                <a:latin typeface="Cambria"/>
                <a:ea typeface="Cambria"/>
                <a:cs typeface="Cambria"/>
                <a:sym typeface="Cambria"/>
              </a:rPr>
              <a:t>Inform</a:t>
            </a:r>
            <a:endParaRPr b="1" sz="1800">
              <a:solidFill>
                <a:srgbClr val="262626"/>
              </a:solidFill>
              <a:latin typeface="Cambria"/>
              <a:ea typeface="Cambria"/>
              <a:cs typeface="Cambria"/>
              <a:sym typeface="Cambria"/>
            </a:endParaRPr>
          </a:p>
        </p:txBody>
      </p:sp>
      <p:sp>
        <p:nvSpPr>
          <p:cNvPr id="871" name="Google Shape;871;p44"/>
          <p:cNvSpPr txBox="1"/>
          <p:nvPr/>
        </p:nvSpPr>
        <p:spPr>
          <a:xfrm>
            <a:off x="7657806" y="3695082"/>
            <a:ext cx="655949"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800">
                <a:solidFill>
                  <a:srgbClr val="595959"/>
                </a:solidFill>
                <a:latin typeface="Cambria"/>
                <a:ea typeface="Cambria"/>
                <a:cs typeface="Cambria"/>
                <a:sym typeface="Cambria"/>
              </a:rPr>
              <a:t>04.</a:t>
            </a:r>
            <a:endParaRPr sz="2800">
              <a:solidFill>
                <a:srgbClr val="595959"/>
              </a:solidFill>
              <a:latin typeface="Cambria"/>
              <a:ea typeface="Cambria"/>
              <a:cs typeface="Cambria"/>
              <a:sym typeface="Cambria"/>
            </a:endParaRPr>
          </a:p>
        </p:txBody>
      </p:sp>
      <p:sp>
        <p:nvSpPr>
          <p:cNvPr id="872" name="Google Shape;872;p44"/>
          <p:cNvSpPr txBox="1"/>
          <p:nvPr/>
        </p:nvSpPr>
        <p:spPr>
          <a:xfrm>
            <a:off x="9723656" y="5506512"/>
            <a:ext cx="1656183" cy="81253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7F7F7F"/>
                </a:solidFill>
                <a:latin typeface="Cambria"/>
                <a:ea typeface="Cambria"/>
                <a:cs typeface="Cambria"/>
                <a:sym typeface="Cambria"/>
              </a:rPr>
              <a:t>There is only one difference between a madman and me. I am</a:t>
            </a:r>
            <a:endParaRPr sz="1200">
              <a:solidFill>
                <a:srgbClr val="7F7F7F"/>
              </a:solidFill>
              <a:latin typeface="Cambria"/>
              <a:ea typeface="Cambria"/>
              <a:cs typeface="Cambria"/>
              <a:sym typeface="Cambria"/>
            </a:endParaRPr>
          </a:p>
        </p:txBody>
      </p:sp>
      <p:sp>
        <p:nvSpPr>
          <p:cNvPr id="873" name="Google Shape;873;p44"/>
          <p:cNvSpPr txBox="1"/>
          <p:nvPr/>
        </p:nvSpPr>
        <p:spPr>
          <a:xfrm>
            <a:off x="9723654" y="5155764"/>
            <a:ext cx="1313781"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b="1" lang="tr-TR" sz="1800">
                <a:solidFill>
                  <a:srgbClr val="C00000"/>
                </a:solidFill>
                <a:latin typeface="Cambria"/>
                <a:ea typeface="Cambria"/>
                <a:cs typeface="Cambria"/>
                <a:sym typeface="Cambria"/>
              </a:rPr>
              <a:t>Industry</a:t>
            </a:r>
            <a:endParaRPr b="1" sz="1800">
              <a:solidFill>
                <a:srgbClr val="C00000"/>
              </a:solidFill>
              <a:latin typeface="Cambria"/>
              <a:ea typeface="Cambria"/>
              <a:cs typeface="Cambria"/>
              <a:sym typeface="Cambria"/>
            </a:endParaRPr>
          </a:p>
        </p:txBody>
      </p:sp>
      <p:sp>
        <p:nvSpPr>
          <p:cNvPr id="874" name="Google Shape;874;p44"/>
          <p:cNvSpPr txBox="1"/>
          <p:nvPr/>
        </p:nvSpPr>
        <p:spPr>
          <a:xfrm>
            <a:off x="9723655" y="4745330"/>
            <a:ext cx="655949"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800">
                <a:solidFill>
                  <a:srgbClr val="C00000"/>
                </a:solidFill>
                <a:latin typeface="Cambria"/>
                <a:ea typeface="Cambria"/>
                <a:cs typeface="Cambria"/>
                <a:sym typeface="Cambria"/>
              </a:rPr>
              <a:t>05.</a:t>
            </a:r>
            <a:endParaRPr sz="2800">
              <a:solidFill>
                <a:srgbClr val="C00000"/>
              </a:solidFill>
              <a:latin typeface="Cambria"/>
              <a:ea typeface="Cambria"/>
              <a:cs typeface="Cambria"/>
              <a:sym typeface="Cambria"/>
            </a:endParaRPr>
          </a:p>
        </p:txBody>
      </p:sp>
      <p:grpSp>
        <p:nvGrpSpPr>
          <p:cNvPr id="875" name="Google Shape;875;p44"/>
          <p:cNvGrpSpPr/>
          <p:nvPr/>
        </p:nvGrpSpPr>
        <p:grpSpPr>
          <a:xfrm>
            <a:off x="10947526" y="2705050"/>
            <a:ext cx="272426" cy="345114"/>
            <a:chOff x="8950326" y="1212851"/>
            <a:chExt cx="636588" cy="806450"/>
          </a:xfrm>
        </p:grpSpPr>
        <p:sp>
          <p:nvSpPr>
            <p:cNvPr id="876" name="Google Shape;876;p44"/>
            <p:cNvSpPr/>
            <p:nvPr/>
          </p:nvSpPr>
          <p:spPr>
            <a:xfrm>
              <a:off x="9040813" y="1787526"/>
              <a:ext cx="71438" cy="231775"/>
            </a:xfrm>
            <a:custGeom>
              <a:rect b="b" l="l" r="r" t="t"/>
              <a:pathLst>
                <a:path extrusionOk="0" h="62" w="19">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77" name="Google Shape;877;p44"/>
            <p:cNvSpPr/>
            <p:nvPr/>
          </p:nvSpPr>
          <p:spPr>
            <a:xfrm>
              <a:off x="9120188" y="1787526"/>
              <a:ext cx="36513" cy="231775"/>
            </a:xfrm>
            <a:custGeom>
              <a:rect b="b" l="l" r="r" t="t"/>
              <a:pathLst>
                <a:path extrusionOk="0" h="62" w="10">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78" name="Google Shape;878;p44"/>
            <p:cNvSpPr/>
            <p:nvPr/>
          </p:nvSpPr>
          <p:spPr>
            <a:xfrm>
              <a:off x="9032876" y="1438276"/>
              <a:ext cx="106363" cy="120650"/>
            </a:xfrm>
            <a:custGeom>
              <a:rect b="b" l="l" r="r" t="t"/>
              <a:pathLst>
                <a:path extrusionOk="0" h="32" w="28">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79" name="Google Shape;879;p44"/>
            <p:cNvSpPr/>
            <p:nvPr/>
          </p:nvSpPr>
          <p:spPr>
            <a:xfrm>
              <a:off x="9112251" y="1708151"/>
              <a:ext cx="1588" cy="1588"/>
            </a:xfrm>
            <a:prstGeom prst="rect">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80" name="Google Shape;880;p44"/>
            <p:cNvSpPr/>
            <p:nvPr/>
          </p:nvSpPr>
          <p:spPr>
            <a:xfrm>
              <a:off x="8950326" y="1449388"/>
              <a:ext cx="319088" cy="363538"/>
            </a:xfrm>
            <a:custGeom>
              <a:rect b="b" l="l" r="r" t="t"/>
              <a:pathLst>
                <a:path extrusionOk="0" h="97" w="85">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81" name="Google Shape;881;p44"/>
            <p:cNvSpPr/>
            <p:nvPr/>
          </p:nvSpPr>
          <p:spPr>
            <a:xfrm>
              <a:off x="9090026" y="1558926"/>
              <a:ext cx="19050" cy="33338"/>
            </a:xfrm>
            <a:custGeom>
              <a:rect b="b" l="l" r="r" t="t"/>
              <a:pathLst>
                <a:path extrusionOk="0" h="21" w="12">
                  <a:moveTo>
                    <a:pt x="9" y="0"/>
                  </a:moveTo>
                  <a:lnTo>
                    <a:pt x="12" y="11"/>
                  </a:lnTo>
                  <a:lnTo>
                    <a:pt x="7" y="21"/>
                  </a:lnTo>
                  <a:lnTo>
                    <a:pt x="0" y="14"/>
                  </a:lnTo>
                  <a:lnTo>
                    <a:pt x="2" y="0"/>
                  </a:lnTo>
                  <a:lnTo>
                    <a:pt x="9"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82" name="Google Shape;882;p44"/>
            <p:cNvSpPr/>
            <p:nvPr/>
          </p:nvSpPr>
          <p:spPr>
            <a:xfrm>
              <a:off x="9093201" y="1581151"/>
              <a:ext cx="30163" cy="138113"/>
            </a:xfrm>
            <a:custGeom>
              <a:rect b="b" l="l" r="r" t="t"/>
              <a:pathLst>
                <a:path extrusionOk="0" h="87" w="19">
                  <a:moveTo>
                    <a:pt x="10" y="0"/>
                  </a:moveTo>
                  <a:lnTo>
                    <a:pt x="19" y="80"/>
                  </a:lnTo>
                  <a:lnTo>
                    <a:pt x="12" y="87"/>
                  </a:lnTo>
                  <a:lnTo>
                    <a:pt x="5" y="80"/>
                  </a:lnTo>
                  <a:lnTo>
                    <a:pt x="0" y="0"/>
                  </a:lnTo>
                  <a:lnTo>
                    <a:pt x="10"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83" name="Google Shape;883;p44"/>
            <p:cNvSpPr/>
            <p:nvPr/>
          </p:nvSpPr>
          <p:spPr>
            <a:xfrm>
              <a:off x="9434513" y="1787526"/>
              <a:ext cx="71438" cy="231775"/>
            </a:xfrm>
            <a:custGeom>
              <a:rect b="b" l="l" r="r" t="t"/>
              <a:pathLst>
                <a:path extrusionOk="0" h="62" w="19">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84" name="Google Shape;884;p44"/>
            <p:cNvSpPr/>
            <p:nvPr/>
          </p:nvSpPr>
          <p:spPr>
            <a:xfrm>
              <a:off x="9390063" y="1787526"/>
              <a:ext cx="36513" cy="231775"/>
            </a:xfrm>
            <a:custGeom>
              <a:rect b="b" l="l" r="r" t="t"/>
              <a:pathLst>
                <a:path extrusionOk="0" h="62" w="10">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85" name="Google Shape;885;p44"/>
            <p:cNvSpPr/>
            <p:nvPr/>
          </p:nvSpPr>
          <p:spPr>
            <a:xfrm>
              <a:off x="9409113" y="1438276"/>
              <a:ext cx="104775" cy="120650"/>
            </a:xfrm>
            <a:custGeom>
              <a:rect b="b" l="l" r="r" t="t"/>
              <a:pathLst>
                <a:path extrusionOk="0" h="32" w="28">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86" name="Google Shape;886;p44"/>
            <p:cNvSpPr/>
            <p:nvPr/>
          </p:nvSpPr>
          <p:spPr>
            <a:xfrm>
              <a:off x="9585326" y="1670051"/>
              <a:ext cx="1588" cy="1588"/>
            </a:xfrm>
            <a:prstGeom prst="rect">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87" name="Google Shape;887;p44"/>
            <p:cNvSpPr/>
            <p:nvPr/>
          </p:nvSpPr>
          <p:spPr>
            <a:xfrm>
              <a:off x="9434513" y="1708151"/>
              <a:ext cx="1588" cy="1588"/>
            </a:xfrm>
            <a:prstGeom prst="rect">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88" name="Google Shape;888;p44"/>
            <p:cNvSpPr/>
            <p:nvPr/>
          </p:nvSpPr>
          <p:spPr>
            <a:xfrm>
              <a:off x="9255126" y="1441451"/>
              <a:ext cx="330200" cy="371475"/>
            </a:xfrm>
            <a:custGeom>
              <a:rect b="b" l="l" r="r" t="t"/>
              <a:pathLst>
                <a:path extrusionOk="0" h="99" w="88">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89" name="Google Shape;889;p44"/>
            <p:cNvSpPr/>
            <p:nvPr/>
          </p:nvSpPr>
          <p:spPr>
            <a:xfrm>
              <a:off x="9434513" y="1562101"/>
              <a:ext cx="19050" cy="33338"/>
            </a:xfrm>
            <a:custGeom>
              <a:rect b="b" l="l" r="r" t="t"/>
              <a:pathLst>
                <a:path extrusionOk="0" h="21" w="12">
                  <a:moveTo>
                    <a:pt x="5" y="0"/>
                  </a:moveTo>
                  <a:lnTo>
                    <a:pt x="0" y="12"/>
                  </a:lnTo>
                  <a:lnTo>
                    <a:pt x="5" y="21"/>
                  </a:lnTo>
                  <a:lnTo>
                    <a:pt x="12" y="12"/>
                  </a:lnTo>
                  <a:lnTo>
                    <a:pt x="12" y="0"/>
                  </a:lnTo>
                  <a:lnTo>
                    <a:pt x="5"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90" name="Google Shape;890;p44"/>
            <p:cNvSpPr/>
            <p:nvPr/>
          </p:nvSpPr>
          <p:spPr>
            <a:xfrm>
              <a:off x="9423401" y="1584326"/>
              <a:ext cx="26988" cy="134938"/>
            </a:xfrm>
            <a:custGeom>
              <a:rect b="b" l="l" r="r" t="t"/>
              <a:pathLst>
                <a:path extrusionOk="0" h="85" w="17">
                  <a:moveTo>
                    <a:pt x="9" y="0"/>
                  </a:moveTo>
                  <a:lnTo>
                    <a:pt x="0" y="78"/>
                  </a:lnTo>
                  <a:lnTo>
                    <a:pt x="7" y="85"/>
                  </a:lnTo>
                  <a:lnTo>
                    <a:pt x="12" y="78"/>
                  </a:lnTo>
                  <a:lnTo>
                    <a:pt x="17" y="0"/>
                  </a:lnTo>
                  <a:lnTo>
                    <a:pt x="9"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91" name="Google Shape;891;p44"/>
            <p:cNvSpPr/>
            <p:nvPr/>
          </p:nvSpPr>
          <p:spPr>
            <a:xfrm>
              <a:off x="9153526" y="1212851"/>
              <a:ext cx="220663" cy="192088"/>
            </a:xfrm>
            <a:custGeom>
              <a:rect b="b" l="l" r="r" t="t"/>
              <a:pathLst>
                <a:path extrusionOk="0" h="51" w="59">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92" name="Google Shape;892;p44"/>
            <p:cNvSpPr/>
            <p:nvPr/>
          </p:nvSpPr>
          <p:spPr>
            <a:xfrm>
              <a:off x="9186863" y="1358901"/>
              <a:ext cx="153988" cy="106363"/>
            </a:xfrm>
            <a:custGeom>
              <a:rect b="b" l="l" r="r" t="t"/>
              <a:pathLst>
                <a:path extrusionOk="0" h="28" w="41">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93" name="Google Shape;893;p44"/>
            <p:cNvSpPr/>
            <p:nvPr/>
          </p:nvSpPr>
          <p:spPr>
            <a:xfrm>
              <a:off x="9186863" y="1457326"/>
              <a:ext cx="153988" cy="22225"/>
            </a:xfrm>
            <a:prstGeom prst="rect">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94" name="Google Shape;894;p44"/>
            <p:cNvSpPr/>
            <p:nvPr/>
          </p:nvSpPr>
          <p:spPr>
            <a:xfrm>
              <a:off x="9183688" y="1476376"/>
              <a:ext cx="160338" cy="11113"/>
            </a:xfrm>
            <a:prstGeom prst="rect">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95" name="Google Shape;895;p44"/>
            <p:cNvSpPr/>
            <p:nvPr/>
          </p:nvSpPr>
          <p:spPr>
            <a:xfrm>
              <a:off x="9120188" y="1228726"/>
              <a:ext cx="231775" cy="112713"/>
            </a:xfrm>
            <a:custGeom>
              <a:rect b="b" l="l" r="r" t="t"/>
              <a:pathLst>
                <a:path extrusionOk="0" h="30" w="62">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96" name="Google Shape;896;p44"/>
            <p:cNvSpPr/>
            <p:nvPr/>
          </p:nvSpPr>
          <p:spPr>
            <a:xfrm>
              <a:off x="9178926" y="1228726"/>
              <a:ext cx="233363" cy="112713"/>
            </a:xfrm>
            <a:custGeom>
              <a:rect b="b" l="l" r="r" t="t"/>
              <a:pathLst>
                <a:path extrusionOk="0" h="30" w="62">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grpSp>
        <p:nvGrpSpPr>
          <p:cNvPr id="897" name="Google Shape;897;p44"/>
          <p:cNvGrpSpPr/>
          <p:nvPr/>
        </p:nvGrpSpPr>
        <p:grpSpPr>
          <a:xfrm>
            <a:off x="8856684" y="1746080"/>
            <a:ext cx="303610" cy="296950"/>
            <a:chOff x="8905875" y="4843463"/>
            <a:chExt cx="723900" cy="708025"/>
          </a:xfrm>
        </p:grpSpPr>
        <p:sp>
          <p:nvSpPr>
            <p:cNvPr id="898" name="Google Shape;898;p44"/>
            <p:cNvSpPr/>
            <p:nvPr/>
          </p:nvSpPr>
          <p:spPr>
            <a:xfrm>
              <a:off x="8905875" y="4843463"/>
              <a:ext cx="723900" cy="465138"/>
            </a:xfrm>
            <a:custGeom>
              <a:rect b="b" l="l" r="r" t="t"/>
              <a:pathLst>
                <a:path extrusionOk="0" h="124" w="193">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899" name="Google Shape;899;p44"/>
            <p:cNvSpPr/>
            <p:nvPr/>
          </p:nvSpPr>
          <p:spPr>
            <a:xfrm>
              <a:off x="9097963" y="5443538"/>
              <a:ext cx="339725" cy="107950"/>
            </a:xfrm>
            <a:custGeom>
              <a:rect b="b" l="l" r="r" t="t"/>
              <a:pathLst>
                <a:path extrusionOk="0" h="29" w="91">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900" name="Google Shape;900;p44"/>
            <p:cNvSpPr/>
            <p:nvPr/>
          </p:nvSpPr>
          <p:spPr>
            <a:xfrm>
              <a:off x="9175750" y="5364163"/>
              <a:ext cx="184150" cy="79375"/>
            </a:xfrm>
            <a:custGeom>
              <a:rect b="b" l="l" r="r" t="t"/>
              <a:pathLst>
                <a:path extrusionOk="0" h="21" w="49">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grpSp>
        <p:nvGrpSpPr>
          <p:cNvPr id="901" name="Google Shape;901;p44"/>
          <p:cNvGrpSpPr/>
          <p:nvPr/>
        </p:nvGrpSpPr>
        <p:grpSpPr>
          <a:xfrm>
            <a:off x="6646700" y="2172601"/>
            <a:ext cx="213406" cy="331890"/>
            <a:chOff x="4278313" y="6613525"/>
            <a:chExt cx="503238" cy="782638"/>
          </a:xfrm>
        </p:grpSpPr>
        <p:sp>
          <p:nvSpPr>
            <p:cNvPr id="902" name="Google Shape;902;p44"/>
            <p:cNvSpPr/>
            <p:nvPr/>
          </p:nvSpPr>
          <p:spPr>
            <a:xfrm>
              <a:off x="4278313" y="6613525"/>
              <a:ext cx="503238" cy="782638"/>
            </a:xfrm>
            <a:custGeom>
              <a:rect b="b" l="l" r="r" t="t"/>
              <a:pathLst>
                <a:path extrusionOk="0" h="209" w="134">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903" name="Google Shape;903;p44"/>
            <p:cNvSpPr/>
            <p:nvPr/>
          </p:nvSpPr>
          <p:spPr>
            <a:xfrm>
              <a:off x="4487863" y="6721475"/>
              <a:ext cx="82550" cy="101600"/>
            </a:xfrm>
            <a:prstGeom prst="ellipse">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grpSp>
        <p:nvGrpSpPr>
          <p:cNvPr id="904" name="Google Shape;904;p44"/>
          <p:cNvGrpSpPr/>
          <p:nvPr/>
        </p:nvGrpSpPr>
        <p:grpSpPr>
          <a:xfrm>
            <a:off x="4232992" y="2751484"/>
            <a:ext cx="356106" cy="347186"/>
            <a:chOff x="5753100" y="4821238"/>
            <a:chExt cx="760413" cy="741362"/>
          </a:xfrm>
        </p:grpSpPr>
        <p:sp>
          <p:nvSpPr>
            <p:cNvPr id="905" name="Google Shape;905;p44"/>
            <p:cNvSpPr/>
            <p:nvPr/>
          </p:nvSpPr>
          <p:spPr>
            <a:xfrm>
              <a:off x="6064250" y="4821238"/>
              <a:ext cx="104775" cy="123825"/>
            </a:xfrm>
            <a:custGeom>
              <a:rect b="b" l="l" r="r" t="t"/>
              <a:pathLst>
                <a:path extrusionOk="0" h="33" w="28">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906" name="Google Shape;906;p44"/>
            <p:cNvSpPr/>
            <p:nvPr/>
          </p:nvSpPr>
          <p:spPr>
            <a:xfrm>
              <a:off x="5838825" y="4929188"/>
              <a:ext cx="471488" cy="492125"/>
            </a:xfrm>
            <a:custGeom>
              <a:rect b="b" l="l" r="r" t="t"/>
              <a:pathLst>
                <a:path extrusionOk="0" h="131" w="126">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907" name="Google Shape;907;p44"/>
            <p:cNvSpPr/>
            <p:nvPr/>
          </p:nvSpPr>
          <p:spPr>
            <a:xfrm>
              <a:off x="5753100" y="5135563"/>
              <a:ext cx="168275" cy="153988"/>
            </a:xfrm>
            <a:custGeom>
              <a:rect b="b" l="l" r="r" t="t"/>
              <a:pathLst>
                <a:path extrusionOk="0" h="41" w="45">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908" name="Google Shape;908;p44"/>
            <p:cNvSpPr/>
            <p:nvPr/>
          </p:nvSpPr>
          <p:spPr>
            <a:xfrm>
              <a:off x="5764213" y="5105400"/>
              <a:ext cx="749300" cy="457200"/>
            </a:xfrm>
            <a:custGeom>
              <a:rect b="b" l="l" r="r" t="t"/>
              <a:pathLst>
                <a:path extrusionOk="0" h="288" w="472">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sp>
        <p:nvSpPr>
          <p:cNvPr id="909" name="Google Shape;909;p44"/>
          <p:cNvSpPr txBox="1"/>
          <p:nvPr/>
        </p:nvSpPr>
        <p:spPr>
          <a:xfrm>
            <a:off x="847332" y="695760"/>
            <a:ext cx="269721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Development</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3"/>
                                        </p:tgtEl>
                                        <p:attrNameLst>
                                          <p:attrName>style.visibility</p:attrName>
                                        </p:attrNameLst>
                                      </p:cBhvr>
                                      <p:to>
                                        <p:strVal val="visible"/>
                                      </p:to>
                                    </p:set>
                                    <p:animEffect filter="fade" transition="in">
                                      <p:cBhvr>
                                        <p:cTn dur="500"/>
                                        <p:tgtEl>
                                          <p:spTgt spid="8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500"/>
                                        <p:tgtEl>
                                          <p:spTgt spid="84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45"/>
                                        </p:tgtEl>
                                        <p:attrNameLst>
                                          <p:attrName>style.visibility</p:attrName>
                                        </p:attrNameLst>
                                      </p:cBhvr>
                                      <p:to>
                                        <p:strVal val="visible"/>
                                      </p:to>
                                    </p:set>
                                    <p:animEffect filter="fade" transition="in">
                                      <p:cBhvr>
                                        <p:cTn dur="500"/>
                                        <p:tgtEl>
                                          <p:spTgt spid="845"/>
                                        </p:tgtEl>
                                      </p:cBhvr>
                                    </p:animEffect>
                                  </p:childTnLst>
                                </p:cTn>
                              </p:par>
                              <p:par>
                                <p:cTn fill="hold" nodeType="with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500"/>
                                        <p:tgtEl>
                                          <p:spTgt spid="86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61"/>
                                        </p:tgtEl>
                                        <p:attrNameLst>
                                          <p:attrName>style.visibility</p:attrName>
                                        </p:attrNameLst>
                                      </p:cBhvr>
                                      <p:to>
                                        <p:strVal val="visible"/>
                                      </p:to>
                                    </p:set>
                                    <p:animEffect filter="fade" transition="in">
                                      <p:cBhvr>
                                        <p:cTn dur="500"/>
                                        <p:tgtEl>
                                          <p:spTgt spid="861"/>
                                        </p:tgtEl>
                                      </p:cBhvr>
                                    </p:animEffect>
                                  </p:childTnLst>
                                </p:cTn>
                              </p:par>
                              <p:par>
                                <p:cTn fill="hold" nodeType="with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500"/>
                                        <p:tgtEl>
                                          <p:spTgt spid="86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500"/>
                                        <p:tgtEl>
                                          <p:spTgt spid="841"/>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500"/>
                                        <p:tgtEl>
                                          <p:spTgt spid="84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04"/>
                                        </p:tgtEl>
                                        <p:attrNameLst>
                                          <p:attrName>style.visibility</p:attrName>
                                        </p:attrNameLst>
                                      </p:cBhvr>
                                      <p:to>
                                        <p:strVal val="visible"/>
                                      </p:to>
                                    </p:set>
                                    <p:animEffect filter="fade" transition="in">
                                      <p:cBhvr>
                                        <p:cTn dur="500"/>
                                        <p:tgtEl>
                                          <p:spTgt spid="904"/>
                                        </p:tgtEl>
                                      </p:cBhvr>
                                    </p:animEffect>
                                  </p:childTnLst>
                                </p:cTn>
                              </p:par>
                              <p:par>
                                <p:cTn fill="hold" nodeType="with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500"/>
                                        <p:tgtEl>
                                          <p:spTgt spid="865"/>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500"/>
                                        <p:tgtEl>
                                          <p:spTgt spid="864"/>
                                        </p:tgtEl>
                                      </p:cBhvr>
                                    </p:animEffect>
                                  </p:childTnLst>
                                </p:cTn>
                              </p:par>
                              <p:par>
                                <p:cTn fill="hold" nodeType="with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500"/>
                                        <p:tgtEl>
                                          <p:spTgt spid="86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500"/>
                                        <p:tgtEl>
                                          <p:spTgt spid="839"/>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840"/>
                                        </p:tgtEl>
                                        <p:attrNameLst>
                                          <p:attrName>style.visibility</p:attrName>
                                        </p:attrNameLst>
                                      </p:cBhvr>
                                      <p:to>
                                        <p:strVal val="visible"/>
                                      </p:to>
                                    </p:set>
                                    <p:animEffect filter="fade" transition="in">
                                      <p:cBhvr>
                                        <p:cTn dur="500"/>
                                        <p:tgtEl>
                                          <p:spTgt spid="840"/>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01"/>
                                        </p:tgtEl>
                                        <p:attrNameLst>
                                          <p:attrName>style.visibility</p:attrName>
                                        </p:attrNameLst>
                                      </p:cBhvr>
                                      <p:to>
                                        <p:strVal val="visible"/>
                                      </p:to>
                                    </p:set>
                                    <p:animEffect filter="fade" transition="in">
                                      <p:cBhvr>
                                        <p:cTn dur="500"/>
                                        <p:tgtEl>
                                          <p:spTgt spid="901"/>
                                        </p:tgtEl>
                                      </p:cBhvr>
                                    </p:animEffect>
                                  </p:childTnLst>
                                </p:cTn>
                              </p:par>
                              <p:par>
                                <p:cTn fill="hold" nodeType="with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500"/>
                                        <p:tgtEl>
                                          <p:spTgt spid="868"/>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500"/>
                                        <p:tgtEl>
                                          <p:spTgt spid="867"/>
                                        </p:tgtEl>
                                      </p:cBhvr>
                                    </p:animEffect>
                                  </p:childTnLst>
                                </p:cTn>
                              </p:par>
                              <p:par>
                                <p:cTn fill="hold" nodeType="with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500"/>
                                        <p:tgtEl>
                                          <p:spTgt spid="866"/>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500"/>
                                        <p:tgtEl>
                                          <p:spTgt spid="837"/>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500"/>
                                        <p:tgtEl>
                                          <p:spTgt spid="838"/>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500"/>
                                        <p:tgtEl>
                                          <p:spTgt spid="897"/>
                                        </p:tgtEl>
                                      </p:cBhvr>
                                    </p:animEffect>
                                  </p:childTnLst>
                                </p:cTn>
                              </p:par>
                              <p:par>
                                <p:cTn fill="hold" nodeType="with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500"/>
                                        <p:tgtEl>
                                          <p:spTgt spid="871"/>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00"/>
                                        <p:tgtEl>
                                          <p:spTgt spid="870"/>
                                        </p:tgtEl>
                                      </p:cBhvr>
                                    </p:animEffect>
                                  </p:childTnLst>
                                </p:cTn>
                              </p:par>
                              <p:par>
                                <p:cTn fill="hold" nodeType="with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500"/>
                                        <p:tgtEl>
                                          <p:spTgt spid="869"/>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500"/>
                                        <p:tgtEl>
                                          <p:spTgt spid="835"/>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500"/>
                                        <p:tgtEl>
                                          <p:spTgt spid="836"/>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500"/>
                                        <p:tgtEl>
                                          <p:spTgt spid="875"/>
                                        </p:tgtEl>
                                      </p:cBhvr>
                                    </p:animEffect>
                                  </p:childTnLst>
                                </p:cTn>
                              </p:par>
                              <p:par>
                                <p:cTn fill="hold" nodeType="withEffect" presetClass="entr" presetID="10" presetSubtype="0">
                                  <p:stCondLst>
                                    <p:cond delay="0"/>
                                  </p:stCondLst>
                                  <p:childTnLst>
                                    <p:set>
                                      <p:cBhvr>
                                        <p:cTn dur="1" fill="hold">
                                          <p:stCondLst>
                                            <p:cond delay="0"/>
                                          </p:stCondLst>
                                        </p:cTn>
                                        <p:tgtEl>
                                          <p:spTgt spid="874"/>
                                        </p:tgtEl>
                                        <p:attrNameLst>
                                          <p:attrName>style.visibility</p:attrName>
                                        </p:attrNameLst>
                                      </p:cBhvr>
                                      <p:to>
                                        <p:strVal val="visible"/>
                                      </p:to>
                                    </p:set>
                                    <p:animEffect filter="fade" transition="in">
                                      <p:cBhvr>
                                        <p:cTn dur="500"/>
                                        <p:tgtEl>
                                          <p:spTgt spid="874"/>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500"/>
                                        <p:tgtEl>
                                          <p:spTgt spid="873"/>
                                        </p:tgtEl>
                                      </p:cBhvr>
                                    </p:animEffect>
                                  </p:childTnLst>
                                </p:cTn>
                              </p:par>
                              <p:par>
                                <p:cTn fill="hold" nodeType="with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500"/>
                                        <p:tgtEl>
                                          <p:spTgt spid="8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grpSp>
        <p:nvGrpSpPr>
          <p:cNvPr id="915" name="Google Shape;915;p45"/>
          <p:cNvGrpSpPr/>
          <p:nvPr/>
        </p:nvGrpSpPr>
        <p:grpSpPr>
          <a:xfrm>
            <a:off x="3944081" y="1885012"/>
            <a:ext cx="4303546" cy="4375151"/>
            <a:chOff x="1289202" y="1552575"/>
            <a:chExt cx="4303546" cy="4375151"/>
          </a:xfrm>
        </p:grpSpPr>
        <p:sp>
          <p:nvSpPr>
            <p:cNvPr id="916" name="Google Shape;916;p45"/>
            <p:cNvSpPr/>
            <p:nvPr/>
          </p:nvSpPr>
          <p:spPr>
            <a:xfrm>
              <a:off x="3412332" y="1552575"/>
              <a:ext cx="939834" cy="735756"/>
            </a:xfrm>
            <a:custGeom>
              <a:rect b="b" l="l" r="r" t="t"/>
              <a:pathLst>
                <a:path extrusionOk="0" h="406" w="518">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mbria"/>
                <a:ea typeface="Cambria"/>
                <a:cs typeface="Cambria"/>
                <a:sym typeface="Cambria"/>
              </a:endParaRPr>
            </a:p>
          </p:txBody>
        </p:sp>
        <p:sp>
          <p:nvSpPr>
            <p:cNvPr id="917" name="Google Shape;917;p45"/>
            <p:cNvSpPr/>
            <p:nvPr/>
          </p:nvSpPr>
          <p:spPr>
            <a:xfrm>
              <a:off x="2288112" y="1751283"/>
              <a:ext cx="798412" cy="588963"/>
            </a:xfrm>
            <a:custGeom>
              <a:rect b="b" l="l" r="r" t="t"/>
              <a:pathLst>
                <a:path extrusionOk="0" h="325" w="441">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rgbClr val="B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mbria"/>
                <a:ea typeface="Cambria"/>
                <a:cs typeface="Cambria"/>
                <a:sym typeface="Cambria"/>
              </a:endParaRPr>
            </a:p>
          </p:txBody>
        </p:sp>
        <p:sp>
          <p:nvSpPr>
            <p:cNvPr id="918" name="Google Shape;918;p45"/>
            <p:cNvSpPr/>
            <p:nvPr/>
          </p:nvSpPr>
          <p:spPr>
            <a:xfrm>
              <a:off x="2007056" y="2094993"/>
              <a:ext cx="2839195" cy="3832733"/>
            </a:xfrm>
            <a:custGeom>
              <a:rect b="b" l="l" r="r" t="t"/>
              <a:pathLst>
                <a:path extrusionOk="0" h="2116" w="1567">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rgbClr val="C00000">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919" name="Google Shape;919;p45"/>
            <p:cNvSpPr/>
            <p:nvPr/>
          </p:nvSpPr>
          <p:spPr>
            <a:xfrm>
              <a:off x="2617501" y="2311603"/>
              <a:ext cx="255993" cy="420688"/>
            </a:xfrm>
            <a:custGeom>
              <a:rect b="b" l="l" r="r" t="t"/>
              <a:pathLst>
                <a:path extrusionOk="0" h="232" w="141">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mbria"/>
                <a:ea typeface="Cambria"/>
                <a:cs typeface="Cambria"/>
                <a:sym typeface="Cambria"/>
              </a:endParaRPr>
            </a:p>
          </p:txBody>
        </p:sp>
        <p:sp>
          <p:nvSpPr>
            <p:cNvPr id="920" name="Google Shape;920;p45"/>
            <p:cNvSpPr/>
            <p:nvPr/>
          </p:nvSpPr>
          <p:spPr>
            <a:xfrm>
              <a:off x="1289202" y="2888034"/>
              <a:ext cx="859277" cy="545999"/>
            </a:xfrm>
            <a:custGeom>
              <a:rect b="b" l="l" r="r" t="t"/>
              <a:pathLst>
                <a:path extrusionOk="0" h="302" w="474">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rgbClr val="B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mbria"/>
                <a:ea typeface="Cambria"/>
                <a:cs typeface="Cambria"/>
                <a:sym typeface="Cambria"/>
              </a:endParaRPr>
            </a:p>
          </p:txBody>
        </p:sp>
        <p:sp>
          <p:nvSpPr>
            <p:cNvPr id="921" name="Google Shape;921;p45"/>
            <p:cNvSpPr/>
            <p:nvPr/>
          </p:nvSpPr>
          <p:spPr>
            <a:xfrm>
              <a:off x="2010637" y="3296191"/>
              <a:ext cx="241672" cy="379514"/>
            </a:xfrm>
            <a:custGeom>
              <a:rect b="b" l="l" r="r" t="t"/>
              <a:pathLst>
                <a:path extrusionOk="0" h="210" w="134">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rgbClr val="B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mbria"/>
                <a:ea typeface="Cambria"/>
                <a:cs typeface="Cambria"/>
                <a:sym typeface="Cambria"/>
              </a:endParaRPr>
            </a:p>
          </p:txBody>
        </p:sp>
        <p:sp>
          <p:nvSpPr>
            <p:cNvPr id="922" name="Google Shape;922;p45"/>
            <p:cNvSpPr/>
            <p:nvPr/>
          </p:nvSpPr>
          <p:spPr>
            <a:xfrm>
              <a:off x="1491490" y="4080281"/>
              <a:ext cx="683841" cy="914772"/>
            </a:xfrm>
            <a:custGeom>
              <a:rect b="b" l="l" r="r" t="t"/>
              <a:pathLst>
                <a:path extrusionOk="0" h="505" w="377">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mbria"/>
                <a:ea typeface="Cambria"/>
                <a:cs typeface="Cambria"/>
                <a:sym typeface="Cambria"/>
              </a:endParaRPr>
            </a:p>
          </p:txBody>
        </p:sp>
        <p:sp>
          <p:nvSpPr>
            <p:cNvPr id="923" name="Google Shape;923;p45"/>
            <p:cNvSpPr/>
            <p:nvPr/>
          </p:nvSpPr>
          <p:spPr>
            <a:xfrm>
              <a:off x="3251218" y="2902356"/>
              <a:ext cx="268524" cy="205868"/>
            </a:xfrm>
            <a:custGeom>
              <a:rect b="b" l="l" r="r" t="t"/>
              <a:pathLst>
                <a:path extrusionOk="0" h="114" w="148">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mbria"/>
                <a:ea typeface="Cambria"/>
                <a:cs typeface="Cambria"/>
                <a:sym typeface="Cambria"/>
              </a:endParaRPr>
            </a:p>
          </p:txBody>
        </p:sp>
        <p:sp>
          <p:nvSpPr>
            <p:cNvPr id="924" name="Google Shape;924;p45"/>
            <p:cNvSpPr/>
            <p:nvPr/>
          </p:nvSpPr>
          <p:spPr>
            <a:xfrm>
              <a:off x="3424864" y="2426173"/>
              <a:ext cx="486924" cy="340130"/>
            </a:xfrm>
            <a:custGeom>
              <a:rect b="b" l="l" r="r" t="t"/>
              <a:pathLst>
                <a:path extrusionOk="0" h="188" w="26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rgbClr val="B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mbria"/>
                <a:ea typeface="Cambria"/>
                <a:cs typeface="Cambria"/>
                <a:sym typeface="Cambria"/>
              </a:endParaRPr>
            </a:p>
          </p:txBody>
        </p:sp>
        <p:sp>
          <p:nvSpPr>
            <p:cNvPr id="925" name="Google Shape;925;p45"/>
            <p:cNvSpPr/>
            <p:nvPr/>
          </p:nvSpPr>
          <p:spPr>
            <a:xfrm>
              <a:off x="4230436" y="2324134"/>
              <a:ext cx="676681" cy="463651"/>
            </a:xfrm>
            <a:custGeom>
              <a:rect b="b" l="l" r="r" t="t"/>
              <a:pathLst>
                <a:path extrusionOk="0" h="256" w="374">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rgbClr val="B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mbria"/>
                <a:ea typeface="Cambria"/>
                <a:cs typeface="Cambria"/>
                <a:sym typeface="Cambria"/>
              </a:endParaRPr>
            </a:p>
          </p:txBody>
        </p:sp>
        <p:sp>
          <p:nvSpPr>
            <p:cNvPr id="926" name="Google Shape;926;p45"/>
            <p:cNvSpPr/>
            <p:nvPr/>
          </p:nvSpPr>
          <p:spPr>
            <a:xfrm>
              <a:off x="4647543" y="2846861"/>
              <a:ext cx="945205" cy="563900"/>
            </a:xfrm>
            <a:custGeom>
              <a:rect b="b" l="l" r="r" t="t"/>
              <a:pathLst>
                <a:path extrusionOk="0" h="312" w="52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rgbClr val="B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mbria"/>
                <a:ea typeface="Cambria"/>
                <a:cs typeface="Cambria"/>
                <a:sym typeface="Cambria"/>
              </a:endParaRPr>
            </a:p>
          </p:txBody>
        </p:sp>
        <p:sp>
          <p:nvSpPr>
            <p:cNvPr id="927" name="Google Shape;927;p45"/>
            <p:cNvSpPr/>
            <p:nvPr/>
          </p:nvSpPr>
          <p:spPr>
            <a:xfrm>
              <a:off x="4663655" y="3435823"/>
              <a:ext cx="164695" cy="243462"/>
            </a:xfrm>
            <a:custGeom>
              <a:rect b="b" l="l" r="r" t="t"/>
              <a:pathLst>
                <a:path extrusionOk="0" h="134" w="91">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mbria"/>
                <a:ea typeface="Cambria"/>
                <a:cs typeface="Cambria"/>
                <a:sym typeface="Cambria"/>
              </a:endParaRPr>
            </a:p>
          </p:txBody>
        </p:sp>
        <p:sp>
          <p:nvSpPr>
            <p:cNvPr id="928" name="Google Shape;928;p45"/>
            <p:cNvSpPr/>
            <p:nvPr/>
          </p:nvSpPr>
          <p:spPr>
            <a:xfrm>
              <a:off x="4549084" y="4277198"/>
              <a:ext cx="581802" cy="898660"/>
            </a:xfrm>
            <a:custGeom>
              <a:rect b="b" l="l" r="r" t="t"/>
              <a:pathLst>
                <a:path extrusionOk="0" h="496" w="321">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mbria"/>
                <a:ea typeface="Cambria"/>
                <a:cs typeface="Cambria"/>
                <a:sym typeface="Cambria"/>
              </a:endParaRPr>
            </a:p>
          </p:txBody>
        </p:sp>
      </p:grpSp>
      <p:sp>
        <p:nvSpPr>
          <p:cNvPr id="929" name="Google Shape;929;p45"/>
          <p:cNvSpPr/>
          <p:nvPr/>
        </p:nvSpPr>
        <p:spPr>
          <a:xfrm>
            <a:off x="961062" y="2344118"/>
            <a:ext cx="489671" cy="489671"/>
          </a:xfrm>
          <a:prstGeom prst="ellipse">
            <a:avLst/>
          </a:prstGeom>
          <a:solidFill>
            <a:srgbClr val="C00000"/>
          </a:solidFill>
          <a:ln>
            <a:noFill/>
          </a:ln>
          <a:effectLst>
            <a:outerShdw blurRad="101600" sx="90000" rotWithShape="0" dir="5400000" dist="38100" sy="-19000">
              <a:schemeClr val="dk1">
                <a:alpha val="9803"/>
              </a:scheme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930" name="Google Shape;930;p45"/>
          <p:cNvSpPr/>
          <p:nvPr/>
        </p:nvSpPr>
        <p:spPr>
          <a:xfrm>
            <a:off x="961062" y="3606480"/>
            <a:ext cx="489671" cy="480687"/>
          </a:xfrm>
          <a:prstGeom prst="ellipse">
            <a:avLst/>
          </a:prstGeom>
          <a:solidFill>
            <a:srgbClr val="3F3F3F"/>
          </a:solidFill>
          <a:ln>
            <a:noFill/>
          </a:ln>
          <a:effectLst>
            <a:outerShdw blurRad="101600" sx="90000" rotWithShape="0" dir="5400000" dist="38100" sy="-19000">
              <a:schemeClr val="dk1">
                <a:alpha val="9803"/>
              </a:scheme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931" name="Google Shape;931;p45"/>
          <p:cNvSpPr/>
          <p:nvPr/>
        </p:nvSpPr>
        <p:spPr>
          <a:xfrm>
            <a:off x="961062" y="4859853"/>
            <a:ext cx="489671" cy="489671"/>
          </a:xfrm>
          <a:prstGeom prst="ellipse">
            <a:avLst/>
          </a:prstGeom>
          <a:solidFill>
            <a:srgbClr val="C00000"/>
          </a:solidFill>
          <a:ln>
            <a:noFill/>
          </a:ln>
          <a:effectLst>
            <a:outerShdw blurRad="101600" sx="90000" rotWithShape="0" dir="5400000" dist="38100" sy="-19000">
              <a:schemeClr val="dk1">
                <a:alpha val="9803"/>
              </a:scheme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932" name="Google Shape;932;p45"/>
          <p:cNvSpPr/>
          <p:nvPr/>
        </p:nvSpPr>
        <p:spPr>
          <a:xfrm>
            <a:off x="10745471" y="2344118"/>
            <a:ext cx="485177" cy="489671"/>
          </a:xfrm>
          <a:prstGeom prst="ellipse">
            <a:avLst/>
          </a:prstGeom>
          <a:solidFill>
            <a:srgbClr val="3F3F3F"/>
          </a:solidFill>
          <a:ln>
            <a:noFill/>
          </a:ln>
          <a:effectLst>
            <a:outerShdw blurRad="101600" sx="90000" rotWithShape="0" dir="5400000" dist="38100" sy="-19000">
              <a:schemeClr val="dk1">
                <a:alpha val="9803"/>
              </a:scheme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933" name="Google Shape;933;p45"/>
          <p:cNvSpPr/>
          <p:nvPr/>
        </p:nvSpPr>
        <p:spPr>
          <a:xfrm>
            <a:off x="10745471" y="3606480"/>
            <a:ext cx="485177" cy="480687"/>
          </a:xfrm>
          <a:prstGeom prst="ellipse">
            <a:avLst/>
          </a:prstGeom>
          <a:solidFill>
            <a:srgbClr val="C00000"/>
          </a:solidFill>
          <a:ln>
            <a:noFill/>
          </a:ln>
          <a:effectLst>
            <a:outerShdw blurRad="101600" sx="90000" rotWithShape="0" dir="5400000" dist="38100" sy="-19000">
              <a:schemeClr val="dk1">
                <a:alpha val="9803"/>
              </a:scheme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934" name="Google Shape;934;p45"/>
          <p:cNvSpPr/>
          <p:nvPr/>
        </p:nvSpPr>
        <p:spPr>
          <a:xfrm>
            <a:off x="10745471" y="4859853"/>
            <a:ext cx="485177" cy="489671"/>
          </a:xfrm>
          <a:prstGeom prst="ellipse">
            <a:avLst/>
          </a:prstGeom>
          <a:solidFill>
            <a:srgbClr val="3F3F3F"/>
          </a:solidFill>
          <a:ln>
            <a:noFill/>
          </a:ln>
          <a:effectLst>
            <a:outerShdw blurRad="101600" sx="90000" rotWithShape="0" dir="5400000" dist="38100" sy="-19000">
              <a:schemeClr val="dk1">
                <a:alpha val="9803"/>
              </a:scheme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t/>
            </a:r>
            <a:endParaRPr sz="1600">
              <a:solidFill>
                <a:srgbClr val="FEFABC"/>
              </a:solidFill>
              <a:latin typeface="Cambria"/>
              <a:ea typeface="Cambria"/>
              <a:cs typeface="Cambria"/>
              <a:sym typeface="Cambria"/>
            </a:endParaRPr>
          </a:p>
        </p:txBody>
      </p:sp>
      <p:sp>
        <p:nvSpPr>
          <p:cNvPr id="935" name="Google Shape;935;p45"/>
          <p:cNvSpPr/>
          <p:nvPr/>
        </p:nvSpPr>
        <p:spPr>
          <a:xfrm>
            <a:off x="10861013" y="3719778"/>
            <a:ext cx="254092" cy="254090"/>
          </a:xfrm>
          <a:custGeom>
            <a:rect b="b" l="l" r="r" t="t"/>
            <a:pathLst>
              <a:path extrusionOk="0" h="140" w="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70" y="130"/>
                </a:moveTo>
                <a:cubicBezTo>
                  <a:pt x="37" y="130"/>
                  <a:pt x="11" y="103"/>
                  <a:pt x="11" y="70"/>
                </a:cubicBezTo>
                <a:cubicBezTo>
                  <a:pt x="11" y="37"/>
                  <a:pt x="37" y="10"/>
                  <a:pt x="70" y="10"/>
                </a:cubicBezTo>
                <a:cubicBezTo>
                  <a:pt x="103" y="10"/>
                  <a:pt x="130" y="37"/>
                  <a:pt x="130" y="70"/>
                </a:cubicBezTo>
                <a:cubicBezTo>
                  <a:pt x="130" y="103"/>
                  <a:pt x="103" y="130"/>
                  <a:pt x="70" y="130"/>
                </a:cubicBezTo>
                <a:close/>
                <a:moveTo>
                  <a:pt x="96" y="48"/>
                </a:moveTo>
                <a:cubicBezTo>
                  <a:pt x="97" y="48"/>
                  <a:pt x="97" y="48"/>
                  <a:pt x="97" y="48"/>
                </a:cubicBezTo>
                <a:cubicBezTo>
                  <a:pt x="97" y="58"/>
                  <a:pt x="97" y="58"/>
                  <a:pt x="97" y="58"/>
                </a:cubicBezTo>
                <a:cubicBezTo>
                  <a:pt x="90" y="58"/>
                  <a:pt x="90" y="58"/>
                  <a:pt x="90" y="58"/>
                </a:cubicBezTo>
                <a:lnTo>
                  <a:pt x="96" y="48"/>
                </a:lnTo>
                <a:close/>
                <a:moveTo>
                  <a:pt x="70" y="15"/>
                </a:moveTo>
                <a:cubicBezTo>
                  <a:pt x="40" y="15"/>
                  <a:pt x="15" y="40"/>
                  <a:pt x="15" y="70"/>
                </a:cubicBezTo>
                <a:cubicBezTo>
                  <a:pt x="15" y="100"/>
                  <a:pt x="40" y="125"/>
                  <a:pt x="70" y="125"/>
                </a:cubicBezTo>
                <a:cubicBezTo>
                  <a:pt x="101" y="125"/>
                  <a:pt x="125" y="100"/>
                  <a:pt x="125" y="70"/>
                </a:cubicBezTo>
                <a:cubicBezTo>
                  <a:pt x="125" y="40"/>
                  <a:pt x="101" y="15"/>
                  <a:pt x="70" y="15"/>
                </a:cubicBezTo>
                <a:close/>
                <a:moveTo>
                  <a:pt x="68" y="19"/>
                </a:moveTo>
                <a:cubicBezTo>
                  <a:pt x="68" y="17"/>
                  <a:pt x="69" y="16"/>
                  <a:pt x="70" y="16"/>
                </a:cubicBezTo>
                <a:cubicBezTo>
                  <a:pt x="71" y="16"/>
                  <a:pt x="72" y="17"/>
                  <a:pt x="72" y="19"/>
                </a:cubicBezTo>
                <a:cubicBezTo>
                  <a:pt x="72" y="26"/>
                  <a:pt x="72" y="26"/>
                  <a:pt x="72" y="26"/>
                </a:cubicBezTo>
                <a:cubicBezTo>
                  <a:pt x="72" y="27"/>
                  <a:pt x="71" y="28"/>
                  <a:pt x="70" y="28"/>
                </a:cubicBezTo>
                <a:cubicBezTo>
                  <a:pt x="69" y="28"/>
                  <a:pt x="68" y="27"/>
                  <a:pt x="68" y="26"/>
                </a:cubicBezTo>
                <a:lnTo>
                  <a:pt x="68" y="19"/>
                </a:lnTo>
                <a:close/>
                <a:moveTo>
                  <a:pt x="79" y="45"/>
                </a:moveTo>
                <a:cubicBezTo>
                  <a:pt x="78" y="44"/>
                  <a:pt x="77" y="44"/>
                  <a:pt x="76" y="44"/>
                </a:cubicBezTo>
                <a:cubicBezTo>
                  <a:pt x="75" y="44"/>
                  <a:pt x="74" y="44"/>
                  <a:pt x="73" y="45"/>
                </a:cubicBezTo>
                <a:cubicBezTo>
                  <a:pt x="72" y="46"/>
                  <a:pt x="72" y="47"/>
                  <a:pt x="72" y="49"/>
                </a:cubicBezTo>
                <a:cubicBezTo>
                  <a:pt x="67" y="49"/>
                  <a:pt x="67" y="49"/>
                  <a:pt x="67" y="49"/>
                </a:cubicBezTo>
                <a:cubicBezTo>
                  <a:pt x="67" y="46"/>
                  <a:pt x="68" y="44"/>
                  <a:pt x="69" y="43"/>
                </a:cubicBezTo>
                <a:cubicBezTo>
                  <a:pt x="71" y="41"/>
                  <a:pt x="73" y="40"/>
                  <a:pt x="76" y="40"/>
                </a:cubicBezTo>
                <a:cubicBezTo>
                  <a:pt x="79" y="40"/>
                  <a:pt x="81" y="41"/>
                  <a:pt x="82" y="42"/>
                </a:cubicBezTo>
                <a:cubicBezTo>
                  <a:pt x="84" y="44"/>
                  <a:pt x="84" y="46"/>
                  <a:pt x="84" y="48"/>
                </a:cubicBezTo>
                <a:cubicBezTo>
                  <a:pt x="84" y="50"/>
                  <a:pt x="84" y="51"/>
                  <a:pt x="83" y="52"/>
                </a:cubicBezTo>
                <a:cubicBezTo>
                  <a:pt x="82" y="53"/>
                  <a:pt x="81" y="54"/>
                  <a:pt x="80" y="55"/>
                </a:cubicBezTo>
                <a:cubicBezTo>
                  <a:pt x="75" y="59"/>
                  <a:pt x="75" y="59"/>
                  <a:pt x="75" y="59"/>
                </a:cubicBezTo>
                <a:cubicBezTo>
                  <a:pt x="74" y="59"/>
                  <a:pt x="74" y="59"/>
                  <a:pt x="73" y="60"/>
                </a:cubicBezTo>
                <a:cubicBezTo>
                  <a:pt x="73" y="60"/>
                  <a:pt x="73" y="61"/>
                  <a:pt x="73" y="61"/>
                </a:cubicBezTo>
                <a:cubicBezTo>
                  <a:pt x="84" y="61"/>
                  <a:pt x="84" y="61"/>
                  <a:pt x="84" y="61"/>
                </a:cubicBezTo>
                <a:cubicBezTo>
                  <a:pt x="84" y="65"/>
                  <a:pt x="84" y="65"/>
                  <a:pt x="84" y="65"/>
                </a:cubicBezTo>
                <a:cubicBezTo>
                  <a:pt x="67" y="65"/>
                  <a:pt x="67" y="65"/>
                  <a:pt x="67" y="65"/>
                </a:cubicBezTo>
                <a:cubicBezTo>
                  <a:pt x="67" y="64"/>
                  <a:pt x="67" y="62"/>
                  <a:pt x="68" y="60"/>
                </a:cubicBezTo>
                <a:cubicBezTo>
                  <a:pt x="68" y="58"/>
                  <a:pt x="70" y="57"/>
                  <a:pt x="72" y="55"/>
                </a:cubicBezTo>
                <a:cubicBezTo>
                  <a:pt x="77" y="52"/>
                  <a:pt x="77" y="52"/>
                  <a:pt x="77" y="52"/>
                </a:cubicBezTo>
                <a:cubicBezTo>
                  <a:pt x="77" y="51"/>
                  <a:pt x="78" y="51"/>
                  <a:pt x="79" y="50"/>
                </a:cubicBezTo>
                <a:cubicBezTo>
                  <a:pt x="79" y="50"/>
                  <a:pt x="80" y="49"/>
                  <a:pt x="80" y="48"/>
                </a:cubicBezTo>
                <a:cubicBezTo>
                  <a:pt x="80" y="47"/>
                  <a:pt x="79" y="46"/>
                  <a:pt x="79" y="45"/>
                </a:cubicBezTo>
                <a:close/>
                <a:moveTo>
                  <a:pt x="36" y="43"/>
                </a:moveTo>
                <a:cubicBezTo>
                  <a:pt x="39" y="41"/>
                  <a:pt x="42" y="37"/>
                  <a:pt x="44" y="37"/>
                </a:cubicBezTo>
                <a:cubicBezTo>
                  <a:pt x="47" y="41"/>
                  <a:pt x="51" y="45"/>
                  <a:pt x="54" y="50"/>
                </a:cubicBezTo>
                <a:cubicBezTo>
                  <a:pt x="56" y="51"/>
                  <a:pt x="57" y="52"/>
                  <a:pt x="57" y="54"/>
                </a:cubicBezTo>
                <a:cubicBezTo>
                  <a:pt x="57" y="56"/>
                  <a:pt x="53" y="58"/>
                  <a:pt x="51" y="60"/>
                </a:cubicBezTo>
                <a:cubicBezTo>
                  <a:pt x="46" y="54"/>
                  <a:pt x="41" y="49"/>
                  <a:pt x="36" y="43"/>
                </a:cubicBezTo>
                <a:cubicBezTo>
                  <a:pt x="36" y="43"/>
                  <a:pt x="36" y="43"/>
                  <a:pt x="36" y="43"/>
                </a:cubicBezTo>
                <a:close/>
                <a:moveTo>
                  <a:pt x="26" y="72"/>
                </a:moveTo>
                <a:cubicBezTo>
                  <a:pt x="19" y="72"/>
                  <a:pt x="19" y="72"/>
                  <a:pt x="19" y="72"/>
                </a:cubicBezTo>
                <a:cubicBezTo>
                  <a:pt x="18" y="72"/>
                  <a:pt x="17" y="71"/>
                  <a:pt x="17" y="70"/>
                </a:cubicBezTo>
                <a:cubicBezTo>
                  <a:pt x="17" y="69"/>
                  <a:pt x="18" y="68"/>
                  <a:pt x="19" y="68"/>
                </a:cubicBezTo>
                <a:cubicBezTo>
                  <a:pt x="26" y="68"/>
                  <a:pt x="26" y="68"/>
                  <a:pt x="26" y="68"/>
                </a:cubicBezTo>
                <a:cubicBezTo>
                  <a:pt x="27" y="68"/>
                  <a:pt x="28" y="69"/>
                  <a:pt x="28" y="70"/>
                </a:cubicBezTo>
                <a:cubicBezTo>
                  <a:pt x="28" y="71"/>
                  <a:pt x="27" y="72"/>
                  <a:pt x="26" y="72"/>
                </a:cubicBezTo>
                <a:close/>
                <a:moveTo>
                  <a:pt x="72" y="121"/>
                </a:moveTo>
                <a:cubicBezTo>
                  <a:pt x="72" y="123"/>
                  <a:pt x="71" y="124"/>
                  <a:pt x="70" y="124"/>
                </a:cubicBezTo>
                <a:cubicBezTo>
                  <a:pt x="69" y="124"/>
                  <a:pt x="68" y="123"/>
                  <a:pt x="68" y="121"/>
                </a:cubicBezTo>
                <a:cubicBezTo>
                  <a:pt x="68" y="114"/>
                  <a:pt x="68" y="114"/>
                  <a:pt x="68" y="114"/>
                </a:cubicBezTo>
                <a:cubicBezTo>
                  <a:pt x="68" y="113"/>
                  <a:pt x="69" y="112"/>
                  <a:pt x="70" y="112"/>
                </a:cubicBezTo>
                <a:cubicBezTo>
                  <a:pt x="71" y="112"/>
                  <a:pt x="72" y="113"/>
                  <a:pt x="72" y="114"/>
                </a:cubicBezTo>
                <a:lnTo>
                  <a:pt x="72" y="121"/>
                </a:lnTo>
                <a:close/>
                <a:moveTo>
                  <a:pt x="70" y="107"/>
                </a:moveTo>
                <a:cubicBezTo>
                  <a:pt x="65" y="105"/>
                  <a:pt x="59" y="102"/>
                  <a:pt x="46" y="87"/>
                </a:cubicBezTo>
                <a:cubicBezTo>
                  <a:pt x="33" y="71"/>
                  <a:pt x="31" y="60"/>
                  <a:pt x="31" y="56"/>
                </a:cubicBezTo>
                <a:cubicBezTo>
                  <a:pt x="31" y="52"/>
                  <a:pt x="32" y="48"/>
                  <a:pt x="34" y="44"/>
                </a:cubicBezTo>
                <a:cubicBezTo>
                  <a:pt x="39" y="50"/>
                  <a:pt x="44" y="56"/>
                  <a:pt x="49" y="61"/>
                </a:cubicBezTo>
                <a:cubicBezTo>
                  <a:pt x="49" y="62"/>
                  <a:pt x="48" y="63"/>
                  <a:pt x="48" y="64"/>
                </a:cubicBezTo>
                <a:cubicBezTo>
                  <a:pt x="48" y="64"/>
                  <a:pt x="49" y="67"/>
                  <a:pt x="49" y="68"/>
                </a:cubicBezTo>
                <a:cubicBezTo>
                  <a:pt x="52" y="74"/>
                  <a:pt x="59" y="82"/>
                  <a:pt x="65" y="87"/>
                </a:cubicBezTo>
                <a:cubicBezTo>
                  <a:pt x="68" y="89"/>
                  <a:pt x="71" y="92"/>
                  <a:pt x="73" y="90"/>
                </a:cubicBezTo>
                <a:cubicBezTo>
                  <a:pt x="78" y="96"/>
                  <a:pt x="83" y="102"/>
                  <a:pt x="88" y="108"/>
                </a:cubicBezTo>
                <a:cubicBezTo>
                  <a:pt x="82" y="109"/>
                  <a:pt x="76" y="109"/>
                  <a:pt x="70" y="107"/>
                </a:cubicBezTo>
                <a:close/>
                <a:moveTo>
                  <a:pt x="90" y="106"/>
                </a:moveTo>
                <a:cubicBezTo>
                  <a:pt x="85" y="100"/>
                  <a:pt x="80" y="94"/>
                  <a:pt x="75" y="89"/>
                </a:cubicBezTo>
                <a:cubicBezTo>
                  <a:pt x="75" y="88"/>
                  <a:pt x="75" y="88"/>
                  <a:pt x="75" y="88"/>
                </a:cubicBezTo>
                <a:cubicBezTo>
                  <a:pt x="78" y="86"/>
                  <a:pt x="81" y="82"/>
                  <a:pt x="83" y="83"/>
                </a:cubicBezTo>
                <a:cubicBezTo>
                  <a:pt x="84" y="83"/>
                  <a:pt x="85" y="86"/>
                  <a:pt x="86" y="87"/>
                </a:cubicBezTo>
                <a:cubicBezTo>
                  <a:pt x="89" y="90"/>
                  <a:pt x="94" y="95"/>
                  <a:pt x="96" y="99"/>
                </a:cubicBezTo>
                <a:cubicBezTo>
                  <a:pt x="97" y="101"/>
                  <a:pt x="93" y="104"/>
                  <a:pt x="90" y="106"/>
                </a:cubicBezTo>
                <a:close/>
                <a:moveTo>
                  <a:pt x="104" y="62"/>
                </a:moveTo>
                <a:cubicBezTo>
                  <a:pt x="101" y="62"/>
                  <a:pt x="101" y="62"/>
                  <a:pt x="101" y="62"/>
                </a:cubicBezTo>
                <a:cubicBezTo>
                  <a:pt x="101" y="66"/>
                  <a:pt x="101" y="66"/>
                  <a:pt x="101" y="66"/>
                </a:cubicBezTo>
                <a:cubicBezTo>
                  <a:pt x="97" y="66"/>
                  <a:pt x="97" y="66"/>
                  <a:pt x="97" y="66"/>
                </a:cubicBezTo>
                <a:cubicBezTo>
                  <a:pt x="97" y="62"/>
                  <a:pt x="97" y="62"/>
                  <a:pt x="97" y="62"/>
                </a:cubicBezTo>
                <a:cubicBezTo>
                  <a:pt x="86" y="62"/>
                  <a:pt x="86" y="62"/>
                  <a:pt x="86" y="62"/>
                </a:cubicBezTo>
                <a:cubicBezTo>
                  <a:pt x="86" y="57"/>
                  <a:pt x="86" y="57"/>
                  <a:pt x="86" y="57"/>
                </a:cubicBezTo>
                <a:cubicBezTo>
                  <a:pt x="96" y="40"/>
                  <a:pt x="96" y="40"/>
                  <a:pt x="96" y="40"/>
                </a:cubicBezTo>
                <a:cubicBezTo>
                  <a:pt x="101" y="40"/>
                  <a:pt x="101" y="40"/>
                  <a:pt x="101" y="40"/>
                </a:cubicBezTo>
                <a:cubicBezTo>
                  <a:pt x="101" y="58"/>
                  <a:pt x="101" y="58"/>
                  <a:pt x="101" y="58"/>
                </a:cubicBezTo>
                <a:cubicBezTo>
                  <a:pt x="104" y="58"/>
                  <a:pt x="104" y="58"/>
                  <a:pt x="104" y="58"/>
                </a:cubicBezTo>
                <a:lnTo>
                  <a:pt x="104" y="62"/>
                </a:lnTo>
                <a:close/>
                <a:moveTo>
                  <a:pt x="122" y="72"/>
                </a:moveTo>
                <a:cubicBezTo>
                  <a:pt x="114" y="72"/>
                  <a:pt x="114" y="72"/>
                  <a:pt x="114" y="72"/>
                </a:cubicBezTo>
                <a:cubicBezTo>
                  <a:pt x="113" y="72"/>
                  <a:pt x="112" y="71"/>
                  <a:pt x="112" y="70"/>
                </a:cubicBezTo>
                <a:cubicBezTo>
                  <a:pt x="112" y="69"/>
                  <a:pt x="113" y="68"/>
                  <a:pt x="114" y="68"/>
                </a:cubicBezTo>
                <a:cubicBezTo>
                  <a:pt x="122" y="68"/>
                  <a:pt x="122" y="68"/>
                  <a:pt x="122" y="68"/>
                </a:cubicBezTo>
                <a:cubicBezTo>
                  <a:pt x="123" y="68"/>
                  <a:pt x="124" y="69"/>
                  <a:pt x="124" y="70"/>
                </a:cubicBezTo>
                <a:cubicBezTo>
                  <a:pt x="124" y="71"/>
                  <a:pt x="123" y="72"/>
                  <a:pt x="122" y="7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936" name="Google Shape;936;p45"/>
          <p:cNvSpPr/>
          <p:nvPr/>
        </p:nvSpPr>
        <p:spPr>
          <a:xfrm>
            <a:off x="1083646" y="3742693"/>
            <a:ext cx="254092" cy="217244"/>
          </a:xfrm>
          <a:custGeom>
            <a:rect b="b" l="l" r="r" t="t"/>
            <a:pathLst>
              <a:path extrusionOk="0" h="120" w="14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937" name="Google Shape;937;p45"/>
          <p:cNvSpPr/>
          <p:nvPr/>
        </p:nvSpPr>
        <p:spPr>
          <a:xfrm>
            <a:off x="10910353" y="4976875"/>
            <a:ext cx="241040" cy="255626"/>
          </a:xfrm>
          <a:custGeom>
            <a:rect b="b" l="l" r="r" t="t"/>
            <a:pathLst>
              <a:path extrusionOk="0" h="141" w="133">
                <a:moveTo>
                  <a:pt x="70" y="114"/>
                </a:moveTo>
                <a:cubicBezTo>
                  <a:pt x="70" y="114"/>
                  <a:pt x="70" y="114"/>
                  <a:pt x="71" y="114"/>
                </a:cubicBezTo>
                <a:cubicBezTo>
                  <a:pt x="70" y="113"/>
                  <a:pt x="70" y="113"/>
                  <a:pt x="70" y="113"/>
                </a:cubicBezTo>
                <a:cubicBezTo>
                  <a:pt x="13" y="113"/>
                  <a:pt x="13" y="113"/>
                  <a:pt x="13" y="113"/>
                </a:cubicBezTo>
                <a:cubicBezTo>
                  <a:pt x="11" y="113"/>
                  <a:pt x="9" y="111"/>
                  <a:pt x="9" y="109"/>
                </a:cubicBezTo>
                <a:cubicBezTo>
                  <a:pt x="9" y="15"/>
                  <a:pt x="9" y="15"/>
                  <a:pt x="9" y="15"/>
                </a:cubicBezTo>
                <a:cubicBezTo>
                  <a:pt x="9" y="13"/>
                  <a:pt x="11" y="11"/>
                  <a:pt x="13" y="11"/>
                </a:cubicBezTo>
                <a:cubicBezTo>
                  <a:pt x="78" y="11"/>
                  <a:pt x="78" y="11"/>
                  <a:pt x="78" y="11"/>
                </a:cubicBezTo>
                <a:cubicBezTo>
                  <a:pt x="80" y="11"/>
                  <a:pt x="82" y="13"/>
                  <a:pt x="82" y="15"/>
                </a:cubicBezTo>
                <a:cubicBezTo>
                  <a:pt x="82" y="87"/>
                  <a:pt x="82" y="87"/>
                  <a:pt x="82" y="87"/>
                </a:cubicBezTo>
                <a:cubicBezTo>
                  <a:pt x="83" y="86"/>
                  <a:pt x="85" y="86"/>
                  <a:pt x="87" y="86"/>
                </a:cubicBezTo>
                <a:cubicBezTo>
                  <a:pt x="88" y="86"/>
                  <a:pt x="89" y="86"/>
                  <a:pt x="89" y="86"/>
                </a:cubicBezTo>
                <a:cubicBezTo>
                  <a:pt x="90" y="85"/>
                  <a:pt x="90" y="84"/>
                  <a:pt x="91" y="84"/>
                </a:cubicBezTo>
                <a:cubicBezTo>
                  <a:pt x="91" y="13"/>
                  <a:pt x="91" y="13"/>
                  <a:pt x="91" y="13"/>
                </a:cubicBezTo>
                <a:cubicBezTo>
                  <a:pt x="91" y="6"/>
                  <a:pt x="85" y="0"/>
                  <a:pt x="78" y="0"/>
                </a:cubicBezTo>
                <a:cubicBezTo>
                  <a:pt x="13" y="0"/>
                  <a:pt x="13" y="0"/>
                  <a:pt x="13" y="0"/>
                </a:cubicBezTo>
                <a:cubicBezTo>
                  <a:pt x="6" y="0"/>
                  <a:pt x="0" y="6"/>
                  <a:pt x="0" y="13"/>
                </a:cubicBezTo>
                <a:cubicBezTo>
                  <a:pt x="0" y="120"/>
                  <a:pt x="0" y="120"/>
                  <a:pt x="0" y="120"/>
                </a:cubicBezTo>
                <a:cubicBezTo>
                  <a:pt x="0" y="127"/>
                  <a:pt x="6" y="133"/>
                  <a:pt x="13" y="133"/>
                </a:cubicBezTo>
                <a:cubicBezTo>
                  <a:pt x="62" y="133"/>
                  <a:pt x="62" y="133"/>
                  <a:pt x="62" y="133"/>
                </a:cubicBezTo>
                <a:cubicBezTo>
                  <a:pt x="59" y="131"/>
                  <a:pt x="58" y="127"/>
                  <a:pt x="59" y="123"/>
                </a:cubicBezTo>
                <a:cubicBezTo>
                  <a:pt x="60" y="118"/>
                  <a:pt x="64" y="114"/>
                  <a:pt x="70" y="114"/>
                </a:cubicBezTo>
                <a:close/>
                <a:moveTo>
                  <a:pt x="39" y="4"/>
                </a:moveTo>
                <a:cubicBezTo>
                  <a:pt x="52" y="4"/>
                  <a:pt x="52" y="4"/>
                  <a:pt x="52" y="4"/>
                </a:cubicBezTo>
                <a:cubicBezTo>
                  <a:pt x="53" y="4"/>
                  <a:pt x="53" y="4"/>
                  <a:pt x="53" y="5"/>
                </a:cubicBezTo>
                <a:cubicBezTo>
                  <a:pt x="53" y="6"/>
                  <a:pt x="53" y="6"/>
                  <a:pt x="52" y="6"/>
                </a:cubicBezTo>
                <a:cubicBezTo>
                  <a:pt x="39" y="6"/>
                  <a:pt x="39" y="6"/>
                  <a:pt x="39" y="6"/>
                </a:cubicBezTo>
                <a:cubicBezTo>
                  <a:pt x="38" y="6"/>
                  <a:pt x="38" y="6"/>
                  <a:pt x="38" y="5"/>
                </a:cubicBezTo>
                <a:cubicBezTo>
                  <a:pt x="38" y="4"/>
                  <a:pt x="38" y="4"/>
                  <a:pt x="39" y="4"/>
                </a:cubicBezTo>
                <a:close/>
                <a:moveTo>
                  <a:pt x="46" y="129"/>
                </a:moveTo>
                <a:cubicBezTo>
                  <a:pt x="42" y="129"/>
                  <a:pt x="39" y="126"/>
                  <a:pt x="39" y="123"/>
                </a:cubicBezTo>
                <a:cubicBezTo>
                  <a:pt x="39" y="120"/>
                  <a:pt x="42" y="117"/>
                  <a:pt x="46" y="117"/>
                </a:cubicBezTo>
                <a:cubicBezTo>
                  <a:pt x="49" y="117"/>
                  <a:pt x="52" y="120"/>
                  <a:pt x="52" y="123"/>
                </a:cubicBezTo>
                <a:cubicBezTo>
                  <a:pt x="52" y="126"/>
                  <a:pt x="49" y="129"/>
                  <a:pt x="46" y="129"/>
                </a:cubicBezTo>
                <a:close/>
                <a:moveTo>
                  <a:pt x="28" y="71"/>
                </a:moveTo>
                <a:cubicBezTo>
                  <a:pt x="63" y="71"/>
                  <a:pt x="63" y="71"/>
                  <a:pt x="63" y="71"/>
                </a:cubicBezTo>
                <a:cubicBezTo>
                  <a:pt x="63" y="71"/>
                  <a:pt x="64" y="70"/>
                  <a:pt x="64" y="69"/>
                </a:cubicBezTo>
                <a:cubicBezTo>
                  <a:pt x="68" y="49"/>
                  <a:pt x="68" y="49"/>
                  <a:pt x="68" y="49"/>
                </a:cubicBezTo>
                <a:cubicBezTo>
                  <a:pt x="23" y="49"/>
                  <a:pt x="23" y="49"/>
                  <a:pt x="23" y="49"/>
                </a:cubicBezTo>
                <a:cubicBezTo>
                  <a:pt x="27" y="69"/>
                  <a:pt x="27" y="69"/>
                  <a:pt x="27" y="69"/>
                </a:cubicBezTo>
                <a:cubicBezTo>
                  <a:pt x="27" y="70"/>
                  <a:pt x="28" y="71"/>
                  <a:pt x="28" y="71"/>
                </a:cubicBezTo>
                <a:close/>
                <a:moveTo>
                  <a:pt x="57" y="54"/>
                </a:moveTo>
                <a:cubicBezTo>
                  <a:pt x="57" y="53"/>
                  <a:pt x="58" y="52"/>
                  <a:pt x="59" y="52"/>
                </a:cubicBezTo>
                <a:cubicBezTo>
                  <a:pt x="60" y="52"/>
                  <a:pt x="61" y="53"/>
                  <a:pt x="61" y="54"/>
                </a:cubicBezTo>
                <a:cubicBezTo>
                  <a:pt x="61" y="64"/>
                  <a:pt x="61" y="64"/>
                  <a:pt x="61" y="64"/>
                </a:cubicBezTo>
                <a:cubicBezTo>
                  <a:pt x="61" y="65"/>
                  <a:pt x="60" y="66"/>
                  <a:pt x="59" y="66"/>
                </a:cubicBezTo>
                <a:cubicBezTo>
                  <a:pt x="58" y="66"/>
                  <a:pt x="57" y="65"/>
                  <a:pt x="57" y="64"/>
                </a:cubicBezTo>
                <a:lnTo>
                  <a:pt x="57" y="54"/>
                </a:lnTo>
                <a:close/>
                <a:moveTo>
                  <a:pt x="48" y="54"/>
                </a:moveTo>
                <a:cubicBezTo>
                  <a:pt x="48" y="53"/>
                  <a:pt x="49" y="52"/>
                  <a:pt x="50" y="52"/>
                </a:cubicBezTo>
                <a:cubicBezTo>
                  <a:pt x="51" y="52"/>
                  <a:pt x="52" y="53"/>
                  <a:pt x="52" y="54"/>
                </a:cubicBezTo>
                <a:cubicBezTo>
                  <a:pt x="52" y="64"/>
                  <a:pt x="52" y="64"/>
                  <a:pt x="52" y="64"/>
                </a:cubicBezTo>
                <a:cubicBezTo>
                  <a:pt x="52" y="65"/>
                  <a:pt x="51" y="66"/>
                  <a:pt x="50" y="66"/>
                </a:cubicBezTo>
                <a:cubicBezTo>
                  <a:pt x="49" y="66"/>
                  <a:pt x="48" y="65"/>
                  <a:pt x="48" y="64"/>
                </a:cubicBezTo>
                <a:lnTo>
                  <a:pt x="48" y="54"/>
                </a:lnTo>
                <a:close/>
                <a:moveTo>
                  <a:pt x="39" y="54"/>
                </a:moveTo>
                <a:cubicBezTo>
                  <a:pt x="39" y="53"/>
                  <a:pt x="40" y="52"/>
                  <a:pt x="41" y="52"/>
                </a:cubicBezTo>
                <a:cubicBezTo>
                  <a:pt x="42" y="52"/>
                  <a:pt x="43" y="53"/>
                  <a:pt x="43" y="54"/>
                </a:cubicBezTo>
                <a:cubicBezTo>
                  <a:pt x="43" y="64"/>
                  <a:pt x="43" y="64"/>
                  <a:pt x="43" y="64"/>
                </a:cubicBezTo>
                <a:cubicBezTo>
                  <a:pt x="43" y="65"/>
                  <a:pt x="42" y="66"/>
                  <a:pt x="41" y="66"/>
                </a:cubicBezTo>
                <a:cubicBezTo>
                  <a:pt x="40" y="66"/>
                  <a:pt x="39" y="65"/>
                  <a:pt x="39" y="64"/>
                </a:cubicBezTo>
                <a:lnTo>
                  <a:pt x="39" y="54"/>
                </a:lnTo>
                <a:close/>
                <a:moveTo>
                  <a:pt x="30" y="54"/>
                </a:moveTo>
                <a:cubicBezTo>
                  <a:pt x="30" y="53"/>
                  <a:pt x="31" y="52"/>
                  <a:pt x="32" y="52"/>
                </a:cubicBezTo>
                <a:cubicBezTo>
                  <a:pt x="33" y="52"/>
                  <a:pt x="34" y="53"/>
                  <a:pt x="34" y="54"/>
                </a:cubicBezTo>
                <a:cubicBezTo>
                  <a:pt x="34" y="64"/>
                  <a:pt x="34" y="64"/>
                  <a:pt x="34" y="64"/>
                </a:cubicBezTo>
                <a:cubicBezTo>
                  <a:pt x="34" y="65"/>
                  <a:pt x="33" y="66"/>
                  <a:pt x="32" y="66"/>
                </a:cubicBezTo>
                <a:cubicBezTo>
                  <a:pt x="31" y="66"/>
                  <a:pt x="30" y="65"/>
                  <a:pt x="30" y="64"/>
                </a:cubicBezTo>
                <a:lnTo>
                  <a:pt x="30" y="54"/>
                </a:lnTo>
                <a:close/>
                <a:moveTo>
                  <a:pt x="68" y="48"/>
                </a:moveTo>
                <a:cubicBezTo>
                  <a:pt x="23" y="48"/>
                  <a:pt x="23" y="48"/>
                  <a:pt x="23" y="48"/>
                </a:cubicBezTo>
                <a:cubicBezTo>
                  <a:pt x="21" y="48"/>
                  <a:pt x="19" y="46"/>
                  <a:pt x="19" y="44"/>
                </a:cubicBezTo>
                <a:cubicBezTo>
                  <a:pt x="19" y="42"/>
                  <a:pt x="21" y="40"/>
                  <a:pt x="23" y="40"/>
                </a:cubicBezTo>
                <a:cubicBezTo>
                  <a:pt x="28" y="40"/>
                  <a:pt x="28" y="40"/>
                  <a:pt x="28" y="40"/>
                </a:cubicBezTo>
                <a:cubicBezTo>
                  <a:pt x="38" y="31"/>
                  <a:pt x="38" y="31"/>
                  <a:pt x="38" y="31"/>
                </a:cubicBezTo>
                <a:cubicBezTo>
                  <a:pt x="37" y="30"/>
                  <a:pt x="37" y="29"/>
                  <a:pt x="38" y="28"/>
                </a:cubicBezTo>
                <a:cubicBezTo>
                  <a:pt x="39" y="27"/>
                  <a:pt x="40" y="27"/>
                  <a:pt x="41" y="28"/>
                </a:cubicBezTo>
                <a:cubicBezTo>
                  <a:pt x="42" y="29"/>
                  <a:pt x="42" y="31"/>
                  <a:pt x="41" y="31"/>
                </a:cubicBezTo>
                <a:cubicBezTo>
                  <a:pt x="41" y="32"/>
                  <a:pt x="40" y="32"/>
                  <a:pt x="39" y="32"/>
                </a:cubicBezTo>
                <a:cubicBezTo>
                  <a:pt x="30" y="40"/>
                  <a:pt x="30" y="40"/>
                  <a:pt x="30" y="40"/>
                </a:cubicBezTo>
                <a:cubicBezTo>
                  <a:pt x="61" y="40"/>
                  <a:pt x="61" y="40"/>
                  <a:pt x="61" y="40"/>
                </a:cubicBezTo>
                <a:cubicBezTo>
                  <a:pt x="52" y="32"/>
                  <a:pt x="52" y="32"/>
                  <a:pt x="52" y="32"/>
                </a:cubicBezTo>
                <a:cubicBezTo>
                  <a:pt x="51" y="32"/>
                  <a:pt x="50" y="32"/>
                  <a:pt x="50" y="31"/>
                </a:cubicBezTo>
                <a:cubicBezTo>
                  <a:pt x="49" y="31"/>
                  <a:pt x="49" y="29"/>
                  <a:pt x="50" y="28"/>
                </a:cubicBezTo>
                <a:cubicBezTo>
                  <a:pt x="51" y="27"/>
                  <a:pt x="52" y="27"/>
                  <a:pt x="53" y="28"/>
                </a:cubicBezTo>
                <a:cubicBezTo>
                  <a:pt x="54" y="29"/>
                  <a:pt x="54" y="30"/>
                  <a:pt x="53" y="31"/>
                </a:cubicBezTo>
                <a:cubicBezTo>
                  <a:pt x="63" y="40"/>
                  <a:pt x="63" y="40"/>
                  <a:pt x="63" y="40"/>
                </a:cubicBezTo>
                <a:cubicBezTo>
                  <a:pt x="68" y="40"/>
                  <a:pt x="68" y="40"/>
                  <a:pt x="68" y="40"/>
                </a:cubicBezTo>
                <a:cubicBezTo>
                  <a:pt x="71" y="40"/>
                  <a:pt x="72" y="42"/>
                  <a:pt x="72" y="44"/>
                </a:cubicBezTo>
                <a:cubicBezTo>
                  <a:pt x="72" y="46"/>
                  <a:pt x="71" y="48"/>
                  <a:pt x="68" y="48"/>
                </a:cubicBezTo>
                <a:close/>
                <a:moveTo>
                  <a:pt x="130" y="120"/>
                </a:moveTo>
                <a:cubicBezTo>
                  <a:pt x="131" y="122"/>
                  <a:pt x="130" y="126"/>
                  <a:pt x="128" y="127"/>
                </a:cubicBezTo>
                <a:cubicBezTo>
                  <a:pt x="109" y="139"/>
                  <a:pt x="109" y="139"/>
                  <a:pt x="109" y="139"/>
                </a:cubicBezTo>
                <a:cubicBezTo>
                  <a:pt x="107" y="141"/>
                  <a:pt x="104" y="140"/>
                  <a:pt x="102" y="138"/>
                </a:cubicBezTo>
                <a:cubicBezTo>
                  <a:pt x="102" y="138"/>
                  <a:pt x="101" y="138"/>
                  <a:pt x="101" y="139"/>
                </a:cubicBezTo>
                <a:cubicBezTo>
                  <a:pt x="100" y="139"/>
                  <a:pt x="98" y="139"/>
                  <a:pt x="97" y="139"/>
                </a:cubicBezTo>
                <a:cubicBezTo>
                  <a:pt x="69" y="132"/>
                  <a:pt x="69" y="132"/>
                  <a:pt x="69" y="132"/>
                </a:cubicBezTo>
                <a:cubicBezTo>
                  <a:pt x="66" y="131"/>
                  <a:pt x="64" y="128"/>
                  <a:pt x="64" y="124"/>
                </a:cubicBezTo>
                <a:cubicBezTo>
                  <a:pt x="65" y="121"/>
                  <a:pt x="68" y="119"/>
                  <a:pt x="71" y="120"/>
                </a:cubicBezTo>
                <a:cubicBezTo>
                  <a:pt x="84" y="123"/>
                  <a:pt x="84" y="123"/>
                  <a:pt x="84" y="123"/>
                </a:cubicBezTo>
                <a:cubicBezTo>
                  <a:pt x="83" y="122"/>
                  <a:pt x="83" y="122"/>
                  <a:pt x="83" y="122"/>
                </a:cubicBezTo>
                <a:cubicBezTo>
                  <a:pt x="81" y="119"/>
                  <a:pt x="81" y="119"/>
                  <a:pt x="81" y="119"/>
                </a:cubicBezTo>
                <a:cubicBezTo>
                  <a:pt x="61" y="88"/>
                  <a:pt x="61" y="88"/>
                  <a:pt x="61" y="88"/>
                </a:cubicBezTo>
                <a:cubicBezTo>
                  <a:pt x="59" y="85"/>
                  <a:pt x="59" y="81"/>
                  <a:pt x="62" y="79"/>
                </a:cubicBezTo>
                <a:cubicBezTo>
                  <a:pt x="65" y="77"/>
                  <a:pt x="68" y="78"/>
                  <a:pt x="70" y="81"/>
                </a:cubicBezTo>
                <a:cubicBezTo>
                  <a:pt x="83" y="101"/>
                  <a:pt x="83" y="101"/>
                  <a:pt x="83" y="101"/>
                </a:cubicBezTo>
                <a:cubicBezTo>
                  <a:pt x="81" y="98"/>
                  <a:pt x="82" y="94"/>
                  <a:pt x="84" y="92"/>
                </a:cubicBezTo>
                <a:cubicBezTo>
                  <a:pt x="87" y="91"/>
                  <a:pt x="91" y="92"/>
                  <a:pt x="93" y="94"/>
                </a:cubicBezTo>
                <a:cubicBezTo>
                  <a:pt x="94" y="96"/>
                  <a:pt x="94" y="96"/>
                  <a:pt x="94" y="96"/>
                </a:cubicBezTo>
                <a:cubicBezTo>
                  <a:pt x="92" y="93"/>
                  <a:pt x="93" y="89"/>
                  <a:pt x="95" y="88"/>
                </a:cubicBezTo>
                <a:cubicBezTo>
                  <a:pt x="98" y="86"/>
                  <a:pt x="102" y="87"/>
                  <a:pt x="104" y="90"/>
                </a:cubicBezTo>
                <a:cubicBezTo>
                  <a:pt x="105" y="92"/>
                  <a:pt x="105" y="92"/>
                  <a:pt x="105" y="92"/>
                </a:cubicBezTo>
                <a:cubicBezTo>
                  <a:pt x="103" y="89"/>
                  <a:pt x="104" y="85"/>
                  <a:pt x="107" y="84"/>
                </a:cubicBezTo>
                <a:cubicBezTo>
                  <a:pt x="109" y="82"/>
                  <a:pt x="113" y="83"/>
                  <a:pt x="115" y="86"/>
                </a:cubicBezTo>
                <a:cubicBezTo>
                  <a:pt x="120" y="94"/>
                  <a:pt x="120" y="94"/>
                  <a:pt x="120" y="94"/>
                </a:cubicBezTo>
                <a:cubicBezTo>
                  <a:pt x="125" y="101"/>
                  <a:pt x="125" y="101"/>
                  <a:pt x="125" y="101"/>
                </a:cubicBezTo>
                <a:cubicBezTo>
                  <a:pt x="130" y="109"/>
                  <a:pt x="130" y="109"/>
                  <a:pt x="130" y="109"/>
                </a:cubicBezTo>
                <a:cubicBezTo>
                  <a:pt x="133" y="113"/>
                  <a:pt x="132" y="117"/>
                  <a:pt x="130" y="12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938" name="Google Shape;938;p45"/>
          <p:cNvSpPr/>
          <p:nvPr/>
        </p:nvSpPr>
        <p:spPr>
          <a:xfrm>
            <a:off x="1102648" y="4969583"/>
            <a:ext cx="206498" cy="270210"/>
          </a:xfrm>
          <a:custGeom>
            <a:rect b="b" l="l" r="r" t="t"/>
            <a:pathLst>
              <a:path extrusionOk="0" h="149" w="114">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939" name="Google Shape;939;p45"/>
          <p:cNvSpPr/>
          <p:nvPr/>
        </p:nvSpPr>
        <p:spPr>
          <a:xfrm>
            <a:off x="1099194" y="2460878"/>
            <a:ext cx="213406" cy="255626"/>
          </a:xfrm>
          <a:custGeom>
            <a:rect b="b" l="l" r="r" t="t"/>
            <a:pathLst>
              <a:path extrusionOk="0" h="141" w="118">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940" name="Google Shape;940;p45"/>
          <p:cNvSpPr/>
          <p:nvPr/>
        </p:nvSpPr>
        <p:spPr>
          <a:xfrm>
            <a:off x="10861013" y="2496452"/>
            <a:ext cx="254092" cy="185002"/>
          </a:xfrm>
          <a:custGeom>
            <a:rect b="b" l="l" r="r" t="t"/>
            <a:pathLst>
              <a:path extrusionOk="0" h="102" w="140">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941" name="Google Shape;941;p45"/>
          <p:cNvSpPr txBox="1"/>
          <p:nvPr/>
        </p:nvSpPr>
        <p:spPr>
          <a:xfrm>
            <a:off x="1558555" y="2341346"/>
            <a:ext cx="2955173" cy="57246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To see what is in front of one's nose needs a constant struggle. George Orwell</a:t>
            </a:r>
            <a:endParaRPr sz="1200">
              <a:solidFill>
                <a:srgbClr val="595959"/>
              </a:solidFill>
              <a:latin typeface="Cambria"/>
              <a:ea typeface="Cambria"/>
              <a:cs typeface="Cambria"/>
              <a:sym typeface="Cambria"/>
            </a:endParaRPr>
          </a:p>
        </p:txBody>
      </p:sp>
      <p:sp>
        <p:nvSpPr>
          <p:cNvPr id="942" name="Google Shape;942;p45"/>
          <p:cNvSpPr txBox="1"/>
          <p:nvPr/>
        </p:nvSpPr>
        <p:spPr>
          <a:xfrm>
            <a:off x="1558556" y="3594724"/>
            <a:ext cx="2354729" cy="81253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Take calculated risks. That is quite different from being rash. George S. Patton</a:t>
            </a:r>
            <a:endParaRPr sz="1200">
              <a:solidFill>
                <a:srgbClr val="595959"/>
              </a:solidFill>
              <a:latin typeface="Cambria"/>
              <a:ea typeface="Cambria"/>
              <a:cs typeface="Cambria"/>
              <a:sym typeface="Cambria"/>
            </a:endParaRPr>
          </a:p>
        </p:txBody>
      </p:sp>
      <p:sp>
        <p:nvSpPr>
          <p:cNvPr id="943" name="Google Shape;943;p45"/>
          <p:cNvSpPr txBox="1"/>
          <p:nvPr/>
        </p:nvSpPr>
        <p:spPr>
          <a:xfrm>
            <a:off x="1558556" y="4758439"/>
            <a:ext cx="2036522" cy="81253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595959"/>
                </a:solidFill>
                <a:latin typeface="Cambria"/>
                <a:ea typeface="Cambria"/>
                <a:cs typeface="Cambria"/>
                <a:sym typeface="Cambria"/>
              </a:rPr>
              <a:t>A torn jacket is soon mended; but hard words bruise the heart of a child.</a:t>
            </a:r>
            <a:endParaRPr sz="1200">
              <a:solidFill>
                <a:srgbClr val="595959"/>
              </a:solidFill>
              <a:latin typeface="Cambria"/>
              <a:ea typeface="Cambria"/>
              <a:cs typeface="Cambria"/>
              <a:sym typeface="Cambria"/>
            </a:endParaRPr>
          </a:p>
        </p:txBody>
      </p:sp>
      <p:sp>
        <p:nvSpPr>
          <p:cNvPr id="944" name="Google Shape;944;p45"/>
          <p:cNvSpPr txBox="1"/>
          <p:nvPr/>
        </p:nvSpPr>
        <p:spPr>
          <a:xfrm>
            <a:off x="7782186" y="2341346"/>
            <a:ext cx="2836858" cy="572464"/>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tr-TR" sz="1200">
                <a:solidFill>
                  <a:srgbClr val="595959"/>
                </a:solidFill>
                <a:latin typeface="Cambria"/>
                <a:ea typeface="Cambria"/>
                <a:cs typeface="Cambria"/>
                <a:sym typeface="Cambria"/>
              </a:rPr>
              <a:t>A torn jacket is soon mended; but hard words bruise the heart of a child.</a:t>
            </a:r>
            <a:endParaRPr sz="1200">
              <a:solidFill>
                <a:srgbClr val="595959"/>
              </a:solidFill>
              <a:latin typeface="Cambria"/>
              <a:ea typeface="Cambria"/>
              <a:cs typeface="Cambria"/>
              <a:sym typeface="Cambria"/>
            </a:endParaRPr>
          </a:p>
        </p:txBody>
      </p:sp>
      <p:sp>
        <p:nvSpPr>
          <p:cNvPr id="945" name="Google Shape;945;p45"/>
          <p:cNvSpPr txBox="1"/>
          <p:nvPr/>
        </p:nvSpPr>
        <p:spPr>
          <a:xfrm>
            <a:off x="8247626" y="3594724"/>
            <a:ext cx="2371417" cy="812530"/>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tr-TR" sz="1200">
                <a:solidFill>
                  <a:srgbClr val="595959"/>
                </a:solidFill>
                <a:latin typeface="Cambria"/>
                <a:ea typeface="Cambria"/>
                <a:cs typeface="Cambria"/>
                <a:sym typeface="Cambria"/>
              </a:rPr>
              <a:t>To see what is in front of one's nose needs a constant struggle. George Orwell</a:t>
            </a:r>
            <a:endParaRPr sz="1200">
              <a:solidFill>
                <a:srgbClr val="595959"/>
              </a:solidFill>
              <a:latin typeface="Cambria"/>
              <a:ea typeface="Cambria"/>
              <a:cs typeface="Cambria"/>
              <a:sym typeface="Cambria"/>
            </a:endParaRPr>
          </a:p>
        </p:txBody>
      </p:sp>
      <p:sp>
        <p:nvSpPr>
          <p:cNvPr id="946" name="Google Shape;946;p45"/>
          <p:cNvSpPr txBox="1"/>
          <p:nvPr/>
        </p:nvSpPr>
        <p:spPr>
          <a:xfrm>
            <a:off x="8568088" y="4758439"/>
            <a:ext cx="2050955" cy="812530"/>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tr-TR" sz="1200">
                <a:solidFill>
                  <a:srgbClr val="595959"/>
                </a:solidFill>
                <a:latin typeface="Cambria"/>
                <a:ea typeface="Cambria"/>
                <a:cs typeface="Cambria"/>
                <a:sym typeface="Cambria"/>
              </a:rPr>
              <a:t>Take calculated risks. That is quite different from being rash. George S. Patton</a:t>
            </a:r>
            <a:endParaRPr sz="1200">
              <a:solidFill>
                <a:srgbClr val="595959"/>
              </a:solidFill>
              <a:latin typeface="Cambria"/>
              <a:ea typeface="Cambria"/>
              <a:cs typeface="Cambria"/>
              <a:sym typeface="Cambria"/>
            </a:endParaRPr>
          </a:p>
        </p:txBody>
      </p:sp>
      <p:sp>
        <p:nvSpPr>
          <p:cNvPr id="947" name="Google Shape;947;p45"/>
          <p:cNvSpPr txBox="1"/>
          <p:nvPr/>
        </p:nvSpPr>
        <p:spPr>
          <a:xfrm>
            <a:off x="847332" y="695760"/>
            <a:ext cx="269721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Development</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15"/>
                                        </p:tgtEl>
                                        <p:attrNameLst>
                                          <p:attrName>style.visibility</p:attrName>
                                        </p:attrNameLst>
                                      </p:cBhvr>
                                      <p:to>
                                        <p:strVal val="visible"/>
                                      </p:to>
                                    </p:set>
                                    <p:anim calcmode="lin" valueType="num">
                                      <p:cBhvr additive="base">
                                        <p:cTn dur="1000"/>
                                        <p:tgtEl>
                                          <p:spTgt spid="915"/>
                                        </p:tgtEl>
                                        <p:attrNameLst>
                                          <p:attrName>ppt_w</p:attrName>
                                        </p:attrNameLst>
                                      </p:cBhvr>
                                      <p:tavLst>
                                        <p:tav fmla="" tm="0">
                                          <p:val>
                                            <p:strVal val="0"/>
                                          </p:val>
                                        </p:tav>
                                        <p:tav fmla="" tm="100000">
                                          <p:val>
                                            <p:strVal val="#ppt_w"/>
                                          </p:val>
                                        </p:tav>
                                      </p:tavLst>
                                    </p:anim>
                                    <p:anim calcmode="lin" valueType="num">
                                      <p:cBhvr additive="base">
                                        <p:cTn dur="1000"/>
                                        <p:tgtEl>
                                          <p:spTgt spid="915"/>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929"/>
                                        </p:tgtEl>
                                        <p:attrNameLst>
                                          <p:attrName>style.visibility</p:attrName>
                                        </p:attrNameLst>
                                      </p:cBhvr>
                                      <p:to>
                                        <p:strVal val="visible"/>
                                      </p:to>
                                    </p:set>
                                    <p:anim calcmode="lin" valueType="num">
                                      <p:cBhvr additive="base">
                                        <p:cTn dur="500"/>
                                        <p:tgtEl>
                                          <p:spTgt spid="92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
                                  </p:stCondLst>
                                  <p:childTnLst>
                                    <p:set>
                                      <p:cBhvr>
                                        <p:cTn dur="1" fill="hold">
                                          <p:stCondLst>
                                            <p:cond delay="0"/>
                                          </p:stCondLst>
                                        </p:cTn>
                                        <p:tgtEl>
                                          <p:spTgt spid="930"/>
                                        </p:tgtEl>
                                        <p:attrNameLst>
                                          <p:attrName>style.visibility</p:attrName>
                                        </p:attrNameLst>
                                      </p:cBhvr>
                                      <p:to>
                                        <p:strVal val="visible"/>
                                      </p:to>
                                    </p:set>
                                    <p:anim calcmode="lin" valueType="num">
                                      <p:cBhvr additive="base">
                                        <p:cTn dur="500"/>
                                        <p:tgtEl>
                                          <p:spTgt spid="93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
                                  </p:stCondLst>
                                  <p:childTnLst>
                                    <p:set>
                                      <p:cBhvr>
                                        <p:cTn dur="1" fill="hold">
                                          <p:stCondLst>
                                            <p:cond delay="0"/>
                                          </p:stCondLst>
                                        </p:cTn>
                                        <p:tgtEl>
                                          <p:spTgt spid="931"/>
                                        </p:tgtEl>
                                        <p:attrNameLst>
                                          <p:attrName>style.visibility</p:attrName>
                                        </p:attrNameLst>
                                      </p:cBhvr>
                                      <p:to>
                                        <p:strVal val="visible"/>
                                      </p:to>
                                    </p:set>
                                    <p:anim calcmode="lin" valueType="num">
                                      <p:cBhvr additive="base">
                                        <p:cTn dur="500"/>
                                        <p:tgtEl>
                                          <p:spTgt spid="93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00"/>
                                  </p:stCondLst>
                                  <p:childTnLst>
                                    <p:set>
                                      <p:cBhvr>
                                        <p:cTn dur="1" fill="hold">
                                          <p:stCondLst>
                                            <p:cond delay="0"/>
                                          </p:stCondLst>
                                        </p:cTn>
                                        <p:tgtEl>
                                          <p:spTgt spid="932"/>
                                        </p:tgtEl>
                                        <p:attrNameLst>
                                          <p:attrName>style.visibility</p:attrName>
                                        </p:attrNameLst>
                                      </p:cBhvr>
                                      <p:to>
                                        <p:strVal val="visible"/>
                                      </p:to>
                                    </p:set>
                                    <p:anim calcmode="lin" valueType="num">
                                      <p:cBhvr additive="base">
                                        <p:cTn dur="500"/>
                                        <p:tgtEl>
                                          <p:spTgt spid="93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400"/>
                                  </p:stCondLst>
                                  <p:childTnLst>
                                    <p:set>
                                      <p:cBhvr>
                                        <p:cTn dur="1" fill="hold">
                                          <p:stCondLst>
                                            <p:cond delay="0"/>
                                          </p:stCondLst>
                                        </p:cTn>
                                        <p:tgtEl>
                                          <p:spTgt spid="933"/>
                                        </p:tgtEl>
                                        <p:attrNameLst>
                                          <p:attrName>style.visibility</p:attrName>
                                        </p:attrNameLst>
                                      </p:cBhvr>
                                      <p:to>
                                        <p:strVal val="visible"/>
                                      </p:to>
                                    </p:set>
                                    <p:anim calcmode="lin" valueType="num">
                                      <p:cBhvr additive="base">
                                        <p:cTn dur="500"/>
                                        <p:tgtEl>
                                          <p:spTgt spid="93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934"/>
                                        </p:tgtEl>
                                        <p:attrNameLst>
                                          <p:attrName>style.visibility</p:attrName>
                                        </p:attrNameLst>
                                      </p:cBhvr>
                                      <p:to>
                                        <p:strVal val="visible"/>
                                      </p:to>
                                    </p:set>
                                    <p:anim calcmode="lin" valueType="num">
                                      <p:cBhvr additive="base">
                                        <p:cTn dur="500"/>
                                        <p:tgtEl>
                                          <p:spTgt spid="934"/>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39"/>
                                        </p:tgtEl>
                                        <p:attrNameLst>
                                          <p:attrName>style.visibility</p:attrName>
                                        </p:attrNameLst>
                                      </p:cBhvr>
                                      <p:to>
                                        <p:strVal val="visible"/>
                                      </p:to>
                                    </p:set>
                                    <p:animEffect filter="fade" transition="in">
                                      <p:cBhvr>
                                        <p:cTn dur="500"/>
                                        <p:tgtEl>
                                          <p:spTgt spid="939"/>
                                        </p:tgtEl>
                                      </p:cBhvr>
                                    </p:animEffect>
                                  </p:childTnLst>
                                </p:cTn>
                              </p:par>
                              <p:par>
                                <p:cTn fill="hold" nodeType="withEffect" presetClass="entr" presetID="10" presetSubtype="0">
                                  <p:stCondLst>
                                    <p:cond delay="0"/>
                                  </p:stCondLst>
                                  <p:childTnLst>
                                    <p:set>
                                      <p:cBhvr>
                                        <p:cTn dur="1" fill="hold">
                                          <p:stCondLst>
                                            <p:cond delay="0"/>
                                          </p:stCondLst>
                                        </p:cTn>
                                        <p:tgtEl>
                                          <p:spTgt spid="936"/>
                                        </p:tgtEl>
                                        <p:attrNameLst>
                                          <p:attrName>style.visibility</p:attrName>
                                        </p:attrNameLst>
                                      </p:cBhvr>
                                      <p:to>
                                        <p:strVal val="visible"/>
                                      </p:to>
                                    </p:set>
                                    <p:animEffect filter="fade" transition="in">
                                      <p:cBhvr>
                                        <p:cTn dur="500"/>
                                        <p:tgtEl>
                                          <p:spTgt spid="936"/>
                                        </p:tgtEl>
                                      </p:cBhvr>
                                    </p:animEffect>
                                  </p:childTnLst>
                                </p:cTn>
                              </p:par>
                              <p:par>
                                <p:cTn fill="hold" nodeType="with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500"/>
                                        <p:tgtEl>
                                          <p:spTgt spid="938"/>
                                        </p:tgtEl>
                                      </p:cBhvr>
                                    </p:animEffect>
                                  </p:childTnLst>
                                </p:cTn>
                              </p:par>
                              <p:par>
                                <p:cTn fill="hold" nodeType="withEffect" presetClass="entr" presetID="10" presetSubtype="0">
                                  <p:stCondLst>
                                    <p:cond delay="0"/>
                                  </p:stCondLst>
                                  <p:childTnLst>
                                    <p:set>
                                      <p:cBhvr>
                                        <p:cTn dur="1" fill="hold">
                                          <p:stCondLst>
                                            <p:cond delay="0"/>
                                          </p:stCondLst>
                                        </p:cTn>
                                        <p:tgtEl>
                                          <p:spTgt spid="940"/>
                                        </p:tgtEl>
                                        <p:attrNameLst>
                                          <p:attrName>style.visibility</p:attrName>
                                        </p:attrNameLst>
                                      </p:cBhvr>
                                      <p:to>
                                        <p:strVal val="visible"/>
                                      </p:to>
                                    </p:set>
                                    <p:animEffect filter="fade" transition="in">
                                      <p:cBhvr>
                                        <p:cTn dur="500"/>
                                        <p:tgtEl>
                                          <p:spTgt spid="940"/>
                                        </p:tgtEl>
                                      </p:cBhvr>
                                    </p:animEffect>
                                  </p:childTnLst>
                                </p:cTn>
                              </p:par>
                              <p:par>
                                <p:cTn fill="hold" nodeType="with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500"/>
                                        <p:tgtEl>
                                          <p:spTgt spid="935"/>
                                        </p:tgtEl>
                                      </p:cBhvr>
                                    </p:animEffect>
                                  </p:childTnLst>
                                </p:cTn>
                              </p:par>
                              <p:par>
                                <p:cTn fill="hold" nodeType="withEffect" presetClass="entr" presetID="10" presetSubtype="0">
                                  <p:stCondLst>
                                    <p:cond delay="0"/>
                                  </p:stCondLst>
                                  <p:childTnLst>
                                    <p:set>
                                      <p:cBhvr>
                                        <p:cTn dur="1" fill="hold">
                                          <p:stCondLst>
                                            <p:cond delay="0"/>
                                          </p:stCondLst>
                                        </p:cTn>
                                        <p:tgtEl>
                                          <p:spTgt spid="937"/>
                                        </p:tgtEl>
                                        <p:attrNameLst>
                                          <p:attrName>style.visibility</p:attrName>
                                        </p:attrNameLst>
                                      </p:cBhvr>
                                      <p:to>
                                        <p:strVal val="visible"/>
                                      </p:to>
                                    </p:set>
                                    <p:animEffect filter="fade" transition="in">
                                      <p:cBhvr>
                                        <p:cTn dur="500"/>
                                        <p:tgtEl>
                                          <p:spTgt spid="93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41"/>
                                        </p:tgtEl>
                                        <p:attrNameLst>
                                          <p:attrName>style.visibility</p:attrName>
                                        </p:attrNameLst>
                                      </p:cBhvr>
                                      <p:to>
                                        <p:strVal val="visible"/>
                                      </p:to>
                                    </p:set>
                                    <p:animEffect filter="fade" transition="in">
                                      <p:cBhvr>
                                        <p:cTn dur="500"/>
                                        <p:tgtEl>
                                          <p:spTgt spid="941"/>
                                        </p:tgtEl>
                                      </p:cBhvr>
                                    </p:animEffect>
                                  </p:childTnLst>
                                </p:cTn>
                              </p:par>
                              <p:par>
                                <p:cTn fill="hold" nodeType="with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500"/>
                                        <p:tgtEl>
                                          <p:spTgt spid="942"/>
                                        </p:tgtEl>
                                      </p:cBhvr>
                                    </p:animEffect>
                                  </p:childTnLst>
                                </p:cTn>
                              </p:par>
                              <p:par>
                                <p:cTn fill="hold" nodeType="withEffect" presetClass="entr" presetID="10" presetSubtype="0">
                                  <p:stCondLst>
                                    <p:cond delay="0"/>
                                  </p:stCondLst>
                                  <p:childTnLst>
                                    <p:set>
                                      <p:cBhvr>
                                        <p:cTn dur="1" fill="hold">
                                          <p:stCondLst>
                                            <p:cond delay="0"/>
                                          </p:stCondLst>
                                        </p:cTn>
                                        <p:tgtEl>
                                          <p:spTgt spid="943"/>
                                        </p:tgtEl>
                                        <p:attrNameLst>
                                          <p:attrName>style.visibility</p:attrName>
                                        </p:attrNameLst>
                                      </p:cBhvr>
                                      <p:to>
                                        <p:strVal val="visible"/>
                                      </p:to>
                                    </p:set>
                                    <p:animEffect filter="fade" transition="in">
                                      <p:cBhvr>
                                        <p:cTn dur="500"/>
                                        <p:tgtEl>
                                          <p:spTgt spid="943"/>
                                        </p:tgtEl>
                                      </p:cBhvr>
                                    </p:animEffect>
                                  </p:childTnLst>
                                </p:cTn>
                              </p:par>
                              <p:par>
                                <p:cTn fill="hold" nodeType="withEffect" presetClass="entr" presetID="10" presetSubtype="0">
                                  <p:stCondLst>
                                    <p:cond delay="0"/>
                                  </p:stCondLst>
                                  <p:childTnLst>
                                    <p:set>
                                      <p:cBhvr>
                                        <p:cTn dur="1" fill="hold">
                                          <p:stCondLst>
                                            <p:cond delay="0"/>
                                          </p:stCondLst>
                                        </p:cTn>
                                        <p:tgtEl>
                                          <p:spTgt spid="944"/>
                                        </p:tgtEl>
                                        <p:attrNameLst>
                                          <p:attrName>style.visibility</p:attrName>
                                        </p:attrNameLst>
                                      </p:cBhvr>
                                      <p:to>
                                        <p:strVal val="visible"/>
                                      </p:to>
                                    </p:set>
                                    <p:animEffect filter="fade" transition="in">
                                      <p:cBhvr>
                                        <p:cTn dur="500"/>
                                        <p:tgtEl>
                                          <p:spTgt spid="944"/>
                                        </p:tgtEl>
                                      </p:cBhvr>
                                    </p:animEffect>
                                  </p:childTnLst>
                                </p:cTn>
                              </p:par>
                              <p:par>
                                <p:cTn fill="hold" nodeType="withEffect" presetClass="entr" presetID="10" presetSubtype="0">
                                  <p:stCondLst>
                                    <p:cond delay="0"/>
                                  </p:stCondLst>
                                  <p:childTnLst>
                                    <p:set>
                                      <p:cBhvr>
                                        <p:cTn dur="1" fill="hold">
                                          <p:stCondLst>
                                            <p:cond delay="0"/>
                                          </p:stCondLst>
                                        </p:cTn>
                                        <p:tgtEl>
                                          <p:spTgt spid="945"/>
                                        </p:tgtEl>
                                        <p:attrNameLst>
                                          <p:attrName>style.visibility</p:attrName>
                                        </p:attrNameLst>
                                      </p:cBhvr>
                                      <p:to>
                                        <p:strVal val="visible"/>
                                      </p:to>
                                    </p:set>
                                    <p:animEffect filter="fade" transition="in">
                                      <p:cBhvr>
                                        <p:cTn dur="500"/>
                                        <p:tgtEl>
                                          <p:spTgt spid="945"/>
                                        </p:tgtEl>
                                      </p:cBhvr>
                                    </p:animEffect>
                                  </p:childTnLst>
                                </p:cTn>
                              </p:par>
                              <p:par>
                                <p:cTn fill="hold" nodeType="withEffect" presetClass="entr" presetID="10" presetSubtype="0">
                                  <p:stCondLst>
                                    <p:cond delay="0"/>
                                  </p:stCondLst>
                                  <p:childTnLst>
                                    <p:set>
                                      <p:cBhvr>
                                        <p:cTn dur="1" fill="hold">
                                          <p:stCondLst>
                                            <p:cond delay="0"/>
                                          </p:stCondLst>
                                        </p:cTn>
                                        <p:tgtEl>
                                          <p:spTgt spid="946"/>
                                        </p:tgtEl>
                                        <p:attrNameLst>
                                          <p:attrName>style.visibility</p:attrName>
                                        </p:attrNameLst>
                                      </p:cBhvr>
                                      <p:to>
                                        <p:strVal val="visible"/>
                                      </p:to>
                                    </p:set>
                                    <p:animEffect filter="fade" transition="in">
                                      <p:cBhvr>
                                        <p:cTn dur="500"/>
                                        <p:tgtEl>
                                          <p:spTgt spid="9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46"/>
          <p:cNvSpPr/>
          <p:nvPr/>
        </p:nvSpPr>
        <p:spPr>
          <a:xfrm>
            <a:off x="1280804" y="1745246"/>
            <a:ext cx="4594901" cy="1775012"/>
          </a:xfrm>
          <a:prstGeom prst="rightArrow">
            <a:avLst>
              <a:gd fmla="val 81481" name="adj1"/>
              <a:gd fmla="val 50000" name="adj2"/>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954" name="Google Shape;954;p46"/>
          <p:cNvSpPr/>
          <p:nvPr/>
        </p:nvSpPr>
        <p:spPr>
          <a:xfrm>
            <a:off x="6176918" y="3064635"/>
            <a:ext cx="4593600" cy="1774800"/>
          </a:xfrm>
          <a:prstGeom prst="leftArrow">
            <a:avLst>
              <a:gd fmla="val 81485" name="adj1"/>
              <a:gd fmla="val 50000" name="adj2"/>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955" name="Google Shape;955;p46"/>
          <p:cNvSpPr/>
          <p:nvPr/>
        </p:nvSpPr>
        <p:spPr>
          <a:xfrm>
            <a:off x="1280804" y="4383812"/>
            <a:ext cx="4594901" cy="1775012"/>
          </a:xfrm>
          <a:prstGeom prst="rightArrow">
            <a:avLst>
              <a:gd fmla="val 81481" name="adj1"/>
              <a:gd fmla="val 50000" name="adj2"/>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956" name="Google Shape;956;p46"/>
          <p:cNvSpPr/>
          <p:nvPr/>
        </p:nvSpPr>
        <p:spPr>
          <a:xfrm>
            <a:off x="5515011" y="2057456"/>
            <a:ext cx="1150592" cy="1150592"/>
          </a:xfrm>
          <a:prstGeom prst="ellipse">
            <a:avLst/>
          </a:prstGeom>
          <a:solidFill>
            <a:srgbClr val="C00000"/>
          </a:solidFill>
          <a:ln>
            <a:noFill/>
          </a:ln>
          <a:effectLst>
            <a:outerShdw blurRad="2286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957" name="Google Shape;957;p46"/>
          <p:cNvSpPr/>
          <p:nvPr/>
        </p:nvSpPr>
        <p:spPr>
          <a:xfrm>
            <a:off x="5515011" y="3376739"/>
            <a:ext cx="1150592" cy="1150592"/>
          </a:xfrm>
          <a:prstGeom prst="ellipse">
            <a:avLst/>
          </a:prstGeom>
          <a:solidFill>
            <a:srgbClr val="3F3F3F"/>
          </a:solidFill>
          <a:ln>
            <a:noFill/>
          </a:ln>
          <a:effectLst>
            <a:outerShdw blurRad="2286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958" name="Google Shape;958;p46"/>
          <p:cNvSpPr/>
          <p:nvPr/>
        </p:nvSpPr>
        <p:spPr>
          <a:xfrm>
            <a:off x="5515011" y="4696022"/>
            <a:ext cx="1150592" cy="1150592"/>
          </a:xfrm>
          <a:prstGeom prst="ellipse">
            <a:avLst/>
          </a:prstGeom>
          <a:solidFill>
            <a:srgbClr val="C00000"/>
          </a:solidFill>
          <a:ln>
            <a:noFill/>
          </a:ln>
          <a:effectLst>
            <a:outerShdw blurRad="2286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959" name="Google Shape;959;p46"/>
          <p:cNvSpPr/>
          <p:nvPr/>
        </p:nvSpPr>
        <p:spPr>
          <a:xfrm>
            <a:off x="5906512" y="5026995"/>
            <a:ext cx="367591" cy="488646"/>
          </a:xfrm>
          <a:custGeom>
            <a:rect b="b" l="l" r="r" t="t"/>
            <a:pathLst>
              <a:path extrusionOk="0" h="280" w="209">
                <a:moveTo>
                  <a:pt x="192" y="18"/>
                </a:moveTo>
                <a:cubicBezTo>
                  <a:pt x="209" y="18"/>
                  <a:pt x="209" y="18"/>
                  <a:pt x="209" y="18"/>
                </a:cubicBezTo>
                <a:cubicBezTo>
                  <a:pt x="209" y="0"/>
                  <a:pt x="209" y="0"/>
                  <a:pt x="209" y="0"/>
                </a:cubicBezTo>
                <a:cubicBezTo>
                  <a:pt x="0" y="0"/>
                  <a:pt x="0" y="0"/>
                  <a:pt x="0" y="0"/>
                </a:cubicBezTo>
                <a:cubicBezTo>
                  <a:pt x="0" y="18"/>
                  <a:pt x="0" y="18"/>
                  <a:pt x="0" y="18"/>
                </a:cubicBezTo>
                <a:cubicBezTo>
                  <a:pt x="17" y="18"/>
                  <a:pt x="17" y="18"/>
                  <a:pt x="17" y="18"/>
                </a:cubicBezTo>
                <a:cubicBezTo>
                  <a:pt x="17" y="35"/>
                  <a:pt x="17" y="35"/>
                  <a:pt x="17" y="35"/>
                </a:cubicBezTo>
                <a:cubicBezTo>
                  <a:pt x="25" y="35"/>
                  <a:pt x="25" y="35"/>
                  <a:pt x="25" y="35"/>
                </a:cubicBezTo>
                <a:cubicBezTo>
                  <a:pt x="13" y="70"/>
                  <a:pt x="24" y="109"/>
                  <a:pt x="53" y="131"/>
                </a:cubicBezTo>
                <a:cubicBezTo>
                  <a:pt x="58" y="135"/>
                  <a:pt x="62" y="138"/>
                  <a:pt x="67" y="140"/>
                </a:cubicBezTo>
                <a:cubicBezTo>
                  <a:pt x="62" y="143"/>
                  <a:pt x="58" y="145"/>
                  <a:pt x="53" y="149"/>
                </a:cubicBezTo>
                <a:cubicBezTo>
                  <a:pt x="24" y="171"/>
                  <a:pt x="13" y="211"/>
                  <a:pt x="25" y="245"/>
                </a:cubicBezTo>
                <a:cubicBezTo>
                  <a:pt x="17" y="245"/>
                  <a:pt x="17" y="245"/>
                  <a:pt x="17" y="245"/>
                </a:cubicBezTo>
                <a:cubicBezTo>
                  <a:pt x="17" y="263"/>
                  <a:pt x="17" y="263"/>
                  <a:pt x="17" y="263"/>
                </a:cubicBezTo>
                <a:cubicBezTo>
                  <a:pt x="0" y="263"/>
                  <a:pt x="0" y="263"/>
                  <a:pt x="0" y="263"/>
                </a:cubicBezTo>
                <a:cubicBezTo>
                  <a:pt x="0" y="280"/>
                  <a:pt x="0" y="280"/>
                  <a:pt x="0" y="280"/>
                </a:cubicBezTo>
                <a:cubicBezTo>
                  <a:pt x="209" y="280"/>
                  <a:pt x="209" y="280"/>
                  <a:pt x="209" y="280"/>
                </a:cubicBezTo>
                <a:cubicBezTo>
                  <a:pt x="209" y="263"/>
                  <a:pt x="209" y="263"/>
                  <a:pt x="209" y="263"/>
                </a:cubicBezTo>
                <a:cubicBezTo>
                  <a:pt x="192" y="263"/>
                  <a:pt x="192" y="263"/>
                  <a:pt x="192" y="263"/>
                </a:cubicBezTo>
                <a:cubicBezTo>
                  <a:pt x="192" y="245"/>
                  <a:pt x="192" y="245"/>
                  <a:pt x="192" y="245"/>
                </a:cubicBezTo>
                <a:cubicBezTo>
                  <a:pt x="184" y="245"/>
                  <a:pt x="184" y="245"/>
                  <a:pt x="184" y="245"/>
                </a:cubicBezTo>
                <a:cubicBezTo>
                  <a:pt x="196" y="211"/>
                  <a:pt x="185" y="171"/>
                  <a:pt x="156" y="149"/>
                </a:cubicBezTo>
                <a:cubicBezTo>
                  <a:pt x="151" y="145"/>
                  <a:pt x="147" y="143"/>
                  <a:pt x="141" y="140"/>
                </a:cubicBezTo>
                <a:cubicBezTo>
                  <a:pt x="147" y="138"/>
                  <a:pt x="151" y="135"/>
                  <a:pt x="156" y="131"/>
                </a:cubicBezTo>
                <a:cubicBezTo>
                  <a:pt x="185" y="109"/>
                  <a:pt x="196" y="70"/>
                  <a:pt x="184" y="35"/>
                </a:cubicBezTo>
                <a:cubicBezTo>
                  <a:pt x="192" y="35"/>
                  <a:pt x="192" y="35"/>
                  <a:pt x="192" y="35"/>
                </a:cubicBezTo>
                <a:lnTo>
                  <a:pt x="192" y="18"/>
                </a:lnTo>
                <a:close/>
                <a:moveTo>
                  <a:pt x="145" y="117"/>
                </a:moveTo>
                <a:cubicBezTo>
                  <a:pt x="138" y="123"/>
                  <a:pt x="130" y="127"/>
                  <a:pt x="122" y="129"/>
                </a:cubicBezTo>
                <a:cubicBezTo>
                  <a:pt x="122" y="151"/>
                  <a:pt x="122" y="151"/>
                  <a:pt x="122" y="151"/>
                </a:cubicBezTo>
                <a:cubicBezTo>
                  <a:pt x="130" y="154"/>
                  <a:pt x="138" y="157"/>
                  <a:pt x="145" y="163"/>
                </a:cubicBezTo>
                <a:cubicBezTo>
                  <a:pt x="169" y="181"/>
                  <a:pt x="178" y="214"/>
                  <a:pt x="166" y="242"/>
                </a:cubicBezTo>
                <a:cubicBezTo>
                  <a:pt x="165" y="245"/>
                  <a:pt x="165" y="245"/>
                  <a:pt x="165" y="245"/>
                </a:cubicBezTo>
                <a:cubicBezTo>
                  <a:pt x="147" y="245"/>
                  <a:pt x="147" y="245"/>
                  <a:pt x="147" y="245"/>
                </a:cubicBezTo>
                <a:cubicBezTo>
                  <a:pt x="150" y="230"/>
                  <a:pt x="146" y="215"/>
                  <a:pt x="134" y="204"/>
                </a:cubicBezTo>
                <a:cubicBezTo>
                  <a:pt x="128" y="198"/>
                  <a:pt x="121" y="195"/>
                  <a:pt x="113" y="194"/>
                </a:cubicBezTo>
                <a:cubicBezTo>
                  <a:pt x="113" y="122"/>
                  <a:pt x="113" y="122"/>
                  <a:pt x="113" y="122"/>
                </a:cubicBezTo>
                <a:cubicBezTo>
                  <a:pt x="124" y="120"/>
                  <a:pt x="134" y="116"/>
                  <a:pt x="142" y="109"/>
                </a:cubicBezTo>
                <a:cubicBezTo>
                  <a:pt x="149" y="103"/>
                  <a:pt x="155" y="96"/>
                  <a:pt x="158" y="88"/>
                </a:cubicBezTo>
                <a:cubicBezTo>
                  <a:pt x="51" y="88"/>
                  <a:pt x="51" y="88"/>
                  <a:pt x="51" y="88"/>
                </a:cubicBezTo>
                <a:cubicBezTo>
                  <a:pt x="54" y="96"/>
                  <a:pt x="60" y="103"/>
                  <a:pt x="67" y="109"/>
                </a:cubicBezTo>
                <a:cubicBezTo>
                  <a:pt x="75" y="116"/>
                  <a:pt x="85" y="120"/>
                  <a:pt x="96" y="122"/>
                </a:cubicBezTo>
                <a:cubicBezTo>
                  <a:pt x="96" y="194"/>
                  <a:pt x="96" y="194"/>
                  <a:pt x="96" y="194"/>
                </a:cubicBezTo>
                <a:cubicBezTo>
                  <a:pt x="88" y="195"/>
                  <a:pt x="81" y="198"/>
                  <a:pt x="75" y="204"/>
                </a:cubicBezTo>
                <a:cubicBezTo>
                  <a:pt x="63" y="215"/>
                  <a:pt x="59" y="230"/>
                  <a:pt x="62" y="245"/>
                </a:cubicBezTo>
                <a:cubicBezTo>
                  <a:pt x="44" y="245"/>
                  <a:pt x="44" y="245"/>
                  <a:pt x="44" y="245"/>
                </a:cubicBezTo>
                <a:cubicBezTo>
                  <a:pt x="43" y="242"/>
                  <a:pt x="43" y="242"/>
                  <a:pt x="43" y="242"/>
                </a:cubicBezTo>
                <a:cubicBezTo>
                  <a:pt x="31" y="214"/>
                  <a:pt x="40" y="181"/>
                  <a:pt x="64" y="163"/>
                </a:cubicBezTo>
                <a:cubicBezTo>
                  <a:pt x="71" y="157"/>
                  <a:pt x="79" y="154"/>
                  <a:pt x="87" y="151"/>
                </a:cubicBezTo>
                <a:cubicBezTo>
                  <a:pt x="87" y="129"/>
                  <a:pt x="87" y="129"/>
                  <a:pt x="87" y="129"/>
                </a:cubicBezTo>
                <a:cubicBezTo>
                  <a:pt x="79" y="127"/>
                  <a:pt x="71" y="123"/>
                  <a:pt x="64" y="117"/>
                </a:cubicBezTo>
                <a:cubicBezTo>
                  <a:pt x="40" y="99"/>
                  <a:pt x="31" y="67"/>
                  <a:pt x="43" y="39"/>
                </a:cubicBezTo>
                <a:cubicBezTo>
                  <a:pt x="44" y="35"/>
                  <a:pt x="44" y="35"/>
                  <a:pt x="44" y="35"/>
                </a:cubicBezTo>
                <a:cubicBezTo>
                  <a:pt x="165" y="35"/>
                  <a:pt x="165" y="35"/>
                  <a:pt x="165" y="35"/>
                </a:cubicBezTo>
                <a:cubicBezTo>
                  <a:pt x="166" y="39"/>
                  <a:pt x="166" y="39"/>
                  <a:pt x="166" y="39"/>
                </a:cubicBezTo>
                <a:cubicBezTo>
                  <a:pt x="178" y="67"/>
                  <a:pt x="169" y="99"/>
                  <a:pt x="145" y="11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960" name="Google Shape;960;p46"/>
          <p:cNvSpPr/>
          <p:nvPr/>
        </p:nvSpPr>
        <p:spPr>
          <a:xfrm>
            <a:off x="5858902" y="3707343"/>
            <a:ext cx="462810" cy="489384"/>
          </a:xfrm>
          <a:custGeom>
            <a:rect b="b" l="l" r="r" t="t"/>
            <a:pathLst>
              <a:path extrusionOk="0" h="280" w="263">
                <a:moveTo>
                  <a:pt x="205" y="70"/>
                </a:moveTo>
                <a:cubicBezTo>
                  <a:pt x="117" y="70"/>
                  <a:pt x="117" y="70"/>
                  <a:pt x="117" y="70"/>
                </a:cubicBezTo>
                <a:cubicBezTo>
                  <a:pt x="119" y="53"/>
                  <a:pt x="119" y="53"/>
                  <a:pt x="119" y="53"/>
                </a:cubicBezTo>
                <a:cubicBezTo>
                  <a:pt x="207" y="53"/>
                  <a:pt x="207" y="53"/>
                  <a:pt x="207" y="53"/>
                </a:cubicBezTo>
                <a:lnTo>
                  <a:pt x="205" y="70"/>
                </a:lnTo>
                <a:close/>
                <a:moveTo>
                  <a:pt x="146" y="140"/>
                </a:moveTo>
                <a:cubicBezTo>
                  <a:pt x="182" y="140"/>
                  <a:pt x="182" y="140"/>
                  <a:pt x="182" y="140"/>
                </a:cubicBezTo>
                <a:cubicBezTo>
                  <a:pt x="184" y="123"/>
                  <a:pt x="184" y="123"/>
                  <a:pt x="184" y="123"/>
                </a:cubicBezTo>
                <a:cubicBezTo>
                  <a:pt x="148" y="123"/>
                  <a:pt x="148" y="123"/>
                  <a:pt x="148" y="123"/>
                </a:cubicBezTo>
                <a:lnTo>
                  <a:pt x="146" y="140"/>
                </a:lnTo>
                <a:close/>
                <a:moveTo>
                  <a:pt x="263" y="0"/>
                </a:moveTo>
                <a:cubicBezTo>
                  <a:pt x="245" y="237"/>
                  <a:pt x="245" y="237"/>
                  <a:pt x="245" y="237"/>
                </a:cubicBezTo>
                <a:cubicBezTo>
                  <a:pt x="245" y="261"/>
                  <a:pt x="226" y="280"/>
                  <a:pt x="201" y="280"/>
                </a:cubicBezTo>
                <a:cubicBezTo>
                  <a:pt x="44" y="280"/>
                  <a:pt x="44" y="280"/>
                  <a:pt x="44" y="280"/>
                </a:cubicBezTo>
                <a:cubicBezTo>
                  <a:pt x="20" y="280"/>
                  <a:pt x="0" y="261"/>
                  <a:pt x="0" y="236"/>
                </a:cubicBezTo>
                <a:cubicBezTo>
                  <a:pt x="0" y="193"/>
                  <a:pt x="0" y="193"/>
                  <a:pt x="0" y="193"/>
                </a:cubicBezTo>
                <a:cubicBezTo>
                  <a:pt x="54" y="193"/>
                  <a:pt x="54" y="193"/>
                  <a:pt x="54" y="193"/>
                </a:cubicBezTo>
                <a:cubicBezTo>
                  <a:pt x="71" y="0"/>
                  <a:pt x="71" y="0"/>
                  <a:pt x="71" y="0"/>
                </a:cubicBezTo>
                <a:lnTo>
                  <a:pt x="263" y="0"/>
                </a:lnTo>
                <a:close/>
                <a:moveTo>
                  <a:pt x="166" y="263"/>
                </a:moveTo>
                <a:cubicBezTo>
                  <a:pt x="161" y="255"/>
                  <a:pt x="158" y="246"/>
                  <a:pt x="158" y="236"/>
                </a:cubicBezTo>
                <a:cubicBezTo>
                  <a:pt x="158" y="210"/>
                  <a:pt x="158" y="210"/>
                  <a:pt x="158" y="210"/>
                </a:cubicBezTo>
                <a:cubicBezTo>
                  <a:pt x="18" y="210"/>
                  <a:pt x="18" y="210"/>
                  <a:pt x="18" y="210"/>
                </a:cubicBezTo>
                <a:cubicBezTo>
                  <a:pt x="18" y="236"/>
                  <a:pt x="18" y="236"/>
                  <a:pt x="18" y="236"/>
                </a:cubicBezTo>
                <a:cubicBezTo>
                  <a:pt x="18" y="251"/>
                  <a:pt x="30" y="263"/>
                  <a:pt x="44" y="263"/>
                </a:cubicBezTo>
                <a:lnTo>
                  <a:pt x="166" y="263"/>
                </a:lnTo>
                <a:close/>
                <a:moveTo>
                  <a:pt x="244" y="18"/>
                </a:moveTo>
                <a:cubicBezTo>
                  <a:pt x="87" y="18"/>
                  <a:pt x="87" y="18"/>
                  <a:pt x="87" y="18"/>
                </a:cubicBezTo>
                <a:cubicBezTo>
                  <a:pt x="71" y="193"/>
                  <a:pt x="71" y="193"/>
                  <a:pt x="71" y="193"/>
                </a:cubicBezTo>
                <a:cubicBezTo>
                  <a:pt x="175" y="193"/>
                  <a:pt x="175" y="193"/>
                  <a:pt x="175" y="193"/>
                </a:cubicBezTo>
                <a:cubicBezTo>
                  <a:pt x="175" y="236"/>
                  <a:pt x="175" y="236"/>
                  <a:pt x="175" y="236"/>
                </a:cubicBezTo>
                <a:cubicBezTo>
                  <a:pt x="175" y="251"/>
                  <a:pt x="187" y="263"/>
                  <a:pt x="201" y="263"/>
                </a:cubicBezTo>
                <a:cubicBezTo>
                  <a:pt x="216" y="263"/>
                  <a:pt x="228" y="251"/>
                  <a:pt x="228" y="236"/>
                </a:cubicBezTo>
                <a:lnTo>
                  <a:pt x="244" y="18"/>
                </a:lnTo>
                <a:close/>
                <a:moveTo>
                  <a:pt x="131" y="123"/>
                </a:moveTo>
                <a:cubicBezTo>
                  <a:pt x="113" y="123"/>
                  <a:pt x="113" y="123"/>
                  <a:pt x="113" y="123"/>
                </a:cubicBezTo>
                <a:cubicBezTo>
                  <a:pt x="111" y="140"/>
                  <a:pt x="111" y="140"/>
                  <a:pt x="111" y="140"/>
                </a:cubicBezTo>
                <a:cubicBezTo>
                  <a:pt x="130" y="140"/>
                  <a:pt x="130" y="140"/>
                  <a:pt x="130" y="140"/>
                </a:cubicBezTo>
                <a:lnTo>
                  <a:pt x="131" y="123"/>
                </a:lnTo>
                <a:close/>
                <a:moveTo>
                  <a:pt x="203" y="105"/>
                </a:moveTo>
                <a:cubicBezTo>
                  <a:pt x="204" y="88"/>
                  <a:pt x="204" y="88"/>
                  <a:pt x="204" y="88"/>
                </a:cubicBezTo>
                <a:cubicBezTo>
                  <a:pt x="116" y="88"/>
                  <a:pt x="116" y="88"/>
                  <a:pt x="116" y="88"/>
                </a:cubicBezTo>
                <a:cubicBezTo>
                  <a:pt x="114" y="105"/>
                  <a:pt x="114" y="105"/>
                  <a:pt x="114" y="105"/>
                </a:cubicBezTo>
                <a:cubicBezTo>
                  <a:pt x="203" y="105"/>
                  <a:pt x="203" y="105"/>
                  <a:pt x="203" y="10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961" name="Google Shape;961;p46"/>
          <p:cNvSpPr/>
          <p:nvPr/>
        </p:nvSpPr>
        <p:spPr>
          <a:xfrm>
            <a:off x="5905404" y="2388430"/>
            <a:ext cx="369806" cy="488645"/>
          </a:xfrm>
          <a:custGeom>
            <a:rect b="b" l="l" r="r" t="t"/>
            <a:pathLst>
              <a:path extrusionOk="0" h="280" w="210">
                <a:moveTo>
                  <a:pt x="105" y="0"/>
                </a:moveTo>
                <a:cubicBezTo>
                  <a:pt x="47" y="0"/>
                  <a:pt x="0" y="47"/>
                  <a:pt x="0" y="105"/>
                </a:cubicBezTo>
                <a:cubicBezTo>
                  <a:pt x="0" y="163"/>
                  <a:pt x="88" y="280"/>
                  <a:pt x="105" y="280"/>
                </a:cubicBezTo>
                <a:cubicBezTo>
                  <a:pt x="123" y="280"/>
                  <a:pt x="210" y="163"/>
                  <a:pt x="210" y="105"/>
                </a:cubicBezTo>
                <a:cubicBezTo>
                  <a:pt x="210" y="47"/>
                  <a:pt x="163" y="0"/>
                  <a:pt x="105" y="0"/>
                </a:cubicBezTo>
                <a:close/>
                <a:moveTo>
                  <a:pt x="105" y="175"/>
                </a:moveTo>
                <a:cubicBezTo>
                  <a:pt x="67" y="175"/>
                  <a:pt x="35" y="143"/>
                  <a:pt x="35" y="105"/>
                </a:cubicBezTo>
                <a:cubicBezTo>
                  <a:pt x="35" y="66"/>
                  <a:pt x="67" y="35"/>
                  <a:pt x="105" y="35"/>
                </a:cubicBezTo>
                <a:cubicBezTo>
                  <a:pt x="144" y="35"/>
                  <a:pt x="175" y="66"/>
                  <a:pt x="175" y="105"/>
                </a:cubicBezTo>
                <a:cubicBezTo>
                  <a:pt x="175" y="143"/>
                  <a:pt x="144" y="175"/>
                  <a:pt x="105" y="17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962" name="Google Shape;962;p46"/>
          <p:cNvSpPr txBox="1"/>
          <p:nvPr/>
        </p:nvSpPr>
        <p:spPr>
          <a:xfrm>
            <a:off x="1501287" y="2039328"/>
            <a:ext cx="1362168" cy="3693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tr-TR" sz="1800">
                <a:solidFill>
                  <a:srgbClr val="C00000"/>
                </a:solidFill>
                <a:latin typeface="Cambria"/>
                <a:ea typeface="Cambria"/>
                <a:cs typeface="Cambria"/>
                <a:sym typeface="Cambria"/>
              </a:rPr>
              <a:t>Knowledge</a:t>
            </a:r>
            <a:endParaRPr b="1" sz="1800">
              <a:solidFill>
                <a:srgbClr val="C00000"/>
              </a:solidFill>
              <a:latin typeface="Cambria"/>
              <a:ea typeface="Cambria"/>
              <a:cs typeface="Cambria"/>
              <a:sym typeface="Cambria"/>
            </a:endParaRPr>
          </a:p>
        </p:txBody>
      </p:sp>
      <p:sp>
        <p:nvSpPr>
          <p:cNvPr id="963" name="Google Shape;963;p46"/>
          <p:cNvSpPr txBox="1"/>
          <p:nvPr/>
        </p:nvSpPr>
        <p:spPr>
          <a:xfrm>
            <a:off x="1501287" y="2442398"/>
            <a:ext cx="3390899" cy="572464"/>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595959"/>
                </a:solidFill>
                <a:latin typeface="Cambria"/>
                <a:ea typeface="Cambria"/>
                <a:cs typeface="Cambria"/>
                <a:sym typeface="Cambria"/>
              </a:rPr>
              <a:t>There is only one difference between a madman and me. I am not mad.</a:t>
            </a:r>
            <a:endParaRPr sz="1200">
              <a:solidFill>
                <a:srgbClr val="595959"/>
              </a:solidFill>
              <a:latin typeface="Cambria"/>
              <a:ea typeface="Cambria"/>
              <a:cs typeface="Cambria"/>
              <a:sym typeface="Cambria"/>
            </a:endParaRPr>
          </a:p>
        </p:txBody>
      </p:sp>
      <p:sp>
        <p:nvSpPr>
          <p:cNvPr id="964" name="Google Shape;964;p46"/>
          <p:cNvSpPr txBox="1"/>
          <p:nvPr/>
        </p:nvSpPr>
        <p:spPr>
          <a:xfrm>
            <a:off x="7181592" y="3369677"/>
            <a:ext cx="945195" cy="3693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tr-TR" sz="1800">
                <a:solidFill>
                  <a:srgbClr val="262626"/>
                </a:solidFill>
                <a:latin typeface="Cambria"/>
                <a:ea typeface="Cambria"/>
                <a:cs typeface="Cambria"/>
                <a:sym typeface="Cambria"/>
              </a:rPr>
              <a:t>Invoice</a:t>
            </a:r>
            <a:endParaRPr b="1" sz="1800">
              <a:solidFill>
                <a:srgbClr val="262626"/>
              </a:solidFill>
              <a:latin typeface="Cambria"/>
              <a:ea typeface="Cambria"/>
              <a:cs typeface="Cambria"/>
              <a:sym typeface="Cambria"/>
            </a:endParaRPr>
          </a:p>
        </p:txBody>
      </p:sp>
      <p:sp>
        <p:nvSpPr>
          <p:cNvPr id="965" name="Google Shape;965;p46"/>
          <p:cNvSpPr txBox="1"/>
          <p:nvPr/>
        </p:nvSpPr>
        <p:spPr>
          <a:xfrm>
            <a:off x="7181592" y="3772747"/>
            <a:ext cx="3390899" cy="572464"/>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595959"/>
                </a:solidFill>
                <a:latin typeface="Cambria"/>
                <a:ea typeface="Cambria"/>
                <a:cs typeface="Cambria"/>
                <a:sym typeface="Cambria"/>
              </a:rPr>
              <a:t>There is only one difference between a madman and me. I am not mad.</a:t>
            </a:r>
            <a:endParaRPr sz="1200">
              <a:solidFill>
                <a:srgbClr val="595959"/>
              </a:solidFill>
              <a:latin typeface="Cambria"/>
              <a:ea typeface="Cambria"/>
              <a:cs typeface="Cambria"/>
              <a:sym typeface="Cambria"/>
            </a:endParaRPr>
          </a:p>
        </p:txBody>
      </p:sp>
      <p:sp>
        <p:nvSpPr>
          <p:cNvPr id="966" name="Google Shape;966;p46"/>
          <p:cNvSpPr txBox="1"/>
          <p:nvPr/>
        </p:nvSpPr>
        <p:spPr>
          <a:xfrm>
            <a:off x="1501287" y="4696022"/>
            <a:ext cx="606256" cy="3693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tr-TR" sz="1800">
                <a:solidFill>
                  <a:srgbClr val="C00000"/>
                </a:solidFill>
                <a:latin typeface="Cambria"/>
                <a:ea typeface="Cambria"/>
                <a:cs typeface="Cambria"/>
                <a:sym typeface="Cambria"/>
              </a:rPr>
              <a:t>Join</a:t>
            </a:r>
            <a:endParaRPr b="1" sz="1800">
              <a:solidFill>
                <a:srgbClr val="C00000"/>
              </a:solidFill>
              <a:latin typeface="Cambria"/>
              <a:ea typeface="Cambria"/>
              <a:cs typeface="Cambria"/>
              <a:sym typeface="Cambria"/>
            </a:endParaRPr>
          </a:p>
        </p:txBody>
      </p:sp>
      <p:sp>
        <p:nvSpPr>
          <p:cNvPr id="967" name="Google Shape;967;p46"/>
          <p:cNvSpPr txBox="1"/>
          <p:nvPr/>
        </p:nvSpPr>
        <p:spPr>
          <a:xfrm>
            <a:off x="1501287" y="5099092"/>
            <a:ext cx="3390899" cy="81253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595959"/>
                </a:solidFill>
                <a:latin typeface="Cambria"/>
                <a:ea typeface="Cambria"/>
                <a:cs typeface="Cambria"/>
                <a:sym typeface="Cambria"/>
              </a:rPr>
              <a:t>I'm convinced that about half of what separates the successful entrepreneurs from the non-successful ones is pure perseverance.</a:t>
            </a:r>
            <a:endParaRPr sz="1200">
              <a:solidFill>
                <a:srgbClr val="595959"/>
              </a:solidFill>
              <a:latin typeface="Cambria"/>
              <a:ea typeface="Cambria"/>
              <a:cs typeface="Cambria"/>
              <a:sym typeface="Cambria"/>
            </a:endParaRPr>
          </a:p>
        </p:txBody>
      </p:sp>
      <p:sp>
        <p:nvSpPr>
          <p:cNvPr id="968" name="Google Shape;968;p46"/>
          <p:cNvSpPr txBox="1"/>
          <p:nvPr/>
        </p:nvSpPr>
        <p:spPr>
          <a:xfrm>
            <a:off x="847332" y="695760"/>
            <a:ext cx="269721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Development</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953"/>
                                        </p:tgtEl>
                                        <p:attrNameLst>
                                          <p:attrName>style.visibility</p:attrName>
                                        </p:attrNameLst>
                                      </p:cBhvr>
                                      <p:to>
                                        <p:strVal val="visible"/>
                                      </p:to>
                                    </p:set>
                                    <p:anim calcmode="lin" valueType="num">
                                      <p:cBhvr additive="base">
                                        <p:cTn dur="1000"/>
                                        <p:tgtEl>
                                          <p:spTgt spid="953"/>
                                        </p:tgtEl>
                                        <p:attrNameLst>
                                          <p:attrName>ppt_x</p:attrName>
                                        </p:attrNameLst>
                                      </p:cBhvr>
                                      <p:tavLst>
                                        <p:tav fmla="" tm="0">
                                          <p:val>
                                            <p:strVal val="#ppt_x-1"/>
                                          </p:val>
                                        </p:tav>
                                        <p:tav fmla="" tm="100000">
                                          <p:val>
                                            <p:strVal val="#ppt_x"/>
                                          </p:val>
                                        </p:tav>
                                      </p:tavLst>
                                    </p:anim>
                                  </p:childTnLst>
                                </p:cTn>
                              </p:par>
                              <p:par>
                                <p:cTn fill="hold" nodeType="withEffect" presetClass="entr" presetID="23" presetSubtype="16">
                                  <p:stCondLst>
                                    <p:cond delay="0"/>
                                  </p:stCondLst>
                                  <p:childTnLst>
                                    <p:set>
                                      <p:cBhvr>
                                        <p:cTn dur="1" fill="hold">
                                          <p:stCondLst>
                                            <p:cond delay="0"/>
                                          </p:stCondLst>
                                        </p:cTn>
                                        <p:tgtEl>
                                          <p:spTgt spid="956"/>
                                        </p:tgtEl>
                                        <p:attrNameLst>
                                          <p:attrName>style.visibility</p:attrName>
                                        </p:attrNameLst>
                                      </p:cBhvr>
                                      <p:to>
                                        <p:strVal val="visible"/>
                                      </p:to>
                                    </p:set>
                                    <p:anim calcmode="lin" valueType="num">
                                      <p:cBhvr additive="base">
                                        <p:cTn dur="1000"/>
                                        <p:tgtEl>
                                          <p:spTgt spid="956"/>
                                        </p:tgtEl>
                                        <p:attrNameLst>
                                          <p:attrName>ppt_w</p:attrName>
                                        </p:attrNameLst>
                                      </p:cBhvr>
                                      <p:tavLst>
                                        <p:tav fmla="" tm="0">
                                          <p:val>
                                            <p:strVal val="0"/>
                                          </p:val>
                                        </p:tav>
                                        <p:tav fmla="" tm="100000">
                                          <p:val>
                                            <p:strVal val="#ppt_w"/>
                                          </p:val>
                                        </p:tav>
                                      </p:tavLst>
                                    </p:anim>
                                    <p:anim calcmode="lin" valueType="num">
                                      <p:cBhvr additive="base">
                                        <p:cTn dur="1000"/>
                                        <p:tgtEl>
                                          <p:spTgt spid="95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61"/>
                                        </p:tgtEl>
                                        <p:attrNameLst>
                                          <p:attrName>style.visibility</p:attrName>
                                        </p:attrNameLst>
                                      </p:cBhvr>
                                      <p:to>
                                        <p:strVal val="visible"/>
                                      </p:to>
                                    </p:set>
                                    <p:anim calcmode="lin" valueType="num">
                                      <p:cBhvr additive="base">
                                        <p:cTn dur="1000"/>
                                        <p:tgtEl>
                                          <p:spTgt spid="961"/>
                                        </p:tgtEl>
                                        <p:attrNameLst>
                                          <p:attrName>ppt_w</p:attrName>
                                        </p:attrNameLst>
                                      </p:cBhvr>
                                      <p:tavLst>
                                        <p:tav fmla="" tm="0">
                                          <p:val>
                                            <p:strVal val="0"/>
                                          </p:val>
                                        </p:tav>
                                        <p:tav fmla="" tm="100000">
                                          <p:val>
                                            <p:strVal val="#ppt_w"/>
                                          </p:val>
                                        </p:tav>
                                      </p:tavLst>
                                    </p:anim>
                                    <p:anim calcmode="lin" valueType="num">
                                      <p:cBhvr additive="base">
                                        <p:cTn dur="1000"/>
                                        <p:tgtEl>
                                          <p:spTgt spid="961"/>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962"/>
                                        </p:tgtEl>
                                        <p:attrNameLst>
                                          <p:attrName>style.visibility</p:attrName>
                                        </p:attrNameLst>
                                      </p:cBhvr>
                                      <p:to>
                                        <p:strVal val="visible"/>
                                      </p:to>
                                    </p:set>
                                    <p:anim calcmode="lin" valueType="num">
                                      <p:cBhvr additive="base">
                                        <p:cTn dur="500"/>
                                        <p:tgtEl>
                                          <p:spTgt spid="962"/>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0"/>
                                  </p:stCondLst>
                                  <p:childTnLst>
                                    <p:set>
                                      <p:cBhvr>
                                        <p:cTn dur="1" fill="hold">
                                          <p:stCondLst>
                                            <p:cond delay="0"/>
                                          </p:stCondLst>
                                        </p:cTn>
                                        <p:tgtEl>
                                          <p:spTgt spid="963"/>
                                        </p:tgtEl>
                                        <p:attrNameLst>
                                          <p:attrName>style.visibility</p:attrName>
                                        </p:attrNameLst>
                                      </p:cBhvr>
                                      <p:to>
                                        <p:strVal val="visible"/>
                                      </p:to>
                                    </p:set>
                                    <p:anim calcmode="lin" valueType="num">
                                      <p:cBhvr additive="base">
                                        <p:cTn dur="300"/>
                                        <p:tgtEl>
                                          <p:spTgt spid="963"/>
                                        </p:tgtEl>
                                        <p:attrNameLst>
                                          <p:attrName>ppt_w</p:attrName>
                                        </p:attrNameLst>
                                      </p:cBhvr>
                                      <p:tavLst>
                                        <p:tav fmla="" tm="0">
                                          <p:val>
                                            <p:strVal val="0"/>
                                          </p:val>
                                        </p:tav>
                                        <p:tav fmla="" tm="100000">
                                          <p:val>
                                            <p:strVal val="#ppt_w"/>
                                          </p:val>
                                        </p:tav>
                                      </p:tavLst>
                                    </p:anim>
                                    <p:anim calcmode="lin" valueType="num">
                                      <p:cBhvr additive="base">
                                        <p:cTn dur="300"/>
                                        <p:tgtEl>
                                          <p:spTgt spid="963"/>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954"/>
                                        </p:tgtEl>
                                        <p:attrNameLst>
                                          <p:attrName>style.visibility</p:attrName>
                                        </p:attrNameLst>
                                      </p:cBhvr>
                                      <p:to>
                                        <p:strVal val="visible"/>
                                      </p:to>
                                    </p:set>
                                    <p:anim calcmode="lin" valueType="num">
                                      <p:cBhvr additive="base">
                                        <p:cTn dur="1000"/>
                                        <p:tgtEl>
                                          <p:spTgt spid="954"/>
                                        </p:tgtEl>
                                        <p:attrNameLst>
                                          <p:attrName>ppt_x</p:attrName>
                                        </p:attrNameLst>
                                      </p:cBhvr>
                                      <p:tavLst>
                                        <p:tav fmla="" tm="0">
                                          <p:val>
                                            <p:strVal val="#ppt_x+1"/>
                                          </p:val>
                                        </p:tav>
                                        <p:tav fmla="" tm="100000">
                                          <p:val>
                                            <p:strVal val="#ppt_x"/>
                                          </p:val>
                                        </p:tav>
                                      </p:tavLst>
                                    </p:anim>
                                  </p:childTnLst>
                                </p:cTn>
                              </p:par>
                              <p:par>
                                <p:cTn fill="hold" nodeType="withEffect" presetClass="entr" presetID="23" presetSubtype="16">
                                  <p:stCondLst>
                                    <p:cond delay="0"/>
                                  </p:stCondLst>
                                  <p:childTnLst>
                                    <p:set>
                                      <p:cBhvr>
                                        <p:cTn dur="1" fill="hold">
                                          <p:stCondLst>
                                            <p:cond delay="0"/>
                                          </p:stCondLst>
                                        </p:cTn>
                                        <p:tgtEl>
                                          <p:spTgt spid="957"/>
                                        </p:tgtEl>
                                        <p:attrNameLst>
                                          <p:attrName>style.visibility</p:attrName>
                                        </p:attrNameLst>
                                      </p:cBhvr>
                                      <p:to>
                                        <p:strVal val="visible"/>
                                      </p:to>
                                    </p:set>
                                    <p:anim calcmode="lin" valueType="num">
                                      <p:cBhvr additive="base">
                                        <p:cTn dur="1000"/>
                                        <p:tgtEl>
                                          <p:spTgt spid="957"/>
                                        </p:tgtEl>
                                        <p:attrNameLst>
                                          <p:attrName>ppt_w</p:attrName>
                                        </p:attrNameLst>
                                      </p:cBhvr>
                                      <p:tavLst>
                                        <p:tav fmla="" tm="0">
                                          <p:val>
                                            <p:strVal val="0"/>
                                          </p:val>
                                        </p:tav>
                                        <p:tav fmla="" tm="100000">
                                          <p:val>
                                            <p:strVal val="#ppt_w"/>
                                          </p:val>
                                        </p:tav>
                                      </p:tavLst>
                                    </p:anim>
                                    <p:anim calcmode="lin" valueType="num">
                                      <p:cBhvr additive="base">
                                        <p:cTn dur="1000"/>
                                        <p:tgtEl>
                                          <p:spTgt spid="95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60"/>
                                        </p:tgtEl>
                                        <p:attrNameLst>
                                          <p:attrName>style.visibility</p:attrName>
                                        </p:attrNameLst>
                                      </p:cBhvr>
                                      <p:to>
                                        <p:strVal val="visible"/>
                                      </p:to>
                                    </p:set>
                                    <p:anim calcmode="lin" valueType="num">
                                      <p:cBhvr additive="base">
                                        <p:cTn dur="1000"/>
                                        <p:tgtEl>
                                          <p:spTgt spid="960"/>
                                        </p:tgtEl>
                                        <p:attrNameLst>
                                          <p:attrName>ppt_w</p:attrName>
                                        </p:attrNameLst>
                                      </p:cBhvr>
                                      <p:tavLst>
                                        <p:tav fmla="" tm="0">
                                          <p:val>
                                            <p:strVal val="0"/>
                                          </p:val>
                                        </p:tav>
                                        <p:tav fmla="" tm="100000">
                                          <p:val>
                                            <p:strVal val="#ppt_w"/>
                                          </p:val>
                                        </p:tav>
                                      </p:tavLst>
                                    </p:anim>
                                    <p:anim calcmode="lin" valueType="num">
                                      <p:cBhvr additive="base">
                                        <p:cTn dur="1000"/>
                                        <p:tgtEl>
                                          <p:spTgt spid="960"/>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964"/>
                                        </p:tgtEl>
                                        <p:attrNameLst>
                                          <p:attrName>style.visibility</p:attrName>
                                        </p:attrNameLst>
                                      </p:cBhvr>
                                      <p:to>
                                        <p:strVal val="visible"/>
                                      </p:to>
                                    </p:set>
                                    <p:anim calcmode="lin" valueType="num">
                                      <p:cBhvr additive="base">
                                        <p:cTn dur="500"/>
                                        <p:tgtEl>
                                          <p:spTgt spid="964"/>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0"/>
                                  </p:stCondLst>
                                  <p:childTnLst>
                                    <p:set>
                                      <p:cBhvr>
                                        <p:cTn dur="1" fill="hold">
                                          <p:stCondLst>
                                            <p:cond delay="0"/>
                                          </p:stCondLst>
                                        </p:cTn>
                                        <p:tgtEl>
                                          <p:spTgt spid="965"/>
                                        </p:tgtEl>
                                        <p:attrNameLst>
                                          <p:attrName>style.visibility</p:attrName>
                                        </p:attrNameLst>
                                      </p:cBhvr>
                                      <p:to>
                                        <p:strVal val="visible"/>
                                      </p:to>
                                    </p:set>
                                    <p:anim calcmode="lin" valueType="num">
                                      <p:cBhvr additive="base">
                                        <p:cTn dur="300"/>
                                        <p:tgtEl>
                                          <p:spTgt spid="965"/>
                                        </p:tgtEl>
                                        <p:attrNameLst>
                                          <p:attrName>ppt_w</p:attrName>
                                        </p:attrNameLst>
                                      </p:cBhvr>
                                      <p:tavLst>
                                        <p:tav fmla="" tm="0">
                                          <p:val>
                                            <p:strVal val="0"/>
                                          </p:val>
                                        </p:tav>
                                        <p:tav fmla="" tm="100000">
                                          <p:val>
                                            <p:strVal val="#ppt_w"/>
                                          </p:val>
                                        </p:tav>
                                      </p:tavLst>
                                    </p:anim>
                                    <p:anim calcmode="lin" valueType="num">
                                      <p:cBhvr additive="base">
                                        <p:cTn dur="300"/>
                                        <p:tgtEl>
                                          <p:spTgt spid="965"/>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955"/>
                                        </p:tgtEl>
                                        <p:attrNameLst>
                                          <p:attrName>style.visibility</p:attrName>
                                        </p:attrNameLst>
                                      </p:cBhvr>
                                      <p:to>
                                        <p:strVal val="visible"/>
                                      </p:to>
                                    </p:set>
                                    <p:anim calcmode="lin" valueType="num">
                                      <p:cBhvr additive="base">
                                        <p:cTn dur="1000"/>
                                        <p:tgtEl>
                                          <p:spTgt spid="955"/>
                                        </p:tgtEl>
                                        <p:attrNameLst>
                                          <p:attrName>ppt_x</p:attrName>
                                        </p:attrNameLst>
                                      </p:cBhvr>
                                      <p:tavLst>
                                        <p:tav fmla="" tm="0">
                                          <p:val>
                                            <p:strVal val="#ppt_x-1"/>
                                          </p:val>
                                        </p:tav>
                                        <p:tav fmla="" tm="100000">
                                          <p:val>
                                            <p:strVal val="#ppt_x"/>
                                          </p:val>
                                        </p:tav>
                                      </p:tavLst>
                                    </p:anim>
                                  </p:childTnLst>
                                </p:cTn>
                              </p:par>
                              <p:par>
                                <p:cTn fill="hold" nodeType="withEffect" presetClass="entr" presetID="23" presetSubtype="16">
                                  <p:stCondLst>
                                    <p:cond delay="0"/>
                                  </p:stCondLst>
                                  <p:childTnLst>
                                    <p:set>
                                      <p:cBhvr>
                                        <p:cTn dur="1" fill="hold">
                                          <p:stCondLst>
                                            <p:cond delay="0"/>
                                          </p:stCondLst>
                                        </p:cTn>
                                        <p:tgtEl>
                                          <p:spTgt spid="958"/>
                                        </p:tgtEl>
                                        <p:attrNameLst>
                                          <p:attrName>style.visibility</p:attrName>
                                        </p:attrNameLst>
                                      </p:cBhvr>
                                      <p:to>
                                        <p:strVal val="visible"/>
                                      </p:to>
                                    </p:set>
                                    <p:anim calcmode="lin" valueType="num">
                                      <p:cBhvr additive="base">
                                        <p:cTn dur="1000"/>
                                        <p:tgtEl>
                                          <p:spTgt spid="958"/>
                                        </p:tgtEl>
                                        <p:attrNameLst>
                                          <p:attrName>ppt_w</p:attrName>
                                        </p:attrNameLst>
                                      </p:cBhvr>
                                      <p:tavLst>
                                        <p:tav fmla="" tm="0">
                                          <p:val>
                                            <p:strVal val="0"/>
                                          </p:val>
                                        </p:tav>
                                        <p:tav fmla="" tm="100000">
                                          <p:val>
                                            <p:strVal val="#ppt_w"/>
                                          </p:val>
                                        </p:tav>
                                      </p:tavLst>
                                    </p:anim>
                                    <p:anim calcmode="lin" valueType="num">
                                      <p:cBhvr additive="base">
                                        <p:cTn dur="1000"/>
                                        <p:tgtEl>
                                          <p:spTgt spid="95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59"/>
                                        </p:tgtEl>
                                        <p:attrNameLst>
                                          <p:attrName>style.visibility</p:attrName>
                                        </p:attrNameLst>
                                      </p:cBhvr>
                                      <p:to>
                                        <p:strVal val="visible"/>
                                      </p:to>
                                    </p:set>
                                    <p:anim calcmode="lin" valueType="num">
                                      <p:cBhvr additive="base">
                                        <p:cTn dur="1000"/>
                                        <p:tgtEl>
                                          <p:spTgt spid="959"/>
                                        </p:tgtEl>
                                        <p:attrNameLst>
                                          <p:attrName>ppt_w</p:attrName>
                                        </p:attrNameLst>
                                      </p:cBhvr>
                                      <p:tavLst>
                                        <p:tav fmla="" tm="0">
                                          <p:val>
                                            <p:strVal val="0"/>
                                          </p:val>
                                        </p:tav>
                                        <p:tav fmla="" tm="100000">
                                          <p:val>
                                            <p:strVal val="#ppt_w"/>
                                          </p:val>
                                        </p:tav>
                                      </p:tavLst>
                                    </p:anim>
                                    <p:anim calcmode="lin" valueType="num">
                                      <p:cBhvr additive="base">
                                        <p:cTn dur="1000"/>
                                        <p:tgtEl>
                                          <p:spTgt spid="959"/>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966"/>
                                        </p:tgtEl>
                                        <p:attrNameLst>
                                          <p:attrName>style.visibility</p:attrName>
                                        </p:attrNameLst>
                                      </p:cBhvr>
                                      <p:to>
                                        <p:strVal val="visible"/>
                                      </p:to>
                                    </p:set>
                                    <p:anim calcmode="lin" valueType="num">
                                      <p:cBhvr additive="base">
                                        <p:cTn dur="500"/>
                                        <p:tgtEl>
                                          <p:spTgt spid="966"/>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0"/>
                                  </p:stCondLst>
                                  <p:childTnLst>
                                    <p:set>
                                      <p:cBhvr>
                                        <p:cTn dur="1" fill="hold">
                                          <p:stCondLst>
                                            <p:cond delay="0"/>
                                          </p:stCondLst>
                                        </p:cTn>
                                        <p:tgtEl>
                                          <p:spTgt spid="967"/>
                                        </p:tgtEl>
                                        <p:attrNameLst>
                                          <p:attrName>style.visibility</p:attrName>
                                        </p:attrNameLst>
                                      </p:cBhvr>
                                      <p:to>
                                        <p:strVal val="visible"/>
                                      </p:to>
                                    </p:set>
                                    <p:anim calcmode="lin" valueType="num">
                                      <p:cBhvr additive="base">
                                        <p:cTn dur="300"/>
                                        <p:tgtEl>
                                          <p:spTgt spid="967"/>
                                        </p:tgtEl>
                                        <p:attrNameLst>
                                          <p:attrName>ppt_w</p:attrName>
                                        </p:attrNameLst>
                                      </p:cBhvr>
                                      <p:tavLst>
                                        <p:tav fmla="" tm="0">
                                          <p:val>
                                            <p:strVal val="0"/>
                                          </p:val>
                                        </p:tav>
                                        <p:tav fmla="" tm="100000">
                                          <p:val>
                                            <p:strVal val="#ppt_w"/>
                                          </p:val>
                                        </p:tav>
                                      </p:tavLst>
                                    </p:anim>
                                    <p:anim calcmode="lin" valueType="num">
                                      <p:cBhvr additive="base">
                                        <p:cTn dur="300"/>
                                        <p:tgtEl>
                                          <p:spTgt spid="9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47"/>
          <p:cNvSpPr/>
          <p:nvPr/>
        </p:nvSpPr>
        <p:spPr>
          <a:xfrm>
            <a:off x="918858" y="1861158"/>
            <a:ext cx="2451801" cy="2945801"/>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975" name="Google Shape;975;p47"/>
          <p:cNvSpPr/>
          <p:nvPr/>
        </p:nvSpPr>
        <p:spPr>
          <a:xfrm>
            <a:off x="3545620" y="1861157"/>
            <a:ext cx="2451801" cy="2935163"/>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976" name="Google Shape;976;p47"/>
          <p:cNvSpPr/>
          <p:nvPr/>
        </p:nvSpPr>
        <p:spPr>
          <a:xfrm>
            <a:off x="6172382" y="1861157"/>
            <a:ext cx="2451801" cy="2935163"/>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977" name="Google Shape;977;p47"/>
          <p:cNvSpPr/>
          <p:nvPr/>
        </p:nvSpPr>
        <p:spPr>
          <a:xfrm>
            <a:off x="8799148" y="1861157"/>
            <a:ext cx="2451801" cy="2935163"/>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978" name="Google Shape;978;p47"/>
          <p:cNvSpPr/>
          <p:nvPr/>
        </p:nvSpPr>
        <p:spPr>
          <a:xfrm>
            <a:off x="918858" y="4806959"/>
            <a:ext cx="2451801" cy="1155636"/>
          </a:xfrm>
          <a:prstGeom prst="rect">
            <a:avLst/>
          </a:prstGeom>
          <a:solidFill>
            <a:srgbClr val="C00000"/>
          </a:solidFill>
          <a:ln>
            <a:noFill/>
          </a:ln>
          <a:effectLst>
            <a:outerShdw blurRad="469900" sx="90000" rotWithShape="0" dir="5400000" dist="2413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979" name="Google Shape;979;p47"/>
          <p:cNvSpPr/>
          <p:nvPr/>
        </p:nvSpPr>
        <p:spPr>
          <a:xfrm>
            <a:off x="3545621" y="4796320"/>
            <a:ext cx="2451801" cy="1155636"/>
          </a:xfrm>
          <a:prstGeom prst="rect">
            <a:avLst/>
          </a:prstGeom>
          <a:solidFill>
            <a:srgbClr val="3F3F3F"/>
          </a:solidFill>
          <a:ln>
            <a:noFill/>
          </a:ln>
          <a:effectLst>
            <a:outerShdw blurRad="469900" sx="90000" rotWithShape="0" dir="5400000" dist="2413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980" name="Google Shape;980;p47"/>
          <p:cNvSpPr/>
          <p:nvPr/>
        </p:nvSpPr>
        <p:spPr>
          <a:xfrm>
            <a:off x="6172384" y="4796320"/>
            <a:ext cx="2451801" cy="1155636"/>
          </a:xfrm>
          <a:prstGeom prst="rect">
            <a:avLst/>
          </a:prstGeom>
          <a:solidFill>
            <a:srgbClr val="C00000"/>
          </a:solidFill>
          <a:ln>
            <a:noFill/>
          </a:ln>
          <a:effectLst>
            <a:outerShdw blurRad="469900" sx="90000" rotWithShape="0" dir="5400000" dist="2413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981" name="Google Shape;981;p47"/>
          <p:cNvSpPr/>
          <p:nvPr/>
        </p:nvSpPr>
        <p:spPr>
          <a:xfrm>
            <a:off x="8799148" y="4796320"/>
            <a:ext cx="2451801" cy="1155636"/>
          </a:xfrm>
          <a:prstGeom prst="rect">
            <a:avLst/>
          </a:prstGeom>
          <a:solidFill>
            <a:srgbClr val="3F3F3F"/>
          </a:solidFill>
          <a:ln>
            <a:noFill/>
          </a:ln>
          <a:effectLst>
            <a:outerShdw blurRad="469900" sx="90000" rotWithShape="0" dir="5400000" dist="2413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EFABC"/>
              </a:solidFill>
              <a:latin typeface="Cambria"/>
              <a:ea typeface="Cambria"/>
              <a:cs typeface="Cambria"/>
              <a:sym typeface="Cambria"/>
            </a:endParaRPr>
          </a:p>
        </p:txBody>
      </p:sp>
      <p:sp>
        <p:nvSpPr>
          <p:cNvPr id="982" name="Google Shape;982;p47"/>
          <p:cNvSpPr txBox="1"/>
          <p:nvPr/>
        </p:nvSpPr>
        <p:spPr>
          <a:xfrm>
            <a:off x="1779914" y="4900924"/>
            <a:ext cx="729687"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00">
                <a:solidFill>
                  <a:schemeClr val="lt1"/>
                </a:solidFill>
                <a:latin typeface="Cambria"/>
                <a:ea typeface="Cambria"/>
                <a:cs typeface="Cambria"/>
                <a:sym typeface="Cambria"/>
              </a:rPr>
              <a:t>2001</a:t>
            </a:r>
            <a:endParaRPr b="1" sz="1800">
              <a:solidFill>
                <a:schemeClr val="lt1"/>
              </a:solidFill>
              <a:latin typeface="Cambria"/>
              <a:ea typeface="Cambria"/>
              <a:cs typeface="Cambria"/>
              <a:sym typeface="Cambria"/>
            </a:endParaRPr>
          </a:p>
        </p:txBody>
      </p:sp>
      <p:sp>
        <p:nvSpPr>
          <p:cNvPr id="983" name="Google Shape;983;p47"/>
          <p:cNvSpPr txBox="1"/>
          <p:nvPr/>
        </p:nvSpPr>
        <p:spPr>
          <a:xfrm>
            <a:off x="1117575" y="5205969"/>
            <a:ext cx="2054366" cy="502702"/>
          </a:xfrm>
          <a:prstGeom prst="rect">
            <a:avLst/>
          </a:prstGeom>
          <a:noFill/>
          <a:ln>
            <a:noFill/>
          </a:ln>
        </p:spPr>
        <p:txBody>
          <a:bodyPr anchorCtr="0" anchor="t" bIns="45700" lIns="91425" spcFirstLastPara="1" rIns="91425" wrap="square" tIns="45700">
            <a:noAutofit/>
          </a:bodyPr>
          <a:lstStyle/>
          <a:p>
            <a:pPr indent="0" lvl="0" marL="0" marR="0" rtl="0" algn="ctr">
              <a:lnSpc>
                <a:spcPct val="133333"/>
              </a:lnSpc>
              <a:spcBef>
                <a:spcPts val="0"/>
              </a:spcBef>
              <a:spcAft>
                <a:spcPts val="0"/>
              </a:spcAft>
              <a:buNone/>
            </a:pPr>
            <a:r>
              <a:rPr lang="tr-TR" sz="1200">
                <a:solidFill>
                  <a:schemeClr val="lt1"/>
                </a:solidFill>
                <a:latin typeface="Cambria"/>
                <a:ea typeface="Cambria"/>
                <a:cs typeface="Cambria"/>
                <a:sym typeface="Cambria"/>
              </a:rPr>
              <a:t>Be an encourager, the world has enough</a:t>
            </a:r>
            <a:endParaRPr b="1" sz="1200">
              <a:solidFill>
                <a:schemeClr val="lt1"/>
              </a:solidFill>
              <a:latin typeface="Cambria"/>
              <a:ea typeface="Cambria"/>
              <a:cs typeface="Cambria"/>
              <a:sym typeface="Cambria"/>
            </a:endParaRPr>
          </a:p>
        </p:txBody>
      </p:sp>
      <p:sp>
        <p:nvSpPr>
          <p:cNvPr id="984" name="Google Shape;984;p47"/>
          <p:cNvSpPr txBox="1"/>
          <p:nvPr/>
        </p:nvSpPr>
        <p:spPr>
          <a:xfrm>
            <a:off x="4406677" y="4900924"/>
            <a:ext cx="729687"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00">
                <a:solidFill>
                  <a:schemeClr val="lt1"/>
                </a:solidFill>
                <a:latin typeface="Cambria"/>
                <a:ea typeface="Cambria"/>
                <a:cs typeface="Cambria"/>
                <a:sym typeface="Cambria"/>
              </a:rPr>
              <a:t>2010</a:t>
            </a:r>
            <a:endParaRPr b="1" sz="1800">
              <a:solidFill>
                <a:schemeClr val="lt1"/>
              </a:solidFill>
              <a:latin typeface="Cambria"/>
              <a:ea typeface="Cambria"/>
              <a:cs typeface="Cambria"/>
              <a:sym typeface="Cambria"/>
            </a:endParaRPr>
          </a:p>
        </p:txBody>
      </p:sp>
      <p:sp>
        <p:nvSpPr>
          <p:cNvPr id="985" name="Google Shape;985;p47"/>
          <p:cNvSpPr txBox="1"/>
          <p:nvPr/>
        </p:nvSpPr>
        <p:spPr>
          <a:xfrm>
            <a:off x="3744338" y="5205969"/>
            <a:ext cx="2054366" cy="502702"/>
          </a:xfrm>
          <a:prstGeom prst="rect">
            <a:avLst/>
          </a:prstGeom>
          <a:noFill/>
          <a:ln>
            <a:noFill/>
          </a:ln>
        </p:spPr>
        <p:txBody>
          <a:bodyPr anchorCtr="0" anchor="t" bIns="45700" lIns="91425" spcFirstLastPara="1" rIns="91425" wrap="square" tIns="45700">
            <a:noAutofit/>
          </a:bodyPr>
          <a:lstStyle/>
          <a:p>
            <a:pPr indent="0" lvl="0" marL="0" marR="0" rtl="0" algn="ctr">
              <a:lnSpc>
                <a:spcPct val="133333"/>
              </a:lnSpc>
              <a:spcBef>
                <a:spcPts val="0"/>
              </a:spcBef>
              <a:spcAft>
                <a:spcPts val="0"/>
              </a:spcAft>
              <a:buNone/>
            </a:pPr>
            <a:r>
              <a:rPr lang="tr-TR" sz="1200">
                <a:solidFill>
                  <a:schemeClr val="lt1"/>
                </a:solidFill>
                <a:latin typeface="Cambria"/>
                <a:ea typeface="Cambria"/>
                <a:cs typeface="Cambria"/>
                <a:sym typeface="Cambria"/>
              </a:rPr>
              <a:t>Woe be to him that reads but one book.</a:t>
            </a:r>
            <a:endParaRPr b="1" sz="1200">
              <a:solidFill>
                <a:schemeClr val="lt1"/>
              </a:solidFill>
              <a:latin typeface="Cambria"/>
              <a:ea typeface="Cambria"/>
              <a:cs typeface="Cambria"/>
              <a:sym typeface="Cambria"/>
            </a:endParaRPr>
          </a:p>
        </p:txBody>
      </p:sp>
      <p:sp>
        <p:nvSpPr>
          <p:cNvPr id="986" name="Google Shape;986;p47"/>
          <p:cNvSpPr txBox="1"/>
          <p:nvPr/>
        </p:nvSpPr>
        <p:spPr>
          <a:xfrm>
            <a:off x="7033441" y="4900924"/>
            <a:ext cx="729687"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00">
                <a:solidFill>
                  <a:schemeClr val="lt1"/>
                </a:solidFill>
                <a:latin typeface="Cambria"/>
                <a:ea typeface="Cambria"/>
                <a:cs typeface="Cambria"/>
                <a:sym typeface="Cambria"/>
              </a:rPr>
              <a:t>2015</a:t>
            </a:r>
            <a:endParaRPr b="1" sz="1800">
              <a:solidFill>
                <a:schemeClr val="lt1"/>
              </a:solidFill>
              <a:latin typeface="Cambria"/>
              <a:ea typeface="Cambria"/>
              <a:cs typeface="Cambria"/>
              <a:sym typeface="Cambria"/>
            </a:endParaRPr>
          </a:p>
        </p:txBody>
      </p:sp>
      <p:sp>
        <p:nvSpPr>
          <p:cNvPr id="987" name="Google Shape;987;p47"/>
          <p:cNvSpPr txBox="1"/>
          <p:nvPr/>
        </p:nvSpPr>
        <p:spPr>
          <a:xfrm>
            <a:off x="6371101" y="5205969"/>
            <a:ext cx="2054366" cy="502702"/>
          </a:xfrm>
          <a:prstGeom prst="rect">
            <a:avLst/>
          </a:prstGeom>
          <a:noFill/>
          <a:ln>
            <a:noFill/>
          </a:ln>
        </p:spPr>
        <p:txBody>
          <a:bodyPr anchorCtr="0" anchor="t" bIns="45700" lIns="91425" spcFirstLastPara="1" rIns="91425" wrap="square" tIns="45700">
            <a:noAutofit/>
          </a:bodyPr>
          <a:lstStyle/>
          <a:p>
            <a:pPr indent="0" lvl="0" marL="0" marR="0" rtl="0" algn="ctr">
              <a:lnSpc>
                <a:spcPct val="133333"/>
              </a:lnSpc>
              <a:spcBef>
                <a:spcPts val="0"/>
              </a:spcBef>
              <a:spcAft>
                <a:spcPts val="0"/>
              </a:spcAft>
              <a:buNone/>
            </a:pPr>
            <a:r>
              <a:rPr lang="tr-TR" sz="1200">
                <a:solidFill>
                  <a:schemeClr val="lt1"/>
                </a:solidFill>
                <a:latin typeface="Cambria"/>
                <a:ea typeface="Cambria"/>
                <a:cs typeface="Cambria"/>
                <a:sym typeface="Cambria"/>
              </a:rPr>
              <a:t>Be an encourager, the world has enough</a:t>
            </a:r>
            <a:endParaRPr b="1" sz="1200">
              <a:solidFill>
                <a:schemeClr val="lt1"/>
              </a:solidFill>
              <a:latin typeface="Cambria"/>
              <a:ea typeface="Cambria"/>
              <a:cs typeface="Cambria"/>
              <a:sym typeface="Cambria"/>
            </a:endParaRPr>
          </a:p>
        </p:txBody>
      </p:sp>
      <p:sp>
        <p:nvSpPr>
          <p:cNvPr id="988" name="Google Shape;988;p47"/>
          <p:cNvSpPr txBox="1"/>
          <p:nvPr/>
        </p:nvSpPr>
        <p:spPr>
          <a:xfrm>
            <a:off x="9660205" y="4900924"/>
            <a:ext cx="729687"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00">
                <a:solidFill>
                  <a:schemeClr val="lt1"/>
                </a:solidFill>
                <a:latin typeface="Cambria"/>
                <a:ea typeface="Cambria"/>
                <a:cs typeface="Cambria"/>
                <a:sym typeface="Cambria"/>
              </a:rPr>
              <a:t>2020</a:t>
            </a:r>
            <a:endParaRPr b="1" sz="1800">
              <a:solidFill>
                <a:schemeClr val="lt1"/>
              </a:solidFill>
              <a:latin typeface="Cambria"/>
              <a:ea typeface="Cambria"/>
              <a:cs typeface="Cambria"/>
              <a:sym typeface="Cambria"/>
            </a:endParaRPr>
          </a:p>
        </p:txBody>
      </p:sp>
      <p:sp>
        <p:nvSpPr>
          <p:cNvPr id="989" name="Google Shape;989;p47"/>
          <p:cNvSpPr txBox="1"/>
          <p:nvPr/>
        </p:nvSpPr>
        <p:spPr>
          <a:xfrm>
            <a:off x="8997865" y="5205969"/>
            <a:ext cx="2054366" cy="502702"/>
          </a:xfrm>
          <a:prstGeom prst="rect">
            <a:avLst/>
          </a:prstGeom>
          <a:noFill/>
          <a:ln>
            <a:noFill/>
          </a:ln>
        </p:spPr>
        <p:txBody>
          <a:bodyPr anchorCtr="0" anchor="t" bIns="45700" lIns="91425" spcFirstLastPara="1" rIns="91425" wrap="square" tIns="45700">
            <a:noAutofit/>
          </a:bodyPr>
          <a:lstStyle/>
          <a:p>
            <a:pPr indent="0" lvl="0" marL="0" marR="0" rtl="0" algn="ctr">
              <a:lnSpc>
                <a:spcPct val="133333"/>
              </a:lnSpc>
              <a:spcBef>
                <a:spcPts val="0"/>
              </a:spcBef>
              <a:spcAft>
                <a:spcPts val="0"/>
              </a:spcAft>
              <a:buNone/>
            </a:pPr>
            <a:r>
              <a:rPr lang="tr-TR" sz="1200">
                <a:solidFill>
                  <a:schemeClr val="lt1"/>
                </a:solidFill>
                <a:latin typeface="Cambria"/>
                <a:ea typeface="Cambria"/>
                <a:cs typeface="Cambria"/>
                <a:sym typeface="Cambria"/>
              </a:rPr>
              <a:t>Woe be to him that reads but one book.</a:t>
            </a:r>
            <a:endParaRPr b="1" sz="1200">
              <a:solidFill>
                <a:schemeClr val="lt1"/>
              </a:solidFill>
              <a:latin typeface="Cambria"/>
              <a:ea typeface="Cambria"/>
              <a:cs typeface="Cambria"/>
              <a:sym typeface="Cambria"/>
            </a:endParaRPr>
          </a:p>
        </p:txBody>
      </p:sp>
      <p:sp>
        <p:nvSpPr>
          <p:cNvPr id="990" name="Google Shape;990;p47"/>
          <p:cNvSpPr txBox="1"/>
          <p:nvPr/>
        </p:nvSpPr>
        <p:spPr>
          <a:xfrm>
            <a:off x="847332" y="695760"/>
            <a:ext cx="269721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Development</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74"/>
                                        </p:tgtEl>
                                        <p:attrNameLst>
                                          <p:attrName>style.visibility</p:attrName>
                                        </p:attrNameLst>
                                      </p:cBhvr>
                                      <p:to>
                                        <p:strVal val="visible"/>
                                      </p:to>
                                    </p:set>
                                    <p:anim calcmode="lin" valueType="num">
                                      <p:cBhvr additive="base">
                                        <p:cTn dur="1000"/>
                                        <p:tgtEl>
                                          <p:spTgt spid="9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78"/>
                                        </p:tgtEl>
                                        <p:attrNameLst>
                                          <p:attrName>style.visibility</p:attrName>
                                        </p:attrNameLst>
                                      </p:cBhvr>
                                      <p:to>
                                        <p:strVal val="visible"/>
                                      </p:to>
                                    </p:set>
                                    <p:anim calcmode="lin" valueType="num">
                                      <p:cBhvr additive="base">
                                        <p:cTn dur="1000"/>
                                        <p:tgtEl>
                                          <p:spTgt spid="9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00"/>
                                  </p:stCondLst>
                                  <p:childTnLst>
                                    <p:set>
                                      <p:cBhvr>
                                        <p:cTn dur="1" fill="hold">
                                          <p:stCondLst>
                                            <p:cond delay="0"/>
                                          </p:stCondLst>
                                        </p:cTn>
                                        <p:tgtEl>
                                          <p:spTgt spid="975"/>
                                        </p:tgtEl>
                                        <p:attrNameLst>
                                          <p:attrName>style.visibility</p:attrName>
                                        </p:attrNameLst>
                                      </p:cBhvr>
                                      <p:to>
                                        <p:strVal val="visible"/>
                                      </p:to>
                                    </p:set>
                                    <p:anim calcmode="lin" valueType="num">
                                      <p:cBhvr additive="base">
                                        <p:cTn dur="1000"/>
                                        <p:tgtEl>
                                          <p:spTgt spid="97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00"/>
                                  </p:stCondLst>
                                  <p:childTnLst>
                                    <p:set>
                                      <p:cBhvr>
                                        <p:cTn dur="1" fill="hold">
                                          <p:stCondLst>
                                            <p:cond delay="0"/>
                                          </p:stCondLst>
                                        </p:cTn>
                                        <p:tgtEl>
                                          <p:spTgt spid="979"/>
                                        </p:tgtEl>
                                        <p:attrNameLst>
                                          <p:attrName>style.visibility</p:attrName>
                                        </p:attrNameLst>
                                      </p:cBhvr>
                                      <p:to>
                                        <p:strVal val="visible"/>
                                      </p:to>
                                    </p:set>
                                    <p:anim calcmode="lin" valueType="num">
                                      <p:cBhvr additive="base">
                                        <p:cTn dur="1000"/>
                                        <p:tgtEl>
                                          <p:spTgt spid="9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400"/>
                                  </p:stCondLst>
                                  <p:childTnLst>
                                    <p:set>
                                      <p:cBhvr>
                                        <p:cTn dur="1" fill="hold">
                                          <p:stCondLst>
                                            <p:cond delay="0"/>
                                          </p:stCondLst>
                                        </p:cTn>
                                        <p:tgtEl>
                                          <p:spTgt spid="976"/>
                                        </p:tgtEl>
                                        <p:attrNameLst>
                                          <p:attrName>style.visibility</p:attrName>
                                        </p:attrNameLst>
                                      </p:cBhvr>
                                      <p:to>
                                        <p:strVal val="visible"/>
                                      </p:to>
                                    </p:set>
                                    <p:anim calcmode="lin" valueType="num">
                                      <p:cBhvr additive="base">
                                        <p:cTn dur="1000"/>
                                        <p:tgtEl>
                                          <p:spTgt spid="97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400"/>
                                  </p:stCondLst>
                                  <p:childTnLst>
                                    <p:set>
                                      <p:cBhvr>
                                        <p:cTn dur="1" fill="hold">
                                          <p:stCondLst>
                                            <p:cond delay="0"/>
                                          </p:stCondLst>
                                        </p:cTn>
                                        <p:tgtEl>
                                          <p:spTgt spid="980"/>
                                        </p:tgtEl>
                                        <p:attrNameLst>
                                          <p:attrName>style.visibility</p:attrName>
                                        </p:attrNameLst>
                                      </p:cBhvr>
                                      <p:to>
                                        <p:strVal val="visible"/>
                                      </p:to>
                                    </p:set>
                                    <p:anim calcmode="lin" valueType="num">
                                      <p:cBhvr additive="base">
                                        <p:cTn dur="1000"/>
                                        <p:tgtEl>
                                          <p:spTgt spid="9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600"/>
                                  </p:stCondLst>
                                  <p:childTnLst>
                                    <p:set>
                                      <p:cBhvr>
                                        <p:cTn dur="1" fill="hold">
                                          <p:stCondLst>
                                            <p:cond delay="0"/>
                                          </p:stCondLst>
                                        </p:cTn>
                                        <p:tgtEl>
                                          <p:spTgt spid="977"/>
                                        </p:tgtEl>
                                        <p:attrNameLst>
                                          <p:attrName>style.visibility</p:attrName>
                                        </p:attrNameLst>
                                      </p:cBhvr>
                                      <p:to>
                                        <p:strVal val="visible"/>
                                      </p:to>
                                    </p:set>
                                    <p:anim calcmode="lin" valueType="num">
                                      <p:cBhvr additive="base">
                                        <p:cTn dur="1000"/>
                                        <p:tgtEl>
                                          <p:spTgt spid="97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600"/>
                                  </p:stCondLst>
                                  <p:childTnLst>
                                    <p:set>
                                      <p:cBhvr>
                                        <p:cTn dur="1" fill="hold">
                                          <p:stCondLst>
                                            <p:cond delay="0"/>
                                          </p:stCondLst>
                                        </p:cTn>
                                        <p:tgtEl>
                                          <p:spTgt spid="981"/>
                                        </p:tgtEl>
                                        <p:attrNameLst>
                                          <p:attrName>style.visibility</p:attrName>
                                        </p:attrNameLst>
                                      </p:cBhvr>
                                      <p:to>
                                        <p:strVal val="visible"/>
                                      </p:to>
                                    </p:set>
                                    <p:anim calcmode="lin" valueType="num">
                                      <p:cBhvr additive="base">
                                        <p:cTn dur="1000"/>
                                        <p:tgtEl>
                                          <p:spTgt spid="981"/>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982"/>
                                        </p:tgtEl>
                                        <p:attrNameLst>
                                          <p:attrName>style.visibility</p:attrName>
                                        </p:attrNameLst>
                                      </p:cBhvr>
                                      <p:to>
                                        <p:strVal val="visible"/>
                                      </p:to>
                                    </p:set>
                                    <p:anim calcmode="lin" valueType="num">
                                      <p:cBhvr additive="base">
                                        <p:cTn dur="500"/>
                                        <p:tgtEl>
                                          <p:spTgt spid="982"/>
                                        </p:tgtEl>
                                        <p:attrNameLst>
                                          <p:attrName>ppt_w</p:attrName>
                                        </p:attrNameLst>
                                      </p:cBhvr>
                                      <p:tavLst>
                                        <p:tav fmla="" tm="0">
                                          <p:val>
                                            <p:strVal val="0"/>
                                          </p:val>
                                        </p:tav>
                                        <p:tav fmla="" tm="100000">
                                          <p:val>
                                            <p:strVal val="#ppt_w"/>
                                          </p:val>
                                        </p:tav>
                                      </p:tavLst>
                                    </p:anim>
                                    <p:anim calcmode="lin" valueType="num">
                                      <p:cBhvr additive="base">
                                        <p:cTn dur="500"/>
                                        <p:tgtEl>
                                          <p:spTgt spid="98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983"/>
                                        </p:tgtEl>
                                        <p:attrNameLst>
                                          <p:attrName>style.visibility</p:attrName>
                                        </p:attrNameLst>
                                      </p:cBhvr>
                                      <p:to>
                                        <p:strVal val="visible"/>
                                      </p:to>
                                    </p:set>
                                    <p:animEffect filter="fade" transition="in">
                                      <p:cBhvr>
                                        <p:cTn dur="500"/>
                                        <p:tgtEl>
                                          <p:spTgt spid="983"/>
                                        </p:tgtEl>
                                      </p:cBhvr>
                                    </p:animEffect>
                                  </p:childTnLst>
                                </p:cTn>
                              </p:par>
                              <p:par>
                                <p:cTn fill="hold" nodeType="withEffect" presetClass="entr" presetID="23" presetSubtype="16">
                                  <p:stCondLst>
                                    <p:cond delay="0"/>
                                  </p:stCondLst>
                                  <p:childTnLst>
                                    <p:set>
                                      <p:cBhvr>
                                        <p:cTn dur="1" fill="hold">
                                          <p:stCondLst>
                                            <p:cond delay="0"/>
                                          </p:stCondLst>
                                        </p:cTn>
                                        <p:tgtEl>
                                          <p:spTgt spid="984"/>
                                        </p:tgtEl>
                                        <p:attrNameLst>
                                          <p:attrName>style.visibility</p:attrName>
                                        </p:attrNameLst>
                                      </p:cBhvr>
                                      <p:to>
                                        <p:strVal val="visible"/>
                                      </p:to>
                                    </p:set>
                                    <p:anim calcmode="lin" valueType="num">
                                      <p:cBhvr additive="base">
                                        <p:cTn dur="500"/>
                                        <p:tgtEl>
                                          <p:spTgt spid="984"/>
                                        </p:tgtEl>
                                        <p:attrNameLst>
                                          <p:attrName>ppt_w</p:attrName>
                                        </p:attrNameLst>
                                      </p:cBhvr>
                                      <p:tavLst>
                                        <p:tav fmla="" tm="0">
                                          <p:val>
                                            <p:strVal val="0"/>
                                          </p:val>
                                        </p:tav>
                                        <p:tav fmla="" tm="100000">
                                          <p:val>
                                            <p:strVal val="#ppt_w"/>
                                          </p:val>
                                        </p:tav>
                                      </p:tavLst>
                                    </p:anim>
                                    <p:anim calcmode="lin" valueType="num">
                                      <p:cBhvr additive="base">
                                        <p:cTn dur="500"/>
                                        <p:tgtEl>
                                          <p:spTgt spid="98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500"/>
                                        <p:tgtEl>
                                          <p:spTgt spid="985"/>
                                        </p:tgtEl>
                                      </p:cBhvr>
                                    </p:animEffect>
                                  </p:childTnLst>
                                </p:cTn>
                              </p:par>
                              <p:par>
                                <p:cTn fill="hold" nodeType="withEffect" presetClass="entr" presetID="23" presetSubtype="16">
                                  <p:stCondLst>
                                    <p:cond delay="0"/>
                                  </p:stCondLst>
                                  <p:childTnLst>
                                    <p:set>
                                      <p:cBhvr>
                                        <p:cTn dur="1" fill="hold">
                                          <p:stCondLst>
                                            <p:cond delay="0"/>
                                          </p:stCondLst>
                                        </p:cTn>
                                        <p:tgtEl>
                                          <p:spTgt spid="986"/>
                                        </p:tgtEl>
                                        <p:attrNameLst>
                                          <p:attrName>style.visibility</p:attrName>
                                        </p:attrNameLst>
                                      </p:cBhvr>
                                      <p:to>
                                        <p:strVal val="visible"/>
                                      </p:to>
                                    </p:set>
                                    <p:anim calcmode="lin" valueType="num">
                                      <p:cBhvr additive="base">
                                        <p:cTn dur="500"/>
                                        <p:tgtEl>
                                          <p:spTgt spid="986"/>
                                        </p:tgtEl>
                                        <p:attrNameLst>
                                          <p:attrName>ppt_w</p:attrName>
                                        </p:attrNameLst>
                                      </p:cBhvr>
                                      <p:tavLst>
                                        <p:tav fmla="" tm="0">
                                          <p:val>
                                            <p:strVal val="0"/>
                                          </p:val>
                                        </p:tav>
                                        <p:tav fmla="" tm="100000">
                                          <p:val>
                                            <p:strVal val="#ppt_w"/>
                                          </p:val>
                                        </p:tav>
                                      </p:tavLst>
                                    </p:anim>
                                    <p:anim calcmode="lin" valueType="num">
                                      <p:cBhvr additive="base">
                                        <p:cTn dur="500"/>
                                        <p:tgtEl>
                                          <p:spTgt spid="98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500"/>
                                        <p:tgtEl>
                                          <p:spTgt spid="987"/>
                                        </p:tgtEl>
                                      </p:cBhvr>
                                    </p:animEffect>
                                  </p:childTnLst>
                                </p:cTn>
                              </p:par>
                              <p:par>
                                <p:cTn fill="hold" nodeType="withEffect" presetClass="entr" presetID="23" presetSubtype="16">
                                  <p:stCondLst>
                                    <p:cond delay="0"/>
                                  </p:stCondLst>
                                  <p:childTnLst>
                                    <p:set>
                                      <p:cBhvr>
                                        <p:cTn dur="1" fill="hold">
                                          <p:stCondLst>
                                            <p:cond delay="0"/>
                                          </p:stCondLst>
                                        </p:cTn>
                                        <p:tgtEl>
                                          <p:spTgt spid="988"/>
                                        </p:tgtEl>
                                        <p:attrNameLst>
                                          <p:attrName>style.visibility</p:attrName>
                                        </p:attrNameLst>
                                      </p:cBhvr>
                                      <p:to>
                                        <p:strVal val="visible"/>
                                      </p:to>
                                    </p:set>
                                    <p:anim calcmode="lin" valueType="num">
                                      <p:cBhvr additive="base">
                                        <p:cTn dur="500"/>
                                        <p:tgtEl>
                                          <p:spTgt spid="988"/>
                                        </p:tgtEl>
                                        <p:attrNameLst>
                                          <p:attrName>ppt_w</p:attrName>
                                        </p:attrNameLst>
                                      </p:cBhvr>
                                      <p:tavLst>
                                        <p:tav fmla="" tm="0">
                                          <p:val>
                                            <p:strVal val="0"/>
                                          </p:val>
                                        </p:tav>
                                        <p:tav fmla="" tm="100000">
                                          <p:val>
                                            <p:strVal val="#ppt_w"/>
                                          </p:val>
                                        </p:tav>
                                      </p:tavLst>
                                    </p:anim>
                                    <p:anim calcmode="lin" valueType="num">
                                      <p:cBhvr additive="base">
                                        <p:cTn dur="500"/>
                                        <p:tgtEl>
                                          <p:spTgt spid="98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989"/>
                                        </p:tgtEl>
                                        <p:attrNameLst>
                                          <p:attrName>style.visibility</p:attrName>
                                        </p:attrNameLst>
                                      </p:cBhvr>
                                      <p:to>
                                        <p:strVal val="visible"/>
                                      </p:to>
                                    </p:set>
                                    <p:animEffect filter="fade" transition="in">
                                      <p:cBhvr>
                                        <p:cTn dur="500"/>
                                        <p:tgtEl>
                                          <p:spTgt spid="9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48"/>
          <p:cNvSpPr/>
          <p:nvPr/>
        </p:nvSpPr>
        <p:spPr>
          <a:xfrm rot="2700000">
            <a:off x="2444914" y="4071165"/>
            <a:ext cx="370728" cy="370728"/>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97" name="Google Shape;997;p48"/>
          <p:cNvSpPr/>
          <p:nvPr/>
        </p:nvSpPr>
        <p:spPr>
          <a:xfrm rot="2700000">
            <a:off x="3116447" y="4027954"/>
            <a:ext cx="181545" cy="181545"/>
          </a:xfrm>
          <a:prstGeom prst="rect">
            <a:avLst/>
          </a:prstGeom>
          <a:solidFill>
            <a:srgbClr val="C0000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998" name="Google Shape;998;p48"/>
          <p:cNvSpPr txBox="1"/>
          <p:nvPr/>
        </p:nvSpPr>
        <p:spPr>
          <a:xfrm>
            <a:off x="2480378" y="2809046"/>
            <a:ext cx="1963492"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600">
                <a:solidFill>
                  <a:srgbClr val="444444"/>
                </a:solidFill>
                <a:latin typeface="Cambria"/>
                <a:ea typeface="Cambria"/>
                <a:cs typeface="Cambria"/>
                <a:sym typeface="Cambria"/>
              </a:rPr>
              <a:t>PART</a:t>
            </a:r>
            <a:endParaRPr/>
          </a:p>
          <a:p>
            <a:pPr indent="0" lvl="0" marL="0" marR="0" rtl="0" algn="ctr">
              <a:spcBef>
                <a:spcPts val="0"/>
              </a:spcBef>
              <a:spcAft>
                <a:spcPts val="0"/>
              </a:spcAft>
              <a:buNone/>
            </a:pPr>
            <a:r>
              <a:rPr b="1" lang="tr-TR" sz="3600">
                <a:solidFill>
                  <a:srgbClr val="444444"/>
                </a:solidFill>
                <a:latin typeface="Cambria"/>
                <a:ea typeface="Cambria"/>
                <a:cs typeface="Cambria"/>
                <a:sym typeface="Cambria"/>
              </a:rPr>
              <a:t>05</a:t>
            </a:r>
            <a:endParaRPr b="1" sz="3600">
              <a:solidFill>
                <a:srgbClr val="444444"/>
              </a:solidFill>
              <a:latin typeface="Cambria"/>
              <a:ea typeface="Cambria"/>
              <a:cs typeface="Cambria"/>
              <a:sym typeface="Cambria"/>
            </a:endParaRPr>
          </a:p>
        </p:txBody>
      </p:sp>
      <p:sp>
        <p:nvSpPr>
          <p:cNvPr id="999" name="Google Shape;999;p48"/>
          <p:cNvSpPr txBox="1"/>
          <p:nvPr/>
        </p:nvSpPr>
        <p:spPr>
          <a:xfrm>
            <a:off x="4769794" y="2827294"/>
            <a:ext cx="127028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595959"/>
                </a:solidFill>
                <a:latin typeface="Cambria"/>
                <a:ea typeface="Cambria"/>
                <a:cs typeface="Cambria"/>
                <a:sym typeface="Cambria"/>
              </a:rPr>
              <a:t>Circle</a:t>
            </a:r>
            <a:endParaRPr b="1" sz="3200">
              <a:solidFill>
                <a:srgbClr val="595959"/>
              </a:solidFill>
              <a:latin typeface="Cambria"/>
              <a:ea typeface="Cambria"/>
              <a:cs typeface="Cambria"/>
              <a:sym typeface="Cambria"/>
            </a:endParaRPr>
          </a:p>
        </p:txBody>
      </p:sp>
      <p:grpSp>
        <p:nvGrpSpPr>
          <p:cNvPr id="1000" name="Google Shape;1000;p48"/>
          <p:cNvGrpSpPr/>
          <p:nvPr/>
        </p:nvGrpSpPr>
        <p:grpSpPr>
          <a:xfrm>
            <a:off x="548640" y="2563318"/>
            <a:ext cx="5897129" cy="109452"/>
            <a:chOff x="548640" y="2563318"/>
            <a:chExt cx="5897129" cy="109452"/>
          </a:xfrm>
        </p:grpSpPr>
        <p:cxnSp>
          <p:nvCxnSpPr>
            <p:cNvPr id="1001" name="Google Shape;1001;p48"/>
            <p:cNvCxnSpPr/>
            <p:nvPr/>
          </p:nvCxnSpPr>
          <p:spPr>
            <a:xfrm>
              <a:off x="548640" y="2672770"/>
              <a:ext cx="5882139" cy="0"/>
            </a:xfrm>
            <a:prstGeom prst="straightConnector1">
              <a:avLst/>
            </a:prstGeom>
            <a:noFill/>
            <a:ln cap="flat" cmpd="sng" w="38100">
              <a:solidFill>
                <a:srgbClr val="BFBFBF"/>
              </a:solidFill>
              <a:prstDash val="solid"/>
              <a:miter lim="800000"/>
              <a:headEnd len="sm" w="sm" type="none"/>
              <a:tailEnd len="sm" w="sm" type="none"/>
            </a:ln>
          </p:spPr>
        </p:cxnSp>
        <p:sp>
          <p:nvSpPr>
            <p:cNvPr id="1002" name="Google Shape;1002;p48"/>
            <p:cNvSpPr/>
            <p:nvPr/>
          </p:nvSpPr>
          <p:spPr>
            <a:xfrm>
              <a:off x="5156615" y="2563318"/>
              <a:ext cx="1289154" cy="109452"/>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grpSp>
      <p:grpSp>
        <p:nvGrpSpPr>
          <p:cNvPr id="1003" name="Google Shape;1003;p48"/>
          <p:cNvGrpSpPr/>
          <p:nvPr/>
        </p:nvGrpSpPr>
        <p:grpSpPr>
          <a:xfrm>
            <a:off x="4694658" y="3705410"/>
            <a:ext cx="1600283" cy="1083884"/>
            <a:chOff x="5939501" y="3292669"/>
            <a:chExt cx="2677254" cy="1083884"/>
          </a:xfrm>
        </p:grpSpPr>
        <p:sp>
          <p:nvSpPr>
            <p:cNvPr id="1004" name="Google Shape;1004;p48"/>
            <p:cNvSpPr txBox="1"/>
            <p:nvPr/>
          </p:nvSpPr>
          <p:spPr>
            <a:xfrm>
              <a:off x="5939502" y="3292669"/>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Fashion</a:t>
              </a:r>
              <a:endParaRPr b="0" i="0" sz="1400" u="none" cap="none" strike="noStrike">
                <a:solidFill>
                  <a:srgbClr val="262626"/>
                </a:solidFill>
                <a:latin typeface="Cambria"/>
                <a:ea typeface="Cambria"/>
                <a:cs typeface="Cambria"/>
                <a:sym typeface="Cambria"/>
              </a:endParaRPr>
            </a:p>
          </p:txBody>
        </p:sp>
        <p:sp>
          <p:nvSpPr>
            <p:cNvPr id="1005" name="Google Shape;1005;p48"/>
            <p:cNvSpPr txBox="1"/>
            <p:nvPr/>
          </p:nvSpPr>
          <p:spPr>
            <a:xfrm>
              <a:off x="5939501" y="3726589"/>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NGO</a:t>
              </a:r>
              <a:endParaRPr b="0" i="0" sz="1400" u="none" cap="none" strike="noStrike">
                <a:solidFill>
                  <a:srgbClr val="262626"/>
                </a:solidFill>
                <a:latin typeface="Cambria"/>
                <a:ea typeface="Cambria"/>
                <a:cs typeface="Cambria"/>
                <a:sym typeface="Cambria"/>
              </a:endParaRPr>
            </a:p>
          </p:txBody>
        </p:sp>
        <p:sp>
          <p:nvSpPr>
            <p:cNvPr id="1006" name="Google Shape;1006;p48"/>
            <p:cNvSpPr txBox="1"/>
            <p:nvPr/>
          </p:nvSpPr>
          <p:spPr>
            <a:xfrm>
              <a:off x="5939502" y="4161109"/>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Public</a:t>
              </a:r>
              <a:endParaRPr b="0" i="0" sz="1400" u="none" cap="none" strike="noStrike">
                <a:solidFill>
                  <a:srgbClr val="262626"/>
                </a:solidFill>
                <a:latin typeface="Cambria"/>
                <a:ea typeface="Cambria"/>
                <a:cs typeface="Cambria"/>
                <a:sym typeface="Cambria"/>
              </a:endParaRPr>
            </a:p>
          </p:txBody>
        </p:sp>
      </p:grpSp>
      <p:grpSp>
        <p:nvGrpSpPr>
          <p:cNvPr id="1007" name="Google Shape;1007;p48"/>
          <p:cNvGrpSpPr/>
          <p:nvPr/>
        </p:nvGrpSpPr>
        <p:grpSpPr>
          <a:xfrm>
            <a:off x="5938068" y="3706938"/>
            <a:ext cx="1591974" cy="642421"/>
            <a:chOff x="8210456" y="3294197"/>
            <a:chExt cx="2677254" cy="642421"/>
          </a:xfrm>
        </p:grpSpPr>
        <p:sp>
          <p:nvSpPr>
            <p:cNvPr id="1008" name="Google Shape;1008;p48"/>
            <p:cNvSpPr txBox="1"/>
            <p:nvPr/>
          </p:nvSpPr>
          <p:spPr>
            <a:xfrm>
              <a:off x="8210456" y="3294197"/>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Startup</a:t>
              </a:r>
              <a:endParaRPr b="0" i="0" sz="1400" u="none" cap="none" strike="noStrike">
                <a:solidFill>
                  <a:srgbClr val="262626"/>
                </a:solidFill>
                <a:latin typeface="Cambria"/>
                <a:ea typeface="Cambria"/>
                <a:cs typeface="Cambria"/>
                <a:sym typeface="Cambria"/>
              </a:endParaRPr>
            </a:p>
          </p:txBody>
        </p:sp>
        <p:sp>
          <p:nvSpPr>
            <p:cNvPr id="1009" name="Google Shape;1009;p48"/>
            <p:cNvSpPr txBox="1"/>
            <p:nvPr/>
          </p:nvSpPr>
          <p:spPr>
            <a:xfrm>
              <a:off x="8210457" y="3721174"/>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262626"/>
                </a:buClr>
                <a:buSzPts val="980"/>
                <a:buFont typeface="Noto Sans Symbols"/>
                <a:buChar char="●"/>
              </a:pPr>
              <a:r>
                <a:rPr b="0" i="0" lang="tr-TR" sz="1400" u="none" cap="none" strike="noStrike">
                  <a:solidFill>
                    <a:srgbClr val="262626"/>
                  </a:solidFill>
                  <a:latin typeface="Cambria"/>
                  <a:ea typeface="Cambria"/>
                  <a:cs typeface="Cambria"/>
                  <a:sym typeface="Cambria"/>
                </a:rPr>
                <a:t>Public</a:t>
              </a:r>
              <a:endParaRPr b="0" i="0" sz="1400" u="none" cap="none" strike="noStrike">
                <a:solidFill>
                  <a:srgbClr val="262626"/>
                </a:solidFill>
                <a:latin typeface="Cambria"/>
                <a:ea typeface="Cambria"/>
                <a:cs typeface="Cambria"/>
                <a:sym typeface="Cambria"/>
              </a:endParaRPr>
            </a:p>
          </p:txBody>
        </p:sp>
      </p:grpSp>
      <p:pic>
        <p:nvPicPr>
          <p:cNvPr id="1010" name="Google Shape;1010;p48"/>
          <p:cNvPicPr preferRelativeResize="0"/>
          <p:nvPr/>
        </p:nvPicPr>
        <p:blipFill rotWithShape="1">
          <a:blip r:embed="rId3">
            <a:alphaModFix/>
          </a:blip>
          <a:srcRect b="0" l="0" r="0" t="0"/>
          <a:stretch/>
        </p:blipFill>
        <p:spPr>
          <a:xfrm>
            <a:off x="7077456" y="508000"/>
            <a:ext cx="4537065" cy="5854691"/>
          </a:xfrm>
          <a:custGeom>
            <a:rect b="b" l="l" r="r" t="t"/>
            <a:pathLst>
              <a:path extrusionOk="0" h="6872989" w="5401456">
                <a:moveTo>
                  <a:pt x="3396521" y="0"/>
                </a:moveTo>
                <a:lnTo>
                  <a:pt x="5401456" y="0"/>
                </a:lnTo>
                <a:lnTo>
                  <a:pt x="2169827" y="6872989"/>
                </a:lnTo>
                <a:lnTo>
                  <a:pt x="0" y="6872989"/>
                </a:lnTo>
                <a:close/>
              </a:path>
            </a:pathLst>
          </a:cu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0"/>
                                        </p:tgtEl>
                                        <p:attrNameLst>
                                          <p:attrName>style.visibility</p:attrName>
                                        </p:attrNameLst>
                                      </p:cBhvr>
                                      <p:to>
                                        <p:strVal val="visible"/>
                                      </p:to>
                                    </p:set>
                                    <p:animEffect filter="fade" transition="in">
                                      <p:cBhvr>
                                        <p:cTn dur="500"/>
                                        <p:tgtEl>
                                          <p:spTgt spid="10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96"/>
                                        </p:tgtEl>
                                        <p:attrNameLst>
                                          <p:attrName>style.visibility</p:attrName>
                                        </p:attrNameLst>
                                      </p:cBhvr>
                                      <p:to>
                                        <p:strVal val="visible"/>
                                      </p:to>
                                    </p:set>
                                    <p:animEffect filter="fade" transition="in">
                                      <p:cBhvr>
                                        <p:cTn dur="500"/>
                                        <p:tgtEl>
                                          <p:spTgt spid="996"/>
                                        </p:tgtEl>
                                      </p:cBhvr>
                                    </p:animEffect>
                                  </p:childTnLst>
                                </p:cTn>
                              </p:par>
                              <p:par>
                                <p:cTn fill="hold" nodeType="withEffect" presetClass="entr" presetID="10" presetSubtype="0">
                                  <p:stCondLst>
                                    <p:cond delay="500"/>
                                  </p:stCondLst>
                                  <p:childTnLst>
                                    <p:set>
                                      <p:cBhvr>
                                        <p:cTn dur="1" fill="hold">
                                          <p:stCondLst>
                                            <p:cond delay="0"/>
                                          </p:stCondLst>
                                        </p:cTn>
                                        <p:tgtEl>
                                          <p:spTgt spid="997"/>
                                        </p:tgtEl>
                                        <p:attrNameLst>
                                          <p:attrName>style.visibility</p:attrName>
                                        </p:attrNameLst>
                                      </p:cBhvr>
                                      <p:to>
                                        <p:strVal val="visible"/>
                                      </p:to>
                                    </p:set>
                                    <p:animEffect filter="fade" transition="in">
                                      <p:cBhvr>
                                        <p:cTn dur="500"/>
                                        <p:tgtEl>
                                          <p:spTgt spid="99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98"/>
                                        </p:tgtEl>
                                        <p:attrNameLst>
                                          <p:attrName>style.visibility</p:attrName>
                                        </p:attrNameLst>
                                      </p:cBhvr>
                                      <p:to>
                                        <p:strVal val="visible"/>
                                      </p:to>
                                    </p:set>
                                    <p:animEffect filter="fade" transition="in">
                                      <p:cBhvr>
                                        <p:cTn dur="500"/>
                                        <p:tgtEl>
                                          <p:spTgt spid="99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500"/>
                                        <p:tgtEl>
                                          <p:spTgt spid="999"/>
                                        </p:tgtEl>
                                      </p:cBhvr>
                                    </p:animEffect>
                                  </p:childTnLst>
                                </p:cTn>
                              </p:par>
                              <p:par>
                                <p:cTn fill="hold" nodeType="withEffect" presetClass="entr" presetID="10" presetSubtype="0">
                                  <p:stCondLst>
                                    <p:cond delay="1250"/>
                                  </p:stCondLst>
                                  <p:childTnLst>
                                    <p:set>
                                      <p:cBhvr>
                                        <p:cTn dur="1" fill="hold">
                                          <p:stCondLst>
                                            <p:cond delay="0"/>
                                          </p:stCondLst>
                                        </p:cTn>
                                        <p:tgtEl>
                                          <p:spTgt spid="1003"/>
                                        </p:tgtEl>
                                        <p:attrNameLst>
                                          <p:attrName>style.visibility</p:attrName>
                                        </p:attrNameLst>
                                      </p:cBhvr>
                                      <p:to>
                                        <p:strVal val="visible"/>
                                      </p:to>
                                    </p:set>
                                    <p:animEffect filter="fade" transition="in">
                                      <p:cBhvr>
                                        <p:cTn dur="1000"/>
                                        <p:tgtEl>
                                          <p:spTgt spid="1003"/>
                                        </p:tgtEl>
                                      </p:cBhvr>
                                    </p:animEffect>
                                  </p:childTnLst>
                                </p:cTn>
                              </p:par>
                              <p:par>
                                <p:cTn fill="hold" nodeType="withEffect" presetClass="entr" presetID="10" presetSubtype="0">
                                  <p:stCondLst>
                                    <p:cond delay="2250"/>
                                  </p:stCondLst>
                                  <p:childTnLst>
                                    <p:set>
                                      <p:cBhvr>
                                        <p:cTn dur="1" fill="hold">
                                          <p:stCondLst>
                                            <p:cond delay="0"/>
                                          </p:stCondLst>
                                        </p:cTn>
                                        <p:tgtEl>
                                          <p:spTgt spid="1007"/>
                                        </p:tgtEl>
                                        <p:attrNameLst>
                                          <p:attrName>style.visibility</p:attrName>
                                        </p:attrNameLst>
                                      </p:cBhvr>
                                      <p:to>
                                        <p:strVal val="visible"/>
                                      </p:to>
                                    </p:set>
                                    <p:animEffect filter="fade" transition="in">
                                      <p:cBhvr>
                                        <p:cTn dur="1000"/>
                                        <p:tgtEl>
                                          <p:spTgt spid="100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10"/>
                                        </p:tgtEl>
                                        <p:attrNameLst>
                                          <p:attrName>style.visibility</p:attrName>
                                        </p:attrNameLst>
                                      </p:cBhvr>
                                      <p:to>
                                        <p:strVal val="visible"/>
                                      </p:to>
                                    </p:set>
                                    <p:animEffect filter="fade" transition="in">
                                      <p:cBhvr>
                                        <p:cTn dur="500"/>
                                        <p:tgtEl>
                                          <p:spTgt spid="10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cxnSp>
        <p:nvCxnSpPr>
          <p:cNvPr id="1016" name="Google Shape;1016;p49"/>
          <p:cNvCxnSpPr/>
          <p:nvPr/>
        </p:nvCxnSpPr>
        <p:spPr>
          <a:xfrm>
            <a:off x="2466641" y="3734554"/>
            <a:ext cx="0" cy="454327"/>
          </a:xfrm>
          <a:prstGeom prst="straightConnector1">
            <a:avLst/>
          </a:prstGeom>
          <a:noFill/>
          <a:ln cap="flat" cmpd="sng" w="9525">
            <a:solidFill>
              <a:srgbClr val="BFBFBF"/>
            </a:solidFill>
            <a:prstDash val="solid"/>
            <a:miter lim="800000"/>
            <a:headEnd len="sm" w="sm" type="none"/>
            <a:tailEnd len="sm" w="sm" type="none"/>
          </a:ln>
        </p:spPr>
      </p:cxnSp>
      <p:cxnSp>
        <p:nvCxnSpPr>
          <p:cNvPr id="1017" name="Google Shape;1017;p49"/>
          <p:cNvCxnSpPr/>
          <p:nvPr/>
        </p:nvCxnSpPr>
        <p:spPr>
          <a:xfrm>
            <a:off x="4319616" y="3734554"/>
            <a:ext cx="0" cy="454327"/>
          </a:xfrm>
          <a:prstGeom prst="straightConnector1">
            <a:avLst/>
          </a:prstGeom>
          <a:noFill/>
          <a:ln cap="flat" cmpd="sng" w="9525">
            <a:solidFill>
              <a:srgbClr val="BFBFBF"/>
            </a:solidFill>
            <a:prstDash val="solid"/>
            <a:miter lim="800000"/>
            <a:headEnd len="sm" w="sm" type="none"/>
            <a:tailEnd len="sm" w="sm" type="none"/>
          </a:ln>
        </p:spPr>
      </p:cxnSp>
      <p:cxnSp>
        <p:nvCxnSpPr>
          <p:cNvPr id="1018" name="Google Shape;1018;p49"/>
          <p:cNvCxnSpPr/>
          <p:nvPr/>
        </p:nvCxnSpPr>
        <p:spPr>
          <a:xfrm>
            <a:off x="7929596" y="3734554"/>
            <a:ext cx="0" cy="454327"/>
          </a:xfrm>
          <a:prstGeom prst="straightConnector1">
            <a:avLst/>
          </a:prstGeom>
          <a:noFill/>
          <a:ln cap="flat" cmpd="sng" w="9525">
            <a:solidFill>
              <a:srgbClr val="BFBFBF"/>
            </a:solidFill>
            <a:prstDash val="solid"/>
            <a:miter lim="800000"/>
            <a:headEnd len="sm" w="sm" type="none"/>
            <a:tailEnd len="sm" w="sm" type="none"/>
          </a:ln>
        </p:spPr>
      </p:cxnSp>
      <p:cxnSp>
        <p:nvCxnSpPr>
          <p:cNvPr id="1019" name="Google Shape;1019;p49"/>
          <p:cNvCxnSpPr/>
          <p:nvPr/>
        </p:nvCxnSpPr>
        <p:spPr>
          <a:xfrm>
            <a:off x="9781630" y="3734554"/>
            <a:ext cx="0" cy="454327"/>
          </a:xfrm>
          <a:prstGeom prst="straightConnector1">
            <a:avLst/>
          </a:prstGeom>
          <a:noFill/>
          <a:ln cap="flat" cmpd="sng" w="9525">
            <a:solidFill>
              <a:srgbClr val="BFBFBF"/>
            </a:solidFill>
            <a:prstDash val="solid"/>
            <a:miter lim="800000"/>
            <a:headEnd len="sm" w="sm" type="none"/>
            <a:tailEnd len="sm" w="sm" type="none"/>
          </a:ln>
        </p:spPr>
      </p:cxnSp>
      <p:cxnSp>
        <p:nvCxnSpPr>
          <p:cNvPr id="1020" name="Google Shape;1020;p49"/>
          <p:cNvCxnSpPr/>
          <p:nvPr/>
        </p:nvCxnSpPr>
        <p:spPr>
          <a:xfrm>
            <a:off x="6129682" y="3496298"/>
            <a:ext cx="0" cy="692584"/>
          </a:xfrm>
          <a:prstGeom prst="straightConnector1">
            <a:avLst/>
          </a:prstGeom>
          <a:noFill/>
          <a:ln cap="flat" cmpd="sng" w="9525">
            <a:solidFill>
              <a:srgbClr val="BFBFBF"/>
            </a:solidFill>
            <a:prstDash val="solid"/>
            <a:miter lim="800000"/>
            <a:headEnd len="sm" w="sm" type="none"/>
            <a:tailEnd len="sm" w="sm" type="none"/>
          </a:ln>
        </p:spPr>
      </p:cxnSp>
      <p:cxnSp>
        <p:nvCxnSpPr>
          <p:cNvPr id="1021" name="Google Shape;1021;p49"/>
          <p:cNvCxnSpPr/>
          <p:nvPr/>
        </p:nvCxnSpPr>
        <p:spPr>
          <a:xfrm>
            <a:off x="2466641" y="3734554"/>
            <a:ext cx="7314989" cy="0"/>
          </a:xfrm>
          <a:prstGeom prst="straightConnector1">
            <a:avLst/>
          </a:prstGeom>
          <a:noFill/>
          <a:ln cap="flat" cmpd="sng" w="12700">
            <a:solidFill>
              <a:srgbClr val="BFBFBF"/>
            </a:solidFill>
            <a:prstDash val="solid"/>
            <a:miter lim="800000"/>
            <a:headEnd len="sm" w="sm" type="none"/>
            <a:tailEnd len="sm" w="sm" type="none"/>
          </a:ln>
        </p:spPr>
      </p:cxnSp>
      <p:sp>
        <p:nvSpPr>
          <p:cNvPr id="1022" name="Google Shape;1022;p49"/>
          <p:cNvSpPr/>
          <p:nvPr/>
        </p:nvSpPr>
        <p:spPr>
          <a:xfrm>
            <a:off x="5418683" y="2119532"/>
            <a:ext cx="1376407" cy="1376766"/>
          </a:xfrm>
          <a:prstGeom prst="ellipse">
            <a:avLst/>
          </a:prstGeom>
          <a:solidFill>
            <a:srgbClr val="C00000"/>
          </a:solidFill>
          <a:ln>
            <a:noFill/>
          </a:ln>
          <a:effectLst>
            <a:outerShdw blurRad="241300" sx="90000" rotWithShape="0" dir="5400000" dist="38100" sy="-19000">
              <a:schemeClr val="dk1">
                <a:alpha val="9803"/>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tr-TR" sz="2000">
                <a:solidFill>
                  <a:schemeClr val="lt1"/>
                </a:solidFill>
                <a:latin typeface="Cambria"/>
                <a:ea typeface="Cambria"/>
                <a:cs typeface="Cambria"/>
                <a:sym typeface="Cambria"/>
              </a:rPr>
              <a:t>Comme</a:t>
            </a:r>
            <a:endParaRPr sz="2000">
              <a:solidFill>
                <a:schemeClr val="lt1"/>
              </a:solidFill>
              <a:latin typeface="Cambria"/>
              <a:ea typeface="Cambria"/>
              <a:cs typeface="Cambria"/>
              <a:sym typeface="Cambria"/>
            </a:endParaRPr>
          </a:p>
        </p:txBody>
      </p:sp>
      <p:sp>
        <p:nvSpPr>
          <p:cNvPr id="1023" name="Google Shape;1023;p49"/>
          <p:cNvSpPr/>
          <p:nvPr/>
        </p:nvSpPr>
        <p:spPr>
          <a:xfrm>
            <a:off x="5769468" y="4099780"/>
            <a:ext cx="720428" cy="720616"/>
          </a:xfrm>
          <a:prstGeom prst="ellipse">
            <a:avLst/>
          </a:prstGeom>
          <a:solidFill>
            <a:srgbClr val="C00000"/>
          </a:solidFill>
          <a:ln>
            <a:noFill/>
          </a:ln>
          <a:effectLst>
            <a:outerShdw blurRad="152400" sx="90000" rotWithShape="0" dir="5400000" dist="38100" sy="-19000">
              <a:schemeClr val="dk1">
                <a:alpha val="9803"/>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rgbClr val="FEFABC"/>
              </a:solidFill>
              <a:latin typeface="Cambria"/>
              <a:ea typeface="Cambria"/>
              <a:cs typeface="Cambria"/>
              <a:sym typeface="Cambria"/>
            </a:endParaRPr>
          </a:p>
        </p:txBody>
      </p:sp>
      <p:sp>
        <p:nvSpPr>
          <p:cNvPr id="1024" name="Google Shape;1024;p49"/>
          <p:cNvSpPr/>
          <p:nvPr/>
        </p:nvSpPr>
        <p:spPr>
          <a:xfrm>
            <a:off x="5954147" y="4277914"/>
            <a:ext cx="353803" cy="337599"/>
          </a:xfrm>
          <a:custGeom>
            <a:rect b="b" l="l" r="r" t="t"/>
            <a:pathLst>
              <a:path extrusionOk="0" h="443" w="461">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p:spPr>
        <p:txBody>
          <a:bodyPr anchorCtr="0" anchor="ctr" bIns="17125" lIns="34275" spcFirstLastPara="1" rIns="34275" wrap="square" tIns="17125">
            <a:noAutofit/>
          </a:bodyPr>
          <a:lstStyle/>
          <a:p>
            <a:pPr indent="0" lvl="0" marL="0" marR="0" rtl="0" algn="l">
              <a:lnSpc>
                <a:spcPct val="100000"/>
              </a:lnSpc>
              <a:spcBef>
                <a:spcPts val="0"/>
              </a:spcBef>
              <a:spcAft>
                <a:spcPts val="0"/>
              </a:spcAft>
              <a:buClr>
                <a:schemeClr val="dk1"/>
              </a:buClr>
              <a:buSzPts val="3600"/>
              <a:buFont typeface="Cambria"/>
              <a:buNone/>
            </a:pPr>
            <a:r>
              <a:t/>
            </a:r>
            <a:endParaRPr b="0" i="0" sz="3600" u="none" cap="none" strike="noStrike">
              <a:solidFill>
                <a:srgbClr val="737572"/>
              </a:solidFill>
              <a:latin typeface="Cambria"/>
              <a:ea typeface="Cambria"/>
              <a:cs typeface="Cambria"/>
              <a:sym typeface="Cambria"/>
            </a:endParaRPr>
          </a:p>
        </p:txBody>
      </p:sp>
      <p:sp>
        <p:nvSpPr>
          <p:cNvPr id="1025" name="Google Shape;1025;p49"/>
          <p:cNvSpPr/>
          <p:nvPr/>
        </p:nvSpPr>
        <p:spPr>
          <a:xfrm>
            <a:off x="9361748" y="1890259"/>
            <a:ext cx="399756" cy="1606039"/>
          </a:xfrm>
          <a:custGeom>
            <a:rect b="b" l="l" r="r" t="t"/>
            <a:pathLst>
              <a:path extrusionOk="0" h="1160" w="287">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3F3F3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026" name="Google Shape;1026;p49"/>
          <p:cNvSpPr/>
          <p:nvPr/>
        </p:nvSpPr>
        <p:spPr>
          <a:xfrm>
            <a:off x="2477735" y="1888279"/>
            <a:ext cx="508890" cy="1608020"/>
          </a:xfrm>
          <a:custGeom>
            <a:rect b="b" l="l" r="r" t="t"/>
            <a:pathLst>
              <a:path extrusionOk="0" h="1470" w="463">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C00000"/>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027" name="Google Shape;1027;p49"/>
          <p:cNvSpPr txBox="1"/>
          <p:nvPr/>
        </p:nvSpPr>
        <p:spPr>
          <a:xfrm>
            <a:off x="3153629" y="1871016"/>
            <a:ext cx="1883593" cy="1754326"/>
          </a:xfrm>
          <a:prstGeom prst="rect">
            <a:avLst/>
          </a:prstGeom>
          <a:noFill/>
          <a:ln>
            <a:noFill/>
          </a:ln>
        </p:spPr>
        <p:txBody>
          <a:bodyPr anchorCtr="0" anchor="t" bIns="45700" lIns="91425" spcFirstLastPara="1" rIns="91425" wrap="square" tIns="45700">
            <a:noAutofit/>
          </a:bodyPr>
          <a:lstStyle/>
          <a:p>
            <a:pPr indent="-285750" lvl="0" marL="285750" marR="0" rtl="0" algn="l">
              <a:lnSpc>
                <a:spcPct val="200000"/>
              </a:lnSpc>
              <a:spcBef>
                <a:spcPts val="0"/>
              </a:spcBef>
              <a:spcAft>
                <a:spcPts val="0"/>
              </a:spcAft>
              <a:buClr>
                <a:srgbClr val="595959"/>
              </a:buClr>
              <a:buSzPts val="1800"/>
              <a:buFont typeface="Noto Sans Symbols"/>
              <a:buChar char="✔"/>
            </a:pPr>
            <a:r>
              <a:rPr lang="tr-TR" sz="1800">
                <a:solidFill>
                  <a:srgbClr val="595959"/>
                </a:solidFill>
                <a:latin typeface="Cambria"/>
                <a:ea typeface="Cambria"/>
                <a:cs typeface="Cambria"/>
                <a:sym typeface="Cambria"/>
              </a:rPr>
              <a:t>Finance</a:t>
            </a:r>
            <a:endParaRPr/>
          </a:p>
          <a:p>
            <a:pPr indent="-285750" lvl="0" marL="285750" marR="0" rtl="0" algn="l">
              <a:lnSpc>
                <a:spcPct val="200000"/>
              </a:lnSpc>
              <a:spcBef>
                <a:spcPts val="0"/>
              </a:spcBef>
              <a:spcAft>
                <a:spcPts val="0"/>
              </a:spcAft>
              <a:buClr>
                <a:srgbClr val="595959"/>
              </a:buClr>
              <a:buSzPts val="1800"/>
              <a:buFont typeface="Noto Sans Symbols"/>
              <a:buChar char="✔"/>
            </a:pPr>
            <a:r>
              <a:rPr lang="tr-TR" sz="1800">
                <a:solidFill>
                  <a:srgbClr val="595959"/>
                </a:solidFill>
                <a:latin typeface="Cambria"/>
                <a:ea typeface="Cambria"/>
                <a:cs typeface="Cambria"/>
                <a:sym typeface="Cambria"/>
              </a:rPr>
              <a:t>Fashion</a:t>
            </a:r>
            <a:endParaRPr sz="1800">
              <a:solidFill>
                <a:srgbClr val="595959"/>
              </a:solidFill>
              <a:latin typeface="Cambria"/>
              <a:ea typeface="Cambria"/>
              <a:cs typeface="Cambria"/>
              <a:sym typeface="Cambria"/>
            </a:endParaRPr>
          </a:p>
          <a:p>
            <a:pPr indent="-285750" lvl="0" marL="285750" marR="0" rtl="0" algn="l">
              <a:lnSpc>
                <a:spcPct val="200000"/>
              </a:lnSpc>
              <a:spcBef>
                <a:spcPts val="0"/>
              </a:spcBef>
              <a:spcAft>
                <a:spcPts val="0"/>
              </a:spcAft>
              <a:buClr>
                <a:srgbClr val="595959"/>
              </a:buClr>
              <a:buSzPts val="1800"/>
              <a:buFont typeface="Noto Sans Symbols"/>
              <a:buChar char="✔"/>
            </a:pPr>
            <a:r>
              <a:rPr lang="tr-TR" sz="1800">
                <a:solidFill>
                  <a:srgbClr val="595959"/>
                </a:solidFill>
                <a:latin typeface="Cambria"/>
                <a:ea typeface="Cambria"/>
                <a:cs typeface="Cambria"/>
                <a:sym typeface="Cambria"/>
              </a:rPr>
              <a:t>Arts &amp; Culture</a:t>
            </a:r>
            <a:endParaRPr sz="1800">
              <a:solidFill>
                <a:srgbClr val="595959"/>
              </a:solidFill>
              <a:latin typeface="Cambria"/>
              <a:ea typeface="Cambria"/>
              <a:cs typeface="Cambria"/>
              <a:sym typeface="Cambria"/>
            </a:endParaRPr>
          </a:p>
        </p:txBody>
      </p:sp>
      <p:sp>
        <p:nvSpPr>
          <p:cNvPr id="1028" name="Google Shape;1028;p49"/>
          <p:cNvSpPr txBox="1"/>
          <p:nvPr/>
        </p:nvSpPr>
        <p:spPr>
          <a:xfrm>
            <a:off x="7490431" y="1871016"/>
            <a:ext cx="1708929" cy="1754326"/>
          </a:xfrm>
          <a:prstGeom prst="rect">
            <a:avLst/>
          </a:prstGeom>
          <a:noFill/>
          <a:ln>
            <a:noFill/>
          </a:ln>
        </p:spPr>
        <p:txBody>
          <a:bodyPr anchorCtr="0" anchor="t" bIns="45700" lIns="91425" spcFirstLastPara="1" rIns="91425" wrap="square" tIns="45700">
            <a:noAutofit/>
          </a:bodyPr>
          <a:lstStyle/>
          <a:p>
            <a:pPr indent="-285750" lvl="0" marL="285750" marR="0" rtl="0" algn="l">
              <a:lnSpc>
                <a:spcPct val="200000"/>
              </a:lnSpc>
              <a:spcBef>
                <a:spcPts val="0"/>
              </a:spcBef>
              <a:spcAft>
                <a:spcPts val="0"/>
              </a:spcAft>
              <a:buClr>
                <a:srgbClr val="595959"/>
              </a:buClr>
              <a:buSzPts val="1800"/>
              <a:buFont typeface="Noto Sans Symbols"/>
              <a:buChar char="✔"/>
            </a:pPr>
            <a:r>
              <a:rPr lang="tr-TR" sz="1800">
                <a:solidFill>
                  <a:srgbClr val="595959"/>
                </a:solidFill>
                <a:latin typeface="Cambria"/>
                <a:ea typeface="Cambria"/>
                <a:cs typeface="Cambria"/>
                <a:sym typeface="Cambria"/>
              </a:rPr>
              <a:t>Real Estate</a:t>
            </a:r>
            <a:endParaRPr sz="1800">
              <a:solidFill>
                <a:srgbClr val="595959"/>
              </a:solidFill>
              <a:latin typeface="Cambria"/>
              <a:ea typeface="Cambria"/>
              <a:cs typeface="Cambria"/>
              <a:sym typeface="Cambria"/>
            </a:endParaRPr>
          </a:p>
          <a:p>
            <a:pPr indent="-285750" lvl="0" marL="285750" marR="0" rtl="0" algn="l">
              <a:lnSpc>
                <a:spcPct val="200000"/>
              </a:lnSpc>
              <a:spcBef>
                <a:spcPts val="0"/>
              </a:spcBef>
              <a:spcAft>
                <a:spcPts val="0"/>
              </a:spcAft>
              <a:buClr>
                <a:srgbClr val="595959"/>
              </a:buClr>
              <a:buSzPts val="1800"/>
              <a:buFont typeface="Noto Sans Symbols"/>
              <a:buChar char="✔"/>
            </a:pPr>
            <a:r>
              <a:rPr lang="tr-TR" sz="1800">
                <a:solidFill>
                  <a:srgbClr val="595959"/>
                </a:solidFill>
                <a:latin typeface="Cambria"/>
                <a:ea typeface="Cambria"/>
                <a:cs typeface="Cambria"/>
                <a:sym typeface="Cambria"/>
              </a:rPr>
              <a:t>Energy</a:t>
            </a:r>
            <a:endParaRPr sz="1800">
              <a:solidFill>
                <a:srgbClr val="595959"/>
              </a:solidFill>
              <a:latin typeface="Cambria"/>
              <a:ea typeface="Cambria"/>
              <a:cs typeface="Cambria"/>
              <a:sym typeface="Cambria"/>
            </a:endParaRPr>
          </a:p>
          <a:p>
            <a:pPr indent="-285750" lvl="0" marL="285750" marR="0" rtl="0" algn="l">
              <a:lnSpc>
                <a:spcPct val="200000"/>
              </a:lnSpc>
              <a:spcBef>
                <a:spcPts val="0"/>
              </a:spcBef>
              <a:spcAft>
                <a:spcPts val="0"/>
              </a:spcAft>
              <a:buClr>
                <a:srgbClr val="595959"/>
              </a:buClr>
              <a:buSzPts val="1800"/>
              <a:buFont typeface="Noto Sans Symbols"/>
              <a:buChar char="✔"/>
            </a:pPr>
            <a:r>
              <a:rPr lang="tr-TR" sz="1800">
                <a:solidFill>
                  <a:srgbClr val="595959"/>
                </a:solidFill>
                <a:latin typeface="Cambria"/>
                <a:ea typeface="Cambria"/>
                <a:cs typeface="Cambria"/>
                <a:sym typeface="Cambria"/>
              </a:rPr>
              <a:t>E-commerce</a:t>
            </a:r>
            <a:endParaRPr sz="1800">
              <a:solidFill>
                <a:srgbClr val="595959"/>
              </a:solidFill>
              <a:latin typeface="Cambria"/>
              <a:ea typeface="Cambria"/>
              <a:cs typeface="Cambria"/>
              <a:sym typeface="Cambria"/>
            </a:endParaRPr>
          </a:p>
        </p:txBody>
      </p:sp>
      <p:sp>
        <p:nvSpPr>
          <p:cNvPr id="1029" name="Google Shape;1029;p49"/>
          <p:cNvSpPr/>
          <p:nvPr/>
        </p:nvSpPr>
        <p:spPr>
          <a:xfrm>
            <a:off x="2106427" y="4099780"/>
            <a:ext cx="720428" cy="720616"/>
          </a:xfrm>
          <a:prstGeom prst="ellipse">
            <a:avLst/>
          </a:prstGeom>
          <a:solidFill>
            <a:srgbClr val="C00000"/>
          </a:solidFill>
          <a:ln>
            <a:noFill/>
          </a:ln>
          <a:effectLst>
            <a:outerShdw blurRad="152400" sx="90000" rotWithShape="0" dir="5400000" dist="38100" sy="-19000">
              <a:schemeClr val="dk1">
                <a:alpha val="9803"/>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rgbClr val="FEFABC"/>
              </a:solidFill>
              <a:latin typeface="Cambria"/>
              <a:ea typeface="Cambria"/>
              <a:cs typeface="Cambria"/>
              <a:sym typeface="Cambria"/>
            </a:endParaRPr>
          </a:p>
        </p:txBody>
      </p:sp>
      <p:sp>
        <p:nvSpPr>
          <p:cNvPr id="1030" name="Google Shape;1030;p49"/>
          <p:cNvSpPr/>
          <p:nvPr/>
        </p:nvSpPr>
        <p:spPr>
          <a:xfrm>
            <a:off x="2291106" y="4277914"/>
            <a:ext cx="353803" cy="337599"/>
          </a:xfrm>
          <a:custGeom>
            <a:rect b="b" l="l" r="r" t="t"/>
            <a:pathLst>
              <a:path extrusionOk="0" h="443" w="461">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p:spPr>
        <p:txBody>
          <a:bodyPr anchorCtr="0" anchor="ctr" bIns="17125" lIns="34275" spcFirstLastPara="1" rIns="34275" wrap="square" tIns="17125">
            <a:noAutofit/>
          </a:bodyPr>
          <a:lstStyle/>
          <a:p>
            <a:pPr indent="0" lvl="0" marL="0" marR="0" rtl="0" algn="l">
              <a:lnSpc>
                <a:spcPct val="100000"/>
              </a:lnSpc>
              <a:spcBef>
                <a:spcPts val="0"/>
              </a:spcBef>
              <a:spcAft>
                <a:spcPts val="0"/>
              </a:spcAft>
              <a:buClr>
                <a:schemeClr val="dk1"/>
              </a:buClr>
              <a:buSzPts val="3600"/>
              <a:buFont typeface="Cambria"/>
              <a:buNone/>
            </a:pPr>
            <a:r>
              <a:t/>
            </a:r>
            <a:endParaRPr b="0" i="0" sz="3600" u="none" cap="none" strike="noStrike">
              <a:solidFill>
                <a:srgbClr val="737572"/>
              </a:solidFill>
              <a:latin typeface="Cambria"/>
              <a:ea typeface="Cambria"/>
              <a:cs typeface="Cambria"/>
              <a:sym typeface="Cambria"/>
            </a:endParaRPr>
          </a:p>
        </p:txBody>
      </p:sp>
      <p:sp>
        <p:nvSpPr>
          <p:cNvPr id="1031" name="Google Shape;1031;p49"/>
          <p:cNvSpPr/>
          <p:nvPr/>
        </p:nvSpPr>
        <p:spPr>
          <a:xfrm>
            <a:off x="3971102" y="4099780"/>
            <a:ext cx="720428" cy="720616"/>
          </a:xfrm>
          <a:prstGeom prst="ellipse">
            <a:avLst/>
          </a:prstGeom>
          <a:solidFill>
            <a:srgbClr val="3F3F3F"/>
          </a:solidFill>
          <a:ln>
            <a:noFill/>
          </a:ln>
          <a:effectLst>
            <a:outerShdw blurRad="152400" sx="90000" rotWithShape="0" dir="5400000" dist="38100" sy="-19000">
              <a:schemeClr val="dk1">
                <a:alpha val="9803"/>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rgbClr val="FEFABC"/>
              </a:solidFill>
              <a:latin typeface="Cambria"/>
              <a:ea typeface="Cambria"/>
              <a:cs typeface="Cambria"/>
              <a:sym typeface="Cambria"/>
            </a:endParaRPr>
          </a:p>
        </p:txBody>
      </p:sp>
      <p:sp>
        <p:nvSpPr>
          <p:cNvPr id="1032" name="Google Shape;1032;p49"/>
          <p:cNvSpPr/>
          <p:nvPr/>
        </p:nvSpPr>
        <p:spPr>
          <a:xfrm>
            <a:off x="4155781" y="4277914"/>
            <a:ext cx="353803" cy="337599"/>
          </a:xfrm>
          <a:custGeom>
            <a:rect b="b" l="l" r="r" t="t"/>
            <a:pathLst>
              <a:path extrusionOk="0" h="443" w="461">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p:spPr>
        <p:txBody>
          <a:bodyPr anchorCtr="0" anchor="ctr" bIns="17125" lIns="34275" spcFirstLastPara="1" rIns="34275" wrap="square" tIns="17125">
            <a:noAutofit/>
          </a:bodyPr>
          <a:lstStyle/>
          <a:p>
            <a:pPr indent="0" lvl="0" marL="0" marR="0" rtl="0" algn="l">
              <a:lnSpc>
                <a:spcPct val="100000"/>
              </a:lnSpc>
              <a:spcBef>
                <a:spcPts val="0"/>
              </a:spcBef>
              <a:spcAft>
                <a:spcPts val="0"/>
              </a:spcAft>
              <a:buClr>
                <a:schemeClr val="dk1"/>
              </a:buClr>
              <a:buSzPts val="3600"/>
              <a:buFont typeface="Cambria"/>
              <a:buNone/>
            </a:pPr>
            <a:r>
              <a:t/>
            </a:r>
            <a:endParaRPr b="0" i="0" sz="3600" u="none" cap="none" strike="noStrike">
              <a:solidFill>
                <a:srgbClr val="737572"/>
              </a:solidFill>
              <a:latin typeface="Cambria"/>
              <a:ea typeface="Cambria"/>
              <a:cs typeface="Cambria"/>
              <a:sym typeface="Cambria"/>
            </a:endParaRPr>
          </a:p>
        </p:txBody>
      </p:sp>
      <p:sp>
        <p:nvSpPr>
          <p:cNvPr id="1033" name="Google Shape;1033;p49"/>
          <p:cNvSpPr/>
          <p:nvPr/>
        </p:nvSpPr>
        <p:spPr>
          <a:xfrm>
            <a:off x="7579533" y="4099780"/>
            <a:ext cx="720428" cy="720616"/>
          </a:xfrm>
          <a:prstGeom prst="ellipse">
            <a:avLst/>
          </a:prstGeom>
          <a:solidFill>
            <a:srgbClr val="3F3F3F"/>
          </a:solidFill>
          <a:ln>
            <a:noFill/>
          </a:ln>
          <a:effectLst>
            <a:outerShdw blurRad="152400" sx="90000" rotWithShape="0" dir="5400000" dist="38100" sy="-19000">
              <a:schemeClr val="dk1">
                <a:alpha val="9803"/>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rgbClr val="FEFABC"/>
              </a:solidFill>
              <a:latin typeface="Cambria"/>
              <a:ea typeface="Cambria"/>
              <a:cs typeface="Cambria"/>
              <a:sym typeface="Cambria"/>
            </a:endParaRPr>
          </a:p>
        </p:txBody>
      </p:sp>
      <p:sp>
        <p:nvSpPr>
          <p:cNvPr id="1034" name="Google Shape;1034;p49"/>
          <p:cNvSpPr/>
          <p:nvPr/>
        </p:nvSpPr>
        <p:spPr>
          <a:xfrm>
            <a:off x="7764212" y="4277914"/>
            <a:ext cx="353803" cy="337599"/>
          </a:xfrm>
          <a:custGeom>
            <a:rect b="b" l="l" r="r" t="t"/>
            <a:pathLst>
              <a:path extrusionOk="0" h="443" w="461">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p:spPr>
        <p:txBody>
          <a:bodyPr anchorCtr="0" anchor="ctr" bIns="17125" lIns="34275" spcFirstLastPara="1" rIns="34275" wrap="square" tIns="17125">
            <a:noAutofit/>
          </a:bodyPr>
          <a:lstStyle/>
          <a:p>
            <a:pPr indent="0" lvl="0" marL="0" marR="0" rtl="0" algn="l">
              <a:lnSpc>
                <a:spcPct val="100000"/>
              </a:lnSpc>
              <a:spcBef>
                <a:spcPts val="0"/>
              </a:spcBef>
              <a:spcAft>
                <a:spcPts val="0"/>
              </a:spcAft>
              <a:buClr>
                <a:schemeClr val="dk1"/>
              </a:buClr>
              <a:buSzPts val="3600"/>
              <a:buFont typeface="Cambria"/>
              <a:buNone/>
            </a:pPr>
            <a:r>
              <a:t/>
            </a:r>
            <a:endParaRPr b="0" i="0" sz="3600" u="none" cap="none" strike="noStrike">
              <a:solidFill>
                <a:srgbClr val="737572"/>
              </a:solidFill>
              <a:latin typeface="Cambria"/>
              <a:ea typeface="Cambria"/>
              <a:cs typeface="Cambria"/>
              <a:sym typeface="Cambria"/>
            </a:endParaRPr>
          </a:p>
        </p:txBody>
      </p:sp>
      <p:sp>
        <p:nvSpPr>
          <p:cNvPr id="1035" name="Google Shape;1035;p49"/>
          <p:cNvSpPr/>
          <p:nvPr/>
        </p:nvSpPr>
        <p:spPr>
          <a:xfrm>
            <a:off x="9432508" y="4099780"/>
            <a:ext cx="720428" cy="720616"/>
          </a:xfrm>
          <a:prstGeom prst="ellipse">
            <a:avLst/>
          </a:prstGeom>
          <a:solidFill>
            <a:srgbClr val="C00000"/>
          </a:solidFill>
          <a:ln>
            <a:noFill/>
          </a:ln>
          <a:effectLst>
            <a:outerShdw blurRad="152400" sx="90000" rotWithShape="0" dir="5400000" dist="38100" sy="-19000">
              <a:schemeClr val="dk1">
                <a:alpha val="9803"/>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rgbClr val="FEFABC"/>
              </a:solidFill>
              <a:latin typeface="Cambria"/>
              <a:ea typeface="Cambria"/>
              <a:cs typeface="Cambria"/>
              <a:sym typeface="Cambria"/>
            </a:endParaRPr>
          </a:p>
        </p:txBody>
      </p:sp>
      <p:sp>
        <p:nvSpPr>
          <p:cNvPr id="1036" name="Google Shape;1036;p49"/>
          <p:cNvSpPr/>
          <p:nvPr/>
        </p:nvSpPr>
        <p:spPr>
          <a:xfrm>
            <a:off x="9617187" y="4277914"/>
            <a:ext cx="353803" cy="337599"/>
          </a:xfrm>
          <a:custGeom>
            <a:rect b="b" l="l" r="r" t="t"/>
            <a:pathLst>
              <a:path extrusionOk="0" h="443" w="461">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p:spPr>
        <p:txBody>
          <a:bodyPr anchorCtr="0" anchor="ctr" bIns="17125" lIns="34275" spcFirstLastPara="1" rIns="34275" wrap="square" tIns="17125">
            <a:noAutofit/>
          </a:bodyPr>
          <a:lstStyle/>
          <a:p>
            <a:pPr indent="0" lvl="0" marL="0" marR="0" rtl="0" algn="l">
              <a:lnSpc>
                <a:spcPct val="100000"/>
              </a:lnSpc>
              <a:spcBef>
                <a:spcPts val="0"/>
              </a:spcBef>
              <a:spcAft>
                <a:spcPts val="0"/>
              </a:spcAft>
              <a:buClr>
                <a:schemeClr val="dk1"/>
              </a:buClr>
              <a:buSzPts val="3600"/>
              <a:buFont typeface="Cambria"/>
              <a:buNone/>
            </a:pPr>
            <a:r>
              <a:t/>
            </a:r>
            <a:endParaRPr b="0" i="0" sz="3600" u="none" cap="none" strike="noStrike">
              <a:solidFill>
                <a:srgbClr val="737572"/>
              </a:solidFill>
              <a:latin typeface="Cambria"/>
              <a:ea typeface="Cambria"/>
              <a:cs typeface="Cambria"/>
              <a:sym typeface="Cambria"/>
            </a:endParaRPr>
          </a:p>
        </p:txBody>
      </p:sp>
      <p:sp>
        <p:nvSpPr>
          <p:cNvPr id="1037" name="Google Shape;1037;p49"/>
          <p:cNvSpPr/>
          <p:nvPr/>
        </p:nvSpPr>
        <p:spPr>
          <a:xfrm>
            <a:off x="1560007" y="5070799"/>
            <a:ext cx="1813268" cy="1200733"/>
          </a:xfrm>
          <a:prstGeom prst="rect">
            <a:avLst/>
          </a:prstGeom>
          <a:noFill/>
          <a:ln>
            <a:noFill/>
          </a:ln>
        </p:spPr>
        <p:txBody>
          <a:bodyPr anchorCtr="0" anchor="t" bIns="45900" lIns="91825" spcFirstLastPara="1" rIns="91825" wrap="square" tIns="45900">
            <a:noAutofit/>
          </a:bodyPr>
          <a:lstStyle/>
          <a:p>
            <a:pPr indent="0" lvl="0" marL="0" marR="0" rtl="0" algn="ctr">
              <a:lnSpc>
                <a:spcPct val="150000"/>
              </a:lnSpc>
              <a:spcBef>
                <a:spcPts val="0"/>
              </a:spcBef>
              <a:spcAft>
                <a:spcPts val="0"/>
              </a:spcAft>
              <a:buNone/>
            </a:pPr>
            <a:r>
              <a:rPr lang="tr-TR" sz="1200">
                <a:solidFill>
                  <a:srgbClr val="7F7F7F"/>
                </a:solidFill>
                <a:latin typeface="Cambria"/>
                <a:ea typeface="Cambria"/>
                <a:cs typeface="Cambria"/>
                <a:sym typeface="Cambria"/>
              </a:rPr>
              <a:t>Education is the most powerful weapon which you can use to change the world.</a:t>
            </a:r>
            <a:endParaRPr sz="1200">
              <a:solidFill>
                <a:srgbClr val="7F7F7F"/>
              </a:solidFill>
              <a:latin typeface="Cambria"/>
              <a:ea typeface="Cambria"/>
              <a:cs typeface="Cambria"/>
              <a:sym typeface="Cambria"/>
            </a:endParaRPr>
          </a:p>
        </p:txBody>
      </p:sp>
      <p:sp>
        <p:nvSpPr>
          <p:cNvPr id="1038" name="Google Shape;1038;p49"/>
          <p:cNvSpPr/>
          <p:nvPr/>
        </p:nvSpPr>
        <p:spPr>
          <a:xfrm>
            <a:off x="3424682" y="5070799"/>
            <a:ext cx="1813268" cy="646735"/>
          </a:xfrm>
          <a:prstGeom prst="rect">
            <a:avLst/>
          </a:prstGeom>
          <a:noFill/>
          <a:ln>
            <a:noFill/>
          </a:ln>
        </p:spPr>
        <p:txBody>
          <a:bodyPr anchorCtr="0" anchor="t" bIns="45900" lIns="91825" spcFirstLastPara="1" rIns="91825" wrap="square" tIns="45900">
            <a:noAutofit/>
          </a:bodyPr>
          <a:lstStyle/>
          <a:p>
            <a:pPr indent="0" lvl="0" marL="0" marR="0" rtl="0" algn="ctr">
              <a:lnSpc>
                <a:spcPct val="150000"/>
              </a:lnSpc>
              <a:spcBef>
                <a:spcPts val="0"/>
              </a:spcBef>
              <a:spcAft>
                <a:spcPts val="0"/>
              </a:spcAft>
              <a:buNone/>
            </a:pPr>
            <a:r>
              <a:rPr lang="tr-TR" sz="1200">
                <a:solidFill>
                  <a:srgbClr val="7F7F7F"/>
                </a:solidFill>
                <a:latin typeface="Cambria"/>
                <a:ea typeface="Cambria"/>
                <a:cs typeface="Cambria"/>
                <a:sym typeface="Cambria"/>
              </a:rPr>
              <a:t>Always give your best never worry for results.</a:t>
            </a:r>
            <a:endParaRPr sz="1200">
              <a:solidFill>
                <a:srgbClr val="7F7F7F"/>
              </a:solidFill>
              <a:latin typeface="Cambria"/>
              <a:ea typeface="Cambria"/>
              <a:cs typeface="Cambria"/>
              <a:sym typeface="Cambria"/>
            </a:endParaRPr>
          </a:p>
        </p:txBody>
      </p:sp>
      <p:sp>
        <p:nvSpPr>
          <p:cNvPr id="1039" name="Google Shape;1039;p49"/>
          <p:cNvSpPr/>
          <p:nvPr/>
        </p:nvSpPr>
        <p:spPr>
          <a:xfrm>
            <a:off x="5224414" y="5070799"/>
            <a:ext cx="1813268" cy="1200733"/>
          </a:xfrm>
          <a:prstGeom prst="rect">
            <a:avLst/>
          </a:prstGeom>
          <a:noFill/>
          <a:ln>
            <a:noFill/>
          </a:ln>
        </p:spPr>
        <p:txBody>
          <a:bodyPr anchorCtr="0" anchor="t" bIns="45900" lIns="91825" spcFirstLastPara="1" rIns="91825" wrap="square" tIns="45900">
            <a:noAutofit/>
          </a:bodyPr>
          <a:lstStyle/>
          <a:p>
            <a:pPr indent="0" lvl="0" marL="0" marR="0" rtl="0" algn="ctr">
              <a:lnSpc>
                <a:spcPct val="150000"/>
              </a:lnSpc>
              <a:spcBef>
                <a:spcPts val="0"/>
              </a:spcBef>
              <a:spcAft>
                <a:spcPts val="0"/>
              </a:spcAft>
              <a:buNone/>
            </a:pPr>
            <a:r>
              <a:rPr lang="tr-TR" sz="1200">
                <a:solidFill>
                  <a:srgbClr val="7F7F7F"/>
                </a:solidFill>
                <a:latin typeface="Cambria"/>
                <a:ea typeface="Cambria"/>
                <a:cs typeface="Cambria"/>
                <a:sym typeface="Cambria"/>
              </a:rPr>
              <a:t>God sometimes removes people from your life to protect you. Do not run after them.</a:t>
            </a:r>
            <a:endParaRPr sz="1200">
              <a:solidFill>
                <a:srgbClr val="7F7F7F"/>
              </a:solidFill>
              <a:latin typeface="Cambria"/>
              <a:ea typeface="Cambria"/>
              <a:cs typeface="Cambria"/>
              <a:sym typeface="Cambria"/>
            </a:endParaRPr>
          </a:p>
        </p:txBody>
      </p:sp>
      <p:sp>
        <p:nvSpPr>
          <p:cNvPr id="1040" name="Google Shape;1040;p49"/>
          <p:cNvSpPr/>
          <p:nvPr/>
        </p:nvSpPr>
        <p:spPr>
          <a:xfrm>
            <a:off x="7022962" y="5070799"/>
            <a:ext cx="1813268" cy="1200733"/>
          </a:xfrm>
          <a:prstGeom prst="rect">
            <a:avLst/>
          </a:prstGeom>
          <a:noFill/>
          <a:ln>
            <a:noFill/>
          </a:ln>
        </p:spPr>
        <p:txBody>
          <a:bodyPr anchorCtr="0" anchor="t" bIns="45900" lIns="91825" spcFirstLastPara="1" rIns="91825" wrap="square" tIns="45900">
            <a:noAutofit/>
          </a:bodyPr>
          <a:lstStyle/>
          <a:p>
            <a:pPr indent="0" lvl="0" marL="0" marR="0" rtl="0" algn="ctr">
              <a:lnSpc>
                <a:spcPct val="150000"/>
              </a:lnSpc>
              <a:spcBef>
                <a:spcPts val="0"/>
              </a:spcBef>
              <a:spcAft>
                <a:spcPts val="0"/>
              </a:spcAft>
              <a:buNone/>
            </a:pPr>
            <a:r>
              <a:rPr lang="tr-TR" sz="1200">
                <a:solidFill>
                  <a:srgbClr val="7F7F7F"/>
                </a:solidFill>
                <a:latin typeface="Cambria"/>
                <a:ea typeface="Cambria"/>
                <a:cs typeface="Cambria"/>
                <a:sym typeface="Cambria"/>
              </a:rPr>
              <a:t>Education is the most powerful weapon which you can use to change the world.</a:t>
            </a:r>
            <a:endParaRPr sz="1200">
              <a:solidFill>
                <a:srgbClr val="7F7F7F"/>
              </a:solidFill>
              <a:latin typeface="Cambria"/>
              <a:ea typeface="Cambria"/>
              <a:cs typeface="Cambria"/>
              <a:sym typeface="Cambria"/>
            </a:endParaRPr>
          </a:p>
        </p:txBody>
      </p:sp>
      <p:sp>
        <p:nvSpPr>
          <p:cNvPr id="1041" name="Google Shape;1041;p49"/>
          <p:cNvSpPr/>
          <p:nvPr/>
        </p:nvSpPr>
        <p:spPr>
          <a:xfrm>
            <a:off x="8886088" y="5070799"/>
            <a:ext cx="1813268" cy="646735"/>
          </a:xfrm>
          <a:prstGeom prst="rect">
            <a:avLst/>
          </a:prstGeom>
          <a:noFill/>
          <a:ln>
            <a:noFill/>
          </a:ln>
        </p:spPr>
        <p:txBody>
          <a:bodyPr anchorCtr="0" anchor="t" bIns="45900" lIns="91825" spcFirstLastPara="1" rIns="91825" wrap="square" tIns="45900">
            <a:noAutofit/>
          </a:bodyPr>
          <a:lstStyle/>
          <a:p>
            <a:pPr indent="0" lvl="0" marL="0" marR="0" rtl="0" algn="ctr">
              <a:lnSpc>
                <a:spcPct val="150000"/>
              </a:lnSpc>
              <a:spcBef>
                <a:spcPts val="0"/>
              </a:spcBef>
              <a:spcAft>
                <a:spcPts val="0"/>
              </a:spcAft>
              <a:buNone/>
            </a:pPr>
            <a:r>
              <a:rPr lang="tr-TR" sz="1200">
                <a:solidFill>
                  <a:srgbClr val="7F7F7F"/>
                </a:solidFill>
                <a:latin typeface="Cambria"/>
                <a:ea typeface="Cambria"/>
                <a:cs typeface="Cambria"/>
                <a:sym typeface="Cambria"/>
              </a:rPr>
              <a:t>Always give your best never worry for results.</a:t>
            </a:r>
            <a:endParaRPr sz="1200">
              <a:solidFill>
                <a:srgbClr val="7F7F7F"/>
              </a:solidFill>
              <a:latin typeface="Cambria"/>
              <a:ea typeface="Cambria"/>
              <a:cs typeface="Cambria"/>
              <a:sym typeface="Cambria"/>
            </a:endParaRPr>
          </a:p>
        </p:txBody>
      </p:sp>
      <p:sp>
        <p:nvSpPr>
          <p:cNvPr id="1042" name="Google Shape;1042;p49"/>
          <p:cNvSpPr txBox="1"/>
          <p:nvPr/>
        </p:nvSpPr>
        <p:spPr>
          <a:xfrm>
            <a:off x="847332" y="695760"/>
            <a:ext cx="127028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595959"/>
                </a:solidFill>
                <a:latin typeface="Cambria"/>
                <a:ea typeface="Cambria"/>
                <a:cs typeface="Cambria"/>
                <a:sym typeface="Cambria"/>
              </a:rPr>
              <a:t>Circle</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22"/>
                                        </p:tgtEl>
                                        <p:attrNameLst>
                                          <p:attrName>style.visibility</p:attrName>
                                        </p:attrNameLst>
                                      </p:cBhvr>
                                      <p:to>
                                        <p:strVal val="visible"/>
                                      </p:to>
                                    </p:set>
                                    <p:anim calcmode="lin" valueType="num">
                                      <p:cBhvr additive="base">
                                        <p:cTn dur="1000"/>
                                        <p:tgtEl>
                                          <p:spTgt spid="1022"/>
                                        </p:tgtEl>
                                        <p:attrNameLst>
                                          <p:attrName>ppt_w</p:attrName>
                                        </p:attrNameLst>
                                      </p:cBhvr>
                                      <p:tavLst>
                                        <p:tav fmla="" tm="0">
                                          <p:val>
                                            <p:strVal val="0"/>
                                          </p:val>
                                        </p:tav>
                                        <p:tav fmla="" tm="100000">
                                          <p:val>
                                            <p:strVal val="#ppt_w"/>
                                          </p:val>
                                        </p:tav>
                                      </p:tavLst>
                                    </p:anim>
                                    <p:anim calcmode="lin" valueType="num">
                                      <p:cBhvr additive="base">
                                        <p:cTn dur="1000"/>
                                        <p:tgtEl>
                                          <p:spTgt spid="1022"/>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25"/>
                                        </p:tgtEl>
                                        <p:attrNameLst>
                                          <p:attrName>style.visibility</p:attrName>
                                        </p:attrNameLst>
                                      </p:cBhvr>
                                      <p:to>
                                        <p:strVal val="visible"/>
                                      </p:to>
                                    </p:set>
                                    <p:animEffect filter="fade" transition="in">
                                      <p:cBhvr>
                                        <p:cTn dur="500"/>
                                        <p:tgtEl>
                                          <p:spTgt spid="1025"/>
                                        </p:tgtEl>
                                      </p:cBhvr>
                                    </p:animEffect>
                                  </p:childTnLst>
                                </p:cTn>
                              </p:par>
                              <p:par>
                                <p:cTn fill="hold" nodeType="withEffect" presetClass="entr" presetID="10" presetSubtype="0">
                                  <p:stCondLst>
                                    <p:cond delay="0"/>
                                  </p:stCondLst>
                                  <p:childTnLst>
                                    <p:set>
                                      <p:cBhvr>
                                        <p:cTn dur="1" fill="hold">
                                          <p:stCondLst>
                                            <p:cond delay="0"/>
                                          </p:stCondLst>
                                        </p:cTn>
                                        <p:tgtEl>
                                          <p:spTgt spid="1026"/>
                                        </p:tgtEl>
                                        <p:attrNameLst>
                                          <p:attrName>style.visibility</p:attrName>
                                        </p:attrNameLst>
                                      </p:cBhvr>
                                      <p:to>
                                        <p:strVal val="visible"/>
                                      </p:to>
                                    </p:set>
                                    <p:animEffect filter="fade" transition="in">
                                      <p:cBhvr>
                                        <p:cTn dur="500"/>
                                        <p:tgtEl>
                                          <p:spTgt spid="102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27"/>
                                        </p:tgtEl>
                                        <p:attrNameLst>
                                          <p:attrName>style.visibility</p:attrName>
                                        </p:attrNameLst>
                                      </p:cBhvr>
                                      <p:to>
                                        <p:strVal val="visible"/>
                                      </p:to>
                                    </p:set>
                                    <p:animEffect filter="fade" transition="in">
                                      <p:cBhvr>
                                        <p:cTn dur="500"/>
                                        <p:tgtEl>
                                          <p:spTgt spid="1027"/>
                                        </p:tgtEl>
                                      </p:cBhvr>
                                    </p:animEffect>
                                  </p:childTnLst>
                                </p:cTn>
                              </p:par>
                              <p:par>
                                <p:cTn fill="hold" nodeType="withEffect" presetClass="entr" presetID="10" presetSubtype="0">
                                  <p:stCondLst>
                                    <p:cond delay="0"/>
                                  </p:stCondLst>
                                  <p:childTnLst>
                                    <p:set>
                                      <p:cBhvr>
                                        <p:cTn dur="1" fill="hold">
                                          <p:stCondLst>
                                            <p:cond delay="0"/>
                                          </p:stCondLst>
                                        </p:cTn>
                                        <p:tgtEl>
                                          <p:spTgt spid="1028"/>
                                        </p:tgtEl>
                                        <p:attrNameLst>
                                          <p:attrName>style.visibility</p:attrName>
                                        </p:attrNameLst>
                                      </p:cBhvr>
                                      <p:to>
                                        <p:strVal val="visible"/>
                                      </p:to>
                                    </p:set>
                                    <p:animEffect filter="fade" transition="in">
                                      <p:cBhvr>
                                        <p:cTn dur="500"/>
                                        <p:tgtEl>
                                          <p:spTgt spid="102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500"/>
                                        <p:tgtEl>
                                          <p:spTgt spid="102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500"/>
                                        <p:tgtEl>
                                          <p:spTgt spid="1016"/>
                                        </p:tgtEl>
                                      </p:cBhvr>
                                    </p:animEffect>
                                  </p:childTnLst>
                                </p:cTn>
                              </p:par>
                              <p:par>
                                <p:cTn fill="hold" nodeType="with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500"/>
                                        <p:tgtEl>
                                          <p:spTgt spid="1017"/>
                                        </p:tgtEl>
                                      </p:cBhvr>
                                    </p:animEffect>
                                  </p:childTnLst>
                                </p:cTn>
                              </p:par>
                              <p:par>
                                <p:cTn fill="hold" nodeType="withEffect" presetClass="entr" presetID="10" presetSubtype="0">
                                  <p:stCondLst>
                                    <p:cond delay="0"/>
                                  </p:stCondLst>
                                  <p:childTnLst>
                                    <p:set>
                                      <p:cBhvr>
                                        <p:cTn dur="1" fill="hold">
                                          <p:stCondLst>
                                            <p:cond delay="0"/>
                                          </p:stCondLst>
                                        </p:cTn>
                                        <p:tgtEl>
                                          <p:spTgt spid="1018"/>
                                        </p:tgtEl>
                                        <p:attrNameLst>
                                          <p:attrName>style.visibility</p:attrName>
                                        </p:attrNameLst>
                                      </p:cBhvr>
                                      <p:to>
                                        <p:strVal val="visible"/>
                                      </p:to>
                                    </p:set>
                                    <p:animEffect filter="fade" transition="in">
                                      <p:cBhvr>
                                        <p:cTn dur="500"/>
                                        <p:tgtEl>
                                          <p:spTgt spid="1018"/>
                                        </p:tgtEl>
                                      </p:cBhvr>
                                    </p:animEffect>
                                  </p:childTnLst>
                                </p:cTn>
                              </p:par>
                              <p:par>
                                <p:cTn fill="hold" nodeType="withEffect" presetClass="entr" presetID="10" presetSubtype="0">
                                  <p:stCondLst>
                                    <p:cond delay="0"/>
                                  </p:stCondLst>
                                  <p:childTnLst>
                                    <p:set>
                                      <p:cBhvr>
                                        <p:cTn dur="1" fill="hold">
                                          <p:stCondLst>
                                            <p:cond delay="0"/>
                                          </p:stCondLst>
                                        </p:cTn>
                                        <p:tgtEl>
                                          <p:spTgt spid="1019"/>
                                        </p:tgtEl>
                                        <p:attrNameLst>
                                          <p:attrName>style.visibility</p:attrName>
                                        </p:attrNameLst>
                                      </p:cBhvr>
                                      <p:to>
                                        <p:strVal val="visible"/>
                                      </p:to>
                                    </p:set>
                                    <p:animEffect filter="fade" transition="in">
                                      <p:cBhvr>
                                        <p:cTn dur="500"/>
                                        <p:tgtEl>
                                          <p:spTgt spid="101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500"/>
                                        <p:tgtEl>
                                          <p:spTgt spid="1023"/>
                                        </p:tgtEl>
                                      </p:cBhvr>
                                    </p:animEffect>
                                  </p:childTnLst>
                                </p:cTn>
                              </p:par>
                              <p:par>
                                <p:cTn fill="hold" nodeType="withEffect" presetClass="entr" presetID="10" presetSubtype="0">
                                  <p:stCondLst>
                                    <p:cond delay="0"/>
                                  </p:stCondLst>
                                  <p:childTnLst>
                                    <p:set>
                                      <p:cBhvr>
                                        <p:cTn dur="1" fill="hold">
                                          <p:stCondLst>
                                            <p:cond delay="0"/>
                                          </p:stCondLst>
                                        </p:cTn>
                                        <p:tgtEl>
                                          <p:spTgt spid="1024"/>
                                        </p:tgtEl>
                                        <p:attrNameLst>
                                          <p:attrName>style.visibility</p:attrName>
                                        </p:attrNameLst>
                                      </p:cBhvr>
                                      <p:to>
                                        <p:strVal val="visible"/>
                                      </p:to>
                                    </p:set>
                                    <p:animEffect filter="fade" transition="in">
                                      <p:cBhvr>
                                        <p:cTn dur="500"/>
                                        <p:tgtEl>
                                          <p:spTgt spid="1024"/>
                                        </p:tgtEl>
                                      </p:cBhvr>
                                    </p:animEffect>
                                  </p:childTnLst>
                                </p:cTn>
                              </p:par>
                              <p:par>
                                <p:cTn fill="hold" nodeType="with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500"/>
                                        <p:tgtEl>
                                          <p:spTgt spid="1029"/>
                                        </p:tgtEl>
                                      </p:cBhvr>
                                    </p:animEffect>
                                  </p:childTnLst>
                                </p:cTn>
                              </p:par>
                              <p:par>
                                <p:cTn fill="hold" nodeType="withEffect" presetClass="entr" presetID="10" presetSubtype="0">
                                  <p:stCondLst>
                                    <p:cond delay="0"/>
                                  </p:stCondLst>
                                  <p:childTnLst>
                                    <p:set>
                                      <p:cBhvr>
                                        <p:cTn dur="1" fill="hold">
                                          <p:stCondLst>
                                            <p:cond delay="0"/>
                                          </p:stCondLst>
                                        </p:cTn>
                                        <p:tgtEl>
                                          <p:spTgt spid="1030"/>
                                        </p:tgtEl>
                                        <p:attrNameLst>
                                          <p:attrName>style.visibility</p:attrName>
                                        </p:attrNameLst>
                                      </p:cBhvr>
                                      <p:to>
                                        <p:strVal val="visible"/>
                                      </p:to>
                                    </p:set>
                                    <p:animEffect filter="fade" transition="in">
                                      <p:cBhvr>
                                        <p:cTn dur="500"/>
                                        <p:tgtEl>
                                          <p:spTgt spid="1030"/>
                                        </p:tgtEl>
                                      </p:cBhvr>
                                    </p:animEffect>
                                  </p:childTnLst>
                                </p:cTn>
                              </p:par>
                              <p:par>
                                <p:cTn fill="hold" nodeType="with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500"/>
                                        <p:tgtEl>
                                          <p:spTgt spid="1031"/>
                                        </p:tgtEl>
                                      </p:cBhvr>
                                    </p:animEffect>
                                  </p:childTnLst>
                                </p:cTn>
                              </p:par>
                              <p:par>
                                <p:cTn fill="hold" nodeType="withEffect" presetClass="entr" presetID="10" presetSubtype="0">
                                  <p:stCondLst>
                                    <p:cond delay="0"/>
                                  </p:stCondLst>
                                  <p:childTnLst>
                                    <p:set>
                                      <p:cBhvr>
                                        <p:cTn dur="1" fill="hold">
                                          <p:stCondLst>
                                            <p:cond delay="0"/>
                                          </p:stCondLst>
                                        </p:cTn>
                                        <p:tgtEl>
                                          <p:spTgt spid="1032"/>
                                        </p:tgtEl>
                                        <p:attrNameLst>
                                          <p:attrName>style.visibility</p:attrName>
                                        </p:attrNameLst>
                                      </p:cBhvr>
                                      <p:to>
                                        <p:strVal val="visible"/>
                                      </p:to>
                                    </p:set>
                                    <p:animEffect filter="fade" transition="in">
                                      <p:cBhvr>
                                        <p:cTn dur="500"/>
                                        <p:tgtEl>
                                          <p:spTgt spid="1032"/>
                                        </p:tgtEl>
                                      </p:cBhvr>
                                    </p:animEffect>
                                  </p:childTnLst>
                                </p:cTn>
                              </p:par>
                              <p:par>
                                <p:cTn fill="hold" nodeType="withEffect" presetClass="entr" presetID="10" presetSubtype="0">
                                  <p:stCondLst>
                                    <p:cond delay="0"/>
                                  </p:stCondLst>
                                  <p:childTnLst>
                                    <p:set>
                                      <p:cBhvr>
                                        <p:cTn dur="1" fill="hold">
                                          <p:stCondLst>
                                            <p:cond delay="0"/>
                                          </p:stCondLst>
                                        </p:cTn>
                                        <p:tgtEl>
                                          <p:spTgt spid="1033"/>
                                        </p:tgtEl>
                                        <p:attrNameLst>
                                          <p:attrName>style.visibility</p:attrName>
                                        </p:attrNameLst>
                                      </p:cBhvr>
                                      <p:to>
                                        <p:strVal val="visible"/>
                                      </p:to>
                                    </p:set>
                                    <p:animEffect filter="fade" transition="in">
                                      <p:cBhvr>
                                        <p:cTn dur="500"/>
                                        <p:tgtEl>
                                          <p:spTgt spid="1033"/>
                                        </p:tgtEl>
                                      </p:cBhvr>
                                    </p:animEffect>
                                  </p:childTnLst>
                                </p:cTn>
                              </p:par>
                              <p:par>
                                <p:cTn fill="hold" nodeType="withEffect" presetClass="entr" presetID="10" presetSubtype="0">
                                  <p:stCondLst>
                                    <p:cond delay="0"/>
                                  </p:stCondLst>
                                  <p:childTnLst>
                                    <p:set>
                                      <p:cBhvr>
                                        <p:cTn dur="1" fill="hold">
                                          <p:stCondLst>
                                            <p:cond delay="0"/>
                                          </p:stCondLst>
                                        </p:cTn>
                                        <p:tgtEl>
                                          <p:spTgt spid="1034"/>
                                        </p:tgtEl>
                                        <p:attrNameLst>
                                          <p:attrName>style.visibility</p:attrName>
                                        </p:attrNameLst>
                                      </p:cBhvr>
                                      <p:to>
                                        <p:strVal val="visible"/>
                                      </p:to>
                                    </p:set>
                                    <p:animEffect filter="fade" transition="in">
                                      <p:cBhvr>
                                        <p:cTn dur="500"/>
                                        <p:tgtEl>
                                          <p:spTgt spid="1034"/>
                                        </p:tgtEl>
                                      </p:cBhvr>
                                    </p:animEffect>
                                  </p:childTnLst>
                                </p:cTn>
                              </p:par>
                              <p:par>
                                <p:cTn fill="hold" nodeType="withEffect" presetClass="entr" presetID="10" presetSubtype="0">
                                  <p:stCondLst>
                                    <p:cond delay="0"/>
                                  </p:stCondLst>
                                  <p:childTnLst>
                                    <p:set>
                                      <p:cBhvr>
                                        <p:cTn dur="1" fill="hold">
                                          <p:stCondLst>
                                            <p:cond delay="0"/>
                                          </p:stCondLst>
                                        </p:cTn>
                                        <p:tgtEl>
                                          <p:spTgt spid="1035"/>
                                        </p:tgtEl>
                                        <p:attrNameLst>
                                          <p:attrName>style.visibility</p:attrName>
                                        </p:attrNameLst>
                                      </p:cBhvr>
                                      <p:to>
                                        <p:strVal val="visible"/>
                                      </p:to>
                                    </p:set>
                                    <p:animEffect filter="fade" transition="in">
                                      <p:cBhvr>
                                        <p:cTn dur="500"/>
                                        <p:tgtEl>
                                          <p:spTgt spid="1035"/>
                                        </p:tgtEl>
                                      </p:cBhvr>
                                    </p:animEffect>
                                  </p:childTnLst>
                                </p:cTn>
                              </p:par>
                              <p:par>
                                <p:cTn fill="hold" nodeType="with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500"/>
                                        <p:tgtEl>
                                          <p:spTgt spid="103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500"/>
                                        <p:tgtEl>
                                          <p:spTgt spid="1037"/>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038"/>
                                        </p:tgtEl>
                                        <p:attrNameLst>
                                          <p:attrName>style.visibility</p:attrName>
                                        </p:attrNameLst>
                                      </p:cBhvr>
                                      <p:to>
                                        <p:strVal val="visible"/>
                                      </p:to>
                                    </p:set>
                                    <p:animEffect filter="fade" transition="in">
                                      <p:cBhvr>
                                        <p:cTn dur="500"/>
                                        <p:tgtEl>
                                          <p:spTgt spid="1038"/>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500"/>
                                        <p:tgtEl>
                                          <p:spTgt spid="1039"/>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040"/>
                                        </p:tgtEl>
                                        <p:attrNameLst>
                                          <p:attrName>style.visibility</p:attrName>
                                        </p:attrNameLst>
                                      </p:cBhvr>
                                      <p:to>
                                        <p:strVal val="visible"/>
                                      </p:to>
                                    </p:set>
                                    <p:animEffect filter="fade" transition="in">
                                      <p:cBhvr>
                                        <p:cTn dur="500"/>
                                        <p:tgtEl>
                                          <p:spTgt spid="1040"/>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041"/>
                                        </p:tgtEl>
                                        <p:attrNameLst>
                                          <p:attrName>style.visibility</p:attrName>
                                        </p:attrNameLst>
                                      </p:cBhvr>
                                      <p:to>
                                        <p:strVal val="visible"/>
                                      </p:to>
                                    </p:set>
                                    <p:animEffect filter="fade" transition="in">
                                      <p:cBhvr>
                                        <p:cTn dur="500"/>
                                        <p:tgtEl>
                                          <p:spTgt spid="10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50"/>
          <p:cNvSpPr/>
          <p:nvPr/>
        </p:nvSpPr>
        <p:spPr>
          <a:xfrm>
            <a:off x="548640" y="1265477"/>
            <a:ext cx="10614570" cy="5086555"/>
          </a:xfrm>
          <a:custGeom>
            <a:rect b="b" l="l" r="r" t="t"/>
            <a:pathLst>
              <a:path extrusionOk="0" h="2051" w="2926">
                <a:moveTo>
                  <a:pt x="0" y="1135"/>
                </a:moveTo>
                <a:cubicBezTo>
                  <a:pt x="0" y="1135"/>
                  <a:pt x="1636" y="928"/>
                  <a:pt x="2430" y="219"/>
                </a:cubicBezTo>
                <a:cubicBezTo>
                  <a:pt x="2299" y="184"/>
                  <a:pt x="2299" y="184"/>
                  <a:pt x="2299" y="184"/>
                </a:cubicBezTo>
                <a:cubicBezTo>
                  <a:pt x="2830" y="0"/>
                  <a:pt x="2830" y="0"/>
                  <a:pt x="2830" y="0"/>
                </a:cubicBezTo>
                <a:cubicBezTo>
                  <a:pt x="2926" y="347"/>
                  <a:pt x="2926" y="347"/>
                  <a:pt x="2926" y="347"/>
                </a:cubicBezTo>
                <a:cubicBezTo>
                  <a:pt x="2759" y="297"/>
                  <a:pt x="2759" y="297"/>
                  <a:pt x="2759" y="297"/>
                </a:cubicBezTo>
                <a:cubicBezTo>
                  <a:pt x="2759" y="297"/>
                  <a:pt x="2100" y="1316"/>
                  <a:pt x="0" y="2051"/>
                </a:cubicBezTo>
                <a:lnTo>
                  <a:pt x="0" y="1135"/>
                </a:lnTo>
                <a:close/>
              </a:path>
            </a:pathLst>
          </a:custGeom>
          <a:solidFill>
            <a:srgbClr val="A5A5A5">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1049" name="Google Shape;1049;p50"/>
          <p:cNvSpPr/>
          <p:nvPr/>
        </p:nvSpPr>
        <p:spPr>
          <a:xfrm>
            <a:off x="1641899" y="4178043"/>
            <a:ext cx="1623940" cy="1623938"/>
          </a:xfrm>
          <a:prstGeom prst="ellipse">
            <a:avLst/>
          </a:pr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1600">
                <a:solidFill>
                  <a:schemeClr val="lt1"/>
                </a:solidFill>
                <a:latin typeface="Cambria"/>
                <a:ea typeface="Cambria"/>
                <a:cs typeface="Cambria"/>
                <a:sym typeface="Cambria"/>
              </a:rPr>
              <a:t>Workshop</a:t>
            </a:r>
            <a:endParaRPr sz="1600">
              <a:solidFill>
                <a:schemeClr val="lt1"/>
              </a:solidFill>
              <a:latin typeface="Cambria"/>
              <a:ea typeface="Cambria"/>
              <a:cs typeface="Cambria"/>
              <a:sym typeface="Cambria"/>
            </a:endParaRPr>
          </a:p>
        </p:txBody>
      </p:sp>
      <p:sp>
        <p:nvSpPr>
          <p:cNvPr id="1050" name="Google Shape;1050;p50"/>
          <p:cNvSpPr/>
          <p:nvPr/>
        </p:nvSpPr>
        <p:spPr>
          <a:xfrm>
            <a:off x="4820647" y="3277551"/>
            <a:ext cx="1625696" cy="1625694"/>
          </a:xfrm>
          <a:prstGeom prst="ellipse">
            <a:avLst/>
          </a:pr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1600">
                <a:solidFill>
                  <a:schemeClr val="lt1"/>
                </a:solidFill>
                <a:latin typeface="Cambria"/>
                <a:ea typeface="Cambria"/>
                <a:cs typeface="Cambria"/>
                <a:sym typeface="Cambria"/>
              </a:rPr>
              <a:t>Evaluation</a:t>
            </a:r>
            <a:endParaRPr sz="1600">
              <a:solidFill>
                <a:schemeClr val="lt1"/>
              </a:solidFill>
              <a:latin typeface="Cambria"/>
              <a:ea typeface="Cambria"/>
              <a:cs typeface="Cambria"/>
              <a:sym typeface="Cambria"/>
            </a:endParaRPr>
          </a:p>
        </p:txBody>
      </p:sp>
      <p:sp>
        <p:nvSpPr>
          <p:cNvPr id="1051" name="Google Shape;1051;p50"/>
          <p:cNvSpPr/>
          <p:nvPr/>
        </p:nvSpPr>
        <p:spPr>
          <a:xfrm>
            <a:off x="7820685" y="1973891"/>
            <a:ext cx="1625696" cy="1625694"/>
          </a:xfrm>
          <a:prstGeom prst="ellipse">
            <a:avLst/>
          </a:pr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1800">
                <a:solidFill>
                  <a:schemeClr val="lt1"/>
                </a:solidFill>
                <a:latin typeface="Cambria"/>
                <a:ea typeface="Cambria"/>
                <a:cs typeface="Cambria"/>
                <a:sym typeface="Cambria"/>
              </a:rPr>
              <a:t>Briefing</a:t>
            </a:r>
            <a:endParaRPr sz="1800">
              <a:solidFill>
                <a:schemeClr val="lt1"/>
              </a:solidFill>
              <a:latin typeface="Cambria"/>
              <a:ea typeface="Cambria"/>
              <a:cs typeface="Cambria"/>
              <a:sym typeface="Cambria"/>
            </a:endParaRPr>
          </a:p>
        </p:txBody>
      </p:sp>
      <p:cxnSp>
        <p:nvCxnSpPr>
          <p:cNvPr id="1052" name="Google Shape;1052;p50"/>
          <p:cNvCxnSpPr>
            <a:stCxn id="1049" idx="0"/>
            <a:endCxn id="1053" idx="3"/>
          </p:cNvCxnSpPr>
          <p:nvPr/>
        </p:nvCxnSpPr>
        <p:spPr>
          <a:xfrm rot="-5400000">
            <a:off x="2409169" y="2969943"/>
            <a:ext cx="1252800" cy="1163400"/>
          </a:xfrm>
          <a:prstGeom prst="bentConnector4">
            <a:avLst>
              <a:gd fmla="val 14992" name="adj1"/>
              <a:gd fmla="val 119655" name="adj2"/>
            </a:avLst>
          </a:prstGeom>
          <a:noFill/>
          <a:ln cap="flat" cmpd="sng" w="9525">
            <a:solidFill>
              <a:srgbClr val="A5A5A5"/>
            </a:solidFill>
            <a:prstDash val="dash"/>
            <a:miter lim="800000"/>
            <a:headEnd len="sm" w="sm" type="none"/>
            <a:tailEnd len="sm" w="sm" type="none"/>
          </a:ln>
        </p:spPr>
      </p:cxnSp>
      <p:sp>
        <p:nvSpPr>
          <p:cNvPr id="1053" name="Google Shape;1053;p50"/>
          <p:cNvSpPr/>
          <p:nvPr/>
        </p:nvSpPr>
        <p:spPr>
          <a:xfrm>
            <a:off x="1057838" y="2048074"/>
            <a:ext cx="2559495" cy="1754326"/>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150000"/>
              </a:lnSpc>
              <a:spcBef>
                <a:spcPts val="0"/>
              </a:spcBef>
              <a:spcAft>
                <a:spcPts val="0"/>
              </a:spcAft>
              <a:buClr>
                <a:srgbClr val="595959"/>
              </a:buClr>
              <a:buSzPts val="1200"/>
              <a:buFont typeface="Arial"/>
              <a:buAutoNum type="arabicPeriod"/>
            </a:pPr>
            <a:r>
              <a:rPr lang="tr-TR" sz="1200">
                <a:solidFill>
                  <a:srgbClr val="595959"/>
                </a:solidFill>
                <a:latin typeface="Cambria"/>
                <a:ea typeface="Cambria"/>
                <a:cs typeface="Cambria"/>
                <a:sym typeface="Cambria"/>
              </a:rPr>
              <a:t>Enjoy the little things in life, because one day you will look back and realize they were the big things. Do you wonder what the difference between ignorance and genius is? A</a:t>
            </a:r>
            <a:endParaRPr sz="1200">
              <a:solidFill>
                <a:srgbClr val="595959"/>
              </a:solidFill>
              <a:latin typeface="Cambria"/>
              <a:ea typeface="Cambria"/>
              <a:cs typeface="Cambria"/>
              <a:sym typeface="Cambria"/>
            </a:endParaRPr>
          </a:p>
        </p:txBody>
      </p:sp>
      <p:cxnSp>
        <p:nvCxnSpPr>
          <p:cNvPr id="1054" name="Google Shape;1054;p50"/>
          <p:cNvCxnSpPr>
            <a:stCxn id="1050" idx="0"/>
            <a:endCxn id="1055" idx="3"/>
          </p:cNvCxnSpPr>
          <p:nvPr/>
        </p:nvCxnSpPr>
        <p:spPr>
          <a:xfrm rot="-5400000">
            <a:off x="5736395" y="1951251"/>
            <a:ext cx="1223400" cy="1429200"/>
          </a:xfrm>
          <a:prstGeom prst="bentConnector4">
            <a:avLst>
              <a:gd fmla="val 25468" name="adj1"/>
              <a:gd fmla="val 115986" name="adj2"/>
            </a:avLst>
          </a:prstGeom>
          <a:noFill/>
          <a:ln cap="flat" cmpd="sng" w="9525">
            <a:solidFill>
              <a:srgbClr val="A5A5A5"/>
            </a:solidFill>
            <a:prstDash val="dash"/>
            <a:miter lim="800000"/>
            <a:headEnd len="sm" w="sm" type="none"/>
            <a:tailEnd len="sm" w="sm" type="none"/>
          </a:ln>
        </p:spPr>
      </p:cxnSp>
      <p:sp>
        <p:nvSpPr>
          <p:cNvPr id="1055" name="Google Shape;1055;p50"/>
          <p:cNvSpPr/>
          <p:nvPr/>
        </p:nvSpPr>
        <p:spPr>
          <a:xfrm>
            <a:off x="4503062" y="1454068"/>
            <a:ext cx="2559495" cy="120032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tr-TR" sz="1200">
                <a:solidFill>
                  <a:srgbClr val="595959"/>
                </a:solidFill>
                <a:latin typeface="Cambria"/>
                <a:ea typeface="Cambria"/>
                <a:cs typeface="Cambria"/>
                <a:sym typeface="Cambria"/>
              </a:rPr>
              <a:t>Everyone wants, happiness. No one wants pain. But you can’t have a rainbow without a little rain.</a:t>
            </a:r>
            <a:endParaRPr sz="1200">
              <a:solidFill>
                <a:srgbClr val="595959"/>
              </a:solidFill>
              <a:latin typeface="Cambria"/>
              <a:ea typeface="Cambria"/>
              <a:cs typeface="Cambria"/>
              <a:sym typeface="Cambria"/>
            </a:endParaRPr>
          </a:p>
          <a:p>
            <a:pPr indent="0" lvl="0" marL="0" marR="0" rtl="0" algn="just">
              <a:lnSpc>
                <a:spcPct val="150000"/>
              </a:lnSpc>
              <a:spcBef>
                <a:spcPts val="0"/>
              </a:spcBef>
              <a:spcAft>
                <a:spcPts val="0"/>
              </a:spcAft>
              <a:buNone/>
            </a:pPr>
            <a:r>
              <a:t/>
            </a:r>
            <a:endParaRPr sz="1200">
              <a:solidFill>
                <a:srgbClr val="595959"/>
              </a:solidFill>
              <a:latin typeface="Cambria"/>
              <a:ea typeface="Cambria"/>
              <a:cs typeface="Cambria"/>
              <a:sym typeface="Cambria"/>
            </a:endParaRPr>
          </a:p>
        </p:txBody>
      </p:sp>
      <p:cxnSp>
        <p:nvCxnSpPr>
          <p:cNvPr id="1056" name="Google Shape;1056;p50"/>
          <p:cNvCxnSpPr>
            <a:stCxn id="1051" idx="4"/>
            <a:endCxn id="1057" idx="1"/>
          </p:cNvCxnSpPr>
          <p:nvPr/>
        </p:nvCxnSpPr>
        <p:spPr>
          <a:xfrm rot="5400000">
            <a:off x="7531933" y="3857885"/>
            <a:ext cx="1359900" cy="843300"/>
          </a:xfrm>
          <a:prstGeom prst="bentConnector4">
            <a:avLst>
              <a:gd fmla="val 33026" name="adj1"/>
              <a:gd fmla="val 127112" name="adj2"/>
            </a:avLst>
          </a:prstGeom>
          <a:noFill/>
          <a:ln cap="flat" cmpd="sng" w="9525">
            <a:solidFill>
              <a:srgbClr val="A5A5A5"/>
            </a:solidFill>
            <a:prstDash val="dash"/>
            <a:miter lim="800000"/>
            <a:headEnd len="sm" w="sm" type="none"/>
            <a:tailEnd len="sm" w="sm" type="none"/>
          </a:ln>
        </p:spPr>
      </p:cxnSp>
      <p:sp>
        <p:nvSpPr>
          <p:cNvPr id="1057" name="Google Shape;1057;p50"/>
          <p:cNvSpPr/>
          <p:nvPr/>
        </p:nvSpPr>
        <p:spPr>
          <a:xfrm>
            <a:off x="7790197" y="4497821"/>
            <a:ext cx="2961198" cy="923330"/>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150000"/>
              </a:lnSpc>
              <a:spcBef>
                <a:spcPts val="0"/>
              </a:spcBef>
              <a:spcAft>
                <a:spcPts val="0"/>
              </a:spcAft>
              <a:buClr>
                <a:srgbClr val="595959"/>
              </a:buClr>
              <a:buSzPts val="1200"/>
              <a:buFont typeface="Arial"/>
              <a:buAutoNum type="arabicPeriod"/>
            </a:pPr>
            <a:r>
              <a:rPr lang="tr-TR" sz="1200">
                <a:solidFill>
                  <a:srgbClr val="595959"/>
                </a:solidFill>
                <a:latin typeface="Cambria"/>
                <a:ea typeface="Cambria"/>
                <a:cs typeface="Cambria"/>
                <a:sym typeface="Cambria"/>
              </a:rPr>
              <a:t>Everyone wants, happiness. No one wants pain. But you can’t have a rainbow without a little rain.</a:t>
            </a:r>
            <a:endParaRPr/>
          </a:p>
        </p:txBody>
      </p:sp>
      <p:sp>
        <p:nvSpPr>
          <p:cNvPr id="1058" name="Google Shape;1058;p50"/>
          <p:cNvSpPr txBox="1"/>
          <p:nvPr/>
        </p:nvSpPr>
        <p:spPr>
          <a:xfrm>
            <a:off x="847332" y="695760"/>
            <a:ext cx="127028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595959"/>
                </a:solidFill>
                <a:latin typeface="Cambria"/>
                <a:ea typeface="Cambria"/>
                <a:cs typeface="Cambria"/>
                <a:sym typeface="Cambria"/>
              </a:rPr>
              <a:t>Circle</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48"/>
                                        </p:tgtEl>
                                        <p:attrNameLst>
                                          <p:attrName>style.visibility</p:attrName>
                                        </p:attrNameLst>
                                      </p:cBhvr>
                                      <p:to>
                                        <p:strVal val="visible"/>
                                      </p:to>
                                    </p:set>
                                    <p:animEffect filter="fade" transition="in">
                                      <p:cBhvr>
                                        <p:cTn dur="1000"/>
                                        <p:tgtEl>
                                          <p:spTgt spid="1048"/>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049"/>
                                        </p:tgtEl>
                                        <p:attrNameLst>
                                          <p:attrName>style.visibility</p:attrName>
                                        </p:attrNameLst>
                                      </p:cBhvr>
                                      <p:to>
                                        <p:strVal val="visible"/>
                                      </p:to>
                                    </p:set>
                                    <p:anim calcmode="lin" valueType="num">
                                      <p:cBhvr additive="base">
                                        <p:cTn dur="1000"/>
                                        <p:tgtEl>
                                          <p:spTgt spid="1049"/>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050"/>
                                        </p:tgtEl>
                                        <p:attrNameLst>
                                          <p:attrName>style.visibility</p:attrName>
                                        </p:attrNameLst>
                                      </p:cBhvr>
                                      <p:to>
                                        <p:strVal val="visible"/>
                                      </p:to>
                                    </p:set>
                                    <p:anim calcmode="lin" valueType="num">
                                      <p:cBhvr additive="base">
                                        <p:cTn dur="1000"/>
                                        <p:tgtEl>
                                          <p:spTgt spid="1050"/>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051"/>
                                        </p:tgtEl>
                                        <p:attrNameLst>
                                          <p:attrName>style.visibility</p:attrName>
                                        </p:attrNameLst>
                                      </p:cBhvr>
                                      <p:to>
                                        <p:strVal val="visible"/>
                                      </p:to>
                                    </p:set>
                                    <p:anim calcmode="lin" valueType="num">
                                      <p:cBhvr additive="base">
                                        <p:cTn dur="1000"/>
                                        <p:tgtEl>
                                          <p:spTgt spid="1051"/>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52"/>
                                        </p:tgtEl>
                                        <p:attrNameLst>
                                          <p:attrName>style.visibility</p:attrName>
                                        </p:attrNameLst>
                                      </p:cBhvr>
                                      <p:to>
                                        <p:strVal val="visible"/>
                                      </p:to>
                                    </p:set>
                                    <p:animEffect filter="fade" transition="in">
                                      <p:cBhvr>
                                        <p:cTn dur="500"/>
                                        <p:tgtEl>
                                          <p:spTgt spid="1052"/>
                                        </p:tgtEl>
                                      </p:cBhvr>
                                    </p:animEffect>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1053"/>
                                        </p:tgtEl>
                                        <p:attrNameLst>
                                          <p:attrName>style.visibility</p:attrName>
                                        </p:attrNameLst>
                                      </p:cBhvr>
                                      <p:to>
                                        <p:strVal val="visible"/>
                                      </p:to>
                                    </p:set>
                                    <p:anim calcmode="lin" valueType="num">
                                      <p:cBhvr additive="base">
                                        <p:cTn dur="500"/>
                                        <p:tgtEl>
                                          <p:spTgt spid="1053"/>
                                        </p:tgtEl>
                                        <p:attrNameLst>
                                          <p:attrName>ppt_w</p:attrName>
                                        </p:attrNameLst>
                                      </p:cBhvr>
                                      <p:tavLst>
                                        <p:tav fmla="" tm="0">
                                          <p:val>
                                            <p:strVal val="0"/>
                                          </p:val>
                                        </p:tav>
                                        <p:tav fmla="" tm="100000">
                                          <p:val>
                                            <p:strVal val="#ppt_w"/>
                                          </p:val>
                                        </p:tav>
                                      </p:tavLst>
                                    </p:anim>
                                    <p:anim calcmode="lin" valueType="num">
                                      <p:cBhvr additive="base">
                                        <p:cTn dur="500"/>
                                        <p:tgtEl>
                                          <p:spTgt spid="1053"/>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54"/>
                                        </p:tgtEl>
                                        <p:attrNameLst>
                                          <p:attrName>style.visibility</p:attrName>
                                        </p:attrNameLst>
                                      </p:cBhvr>
                                      <p:to>
                                        <p:strVal val="visible"/>
                                      </p:to>
                                    </p:set>
                                    <p:animEffect filter="fade" transition="in">
                                      <p:cBhvr>
                                        <p:cTn dur="500"/>
                                        <p:tgtEl>
                                          <p:spTgt spid="1054"/>
                                        </p:tgtEl>
                                      </p:cBhvr>
                                    </p:animEffect>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1055"/>
                                        </p:tgtEl>
                                        <p:attrNameLst>
                                          <p:attrName>style.visibility</p:attrName>
                                        </p:attrNameLst>
                                      </p:cBhvr>
                                      <p:to>
                                        <p:strVal val="visible"/>
                                      </p:to>
                                    </p:set>
                                    <p:anim calcmode="lin" valueType="num">
                                      <p:cBhvr additive="base">
                                        <p:cTn dur="500"/>
                                        <p:tgtEl>
                                          <p:spTgt spid="1055"/>
                                        </p:tgtEl>
                                        <p:attrNameLst>
                                          <p:attrName>ppt_w</p:attrName>
                                        </p:attrNameLst>
                                      </p:cBhvr>
                                      <p:tavLst>
                                        <p:tav fmla="" tm="0">
                                          <p:val>
                                            <p:strVal val="0"/>
                                          </p:val>
                                        </p:tav>
                                        <p:tav fmla="" tm="100000">
                                          <p:val>
                                            <p:strVal val="#ppt_w"/>
                                          </p:val>
                                        </p:tav>
                                      </p:tavLst>
                                    </p:anim>
                                    <p:anim calcmode="lin" valueType="num">
                                      <p:cBhvr additive="base">
                                        <p:cTn dur="500"/>
                                        <p:tgtEl>
                                          <p:spTgt spid="1055"/>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056"/>
                                        </p:tgtEl>
                                        <p:attrNameLst>
                                          <p:attrName>style.visibility</p:attrName>
                                        </p:attrNameLst>
                                      </p:cBhvr>
                                      <p:to>
                                        <p:strVal val="visible"/>
                                      </p:to>
                                    </p:set>
                                    <p:animEffect filter="fade" transition="in">
                                      <p:cBhvr>
                                        <p:cTn dur="500"/>
                                        <p:tgtEl>
                                          <p:spTgt spid="1056"/>
                                        </p:tgtEl>
                                      </p:cBhvr>
                                    </p:animEffect>
                                  </p:childTnLst>
                                </p:cTn>
                              </p:par>
                            </p:childTnLst>
                          </p:cTn>
                        </p:par>
                        <p:par>
                          <p:cTn fill="hold">
                            <p:stCondLst>
                              <p:cond delay="6500"/>
                            </p:stCondLst>
                            <p:childTnLst>
                              <p:par>
                                <p:cTn fill="hold" nodeType="afterEffect" presetClass="entr" presetID="23" presetSubtype="16">
                                  <p:stCondLst>
                                    <p:cond delay="0"/>
                                  </p:stCondLst>
                                  <p:childTnLst>
                                    <p:set>
                                      <p:cBhvr>
                                        <p:cTn dur="1" fill="hold">
                                          <p:stCondLst>
                                            <p:cond delay="0"/>
                                          </p:stCondLst>
                                        </p:cTn>
                                        <p:tgtEl>
                                          <p:spTgt spid="1057"/>
                                        </p:tgtEl>
                                        <p:attrNameLst>
                                          <p:attrName>style.visibility</p:attrName>
                                        </p:attrNameLst>
                                      </p:cBhvr>
                                      <p:to>
                                        <p:strVal val="visible"/>
                                      </p:to>
                                    </p:set>
                                    <p:anim calcmode="lin" valueType="num">
                                      <p:cBhvr additive="base">
                                        <p:cTn dur="500"/>
                                        <p:tgtEl>
                                          <p:spTgt spid="1057"/>
                                        </p:tgtEl>
                                        <p:attrNameLst>
                                          <p:attrName>ppt_w</p:attrName>
                                        </p:attrNameLst>
                                      </p:cBhvr>
                                      <p:tavLst>
                                        <p:tav fmla="" tm="0">
                                          <p:val>
                                            <p:strVal val="0"/>
                                          </p:val>
                                        </p:tav>
                                        <p:tav fmla="" tm="100000">
                                          <p:val>
                                            <p:strVal val="#ppt_w"/>
                                          </p:val>
                                        </p:tav>
                                      </p:tavLst>
                                    </p:anim>
                                    <p:anim calcmode="lin" valueType="num">
                                      <p:cBhvr additive="base">
                                        <p:cTn dur="500"/>
                                        <p:tgtEl>
                                          <p:spTgt spid="105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cxnSp>
        <p:nvCxnSpPr>
          <p:cNvPr id="1064" name="Google Shape;1064;p51"/>
          <p:cNvCxnSpPr/>
          <p:nvPr/>
        </p:nvCxnSpPr>
        <p:spPr>
          <a:xfrm>
            <a:off x="5748739" y="2249974"/>
            <a:ext cx="757018" cy="0"/>
          </a:xfrm>
          <a:prstGeom prst="straightConnector1">
            <a:avLst/>
          </a:prstGeom>
          <a:noFill/>
          <a:ln cap="flat" cmpd="sng" w="9525">
            <a:solidFill>
              <a:srgbClr val="A5A5A5"/>
            </a:solidFill>
            <a:prstDash val="solid"/>
            <a:miter lim="800000"/>
            <a:headEnd len="sm" w="sm" type="none"/>
            <a:tailEnd len="sm" w="sm" type="none"/>
          </a:ln>
        </p:spPr>
      </p:cxnSp>
      <p:cxnSp>
        <p:nvCxnSpPr>
          <p:cNvPr id="1065" name="Google Shape;1065;p51"/>
          <p:cNvCxnSpPr/>
          <p:nvPr/>
        </p:nvCxnSpPr>
        <p:spPr>
          <a:xfrm>
            <a:off x="5770259" y="5293323"/>
            <a:ext cx="757018" cy="0"/>
          </a:xfrm>
          <a:prstGeom prst="straightConnector1">
            <a:avLst/>
          </a:prstGeom>
          <a:noFill/>
          <a:ln cap="flat" cmpd="sng" w="9525">
            <a:solidFill>
              <a:srgbClr val="A5A5A5"/>
            </a:solidFill>
            <a:prstDash val="solid"/>
            <a:miter lim="800000"/>
            <a:headEnd len="sm" w="sm" type="none"/>
            <a:tailEnd len="sm" w="sm" type="none"/>
          </a:ln>
        </p:spPr>
      </p:cxnSp>
      <p:cxnSp>
        <p:nvCxnSpPr>
          <p:cNvPr id="1066" name="Google Shape;1066;p51"/>
          <p:cNvCxnSpPr/>
          <p:nvPr/>
        </p:nvCxnSpPr>
        <p:spPr>
          <a:xfrm>
            <a:off x="5748739" y="3772197"/>
            <a:ext cx="757018" cy="0"/>
          </a:xfrm>
          <a:prstGeom prst="straightConnector1">
            <a:avLst/>
          </a:prstGeom>
          <a:noFill/>
          <a:ln cap="flat" cmpd="sng" w="9525">
            <a:solidFill>
              <a:srgbClr val="A5A5A5"/>
            </a:solidFill>
            <a:prstDash val="solid"/>
            <a:miter lim="800000"/>
            <a:headEnd len="sm" w="sm" type="none"/>
            <a:tailEnd len="sm" w="sm" type="none"/>
          </a:ln>
        </p:spPr>
      </p:cxnSp>
      <p:sp>
        <p:nvSpPr>
          <p:cNvPr id="1067" name="Google Shape;1067;p51"/>
          <p:cNvSpPr/>
          <p:nvPr/>
        </p:nvSpPr>
        <p:spPr>
          <a:xfrm>
            <a:off x="6444775" y="4816973"/>
            <a:ext cx="830672" cy="935232"/>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1068" name="Google Shape;1068;p51"/>
          <p:cNvSpPr/>
          <p:nvPr/>
        </p:nvSpPr>
        <p:spPr>
          <a:xfrm>
            <a:off x="4980508" y="4816973"/>
            <a:ext cx="830672" cy="935232"/>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1069" name="Google Shape;1069;p51"/>
          <p:cNvSpPr/>
          <p:nvPr/>
        </p:nvSpPr>
        <p:spPr>
          <a:xfrm>
            <a:off x="6444775" y="3294526"/>
            <a:ext cx="830672" cy="935232"/>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1070" name="Google Shape;1070;p51"/>
          <p:cNvSpPr/>
          <p:nvPr/>
        </p:nvSpPr>
        <p:spPr>
          <a:xfrm>
            <a:off x="4980508" y="3294526"/>
            <a:ext cx="830672" cy="935232"/>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1071" name="Google Shape;1071;p51"/>
          <p:cNvSpPr/>
          <p:nvPr/>
        </p:nvSpPr>
        <p:spPr>
          <a:xfrm>
            <a:off x="6444775" y="1778799"/>
            <a:ext cx="830672" cy="935232"/>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1072" name="Google Shape;1072;p51"/>
          <p:cNvSpPr/>
          <p:nvPr/>
        </p:nvSpPr>
        <p:spPr>
          <a:xfrm>
            <a:off x="4980508" y="1778799"/>
            <a:ext cx="830672" cy="935232"/>
          </a:xfrm>
          <a:custGeom>
            <a:rect b="b" l="l" r="r" t="t"/>
            <a:pathLst>
              <a:path extrusionOk="0" h="476" w="423">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grpSp>
        <p:nvGrpSpPr>
          <p:cNvPr id="1073" name="Google Shape;1073;p51"/>
          <p:cNvGrpSpPr/>
          <p:nvPr/>
        </p:nvGrpSpPr>
        <p:grpSpPr>
          <a:xfrm>
            <a:off x="5193082" y="3566972"/>
            <a:ext cx="405524" cy="390340"/>
            <a:chOff x="8905876" y="3073401"/>
            <a:chExt cx="720725" cy="693738"/>
          </a:xfrm>
        </p:grpSpPr>
        <p:sp>
          <p:nvSpPr>
            <p:cNvPr id="1074" name="Google Shape;1074;p51"/>
            <p:cNvSpPr/>
            <p:nvPr/>
          </p:nvSpPr>
          <p:spPr>
            <a:xfrm>
              <a:off x="9037638" y="3092451"/>
              <a:ext cx="101600" cy="123825"/>
            </a:xfrm>
            <a:prstGeom prst="ellipse">
              <a:avLst/>
            </a:pr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75" name="Google Shape;1075;p51"/>
            <p:cNvSpPr/>
            <p:nvPr/>
          </p:nvSpPr>
          <p:spPr>
            <a:xfrm>
              <a:off x="9437688" y="3092451"/>
              <a:ext cx="98425" cy="123825"/>
            </a:xfrm>
            <a:prstGeom prst="ellipse">
              <a:avLst/>
            </a:pr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76" name="Google Shape;1076;p51"/>
            <p:cNvSpPr/>
            <p:nvPr/>
          </p:nvSpPr>
          <p:spPr>
            <a:xfrm>
              <a:off x="8905876" y="3227388"/>
              <a:ext cx="261938" cy="501650"/>
            </a:xfrm>
            <a:custGeom>
              <a:rect b="b" l="l" r="r" t="t"/>
              <a:pathLst>
                <a:path extrusionOk="0" h="134" w="70">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77" name="Google Shape;1077;p51"/>
            <p:cNvSpPr/>
            <p:nvPr/>
          </p:nvSpPr>
          <p:spPr>
            <a:xfrm>
              <a:off x="9401176" y="3227388"/>
              <a:ext cx="225425" cy="501650"/>
            </a:xfrm>
            <a:custGeom>
              <a:rect b="b" l="l" r="r" t="t"/>
              <a:pathLst>
                <a:path extrusionOk="0" h="134" w="60">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78" name="Google Shape;1078;p51"/>
            <p:cNvSpPr/>
            <p:nvPr/>
          </p:nvSpPr>
          <p:spPr>
            <a:xfrm>
              <a:off x="9224963" y="3073401"/>
              <a:ext cx="107950" cy="134938"/>
            </a:xfrm>
            <a:prstGeom prst="ellipse">
              <a:avLst/>
            </a:pr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79" name="Google Shape;1079;p51"/>
            <p:cNvSpPr/>
            <p:nvPr/>
          </p:nvSpPr>
          <p:spPr>
            <a:xfrm>
              <a:off x="9150351" y="3219451"/>
              <a:ext cx="258763" cy="547688"/>
            </a:xfrm>
            <a:custGeom>
              <a:rect b="b" l="l" r="r" t="t"/>
              <a:pathLst>
                <a:path extrusionOk="0" h="146" w="69">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grpSp>
        <p:nvGrpSpPr>
          <p:cNvPr id="1080" name="Google Shape;1080;p51"/>
          <p:cNvGrpSpPr/>
          <p:nvPr/>
        </p:nvGrpSpPr>
        <p:grpSpPr>
          <a:xfrm>
            <a:off x="6639931" y="3583944"/>
            <a:ext cx="440361" cy="356397"/>
            <a:chOff x="7286626" y="1281113"/>
            <a:chExt cx="782638" cy="633413"/>
          </a:xfrm>
        </p:grpSpPr>
        <p:sp>
          <p:nvSpPr>
            <p:cNvPr id="1081" name="Google Shape;1081;p51"/>
            <p:cNvSpPr/>
            <p:nvPr/>
          </p:nvSpPr>
          <p:spPr>
            <a:xfrm>
              <a:off x="7286626" y="1281113"/>
              <a:ext cx="782638" cy="633413"/>
            </a:xfrm>
            <a:custGeom>
              <a:rect b="b" l="l" r="r" t="t"/>
              <a:pathLst>
                <a:path extrusionOk="0" h="169" w="209">
                  <a:moveTo>
                    <a:pt x="200" y="140"/>
                  </a:moveTo>
                  <a:cubicBezTo>
                    <a:pt x="159" y="114"/>
                    <a:pt x="159" y="114"/>
                    <a:pt x="159" y="114"/>
                  </a:cubicBezTo>
                  <a:cubicBezTo>
                    <a:pt x="156" y="112"/>
                    <a:pt x="152" y="111"/>
                    <a:pt x="148" y="112"/>
                  </a:cubicBezTo>
                  <a:cubicBezTo>
                    <a:pt x="146" y="113"/>
                    <a:pt x="145" y="113"/>
                    <a:pt x="144" y="114"/>
                  </a:cubicBezTo>
                  <a:cubicBezTo>
                    <a:pt x="137" y="109"/>
                    <a:pt x="137" y="109"/>
                    <a:pt x="137" y="109"/>
                  </a:cubicBezTo>
                  <a:cubicBezTo>
                    <a:pt x="145" y="95"/>
                    <a:pt x="148" y="77"/>
                    <a:pt x="144" y="60"/>
                  </a:cubicBezTo>
                  <a:cubicBezTo>
                    <a:pt x="135" y="23"/>
                    <a:pt x="97" y="0"/>
                    <a:pt x="60" y="9"/>
                  </a:cubicBezTo>
                  <a:cubicBezTo>
                    <a:pt x="23" y="18"/>
                    <a:pt x="0" y="56"/>
                    <a:pt x="9" y="93"/>
                  </a:cubicBezTo>
                  <a:cubicBezTo>
                    <a:pt x="18" y="130"/>
                    <a:pt x="56" y="153"/>
                    <a:pt x="93" y="144"/>
                  </a:cubicBezTo>
                  <a:cubicBezTo>
                    <a:pt x="108" y="140"/>
                    <a:pt x="120" y="132"/>
                    <a:pt x="129" y="121"/>
                  </a:cubicBezTo>
                  <a:cubicBezTo>
                    <a:pt x="136" y="126"/>
                    <a:pt x="136" y="126"/>
                    <a:pt x="136" y="126"/>
                  </a:cubicBezTo>
                  <a:cubicBezTo>
                    <a:pt x="136" y="131"/>
                    <a:pt x="138" y="136"/>
                    <a:pt x="143" y="139"/>
                  </a:cubicBezTo>
                  <a:cubicBezTo>
                    <a:pt x="183" y="166"/>
                    <a:pt x="183" y="166"/>
                    <a:pt x="183" y="166"/>
                  </a:cubicBezTo>
                  <a:cubicBezTo>
                    <a:pt x="187" y="168"/>
                    <a:pt x="191" y="169"/>
                    <a:pt x="195" y="168"/>
                  </a:cubicBezTo>
                  <a:cubicBezTo>
                    <a:pt x="199" y="167"/>
                    <a:pt x="202" y="165"/>
                    <a:pt x="204" y="161"/>
                  </a:cubicBezTo>
                  <a:cubicBezTo>
                    <a:pt x="209" y="154"/>
                    <a:pt x="207" y="145"/>
                    <a:pt x="200" y="140"/>
                  </a:cubicBezTo>
                  <a:close/>
                  <a:moveTo>
                    <a:pt x="90" y="131"/>
                  </a:moveTo>
                  <a:cubicBezTo>
                    <a:pt x="60" y="139"/>
                    <a:pt x="29" y="120"/>
                    <a:pt x="22" y="90"/>
                  </a:cubicBezTo>
                  <a:cubicBezTo>
                    <a:pt x="14" y="59"/>
                    <a:pt x="33" y="29"/>
                    <a:pt x="63" y="22"/>
                  </a:cubicBezTo>
                  <a:cubicBezTo>
                    <a:pt x="94" y="14"/>
                    <a:pt x="124" y="33"/>
                    <a:pt x="131" y="63"/>
                  </a:cubicBezTo>
                  <a:cubicBezTo>
                    <a:pt x="139" y="93"/>
                    <a:pt x="120" y="124"/>
                    <a:pt x="90" y="131"/>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82" name="Google Shape;1082;p51"/>
            <p:cNvSpPr/>
            <p:nvPr/>
          </p:nvSpPr>
          <p:spPr>
            <a:xfrm>
              <a:off x="7432676" y="1441451"/>
              <a:ext cx="280988" cy="228600"/>
            </a:xfrm>
            <a:custGeom>
              <a:rect b="b" l="l" r="r" t="t"/>
              <a:pathLst>
                <a:path extrusionOk="0" h="144" w="177">
                  <a:moveTo>
                    <a:pt x="123" y="116"/>
                  </a:moveTo>
                  <a:lnTo>
                    <a:pt x="54" y="116"/>
                  </a:lnTo>
                  <a:lnTo>
                    <a:pt x="42" y="144"/>
                  </a:lnTo>
                  <a:lnTo>
                    <a:pt x="0" y="144"/>
                  </a:lnTo>
                  <a:lnTo>
                    <a:pt x="64" y="0"/>
                  </a:lnTo>
                  <a:lnTo>
                    <a:pt x="113" y="0"/>
                  </a:lnTo>
                  <a:lnTo>
                    <a:pt x="177" y="144"/>
                  </a:lnTo>
                  <a:lnTo>
                    <a:pt x="134" y="144"/>
                  </a:lnTo>
                  <a:lnTo>
                    <a:pt x="123" y="116"/>
                  </a:lnTo>
                  <a:close/>
                  <a:moveTo>
                    <a:pt x="87" y="31"/>
                  </a:moveTo>
                  <a:lnTo>
                    <a:pt x="66" y="88"/>
                  </a:lnTo>
                  <a:lnTo>
                    <a:pt x="111" y="88"/>
                  </a:lnTo>
                  <a:lnTo>
                    <a:pt x="87" y="31"/>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grpSp>
        <p:nvGrpSpPr>
          <p:cNvPr id="1083" name="Google Shape;1083;p51"/>
          <p:cNvGrpSpPr/>
          <p:nvPr/>
        </p:nvGrpSpPr>
        <p:grpSpPr>
          <a:xfrm>
            <a:off x="6656456" y="5085400"/>
            <a:ext cx="407311" cy="398378"/>
            <a:chOff x="8905875" y="4843463"/>
            <a:chExt cx="723900" cy="708025"/>
          </a:xfrm>
        </p:grpSpPr>
        <p:sp>
          <p:nvSpPr>
            <p:cNvPr id="1084" name="Google Shape;1084;p51"/>
            <p:cNvSpPr/>
            <p:nvPr/>
          </p:nvSpPr>
          <p:spPr>
            <a:xfrm>
              <a:off x="8905875" y="4843463"/>
              <a:ext cx="723900" cy="465138"/>
            </a:xfrm>
            <a:custGeom>
              <a:rect b="b" l="l" r="r" t="t"/>
              <a:pathLst>
                <a:path extrusionOk="0" h="124" w="193">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85" name="Google Shape;1085;p51"/>
            <p:cNvSpPr/>
            <p:nvPr/>
          </p:nvSpPr>
          <p:spPr>
            <a:xfrm>
              <a:off x="9097963" y="5443538"/>
              <a:ext cx="339725" cy="107950"/>
            </a:xfrm>
            <a:custGeom>
              <a:rect b="b" l="l" r="r" t="t"/>
              <a:pathLst>
                <a:path extrusionOk="0" h="29" w="91">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86" name="Google Shape;1086;p51"/>
            <p:cNvSpPr/>
            <p:nvPr/>
          </p:nvSpPr>
          <p:spPr>
            <a:xfrm>
              <a:off x="9175750" y="5364163"/>
              <a:ext cx="184150" cy="79375"/>
            </a:xfrm>
            <a:custGeom>
              <a:rect b="b" l="l" r="r" t="t"/>
              <a:pathLst>
                <a:path extrusionOk="0" h="21" w="49">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grpSp>
        <p:nvGrpSpPr>
          <p:cNvPr id="1087" name="Google Shape;1087;p51"/>
          <p:cNvGrpSpPr/>
          <p:nvPr/>
        </p:nvGrpSpPr>
        <p:grpSpPr>
          <a:xfrm>
            <a:off x="5209160" y="2052585"/>
            <a:ext cx="373368" cy="387660"/>
            <a:chOff x="10518775" y="3081338"/>
            <a:chExt cx="663575" cy="688975"/>
          </a:xfrm>
        </p:grpSpPr>
        <p:sp>
          <p:nvSpPr>
            <p:cNvPr id="1088" name="Google Shape;1088;p51"/>
            <p:cNvSpPr/>
            <p:nvPr/>
          </p:nvSpPr>
          <p:spPr>
            <a:xfrm>
              <a:off x="10590213" y="3433763"/>
              <a:ext cx="127000" cy="160338"/>
            </a:xfrm>
            <a:prstGeom prst="ellipse">
              <a:avLst/>
            </a:pr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89" name="Google Shape;1089;p51"/>
            <p:cNvSpPr/>
            <p:nvPr/>
          </p:nvSpPr>
          <p:spPr>
            <a:xfrm>
              <a:off x="10518775" y="3609975"/>
              <a:ext cx="112713" cy="160338"/>
            </a:xfrm>
            <a:custGeom>
              <a:rect b="b" l="l" r="r" t="t"/>
              <a:pathLst>
                <a:path extrusionOk="0" h="43" w="30">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90" name="Google Shape;1090;p51"/>
            <p:cNvSpPr/>
            <p:nvPr/>
          </p:nvSpPr>
          <p:spPr>
            <a:xfrm>
              <a:off x="10675938" y="3609975"/>
              <a:ext cx="112713" cy="160338"/>
            </a:xfrm>
            <a:custGeom>
              <a:rect b="b" l="l" r="r" t="t"/>
              <a:pathLst>
                <a:path extrusionOk="0" h="43" w="30">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91" name="Google Shape;1091;p51"/>
            <p:cNvSpPr/>
            <p:nvPr/>
          </p:nvSpPr>
          <p:spPr>
            <a:xfrm>
              <a:off x="10631488" y="3602038"/>
              <a:ext cx="44450" cy="168275"/>
            </a:xfrm>
            <a:custGeom>
              <a:rect b="b" l="l" r="r" t="t"/>
              <a:pathLst>
                <a:path extrusionOk="0" h="45" w="12">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92" name="Google Shape;1092;p51"/>
            <p:cNvSpPr/>
            <p:nvPr/>
          </p:nvSpPr>
          <p:spPr>
            <a:xfrm>
              <a:off x="10690225" y="3081338"/>
              <a:ext cx="492125" cy="427038"/>
            </a:xfrm>
            <a:custGeom>
              <a:rect b="b" l="l" r="r" t="t"/>
              <a:pathLst>
                <a:path extrusionOk="0" h="114" w="131">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93" name="Google Shape;1093;p51"/>
            <p:cNvSpPr/>
            <p:nvPr/>
          </p:nvSpPr>
          <p:spPr>
            <a:xfrm>
              <a:off x="10871200" y="3478213"/>
              <a:ext cx="85725" cy="107950"/>
            </a:xfrm>
            <a:prstGeom prst="ellipse">
              <a:avLst/>
            </a:pr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94" name="Google Shape;1094;p51"/>
            <p:cNvSpPr/>
            <p:nvPr/>
          </p:nvSpPr>
          <p:spPr>
            <a:xfrm>
              <a:off x="10825163" y="3594100"/>
              <a:ext cx="176213" cy="90488"/>
            </a:xfrm>
            <a:custGeom>
              <a:rect b="b" l="l" r="r" t="t"/>
              <a:pathLst>
                <a:path extrusionOk="0" h="24" w="47">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grpSp>
        <p:nvGrpSpPr>
          <p:cNvPr id="1095" name="Google Shape;1095;p51"/>
          <p:cNvGrpSpPr/>
          <p:nvPr/>
        </p:nvGrpSpPr>
        <p:grpSpPr>
          <a:xfrm>
            <a:off x="5181917" y="5076021"/>
            <a:ext cx="427855" cy="417136"/>
            <a:chOff x="5753100" y="4821238"/>
            <a:chExt cx="760413" cy="741362"/>
          </a:xfrm>
        </p:grpSpPr>
        <p:sp>
          <p:nvSpPr>
            <p:cNvPr id="1096" name="Google Shape;1096;p51"/>
            <p:cNvSpPr/>
            <p:nvPr/>
          </p:nvSpPr>
          <p:spPr>
            <a:xfrm>
              <a:off x="6064250" y="4821238"/>
              <a:ext cx="104775" cy="123825"/>
            </a:xfrm>
            <a:custGeom>
              <a:rect b="b" l="l" r="r" t="t"/>
              <a:pathLst>
                <a:path extrusionOk="0" h="33" w="28">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97" name="Google Shape;1097;p51"/>
            <p:cNvSpPr/>
            <p:nvPr/>
          </p:nvSpPr>
          <p:spPr>
            <a:xfrm>
              <a:off x="5838825" y="4929188"/>
              <a:ext cx="471488" cy="492125"/>
            </a:xfrm>
            <a:custGeom>
              <a:rect b="b" l="l" r="r" t="t"/>
              <a:pathLst>
                <a:path extrusionOk="0" h="131" w="126">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98" name="Google Shape;1098;p51"/>
            <p:cNvSpPr/>
            <p:nvPr/>
          </p:nvSpPr>
          <p:spPr>
            <a:xfrm>
              <a:off x="5753100" y="5135563"/>
              <a:ext cx="168275" cy="153988"/>
            </a:xfrm>
            <a:custGeom>
              <a:rect b="b" l="l" r="r" t="t"/>
              <a:pathLst>
                <a:path extrusionOk="0" h="41" w="45">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099" name="Google Shape;1099;p51"/>
            <p:cNvSpPr/>
            <p:nvPr/>
          </p:nvSpPr>
          <p:spPr>
            <a:xfrm>
              <a:off x="5764213" y="5105400"/>
              <a:ext cx="749300" cy="457200"/>
            </a:xfrm>
            <a:custGeom>
              <a:rect b="b" l="l" r="r" t="t"/>
              <a:pathLst>
                <a:path extrusionOk="0" h="288" w="472">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sp>
        <p:nvSpPr>
          <p:cNvPr id="1100" name="Google Shape;1100;p51"/>
          <p:cNvSpPr/>
          <p:nvPr/>
        </p:nvSpPr>
        <p:spPr>
          <a:xfrm>
            <a:off x="6707742" y="2028214"/>
            <a:ext cx="389147" cy="436402"/>
          </a:xfrm>
          <a:custGeom>
            <a:rect b="b" l="l" r="r" t="t"/>
            <a:pathLst>
              <a:path extrusionOk="0" h="782" w="697">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101" name="Google Shape;1101;p51"/>
          <p:cNvSpPr txBox="1"/>
          <p:nvPr/>
        </p:nvSpPr>
        <p:spPr>
          <a:xfrm>
            <a:off x="7405857" y="1846698"/>
            <a:ext cx="854721"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lang="tr-TR" sz="1800">
                <a:solidFill>
                  <a:srgbClr val="124062"/>
                </a:solidFill>
                <a:latin typeface="Cambria"/>
                <a:ea typeface="Cambria"/>
                <a:cs typeface="Cambria"/>
                <a:sym typeface="Cambria"/>
              </a:rPr>
              <a:t>Design</a:t>
            </a:r>
            <a:endParaRPr sz="1800">
              <a:solidFill>
                <a:srgbClr val="124062"/>
              </a:solidFill>
              <a:latin typeface="Cambria"/>
              <a:ea typeface="Cambria"/>
              <a:cs typeface="Cambria"/>
              <a:sym typeface="Cambria"/>
            </a:endParaRPr>
          </a:p>
        </p:txBody>
      </p:sp>
      <p:sp>
        <p:nvSpPr>
          <p:cNvPr id="1102" name="Google Shape;1102;p51"/>
          <p:cNvSpPr txBox="1"/>
          <p:nvPr/>
        </p:nvSpPr>
        <p:spPr>
          <a:xfrm>
            <a:off x="7405857" y="2231774"/>
            <a:ext cx="3743482" cy="57246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7F7F7F"/>
                </a:solidFill>
                <a:latin typeface="Cambria"/>
                <a:ea typeface="Cambria"/>
                <a:cs typeface="Cambria"/>
                <a:sym typeface="Cambria"/>
              </a:rPr>
              <a:t>Everybody has three chars ; the one is come out ,the one is owned ,the one is thought to have.</a:t>
            </a:r>
            <a:endParaRPr sz="1200">
              <a:solidFill>
                <a:srgbClr val="7F7F7F"/>
              </a:solidFill>
              <a:latin typeface="Cambria"/>
              <a:ea typeface="Cambria"/>
              <a:cs typeface="Cambria"/>
              <a:sym typeface="Cambria"/>
            </a:endParaRPr>
          </a:p>
        </p:txBody>
      </p:sp>
      <p:sp>
        <p:nvSpPr>
          <p:cNvPr id="1103" name="Google Shape;1103;p51"/>
          <p:cNvSpPr txBox="1"/>
          <p:nvPr/>
        </p:nvSpPr>
        <p:spPr>
          <a:xfrm>
            <a:off x="7405857" y="3402102"/>
            <a:ext cx="1253100"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lang="tr-TR" sz="1800">
                <a:solidFill>
                  <a:srgbClr val="C00000"/>
                </a:solidFill>
                <a:latin typeface="Cambria"/>
                <a:ea typeface="Cambria"/>
                <a:cs typeface="Cambria"/>
                <a:sym typeface="Cambria"/>
              </a:rPr>
              <a:t>Assurance </a:t>
            </a:r>
            <a:endParaRPr sz="1800">
              <a:solidFill>
                <a:srgbClr val="C00000"/>
              </a:solidFill>
              <a:latin typeface="Cambria"/>
              <a:ea typeface="Cambria"/>
              <a:cs typeface="Cambria"/>
              <a:sym typeface="Cambria"/>
            </a:endParaRPr>
          </a:p>
        </p:txBody>
      </p:sp>
      <p:sp>
        <p:nvSpPr>
          <p:cNvPr id="1104" name="Google Shape;1104;p51"/>
          <p:cNvSpPr txBox="1"/>
          <p:nvPr/>
        </p:nvSpPr>
        <p:spPr>
          <a:xfrm>
            <a:off x="7405857" y="3787178"/>
            <a:ext cx="3743482" cy="57246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7F7F7F"/>
                </a:solidFill>
                <a:latin typeface="Cambria"/>
                <a:ea typeface="Cambria"/>
                <a:cs typeface="Cambria"/>
                <a:sym typeface="Cambria"/>
              </a:rPr>
              <a:t>You can’t change what’s going on around you until you start changing what’s going on with you.</a:t>
            </a:r>
            <a:endParaRPr sz="1200">
              <a:solidFill>
                <a:srgbClr val="7F7F7F"/>
              </a:solidFill>
              <a:latin typeface="Cambria"/>
              <a:ea typeface="Cambria"/>
              <a:cs typeface="Cambria"/>
              <a:sym typeface="Cambria"/>
            </a:endParaRPr>
          </a:p>
        </p:txBody>
      </p:sp>
      <p:sp>
        <p:nvSpPr>
          <p:cNvPr id="1105" name="Google Shape;1105;p51"/>
          <p:cNvSpPr txBox="1"/>
          <p:nvPr/>
        </p:nvSpPr>
        <p:spPr>
          <a:xfrm>
            <a:off x="7405857" y="4932582"/>
            <a:ext cx="1824538" cy="415498"/>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lang="tr-TR" sz="1800">
                <a:solidFill>
                  <a:srgbClr val="124062"/>
                </a:solidFill>
                <a:latin typeface="Cambria"/>
                <a:ea typeface="Cambria"/>
                <a:cs typeface="Cambria"/>
                <a:sym typeface="Cambria"/>
              </a:rPr>
              <a:t>Implementation</a:t>
            </a:r>
            <a:endParaRPr sz="1800">
              <a:solidFill>
                <a:srgbClr val="124062"/>
              </a:solidFill>
              <a:latin typeface="Cambria"/>
              <a:ea typeface="Cambria"/>
              <a:cs typeface="Cambria"/>
              <a:sym typeface="Cambria"/>
            </a:endParaRPr>
          </a:p>
        </p:txBody>
      </p:sp>
      <p:sp>
        <p:nvSpPr>
          <p:cNvPr id="1106" name="Google Shape;1106;p51"/>
          <p:cNvSpPr txBox="1"/>
          <p:nvPr/>
        </p:nvSpPr>
        <p:spPr>
          <a:xfrm>
            <a:off x="7405857" y="5317658"/>
            <a:ext cx="3743482" cy="332399"/>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7F7F7F"/>
                </a:solidFill>
                <a:latin typeface="Cambria"/>
                <a:ea typeface="Cambria"/>
                <a:cs typeface="Cambria"/>
                <a:sym typeface="Cambria"/>
              </a:rPr>
              <a:t>People who touch your heart are always with you.</a:t>
            </a:r>
            <a:endParaRPr sz="1200">
              <a:solidFill>
                <a:srgbClr val="7F7F7F"/>
              </a:solidFill>
              <a:latin typeface="Cambria"/>
              <a:ea typeface="Cambria"/>
              <a:cs typeface="Cambria"/>
              <a:sym typeface="Cambria"/>
            </a:endParaRPr>
          </a:p>
        </p:txBody>
      </p:sp>
      <p:sp>
        <p:nvSpPr>
          <p:cNvPr id="1107" name="Google Shape;1107;p51"/>
          <p:cNvSpPr txBox="1"/>
          <p:nvPr/>
        </p:nvSpPr>
        <p:spPr>
          <a:xfrm>
            <a:off x="3855252" y="1846698"/>
            <a:ext cx="920445" cy="415498"/>
          </a:xfrm>
          <a:prstGeom prst="rect">
            <a:avLst/>
          </a:prstGeom>
          <a:noFill/>
          <a:ln>
            <a:noFill/>
          </a:ln>
        </p:spPr>
        <p:txBody>
          <a:bodyPr anchorCtr="0" anchor="t" bIns="0" lIns="91425" spcFirstLastPara="1" rIns="91425" wrap="square" tIns="0">
            <a:noAutofit/>
          </a:bodyPr>
          <a:lstStyle/>
          <a:p>
            <a:pPr indent="0" lvl="0" marL="0" marR="0" rtl="0" algn="r">
              <a:lnSpc>
                <a:spcPct val="150000"/>
              </a:lnSpc>
              <a:spcBef>
                <a:spcPts val="0"/>
              </a:spcBef>
              <a:spcAft>
                <a:spcPts val="0"/>
              </a:spcAft>
              <a:buNone/>
            </a:pPr>
            <a:r>
              <a:rPr lang="tr-TR" sz="1800">
                <a:solidFill>
                  <a:srgbClr val="C00000"/>
                </a:solidFill>
                <a:latin typeface="Cambria"/>
                <a:ea typeface="Cambria"/>
                <a:cs typeface="Cambria"/>
                <a:sym typeface="Cambria"/>
              </a:rPr>
              <a:t>Quality</a:t>
            </a:r>
            <a:endParaRPr sz="1800">
              <a:solidFill>
                <a:srgbClr val="C00000"/>
              </a:solidFill>
              <a:latin typeface="Cambria"/>
              <a:ea typeface="Cambria"/>
              <a:cs typeface="Cambria"/>
              <a:sym typeface="Cambria"/>
            </a:endParaRPr>
          </a:p>
        </p:txBody>
      </p:sp>
      <p:sp>
        <p:nvSpPr>
          <p:cNvPr id="1108" name="Google Shape;1108;p51"/>
          <p:cNvSpPr txBox="1"/>
          <p:nvPr/>
        </p:nvSpPr>
        <p:spPr>
          <a:xfrm>
            <a:off x="1032215" y="2231774"/>
            <a:ext cx="3743482" cy="332399"/>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tr-TR" sz="1200">
                <a:solidFill>
                  <a:srgbClr val="7F7F7F"/>
                </a:solidFill>
                <a:latin typeface="Cambria"/>
                <a:ea typeface="Cambria"/>
                <a:cs typeface="Cambria"/>
                <a:sym typeface="Cambria"/>
              </a:rPr>
              <a:t>People who touch your heart are always with you.</a:t>
            </a:r>
            <a:endParaRPr sz="1200">
              <a:solidFill>
                <a:srgbClr val="7F7F7F"/>
              </a:solidFill>
              <a:latin typeface="Cambria"/>
              <a:ea typeface="Cambria"/>
              <a:cs typeface="Cambria"/>
              <a:sym typeface="Cambria"/>
            </a:endParaRPr>
          </a:p>
        </p:txBody>
      </p:sp>
      <p:sp>
        <p:nvSpPr>
          <p:cNvPr id="1109" name="Google Shape;1109;p51"/>
          <p:cNvSpPr txBox="1"/>
          <p:nvPr/>
        </p:nvSpPr>
        <p:spPr>
          <a:xfrm>
            <a:off x="2951159" y="3402102"/>
            <a:ext cx="1824538" cy="415498"/>
          </a:xfrm>
          <a:prstGeom prst="rect">
            <a:avLst/>
          </a:prstGeom>
          <a:noFill/>
          <a:ln>
            <a:noFill/>
          </a:ln>
        </p:spPr>
        <p:txBody>
          <a:bodyPr anchorCtr="0" anchor="t" bIns="0" lIns="91425" spcFirstLastPara="1" rIns="91425" wrap="square" tIns="0">
            <a:noAutofit/>
          </a:bodyPr>
          <a:lstStyle/>
          <a:p>
            <a:pPr indent="0" lvl="0" marL="0" marR="0" rtl="0" algn="r">
              <a:lnSpc>
                <a:spcPct val="150000"/>
              </a:lnSpc>
              <a:spcBef>
                <a:spcPts val="0"/>
              </a:spcBef>
              <a:spcAft>
                <a:spcPts val="0"/>
              </a:spcAft>
              <a:buNone/>
            </a:pPr>
            <a:r>
              <a:rPr lang="tr-TR" sz="1800">
                <a:solidFill>
                  <a:srgbClr val="124062"/>
                </a:solidFill>
                <a:latin typeface="Cambria"/>
                <a:ea typeface="Cambria"/>
                <a:cs typeface="Cambria"/>
                <a:sym typeface="Cambria"/>
              </a:rPr>
              <a:t>Implementation</a:t>
            </a:r>
            <a:endParaRPr sz="1800">
              <a:solidFill>
                <a:srgbClr val="124062"/>
              </a:solidFill>
              <a:latin typeface="Cambria"/>
              <a:ea typeface="Cambria"/>
              <a:cs typeface="Cambria"/>
              <a:sym typeface="Cambria"/>
            </a:endParaRPr>
          </a:p>
        </p:txBody>
      </p:sp>
      <p:sp>
        <p:nvSpPr>
          <p:cNvPr id="1110" name="Google Shape;1110;p51"/>
          <p:cNvSpPr txBox="1"/>
          <p:nvPr/>
        </p:nvSpPr>
        <p:spPr>
          <a:xfrm>
            <a:off x="1032215" y="3787178"/>
            <a:ext cx="3743482" cy="572464"/>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tr-TR" sz="1200">
                <a:solidFill>
                  <a:srgbClr val="7F7F7F"/>
                </a:solidFill>
                <a:latin typeface="Cambria"/>
                <a:ea typeface="Cambria"/>
                <a:cs typeface="Cambria"/>
                <a:sym typeface="Cambria"/>
              </a:rPr>
              <a:t>Everybody has three chars ; the one is come out ,the one is owned ,the one is thought to have.</a:t>
            </a:r>
            <a:endParaRPr sz="1200">
              <a:solidFill>
                <a:srgbClr val="7F7F7F"/>
              </a:solidFill>
              <a:latin typeface="Cambria"/>
              <a:ea typeface="Cambria"/>
              <a:cs typeface="Cambria"/>
              <a:sym typeface="Cambria"/>
            </a:endParaRPr>
          </a:p>
        </p:txBody>
      </p:sp>
      <p:sp>
        <p:nvSpPr>
          <p:cNvPr id="1111" name="Google Shape;1111;p51"/>
          <p:cNvSpPr txBox="1"/>
          <p:nvPr/>
        </p:nvSpPr>
        <p:spPr>
          <a:xfrm>
            <a:off x="3920976" y="4932582"/>
            <a:ext cx="854721" cy="415498"/>
          </a:xfrm>
          <a:prstGeom prst="rect">
            <a:avLst/>
          </a:prstGeom>
          <a:noFill/>
          <a:ln>
            <a:noFill/>
          </a:ln>
        </p:spPr>
        <p:txBody>
          <a:bodyPr anchorCtr="0" anchor="t" bIns="0" lIns="91425" spcFirstLastPara="1" rIns="91425" wrap="square" tIns="0">
            <a:noAutofit/>
          </a:bodyPr>
          <a:lstStyle/>
          <a:p>
            <a:pPr indent="0" lvl="0" marL="0" marR="0" rtl="0" algn="r">
              <a:lnSpc>
                <a:spcPct val="150000"/>
              </a:lnSpc>
              <a:spcBef>
                <a:spcPts val="0"/>
              </a:spcBef>
              <a:spcAft>
                <a:spcPts val="0"/>
              </a:spcAft>
              <a:buNone/>
            </a:pPr>
            <a:r>
              <a:rPr lang="tr-TR" sz="1800">
                <a:solidFill>
                  <a:srgbClr val="C00000"/>
                </a:solidFill>
                <a:latin typeface="Cambria"/>
                <a:ea typeface="Cambria"/>
                <a:cs typeface="Cambria"/>
                <a:sym typeface="Cambria"/>
              </a:rPr>
              <a:t>Design</a:t>
            </a:r>
            <a:endParaRPr sz="1800">
              <a:solidFill>
                <a:srgbClr val="C00000"/>
              </a:solidFill>
              <a:latin typeface="Cambria"/>
              <a:ea typeface="Cambria"/>
              <a:cs typeface="Cambria"/>
              <a:sym typeface="Cambria"/>
            </a:endParaRPr>
          </a:p>
        </p:txBody>
      </p:sp>
      <p:sp>
        <p:nvSpPr>
          <p:cNvPr id="1112" name="Google Shape;1112;p51"/>
          <p:cNvSpPr txBox="1"/>
          <p:nvPr/>
        </p:nvSpPr>
        <p:spPr>
          <a:xfrm>
            <a:off x="1032215" y="5317658"/>
            <a:ext cx="3743482" cy="572464"/>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tr-TR" sz="1200">
                <a:solidFill>
                  <a:srgbClr val="7F7F7F"/>
                </a:solidFill>
                <a:latin typeface="Cambria"/>
                <a:ea typeface="Cambria"/>
                <a:cs typeface="Cambria"/>
                <a:sym typeface="Cambria"/>
              </a:rPr>
              <a:t>You can’t change what’s going on around you until you start changing what’s going on with you.</a:t>
            </a:r>
            <a:endParaRPr sz="1200">
              <a:solidFill>
                <a:srgbClr val="7F7F7F"/>
              </a:solidFill>
              <a:latin typeface="Cambria"/>
              <a:ea typeface="Cambria"/>
              <a:cs typeface="Cambria"/>
              <a:sym typeface="Cambria"/>
            </a:endParaRPr>
          </a:p>
        </p:txBody>
      </p:sp>
      <p:sp>
        <p:nvSpPr>
          <p:cNvPr id="1113" name="Google Shape;1113;p51"/>
          <p:cNvSpPr txBox="1"/>
          <p:nvPr/>
        </p:nvSpPr>
        <p:spPr>
          <a:xfrm>
            <a:off x="847332" y="695760"/>
            <a:ext cx="127028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595959"/>
                </a:solidFill>
                <a:latin typeface="Cambria"/>
                <a:ea typeface="Cambria"/>
                <a:cs typeface="Cambria"/>
                <a:sym typeface="Cambria"/>
              </a:rPr>
              <a:t>Circle</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1"/>
                                        </p:tgtEl>
                                        <p:attrNameLst>
                                          <p:attrName>style.visibility</p:attrName>
                                        </p:attrNameLst>
                                      </p:cBhvr>
                                      <p:to>
                                        <p:strVal val="visible"/>
                                      </p:to>
                                    </p:set>
                                    <p:animEffect filter="fade" transition="in">
                                      <p:cBhvr>
                                        <p:cTn dur="500"/>
                                        <p:tgtEl>
                                          <p:spTgt spid="1071"/>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1100"/>
                                        </p:tgtEl>
                                        <p:attrNameLst>
                                          <p:attrName>style.visibility</p:attrName>
                                        </p:attrNameLst>
                                      </p:cBhvr>
                                      <p:to>
                                        <p:strVal val="visible"/>
                                      </p:to>
                                    </p:set>
                                    <p:animEffect filter="fade" transition="in">
                                      <p:cBhvr>
                                        <p:cTn dur="500"/>
                                        <p:tgtEl>
                                          <p:spTgt spid="1100"/>
                                        </p:tgtEl>
                                      </p:cBhvr>
                                    </p:animEffect>
                                  </p:childTnLst>
                                </p:cTn>
                              </p:par>
                              <p:par>
                                <p:cTn fill="hold" nodeType="withEffect" presetClass="entr" presetID="10" presetSubtype="0">
                                  <p:stCondLst>
                                    <p:cond delay="1000"/>
                                  </p:stCondLst>
                                  <p:childTnLst>
                                    <p:set>
                                      <p:cBhvr>
                                        <p:cTn dur="1" fill="hold">
                                          <p:stCondLst>
                                            <p:cond delay="0"/>
                                          </p:stCondLst>
                                        </p:cTn>
                                        <p:tgtEl>
                                          <p:spTgt spid="1072"/>
                                        </p:tgtEl>
                                        <p:attrNameLst>
                                          <p:attrName>style.visibility</p:attrName>
                                        </p:attrNameLst>
                                      </p:cBhvr>
                                      <p:to>
                                        <p:strVal val="visible"/>
                                      </p:to>
                                    </p:set>
                                    <p:animEffect filter="fade" transition="in">
                                      <p:cBhvr>
                                        <p:cTn dur="500"/>
                                        <p:tgtEl>
                                          <p:spTgt spid="1072"/>
                                        </p:tgtEl>
                                      </p:cBhvr>
                                    </p:animEffect>
                                  </p:childTnLst>
                                </p:cTn>
                              </p:par>
                            </p:childTnLst>
                          </p:cTn>
                        </p:par>
                        <p:par>
                          <p:cTn fill="hold">
                            <p:stCondLst>
                              <p:cond delay="1000"/>
                            </p:stCondLst>
                            <p:childTnLst>
                              <p:par>
                                <p:cTn fill="hold" nodeType="afterEffect" presetClass="entr" presetID="10" presetSubtype="0">
                                  <p:stCondLst>
                                    <p:cond delay="2000"/>
                                  </p:stCondLst>
                                  <p:childTnLst>
                                    <p:set>
                                      <p:cBhvr>
                                        <p:cTn dur="1" fill="hold">
                                          <p:stCondLst>
                                            <p:cond delay="0"/>
                                          </p:stCondLst>
                                        </p:cTn>
                                        <p:tgtEl>
                                          <p:spTgt spid="1087"/>
                                        </p:tgtEl>
                                        <p:attrNameLst>
                                          <p:attrName>style.visibility</p:attrName>
                                        </p:attrNameLst>
                                      </p:cBhvr>
                                      <p:to>
                                        <p:strVal val="visible"/>
                                      </p:to>
                                    </p:set>
                                    <p:animEffect filter="fade" transition="in">
                                      <p:cBhvr>
                                        <p:cTn dur="500"/>
                                        <p:tgtEl>
                                          <p:spTgt spid="108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64"/>
                                        </p:tgtEl>
                                        <p:attrNameLst>
                                          <p:attrName>style.visibility</p:attrName>
                                        </p:attrNameLst>
                                      </p:cBhvr>
                                      <p:to>
                                        <p:strVal val="visible"/>
                                      </p:to>
                                    </p:set>
                                    <p:animEffect filter="fade" transition="in">
                                      <p:cBhvr>
                                        <p:cTn dur="500"/>
                                        <p:tgtEl>
                                          <p:spTgt spid="106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07"/>
                                        </p:tgtEl>
                                        <p:attrNameLst>
                                          <p:attrName>style.visibility</p:attrName>
                                        </p:attrNameLst>
                                      </p:cBhvr>
                                      <p:to>
                                        <p:strVal val="visible"/>
                                      </p:to>
                                    </p:set>
                                    <p:animEffect filter="fade" transition="in">
                                      <p:cBhvr>
                                        <p:cTn dur="500"/>
                                        <p:tgtEl>
                                          <p:spTgt spid="1107"/>
                                        </p:tgtEl>
                                      </p:cBhvr>
                                    </p:animEffect>
                                  </p:childTnLst>
                                </p:cTn>
                              </p:par>
                              <p:par>
                                <p:cTn fill="hold" nodeType="withEffect" presetClass="entr" presetID="10" presetSubtype="0">
                                  <p:stCondLst>
                                    <p:cond delay="0"/>
                                  </p:stCondLst>
                                  <p:childTnLst>
                                    <p:set>
                                      <p:cBhvr>
                                        <p:cTn dur="1" fill="hold">
                                          <p:stCondLst>
                                            <p:cond delay="0"/>
                                          </p:stCondLst>
                                        </p:cTn>
                                        <p:tgtEl>
                                          <p:spTgt spid="1108"/>
                                        </p:tgtEl>
                                        <p:attrNameLst>
                                          <p:attrName>style.visibility</p:attrName>
                                        </p:attrNameLst>
                                      </p:cBhvr>
                                      <p:to>
                                        <p:strVal val="visible"/>
                                      </p:to>
                                    </p:set>
                                    <p:animEffect filter="fade" transition="in">
                                      <p:cBhvr>
                                        <p:cTn dur="1000"/>
                                        <p:tgtEl>
                                          <p:spTgt spid="110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01"/>
                                        </p:tgtEl>
                                        <p:attrNameLst>
                                          <p:attrName>style.visibility</p:attrName>
                                        </p:attrNameLst>
                                      </p:cBhvr>
                                      <p:to>
                                        <p:strVal val="visible"/>
                                      </p:to>
                                    </p:set>
                                    <p:animEffect filter="fade" transition="in">
                                      <p:cBhvr>
                                        <p:cTn dur="500"/>
                                        <p:tgtEl>
                                          <p:spTgt spid="1101"/>
                                        </p:tgtEl>
                                      </p:cBhvr>
                                    </p:animEffect>
                                  </p:childTnLst>
                                </p:cTn>
                              </p:par>
                              <p:par>
                                <p:cTn fill="hold" nodeType="withEffect" presetClass="entr" presetID="10" presetSubtype="0">
                                  <p:stCondLst>
                                    <p:cond delay="0"/>
                                  </p:stCondLst>
                                  <p:childTnLst>
                                    <p:set>
                                      <p:cBhvr>
                                        <p:cTn dur="1" fill="hold">
                                          <p:stCondLst>
                                            <p:cond delay="0"/>
                                          </p:stCondLst>
                                        </p:cTn>
                                        <p:tgtEl>
                                          <p:spTgt spid="1102"/>
                                        </p:tgtEl>
                                        <p:attrNameLst>
                                          <p:attrName>style.visibility</p:attrName>
                                        </p:attrNameLst>
                                      </p:cBhvr>
                                      <p:to>
                                        <p:strVal val="visible"/>
                                      </p:to>
                                    </p:set>
                                    <p:animEffect filter="fade" transition="in">
                                      <p:cBhvr>
                                        <p:cTn dur="1000"/>
                                        <p:tgtEl>
                                          <p:spTgt spid="1102"/>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70"/>
                                        </p:tgtEl>
                                        <p:attrNameLst>
                                          <p:attrName>style.visibility</p:attrName>
                                        </p:attrNameLst>
                                      </p:cBhvr>
                                      <p:to>
                                        <p:strVal val="visible"/>
                                      </p:to>
                                    </p:set>
                                    <p:animEffect filter="fade" transition="in">
                                      <p:cBhvr>
                                        <p:cTn dur="500"/>
                                        <p:tgtEl>
                                          <p:spTgt spid="1070"/>
                                        </p:tgtEl>
                                      </p:cBhvr>
                                    </p:animEffect>
                                  </p:childTnLst>
                                </p:cTn>
                              </p:par>
                            </p:childTnLst>
                          </p:cTn>
                        </p:par>
                        <p:par>
                          <p:cTn fill="hold">
                            <p:stCondLst>
                              <p:cond delay="4500"/>
                            </p:stCondLst>
                            <p:childTnLst>
                              <p:par>
                                <p:cTn fill="hold" nodeType="afterEffect" presetClass="entr" presetID="10" presetSubtype="0">
                                  <p:stCondLst>
                                    <p:cond delay="1000"/>
                                  </p:stCondLst>
                                  <p:childTnLst>
                                    <p:set>
                                      <p:cBhvr>
                                        <p:cTn dur="1" fill="hold">
                                          <p:stCondLst>
                                            <p:cond delay="0"/>
                                          </p:stCondLst>
                                        </p:cTn>
                                        <p:tgtEl>
                                          <p:spTgt spid="1073"/>
                                        </p:tgtEl>
                                        <p:attrNameLst>
                                          <p:attrName>style.visibility</p:attrName>
                                        </p:attrNameLst>
                                      </p:cBhvr>
                                      <p:to>
                                        <p:strVal val="visible"/>
                                      </p:to>
                                    </p:set>
                                    <p:animEffect filter="fade" transition="in">
                                      <p:cBhvr>
                                        <p:cTn dur="500"/>
                                        <p:tgtEl>
                                          <p:spTgt spid="1073"/>
                                        </p:tgtEl>
                                      </p:cBhvr>
                                    </p:animEffect>
                                  </p:childTnLst>
                                </p:cTn>
                              </p:par>
                              <p:par>
                                <p:cTn fill="hold" nodeType="withEffect" presetClass="entr" presetID="10" presetSubtype="0">
                                  <p:stCondLst>
                                    <p:cond delay="1000"/>
                                  </p:stCondLst>
                                  <p:childTnLst>
                                    <p:set>
                                      <p:cBhvr>
                                        <p:cTn dur="1" fill="hold">
                                          <p:stCondLst>
                                            <p:cond delay="0"/>
                                          </p:stCondLst>
                                        </p:cTn>
                                        <p:tgtEl>
                                          <p:spTgt spid="1069"/>
                                        </p:tgtEl>
                                        <p:attrNameLst>
                                          <p:attrName>style.visibility</p:attrName>
                                        </p:attrNameLst>
                                      </p:cBhvr>
                                      <p:to>
                                        <p:strVal val="visible"/>
                                      </p:to>
                                    </p:set>
                                    <p:animEffect filter="fade" transition="in">
                                      <p:cBhvr>
                                        <p:cTn dur="500"/>
                                        <p:tgtEl>
                                          <p:spTgt spid="1069"/>
                                        </p:tgtEl>
                                      </p:cBhvr>
                                    </p:animEffect>
                                  </p:childTnLst>
                                </p:cTn>
                              </p:par>
                            </p:childTnLst>
                          </p:cTn>
                        </p:par>
                        <p:par>
                          <p:cTn fill="hold">
                            <p:stCondLst>
                              <p:cond delay="5000"/>
                            </p:stCondLst>
                            <p:childTnLst>
                              <p:par>
                                <p:cTn fill="hold" nodeType="afterEffect" presetClass="entr" presetID="10" presetSubtype="0">
                                  <p:stCondLst>
                                    <p:cond delay="2000"/>
                                  </p:stCondLst>
                                  <p:childTnLst>
                                    <p:set>
                                      <p:cBhvr>
                                        <p:cTn dur="1" fill="hold">
                                          <p:stCondLst>
                                            <p:cond delay="0"/>
                                          </p:stCondLst>
                                        </p:cTn>
                                        <p:tgtEl>
                                          <p:spTgt spid="1080"/>
                                        </p:tgtEl>
                                        <p:attrNameLst>
                                          <p:attrName>style.visibility</p:attrName>
                                        </p:attrNameLst>
                                      </p:cBhvr>
                                      <p:to>
                                        <p:strVal val="visible"/>
                                      </p:to>
                                    </p:set>
                                    <p:animEffect filter="fade" transition="in">
                                      <p:cBhvr>
                                        <p:cTn dur="500"/>
                                        <p:tgtEl>
                                          <p:spTgt spid="1080"/>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066"/>
                                        </p:tgtEl>
                                        <p:attrNameLst>
                                          <p:attrName>style.visibility</p:attrName>
                                        </p:attrNameLst>
                                      </p:cBhvr>
                                      <p:to>
                                        <p:strVal val="visible"/>
                                      </p:to>
                                    </p:set>
                                    <p:animEffect filter="fade" transition="in">
                                      <p:cBhvr>
                                        <p:cTn dur="500"/>
                                        <p:tgtEl>
                                          <p:spTgt spid="1066"/>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109"/>
                                        </p:tgtEl>
                                        <p:attrNameLst>
                                          <p:attrName>style.visibility</p:attrName>
                                        </p:attrNameLst>
                                      </p:cBhvr>
                                      <p:to>
                                        <p:strVal val="visible"/>
                                      </p:to>
                                    </p:set>
                                    <p:animEffect filter="fade" transition="in">
                                      <p:cBhvr>
                                        <p:cTn dur="500"/>
                                        <p:tgtEl>
                                          <p:spTgt spid="1109"/>
                                        </p:tgtEl>
                                      </p:cBhvr>
                                    </p:animEffect>
                                  </p:childTnLst>
                                </p:cTn>
                              </p:par>
                              <p:par>
                                <p:cTn fill="hold" nodeType="withEffect" presetClass="entr" presetID="10" presetSubtype="0">
                                  <p:stCondLst>
                                    <p:cond delay="0"/>
                                  </p:stCondLst>
                                  <p:childTnLst>
                                    <p:set>
                                      <p:cBhvr>
                                        <p:cTn dur="1" fill="hold">
                                          <p:stCondLst>
                                            <p:cond delay="0"/>
                                          </p:stCondLst>
                                        </p:cTn>
                                        <p:tgtEl>
                                          <p:spTgt spid="1110"/>
                                        </p:tgtEl>
                                        <p:attrNameLst>
                                          <p:attrName>style.visibility</p:attrName>
                                        </p:attrNameLst>
                                      </p:cBhvr>
                                      <p:to>
                                        <p:strVal val="visible"/>
                                      </p:to>
                                    </p:set>
                                    <p:animEffect filter="fade" transition="in">
                                      <p:cBhvr>
                                        <p:cTn dur="1000"/>
                                        <p:tgtEl>
                                          <p:spTgt spid="1110"/>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103"/>
                                        </p:tgtEl>
                                        <p:attrNameLst>
                                          <p:attrName>style.visibility</p:attrName>
                                        </p:attrNameLst>
                                      </p:cBhvr>
                                      <p:to>
                                        <p:strVal val="visible"/>
                                      </p:to>
                                    </p:set>
                                    <p:animEffect filter="fade" transition="in">
                                      <p:cBhvr>
                                        <p:cTn dur="500"/>
                                        <p:tgtEl>
                                          <p:spTgt spid="1103"/>
                                        </p:tgtEl>
                                      </p:cBhvr>
                                    </p:animEffect>
                                  </p:childTnLst>
                                </p:cTn>
                              </p:par>
                              <p:par>
                                <p:cTn fill="hold" nodeType="withEffect" presetClass="entr" presetID="10" presetSubtype="0">
                                  <p:stCondLst>
                                    <p:cond delay="0"/>
                                  </p:stCondLst>
                                  <p:childTnLst>
                                    <p:set>
                                      <p:cBhvr>
                                        <p:cTn dur="1" fill="hold">
                                          <p:stCondLst>
                                            <p:cond delay="0"/>
                                          </p:stCondLst>
                                        </p:cTn>
                                        <p:tgtEl>
                                          <p:spTgt spid="1104"/>
                                        </p:tgtEl>
                                        <p:attrNameLst>
                                          <p:attrName>style.visibility</p:attrName>
                                        </p:attrNameLst>
                                      </p:cBhvr>
                                      <p:to>
                                        <p:strVal val="visible"/>
                                      </p:to>
                                    </p:set>
                                    <p:animEffect filter="fade" transition="in">
                                      <p:cBhvr>
                                        <p:cTn dur="1000"/>
                                        <p:tgtEl>
                                          <p:spTgt spid="1104"/>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067"/>
                                        </p:tgtEl>
                                        <p:attrNameLst>
                                          <p:attrName>style.visibility</p:attrName>
                                        </p:attrNameLst>
                                      </p:cBhvr>
                                      <p:to>
                                        <p:strVal val="visible"/>
                                      </p:to>
                                    </p:set>
                                    <p:animEffect filter="fade" transition="in">
                                      <p:cBhvr>
                                        <p:cTn dur="500"/>
                                        <p:tgtEl>
                                          <p:spTgt spid="1067"/>
                                        </p:tgtEl>
                                      </p:cBhvr>
                                    </p:animEffect>
                                  </p:childTnLst>
                                </p:cTn>
                              </p:par>
                            </p:childTnLst>
                          </p:cTn>
                        </p:par>
                        <p:par>
                          <p:cTn fill="hold">
                            <p:stCondLst>
                              <p:cond delay="8500"/>
                            </p:stCondLst>
                            <p:childTnLst>
                              <p:par>
                                <p:cTn fill="hold" nodeType="afterEffect" presetClass="entr" presetID="10" presetSubtype="0">
                                  <p:stCondLst>
                                    <p:cond delay="1000"/>
                                  </p:stCondLst>
                                  <p:childTnLst>
                                    <p:set>
                                      <p:cBhvr>
                                        <p:cTn dur="1" fill="hold">
                                          <p:stCondLst>
                                            <p:cond delay="0"/>
                                          </p:stCondLst>
                                        </p:cTn>
                                        <p:tgtEl>
                                          <p:spTgt spid="1083"/>
                                        </p:tgtEl>
                                        <p:attrNameLst>
                                          <p:attrName>style.visibility</p:attrName>
                                        </p:attrNameLst>
                                      </p:cBhvr>
                                      <p:to>
                                        <p:strVal val="visible"/>
                                      </p:to>
                                    </p:set>
                                    <p:animEffect filter="fade" transition="in">
                                      <p:cBhvr>
                                        <p:cTn dur="500"/>
                                        <p:tgtEl>
                                          <p:spTgt spid="1083"/>
                                        </p:tgtEl>
                                      </p:cBhvr>
                                    </p:animEffect>
                                  </p:childTnLst>
                                </p:cTn>
                              </p:par>
                              <p:par>
                                <p:cTn fill="hold" nodeType="withEffect" presetClass="entr" presetID="10" presetSubtype="0">
                                  <p:stCondLst>
                                    <p:cond delay="1000"/>
                                  </p:stCondLst>
                                  <p:childTnLst>
                                    <p:set>
                                      <p:cBhvr>
                                        <p:cTn dur="1" fill="hold">
                                          <p:stCondLst>
                                            <p:cond delay="0"/>
                                          </p:stCondLst>
                                        </p:cTn>
                                        <p:tgtEl>
                                          <p:spTgt spid="1068"/>
                                        </p:tgtEl>
                                        <p:attrNameLst>
                                          <p:attrName>style.visibility</p:attrName>
                                        </p:attrNameLst>
                                      </p:cBhvr>
                                      <p:to>
                                        <p:strVal val="visible"/>
                                      </p:to>
                                    </p:set>
                                    <p:animEffect filter="fade" transition="in">
                                      <p:cBhvr>
                                        <p:cTn dur="500"/>
                                        <p:tgtEl>
                                          <p:spTgt spid="1068"/>
                                        </p:tgtEl>
                                      </p:cBhvr>
                                    </p:animEffect>
                                  </p:childTnLst>
                                </p:cTn>
                              </p:par>
                            </p:childTnLst>
                          </p:cTn>
                        </p:par>
                        <p:par>
                          <p:cTn fill="hold">
                            <p:stCondLst>
                              <p:cond delay="9000"/>
                            </p:stCondLst>
                            <p:childTnLst>
                              <p:par>
                                <p:cTn fill="hold" nodeType="afterEffect" presetClass="entr" presetID="10" presetSubtype="0">
                                  <p:stCondLst>
                                    <p:cond delay="2000"/>
                                  </p:stCondLst>
                                  <p:childTnLst>
                                    <p:set>
                                      <p:cBhvr>
                                        <p:cTn dur="1" fill="hold">
                                          <p:stCondLst>
                                            <p:cond delay="0"/>
                                          </p:stCondLst>
                                        </p:cTn>
                                        <p:tgtEl>
                                          <p:spTgt spid="1095"/>
                                        </p:tgtEl>
                                        <p:attrNameLst>
                                          <p:attrName>style.visibility</p:attrName>
                                        </p:attrNameLst>
                                      </p:cBhvr>
                                      <p:to>
                                        <p:strVal val="visible"/>
                                      </p:to>
                                    </p:set>
                                    <p:animEffect filter="fade" transition="in">
                                      <p:cBhvr>
                                        <p:cTn dur="500"/>
                                        <p:tgtEl>
                                          <p:spTgt spid="1095"/>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1065"/>
                                        </p:tgtEl>
                                        <p:attrNameLst>
                                          <p:attrName>style.visibility</p:attrName>
                                        </p:attrNameLst>
                                      </p:cBhvr>
                                      <p:to>
                                        <p:strVal val="visible"/>
                                      </p:to>
                                    </p:set>
                                    <p:animEffect filter="fade" transition="in">
                                      <p:cBhvr>
                                        <p:cTn dur="500"/>
                                        <p:tgtEl>
                                          <p:spTgt spid="1065"/>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111"/>
                                        </p:tgtEl>
                                        <p:attrNameLst>
                                          <p:attrName>style.visibility</p:attrName>
                                        </p:attrNameLst>
                                      </p:cBhvr>
                                      <p:to>
                                        <p:strVal val="visible"/>
                                      </p:to>
                                    </p:set>
                                    <p:animEffect filter="fade" transition="in">
                                      <p:cBhvr>
                                        <p:cTn dur="500"/>
                                        <p:tgtEl>
                                          <p:spTgt spid="1111"/>
                                        </p:tgtEl>
                                      </p:cBhvr>
                                    </p:animEffect>
                                  </p:childTnLst>
                                </p:cTn>
                              </p:par>
                              <p:par>
                                <p:cTn fill="hold" nodeType="withEffect" presetClass="entr" presetID="10" presetSubtype="0">
                                  <p:stCondLst>
                                    <p:cond delay="0"/>
                                  </p:stCondLst>
                                  <p:childTnLst>
                                    <p:set>
                                      <p:cBhvr>
                                        <p:cTn dur="1" fill="hold">
                                          <p:stCondLst>
                                            <p:cond delay="0"/>
                                          </p:stCondLst>
                                        </p:cTn>
                                        <p:tgtEl>
                                          <p:spTgt spid="1112"/>
                                        </p:tgtEl>
                                        <p:attrNameLst>
                                          <p:attrName>style.visibility</p:attrName>
                                        </p:attrNameLst>
                                      </p:cBhvr>
                                      <p:to>
                                        <p:strVal val="visible"/>
                                      </p:to>
                                    </p:set>
                                    <p:animEffect filter="fade" transition="in">
                                      <p:cBhvr>
                                        <p:cTn dur="1000"/>
                                        <p:tgtEl>
                                          <p:spTgt spid="1112"/>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1105"/>
                                        </p:tgtEl>
                                        <p:attrNameLst>
                                          <p:attrName>style.visibility</p:attrName>
                                        </p:attrNameLst>
                                      </p:cBhvr>
                                      <p:to>
                                        <p:strVal val="visible"/>
                                      </p:to>
                                    </p:set>
                                    <p:animEffect filter="fade" transition="in">
                                      <p:cBhvr>
                                        <p:cTn dur="500"/>
                                        <p:tgtEl>
                                          <p:spTgt spid="1105"/>
                                        </p:tgtEl>
                                      </p:cBhvr>
                                    </p:animEffect>
                                  </p:childTnLst>
                                </p:cTn>
                              </p:par>
                              <p:par>
                                <p:cTn fill="hold" nodeType="withEffect" presetClass="entr" presetID="10" presetSubtype="0">
                                  <p:stCondLst>
                                    <p:cond delay="0"/>
                                  </p:stCondLst>
                                  <p:childTnLst>
                                    <p:set>
                                      <p:cBhvr>
                                        <p:cTn dur="1" fill="hold">
                                          <p:stCondLst>
                                            <p:cond delay="0"/>
                                          </p:stCondLst>
                                        </p:cTn>
                                        <p:tgtEl>
                                          <p:spTgt spid="1106"/>
                                        </p:tgtEl>
                                        <p:attrNameLst>
                                          <p:attrName>style.visibility</p:attrName>
                                        </p:attrNameLst>
                                      </p:cBhvr>
                                      <p:to>
                                        <p:strVal val="visible"/>
                                      </p:to>
                                    </p:set>
                                    <p:animEffect filter="fade" transition="in">
                                      <p:cBhvr>
                                        <p:cTn dur="1000"/>
                                        <p:tgtEl>
                                          <p:spTgt spid="1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52"/>
          <p:cNvSpPr txBox="1"/>
          <p:nvPr/>
        </p:nvSpPr>
        <p:spPr>
          <a:xfrm>
            <a:off x="1409745" y="5079462"/>
            <a:ext cx="1997134" cy="81253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tr-TR" sz="1200">
                <a:solidFill>
                  <a:srgbClr val="262626"/>
                </a:solidFill>
                <a:latin typeface="Cambria"/>
                <a:ea typeface="Cambria"/>
                <a:cs typeface="Cambria"/>
                <a:sym typeface="Cambria"/>
              </a:rPr>
              <a:t>Be not afraid of going slowly, be afraid only of standing still</a:t>
            </a:r>
            <a:endParaRPr sz="1200">
              <a:solidFill>
                <a:srgbClr val="262626"/>
              </a:solidFill>
              <a:latin typeface="Cambria"/>
              <a:ea typeface="Cambria"/>
              <a:cs typeface="Cambria"/>
              <a:sym typeface="Cambria"/>
            </a:endParaRPr>
          </a:p>
        </p:txBody>
      </p:sp>
      <p:sp>
        <p:nvSpPr>
          <p:cNvPr id="1120" name="Google Shape;1120;p52"/>
          <p:cNvSpPr txBox="1"/>
          <p:nvPr/>
        </p:nvSpPr>
        <p:spPr>
          <a:xfrm>
            <a:off x="1739090" y="4718989"/>
            <a:ext cx="1338443" cy="415498"/>
          </a:xfrm>
          <a:prstGeom prst="rect">
            <a:avLst/>
          </a:prstGeom>
          <a:noFill/>
          <a:ln>
            <a:noFill/>
          </a:ln>
        </p:spPr>
        <p:txBody>
          <a:bodyPr anchorCtr="0" anchor="t" bIns="0" lIns="91425" spcFirstLastPara="1" rIns="91425" wrap="square" tIns="0">
            <a:noAutofit/>
          </a:bodyPr>
          <a:lstStyle/>
          <a:p>
            <a:pPr indent="0" lvl="0" marL="0" marR="0" rtl="0" algn="ctr">
              <a:lnSpc>
                <a:spcPct val="150000"/>
              </a:lnSpc>
              <a:spcBef>
                <a:spcPts val="0"/>
              </a:spcBef>
              <a:spcAft>
                <a:spcPts val="0"/>
              </a:spcAft>
              <a:buNone/>
            </a:pPr>
            <a:r>
              <a:rPr lang="tr-TR" sz="1800">
                <a:solidFill>
                  <a:srgbClr val="C00000"/>
                </a:solidFill>
                <a:latin typeface="Cambria"/>
                <a:ea typeface="Cambria"/>
                <a:cs typeface="Cambria"/>
                <a:sym typeface="Cambria"/>
              </a:rPr>
              <a:t>Powerpoint</a:t>
            </a:r>
            <a:endParaRPr sz="1800">
              <a:solidFill>
                <a:srgbClr val="C00000"/>
              </a:solidFill>
              <a:latin typeface="Cambria"/>
              <a:ea typeface="Cambria"/>
              <a:cs typeface="Cambria"/>
              <a:sym typeface="Cambria"/>
            </a:endParaRPr>
          </a:p>
        </p:txBody>
      </p:sp>
      <p:pic>
        <p:nvPicPr>
          <p:cNvPr id="1121" name="Google Shape;1121;p52"/>
          <p:cNvPicPr preferRelativeResize="0"/>
          <p:nvPr/>
        </p:nvPicPr>
        <p:blipFill rotWithShape="1">
          <a:blip r:embed="rId3">
            <a:alphaModFix/>
          </a:blip>
          <a:srcRect b="0" l="0" r="0" t="0"/>
          <a:stretch/>
        </p:blipFill>
        <p:spPr>
          <a:xfrm>
            <a:off x="3911358" y="3385624"/>
            <a:ext cx="1918194" cy="1978354"/>
          </a:xfrm>
          <a:prstGeom prst="rect">
            <a:avLst/>
          </a:prstGeom>
          <a:noFill/>
          <a:ln>
            <a:noFill/>
          </a:ln>
        </p:spPr>
      </p:pic>
      <p:sp>
        <p:nvSpPr>
          <p:cNvPr id="1122" name="Google Shape;1122;p52"/>
          <p:cNvSpPr txBox="1"/>
          <p:nvPr/>
        </p:nvSpPr>
        <p:spPr>
          <a:xfrm>
            <a:off x="3871888" y="2285147"/>
            <a:ext cx="1997134" cy="1052596"/>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tr-TR" sz="1200">
                <a:solidFill>
                  <a:srgbClr val="262626"/>
                </a:solidFill>
                <a:latin typeface="Cambria"/>
                <a:ea typeface="Cambria"/>
                <a:cs typeface="Cambria"/>
                <a:sym typeface="Cambria"/>
              </a:rPr>
              <a:t>You can’t change what’s going on around you until you start changing what’s going on with you.</a:t>
            </a:r>
            <a:endParaRPr sz="1200">
              <a:solidFill>
                <a:srgbClr val="262626"/>
              </a:solidFill>
              <a:latin typeface="Cambria"/>
              <a:ea typeface="Cambria"/>
              <a:cs typeface="Cambria"/>
              <a:sym typeface="Cambria"/>
            </a:endParaRPr>
          </a:p>
        </p:txBody>
      </p:sp>
      <p:sp>
        <p:nvSpPr>
          <p:cNvPr id="1123" name="Google Shape;1123;p52"/>
          <p:cNvSpPr txBox="1"/>
          <p:nvPr/>
        </p:nvSpPr>
        <p:spPr>
          <a:xfrm>
            <a:off x="4419851" y="1924674"/>
            <a:ext cx="901208" cy="415498"/>
          </a:xfrm>
          <a:prstGeom prst="rect">
            <a:avLst/>
          </a:prstGeom>
          <a:noFill/>
          <a:ln>
            <a:noFill/>
          </a:ln>
        </p:spPr>
        <p:txBody>
          <a:bodyPr anchorCtr="0" anchor="t" bIns="0" lIns="91425" spcFirstLastPara="1" rIns="91425" wrap="square" tIns="0">
            <a:noAutofit/>
          </a:bodyPr>
          <a:lstStyle/>
          <a:p>
            <a:pPr indent="0" lvl="0" marL="0" marR="0" rtl="0" algn="ctr">
              <a:lnSpc>
                <a:spcPct val="150000"/>
              </a:lnSpc>
              <a:spcBef>
                <a:spcPts val="0"/>
              </a:spcBef>
              <a:spcAft>
                <a:spcPts val="0"/>
              </a:spcAft>
              <a:buNone/>
            </a:pPr>
            <a:r>
              <a:rPr lang="tr-TR" sz="1800">
                <a:solidFill>
                  <a:srgbClr val="C00000"/>
                </a:solidFill>
                <a:latin typeface="Cambria"/>
                <a:ea typeface="Cambria"/>
                <a:cs typeface="Cambria"/>
                <a:sym typeface="Cambria"/>
              </a:rPr>
              <a:t>Service</a:t>
            </a:r>
            <a:endParaRPr sz="1800">
              <a:solidFill>
                <a:srgbClr val="C00000"/>
              </a:solidFill>
              <a:latin typeface="Cambria"/>
              <a:ea typeface="Cambria"/>
              <a:cs typeface="Cambria"/>
              <a:sym typeface="Cambria"/>
            </a:endParaRPr>
          </a:p>
        </p:txBody>
      </p:sp>
      <p:pic>
        <p:nvPicPr>
          <p:cNvPr id="1124" name="Google Shape;1124;p52"/>
          <p:cNvPicPr preferRelativeResize="0"/>
          <p:nvPr/>
        </p:nvPicPr>
        <p:blipFill rotWithShape="1">
          <a:blip r:embed="rId4">
            <a:alphaModFix/>
          </a:blip>
          <a:srcRect b="0" l="0" r="0" t="0"/>
          <a:stretch/>
        </p:blipFill>
        <p:spPr>
          <a:xfrm>
            <a:off x="6381180" y="2375686"/>
            <a:ext cx="1918194" cy="1978354"/>
          </a:xfrm>
          <a:prstGeom prst="rect">
            <a:avLst/>
          </a:prstGeom>
          <a:noFill/>
          <a:ln>
            <a:noFill/>
          </a:ln>
        </p:spPr>
      </p:pic>
      <p:sp>
        <p:nvSpPr>
          <p:cNvPr id="1125" name="Google Shape;1125;p52"/>
          <p:cNvSpPr txBox="1"/>
          <p:nvPr/>
        </p:nvSpPr>
        <p:spPr>
          <a:xfrm>
            <a:off x="6341710" y="5079462"/>
            <a:ext cx="1997134" cy="1052596"/>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tr-TR" sz="1200">
                <a:solidFill>
                  <a:srgbClr val="262626"/>
                </a:solidFill>
                <a:latin typeface="Cambria"/>
                <a:ea typeface="Cambria"/>
                <a:cs typeface="Cambria"/>
                <a:sym typeface="Cambria"/>
              </a:rPr>
              <a:t>You can’t change what’s going on around you until you start changing what’s going on with you.</a:t>
            </a:r>
            <a:endParaRPr sz="1200">
              <a:solidFill>
                <a:srgbClr val="262626"/>
              </a:solidFill>
              <a:latin typeface="Cambria"/>
              <a:ea typeface="Cambria"/>
              <a:cs typeface="Cambria"/>
              <a:sym typeface="Cambria"/>
            </a:endParaRPr>
          </a:p>
        </p:txBody>
      </p:sp>
      <p:sp>
        <p:nvSpPr>
          <p:cNvPr id="1126" name="Google Shape;1126;p52"/>
          <p:cNvSpPr txBox="1"/>
          <p:nvPr/>
        </p:nvSpPr>
        <p:spPr>
          <a:xfrm>
            <a:off x="7060392" y="4718989"/>
            <a:ext cx="559769" cy="415498"/>
          </a:xfrm>
          <a:prstGeom prst="rect">
            <a:avLst/>
          </a:prstGeom>
          <a:noFill/>
          <a:ln>
            <a:noFill/>
          </a:ln>
        </p:spPr>
        <p:txBody>
          <a:bodyPr anchorCtr="0" anchor="t" bIns="0" lIns="91425" spcFirstLastPara="1" rIns="91425" wrap="square" tIns="0">
            <a:noAutofit/>
          </a:bodyPr>
          <a:lstStyle/>
          <a:p>
            <a:pPr indent="0" lvl="0" marL="0" marR="0" rtl="0" algn="ctr">
              <a:lnSpc>
                <a:spcPct val="150000"/>
              </a:lnSpc>
              <a:spcBef>
                <a:spcPts val="0"/>
              </a:spcBef>
              <a:spcAft>
                <a:spcPts val="0"/>
              </a:spcAft>
              <a:buNone/>
            </a:pPr>
            <a:r>
              <a:rPr lang="tr-TR" sz="1800">
                <a:solidFill>
                  <a:srgbClr val="C00000"/>
                </a:solidFill>
                <a:latin typeface="Cambria"/>
                <a:ea typeface="Cambria"/>
                <a:cs typeface="Cambria"/>
                <a:sym typeface="Cambria"/>
              </a:rPr>
              <a:t>Our</a:t>
            </a:r>
            <a:endParaRPr sz="1800">
              <a:solidFill>
                <a:srgbClr val="C00000"/>
              </a:solidFill>
              <a:latin typeface="Cambria"/>
              <a:ea typeface="Cambria"/>
              <a:cs typeface="Cambria"/>
              <a:sym typeface="Cambria"/>
            </a:endParaRPr>
          </a:p>
        </p:txBody>
      </p:sp>
      <p:pic>
        <p:nvPicPr>
          <p:cNvPr id="1127" name="Google Shape;1127;p52"/>
          <p:cNvPicPr preferRelativeResize="0"/>
          <p:nvPr/>
        </p:nvPicPr>
        <p:blipFill rotWithShape="1">
          <a:blip r:embed="rId5">
            <a:alphaModFix/>
          </a:blip>
          <a:srcRect b="0" l="0" r="0" t="0"/>
          <a:stretch/>
        </p:blipFill>
        <p:spPr>
          <a:xfrm>
            <a:off x="8828511" y="3385624"/>
            <a:ext cx="1918194" cy="1978354"/>
          </a:xfrm>
          <a:prstGeom prst="rect">
            <a:avLst/>
          </a:prstGeom>
          <a:noFill/>
          <a:ln>
            <a:noFill/>
          </a:ln>
        </p:spPr>
      </p:pic>
      <p:sp>
        <p:nvSpPr>
          <p:cNvPr id="1128" name="Google Shape;1128;p52"/>
          <p:cNvSpPr txBox="1"/>
          <p:nvPr/>
        </p:nvSpPr>
        <p:spPr>
          <a:xfrm>
            <a:off x="8789041" y="2285147"/>
            <a:ext cx="1997134" cy="81253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tr-TR" sz="1200">
                <a:solidFill>
                  <a:srgbClr val="262626"/>
                </a:solidFill>
                <a:latin typeface="Cambria"/>
                <a:ea typeface="Cambria"/>
                <a:cs typeface="Cambria"/>
                <a:sym typeface="Cambria"/>
              </a:rPr>
              <a:t>Be not afraid of going slowly, be afraid only of standing still</a:t>
            </a:r>
            <a:endParaRPr sz="1200">
              <a:solidFill>
                <a:srgbClr val="262626"/>
              </a:solidFill>
              <a:latin typeface="Cambria"/>
              <a:ea typeface="Cambria"/>
              <a:cs typeface="Cambria"/>
              <a:sym typeface="Cambria"/>
            </a:endParaRPr>
          </a:p>
        </p:txBody>
      </p:sp>
      <p:sp>
        <p:nvSpPr>
          <p:cNvPr id="1129" name="Google Shape;1129;p52"/>
          <p:cNvSpPr txBox="1"/>
          <p:nvPr/>
        </p:nvSpPr>
        <p:spPr>
          <a:xfrm>
            <a:off x="9161058" y="1924674"/>
            <a:ext cx="1253099" cy="415498"/>
          </a:xfrm>
          <a:prstGeom prst="rect">
            <a:avLst/>
          </a:prstGeom>
          <a:noFill/>
          <a:ln>
            <a:noFill/>
          </a:ln>
        </p:spPr>
        <p:txBody>
          <a:bodyPr anchorCtr="0" anchor="t" bIns="0" lIns="91425" spcFirstLastPara="1" rIns="91425" wrap="square" tIns="0">
            <a:noAutofit/>
          </a:bodyPr>
          <a:lstStyle/>
          <a:p>
            <a:pPr indent="0" lvl="0" marL="0" marR="0" rtl="0" algn="ctr">
              <a:lnSpc>
                <a:spcPct val="150000"/>
              </a:lnSpc>
              <a:spcBef>
                <a:spcPts val="0"/>
              </a:spcBef>
              <a:spcAft>
                <a:spcPts val="0"/>
              </a:spcAft>
              <a:buNone/>
            </a:pPr>
            <a:r>
              <a:rPr lang="tr-TR" sz="1800">
                <a:solidFill>
                  <a:srgbClr val="C00000"/>
                </a:solidFill>
                <a:latin typeface="Cambria"/>
                <a:ea typeface="Cambria"/>
                <a:cs typeface="Cambria"/>
                <a:sym typeface="Cambria"/>
              </a:rPr>
              <a:t>Assurance </a:t>
            </a:r>
            <a:endParaRPr sz="1800">
              <a:solidFill>
                <a:srgbClr val="C00000"/>
              </a:solidFill>
              <a:latin typeface="Cambria"/>
              <a:ea typeface="Cambria"/>
              <a:cs typeface="Cambria"/>
              <a:sym typeface="Cambria"/>
            </a:endParaRPr>
          </a:p>
        </p:txBody>
      </p:sp>
      <p:sp>
        <p:nvSpPr>
          <p:cNvPr id="1130" name="Google Shape;1130;p52"/>
          <p:cNvSpPr txBox="1"/>
          <p:nvPr/>
        </p:nvSpPr>
        <p:spPr>
          <a:xfrm>
            <a:off x="4447904" y="4082414"/>
            <a:ext cx="845104"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200">
                <a:solidFill>
                  <a:srgbClr val="124062"/>
                </a:solidFill>
                <a:latin typeface="Cambria"/>
                <a:ea typeface="Cambria"/>
                <a:cs typeface="Cambria"/>
                <a:sym typeface="Cambria"/>
              </a:rPr>
              <a:t>82</a:t>
            </a:r>
            <a:r>
              <a:rPr lang="tr-TR" sz="1800">
                <a:solidFill>
                  <a:srgbClr val="124062"/>
                </a:solidFill>
                <a:latin typeface="Cambria"/>
                <a:ea typeface="Cambria"/>
                <a:cs typeface="Cambria"/>
                <a:sym typeface="Cambria"/>
              </a:rPr>
              <a:t>%</a:t>
            </a:r>
            <a:endParaRPr/>
          </a:p>
        </p:txBody>
      </p:sp>
      <p:sp>
        <p:nvSpPr>
          <p:cNvPr id="1131" name="Google Shape;1131;p52"/>
          <p:cNvSpPr txBox="1"/>
          <p:nvPr/>
        </p:nvSpPr>
        <p:spPr>
          <a:xfrm>
            <a:off x="6917725" y="3072476"/>
            <a:ext cx="845104"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200">
                <a:solidFill>
                  <a:srgbClr val="124062"/>
                </a:solidFill>
                <a:latin typeface="Cambria"/>
                <a:ea typeface="Cambria"/>
                <a:cs typeface="Cambria"/>
                <a:sym typeface="Cambria"/>
              </a:rPr>
              <a:t>59</a:t>
            </a:r>
            <a:r>
              <a:rPr lang="tr-TR" sz="1800">
                <a:solidFill>
                  <a:srgbClr val="124062"/>
                </a:solidFill>
                <a:latin typeface="Cambria"/>
                <a:ea typeface="Cambria"/>
                <a:cs typeface="Cambria"/>
                <a:sym typeface="Cambria"/>
              </a:rPr>
              <a:t>%</a:t>
            </a:r>
            <a:endParaRPr/>
          </a:p>
        </p:txBody>
      </p:sp>
      <p:sp>
        <p:nvSpPr>
          <p:cNvPr id="1132" name="Google Shape;1132;p52"/>
          <p:cNvSpPr txBox="1"/>
          <p:nvPr/>
        </p:nvSpPr>
        <p:spPr>
          <a:xfrm>
            <a:off x="9365057" y="4082414"/>
            <a:ext cx="845104"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200">
                <a:solidFill>
                  <a:srgbClr val="124062"/>
                </a:solidFill>
                <a:latin typeface="Cambria"/>
                <a:ea typeface="Cambria"/>
                <a:cs typeface="Cambria"/>
                <a:sym typeface="Cambria"/>
              </a:rPr>
              <a:t>23</a:t>
            </a:r>
            <a:r>
              <a:rPr lang="tr-TR" sz="1800">
                <a:solidFill>
                  <a:srgbClr val="124062"/>
                </a:solidFill>
                <a:latin typeface="Cambria"/>
                <a:ea typeface="Cambria"/>
                <a:cs typeface="Cambria"/>
                <a:sym typeface="Cambria"/>
              </a:rPr>
              <a:t>%</a:t>
            </a:r>
            <a:endParaRPr/>
          </a:p>
        </p:txBody>
      </p:sp>
      <p:pic>
        <p:nvPicPr>
          <p:cNvPr id="1133" name="Google Shape;1133;p52"/>
          <p:cNvPicPr preferRelativeResize="0"/>
          <p:nvPr/>
        </p:nvPicPr>
        <p:blipFill rotWithShape="1">
          <a:blip r:embed="rId6">
            <a:alphaModFix/>
          </a:blip>
          <a:srcRect b="0" l="0" r="0" t="0"/>
          <a:stretch/>
        </p:blipFill>
        <p:spPr>
          <a:xfrm>
            <a:off x="1449215" y="2375686"/>
            <a:ext cx="1918194" cy="1978354"/>
          </a:xfrm>
          <a:prstGeom prst="rect">
            <a:avLst/>
          </a:prstGeom>
          <a:noFill/>
          <a:ln>
            <a:noFill/>
          </a:ln>
        </p:spPr>
      </p:pic>
      <p:sp>
        <p:nvSpPr>
          <p:cNvPr id="1134" name="Google Shape;1134;p52"/>
          <p:cNvSpPr txBox="1"/>
          <p:nvPr/>
        </p:nvSpPr>
        <p:spPr>
          <a:xfrm>
            <a:off x="1985762" y="3072476"/>
            <a:ext cx="845104"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3200">
                <a:solidFill>
                  <a:srgbClr val="124062"/>
                </a:solidFill>
                <a:latin typeface="Cambria"/>
                <a:ea typeface="Cambria"/>
                <a:cs typeface="Cambria"/>
                <a:sym typeface="Cambria"/>
              </a:rPr>
              <a:t>75</a:t>
            </a:r>
            <a:r>
              <a:rPr lang="tr-TR" sz="1800">
                <a:solidFill>
                  <a:srgbClr val="124062"/>
                </a:solidFill>
                <a:latin typeface="Cambria"/>
                <a:ea typeface="Cambria"/>
                <a:cs typeface="Cambria"/>
                <a:sym typeface="Cambria"/>
              </a:rPr>
              <a:t>%</a:t>
            </a:r>
            <a:endParaRPr/>
          </a:p>
        </p:txBody>
      </p:sp>
      <p:sp>
        <p:nvSpPr>
          <p:cNvPr id="1135" name="Google Shape;1135;p52"/>
          <p:cNvSpPr txBox="1"/>
          <p:nvPr/>
        </p:nvSpPr>
        <p:spPr>
          <a:xfrm>
            <a:off x="847332" y="695760"/>
            <a:ext cx="127028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595959"/>
                </a:solidFill>
                <a:latin typeface="Cambria"/>
                <a:ea typeface="Cambria"/>
                <a:cs typeface="Cambria"/>
                <a:sym typeface="Cambria"/>
              </a:rPr>
              <a:t>Circle</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33"/>
                                        </p:tgtEl>
                                        <p:attrNameLst>
                                          <p:attrName>style.visibility</p:attrName>
                                        </p:attrNameLst>
                                      </p:cBhvr>
                                      <p:to>
                                        <p:strVal val="visible"/>
                                      </p:to>
                                    </p:set>
                                    <p:anim calcmode="lin" valueType="num">
                                      <p:cBhvr additive="base">
                                        <p:cTn dur="1000"/>
                                        <p:tgtEl>
                                          <p:spTgt spid="1133"/>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134"/>
                                        </p:tgtEl>
                                        <p:attrNameLst>
                                          <p:attrName>style.visibility</p:attrName>
                                        </p:attrNameLst>
                                      </p:cBhvr>
                                      <p:to>
                                        <p:strVal val="visible"/>
                                      </p:to>
                                    </p:set>
                                    <p:animEffect filter="fade" transition="in">
                                      <p:cBhvr>
                                        <p:cTn dur="500"/>
                                        <p:tgtEl>
                                          <p:spTgt spid="113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20"/>
                                        </p:tgtEl>
                                        <p:attrNameLst>
                                          <p:attrName>style.visibility</p:attrName>
                                        </p:attrNameLst>
                                      </p:cBhvr>
                                      <p:to>
                                        <p:strVal val="visible"/>
                                      </p:to>
                                    </p:set>
                                    <p:animEffect filter="fade" transition="in">
                                      <p:cBhvr>
                                        <p:cTn dur="500"/>
                                        <p:tgtEl>
                                          <p:spTgt spid="1120"/>
                                        </p:tgtEl>
                                      </p:cBhvr>
                                    </p:animEffect>
                                  </p:childTnLst>
                                </p:cTn>
                              </p:par>
                              <p:par>
                                <p:cTn fill="hold" nodeType="withEffect" presetClass="entr" presetID="10" presetSubtype="0">
                                  <p:stCondLst>
                                    <p:cond delay="0"/>
                                  </p:stCondLst>
                                  <p:childTnLst>
                                    <p:set>
                                      <p:cBhvr>
                                        <p:cTn dur="1" fill="hold">
                                          <p:stCondLst>
                                            <p:cond delay="0"/>
                                          </p:stCondLst>
                                        </p:cTn>
                                        <p:tgtEl>
                                          <p:spTgt spid="1119"/>
                                        </p:tgtEl>
                                        <p:attrNameLst>
                                          <p:attrName>style.visibility</p:attrName>
                                        </p:attrNameLst>
                                      </p:cBhvr>
                                      <p:to>
                                        <p:strVal val="visible"/>
                                      </p:to>
                                    </p:set>
                                    <p:animEffect filter="fade" transition="in">
                                      <p:cBhvr>
                                        <p:cTn dur="500"/>
                                        <p:tgtEl>
                                          <p:spTgt spid="1119"/>
                                        </p:tgtEl>
                                      </p:cBhvr>
                                    </p:animEffect>
                                  </p:childTnLst>
                                </p:cTn>
                              </p:par>
                            </p:childTnLst>
                          </p:cTn>
                        </p:par>
                        <p:par>
                          <p:cTn fill="hold">
                            <p:stCondLst>
                              <p:cond delay="1500"/>
                            </p:stCondLst>
                            <p:childTnLst>
                              <p:par>
                                <p:cTn fill="hold" nodeType="afterEffect" presetClass="entr" presetID="2" presetSubtype="1">
                                  <p:stCondLst>
                                    <p:cond delay="0"/>
                                  </p:stCondLst>
                                  <p:childTnLst>
                                    <p:set>
                                      <p:cBhvr>
                                        <p:cTn dur="1" fill="hold">
                                          <p:stCondLst>
                                            <p:cond delay="0"/>
                                          </p:stCondLst>
                                        </p:cTn>
                                        <p:tgtEl>
                                          <p:spTgt spid="1121"/>
                                        </p:tgtEl>
                                        <p:attrNameLst>
                                          <p:attrName>style.visibility</p:attrName>
                                        </p:attrNameLst>
                                      </p:cBhvr>
                                      <p:to>
                                        <p:strVal val="visible"/>
                                      </p:to>
                                    </p:set>
                                    <p:anim calcmode="lin" valueType="num">
                                      <p:cBhvr additive="base">
                                        <p:cTn dur="1000"/>
                                        <p:tgtEl>
                                          <p:spTgt spid="112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130"/>
                                        </p:tgtEl>
                                        <p:attrNameLst>
                                          <p:attrName>style.visibility</p:attrName>
                                        </p:attrNameLst>
                                      </p:cBhvr>
                                      <p:to>
                                        <p:strVal val="visible"/>
                                      </p:to>
                                    </p:set>
                                    <p:animEffect filter="fade" transition="in">
                                      <p:cBhvr>
                                        <p:cTn dur="500"/>
                                        <p:tgtEl>
                                          <p:spTgt spid="113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23"/>
                                        </p:tgtEl>
                                        <p:attrNameLst>
                                          <p:attrName>style.visibility</p:attrName>
                                        </p:attrNameLst>
                                      </p:cBhvr>
                                      <p:to>
                                        <p:strVal val="visible"/>
                                      </p:to>
                                    </p:set>
                                    <p:animEffect filter="fade" transition="in">
                                      <p:cBhvr>
                                        <p:cTn dur="500"/>
                                        <p:tgtEl>
                                          <p:spTgt spid="1123"/>
                                        </p:tgtEl>
                                      </p:cBhvr>
                                    </p:animEffect>
                                  </p:childTnLst>
                                </p:cTn>
                              </p:par>
                              <p:par>
                                <p:cTn fill="hold" nodeType="withEffect" presetClass="entr" presetID="10" presetSubtype="0">
                                  <p:stCondLst>
                                    <p:cond delay="0"/>
                                  </p:stCondLst>
                                  <p:childTnLst>
                                    <p:set>
                                      <p:cBhvr>
                                        <p:cTn dur="1" fill="hold">
                                          <p:stCondLst>
                                            <p:cond delay="0"/>
                                          </p:stCondLst>
                                        </p:cTn>
                                        <p:tgtEl>
                                          <p:spTgt spid="1122"/>
                                        </p:tgtEl>
                                        <p:attrNameLst>
                                          <p:attrName>style.visibility</p:attrName>
                                        </p:attrNameLst>
                                      </p:cBhvr>
                                      <p:to>
                                        <p:strVal val="visible"/>
                                      </p:to>
                                    </p:set>
                                    <p:animEffect filter="fade" transition="in">
                                      <p:cBhvr>
                                        <p:cTn dur="500"/>
                                        <p:tgtEl>
                                          <p:spTgt spid="1122"/>
                                        </p:tgtEl>
                                      </p:cBhvr>
                                    </p:animEffect>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124"/>
                                        </p:tgtEl>
                                        <p:attrNameLst>
                                          <p:attrName>style.visibility</p:attrName>
                                        </p:attrNameLst>
                                      </p:cBhvr>
                                      <p:to>
                                        <p:strVal val="visible"/>
                                      </p:to>
                                    </p:set>
                                    <p:anim calcmode="lin" valueType="num">
                                      <p:cBhvr additive="base">
                                        <p:cTn dur="1000"/>
                                        <p:tgtEl>
                                          <p:spTgt spid="112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131"/>
                                        </p:tgtEl>
                                        <p:attrNameLst>
                                          <p:attrName>style.visibility</p:attrName>
                                        </p:attrNameLst>
                                      </p:cBhvr>
                                      <p:to>
                                        <p:strVal val="visible"/>
                                      </p:to>
                                    </p:set>
                                    <p:animEffect filter="fade" transition="in">
                                      <p:cBhvr>
                                        <p:cTn dur="500"/>
                                        <p:tgtEl>
                                          <p:spTgt spid="1131"/>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26"/>
                                        </p:tgtEl>
                                        <p:attrNameLst>
                                          <p:attrName>style.visibility</p:attrName>
                                        </p:attrNameLst>
                                      </p:cBhvr>
                                      <p:to>
                                        <p:strVal val="visible"/>
                                      </p:to>
                                    </p:set>
                                    <p:animEffect filter="fade" transition="in">
                                      <p:cBhvr>
                                        <p:cTn dur="500"/>
                                        <p:tgtEl>
                                          <p:spTgt spid="1126"/>
                                        </p:tgtEl>
                                      </p:cBhvr>
                                    </p:animEffect>
                                  </p:childTnLst>
                                </p:cTn>
                              </p:par>
                              <p:par>
                                <p:cTn fill="hold" nodeType="withEffect" presetClass="entr" presetID="10" presetSubtype="0">
                                  <p:stCondLst>
                                    <p:cond delay="0"/>
                                  </p:stCondLst>
                                  <p:childTnLst>
                                    <p:set>
                                      <p:cBhvr>
                                        <p:cTn dur="1" fill="hold">
                                          <p:stCondLst>
                                            <p:cond delay="0"/>
                                          </p:stCondLst>
                                        </p:cTn>
                                        <p:tgtEl>
                                          <p:spTgt spid="1125"/>
                                        </p:tgtEl>
                                        <p:attrNameLst>
                                          <p:attrName>style.visibility</p:attrName>
                                        </p:attrNameLst>
                                      </p:cBhvr>
                                      <p:to>
                                        <p:strVal val="visible"/>
                                      </p:to>
                                    </p:set>
                                    <p:animEffect filter="fade" transition="in">
                                      <p:cBhvr>
                                        <p:cTn dur="500"/>
                                        <p:tgtEl>
                                          <p:spTgt spid="1125"/>
                                        </p:tgtEl>
                                      </p:cBhvr>
                                    </p:animEffect>
                                  </p:childTnLst>
                                </p:cTn>
                              </p:par>
                            </p:childTnLst>
                          </p:cTn>
                        </p:par>
                        <p:par>
                          <p:cTn fill="hold">
                            <p:stCondLst>
                              <p:cond delay="4500"/>
                            </p:stCondLst>
                            <p:childTnLst>
                              <p:par>
                                <p:cTn fill="hold" nodeType="afterEffect" presetClass="entr" presetID="2" presetSubtype="1">
                                  <p:stCondLst>
                                    <p:cond delay="0"/>
                                  </p:stCondLst>
                                  <p:childTnLst>
                                    <p:set>
                                      <p:cBhvr>
                                        <p:cTn dur="1" fill="hold">
                                          <p:stCondLst>
                                            <p:cond delay="0"/>
                                          </p:stCondLst>
                                        </p:cTn>
                                        <p:tgtEl>
                                          <p:spTgt spid="1127"/>
                                        </p:tgtEl>
                                        <p:attrNameLst>
                                          <p:attrName>style.visibility</p:attrName>
                                        </p:attrNameLst>
                                      </p:cBhvr>
                                      <p:to>
                                        <p:strVal val="visible"/>
                                      </p:to>
                                    </p:set>
                                    <p:anim calcmode="lin" valueType="num">
                                      <p:cBhvr additive="base">
                                        <p:cTn dur="1000"/>
                                        <p:tgtEl>
                                          <p:spTgt spid="1127"/>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132"/>
                                        </p:tgtEl>
                                        <p:attrNameLst>
                                          <p:attrName>style.visibility</p:attrName>
                                        </p:attrNameLst>
                                      </p:cBhvr>
                                      <p:to>
                                        <p:strVal val="visible"/>
                                      </p:to>
                                    </p:set>
                                    <p:animEffect filter="fade" transition="in">
                                      <p:cBhvr>
                                        <p:cTn dur="500"/>
                                        <p:tgtEl>
                                          <p:spTgt spid="1132"/>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129"/>
                                        </p:tgtEl>
                                        <p:attrNameLst>
                                          <p:attrName>style.visibility</p:attrName>
                                        </p:attrNameLst>
                                      </p:cBhvr>
                                      <p:to>
                                        <p:strVal val="visible"/>
                                      </p:to>
                                    </p:set>
                                    <p:animEffect filter="fade" transition="in">
                                      <p:cBhvr>
                                        <p:cTn dur="500"/>
                                        <p:tgtEl>
                                          <p:spTgt spid="1129"/>
                                        </p:tgtEl>
                                      </p:cBhvr>
                                    </p:animEffect>
                                  </p:childTnLst>
                                </p:cTn>
                              </p:par>
                              <p:par>
                                <p:cTn fill="hold" nodeType="withEffect" presetClass="entr" presetID="10" presetSubtype="0">
                                  <p:stCondLst>
                                    <p:cond delay="0"/>
                                  </p:stCondLst>
                                  <p:childTnLst>
                                    <p:set>
                                      <p:cBhvr>
                                        <p:cTn dur="1" fill="hold">
                                          <p:stCondLst>
                                            <p:cond delay="0"/>
                                          </p:stCondLst>
                                        </p:cTn>
                                        <p:tgtEl>
                                          <p:spTgt spid="1128"/>
                                        </p:tgtEl>
                                        <p:attrNameLst>
                                          <p:attrName>style.visibility</p:attrName>
                                        </p:attrNameLst>
                                      </p:cBhvr>
                                      <p:to>
                                        <p:strVal val="visible"/>
                                      </p:to>
                                    </p:set>
                                    <p:animEffect filter="fade" transition="in">
                                      <p:cBhvr>
                                        <p:cTn dur="500"/>
                                        <p:tgtEl>
                                          <p:spTgt spid="1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pic>
        <p:nvPicPr>
          <p:cNvPr id="1141" name="Google Shape;1141;p53"/>
          <p:cNvPicPr preferRelativeResize="0"/>
          <p:nvPr/>
        </p:nvPicPr>
        <p:blipFill rotWithShape="1">
          <a:blip r:embed="rId3">
            <a:alphaModFix/>
          </a:blip>
          <a:srcRect b="0" l="0" r="0" t="0"/>
          <a:stretch/>
        </p:blipFill>
        <p:spPr>
          <a:xfrm>
            <a:off x="976256" y="2201251"/>
            <a:ext cx="6402443" cy="3771266"/>
          </a:xfrm>
          <a:prstGeom prst="rect">
            <a:avLst/>
          </a:prstGeom>
          <a:noFill/>
          <a:ln>
            <a:noFill/>
          </a:ln>
        </p:spPr>
      </p:pic>
      <p:sp>
        <p:nvSpPr>
          <p:cNvPr id="1142" name="Google Shape;1142;p53"/>
          <p:cNvSpPr txBox="1"/>
          <p:nvPr/>
        </p:nvSpPr>
        <p:spPr>
          <a:xfrm>
            <a:off x="7418302" y="2923308"/>
            <a:ext cx="3389398" cy="805015"/>
          </a:xfrm>
          <a:prstGeom prst="rect">
            <a:avLst/>
          </a:prstGeom>
          <a:noFill/>
          <a:ln>
            <a:noFill/>
          </a:ln>
        </p:spPr>
        <p:txBody>
          <a:bodyPr anchorCtr="0" anchor="t" bIns="41975" lIns="83975" spcFirstLastPara="1" rIns="83975" wrap="square" tIns="41975">
            <a:noAutofit/>
          </a:bodyPr>
          <a:lstStyle/>
          <a:p>
            <a:pPr indent="0" lvl="0" marL="0" marR="0" rtl="0" algn="just">
              <a:lnSpc>
                <a:spcPct val="130000"/>
              </a:lnSpc>
              <a:spcBef>
                <a:spcPts val="0"/>
              </a:spcBef>
              <a:spcAft>
                <a:spcPts val="0"/>
              </a:spcAft>
              <a:buNone/>
            </a:pPr>
            <a:r>
              <a:rPr lang="tr-TR" sz="1200">
                <a:solidFill>
                  <a:srgbClr val="3F3F3F"/>
                </a:solidFill>
                <a:latin typeface="Cambria"/>
                <a:ea typeface="Cambria"/>
                <a:cs typeface="Cambria"/>
                <a:sym typeface="Cambria"/>
              </a:rPr>
              <a:t>A torn jacket is soon mended; but hard words bruise the heart of a child. Henry Wadsworth Longfellow</a:t>
            </a:r>
            <a:endParaRPr sz="1200">
              <a:solidFill>
                <a:srgbClr val="3F3F3F"/>
              </a:solidFill>
              <a:latin typeface="Cambria"/>
              <a:ea typeface="Cambria"/>
              <a:cs typeface="Cambria"/>
              <a:sym typeface="Cambria"/>
            </a:endParaRPr>
          </a:p>
        </p:txBody>
      </p:sp>
      <p:sp>
        <p:nvSpPr>
          <p:cNvPr id="1143" name="Google Shape;1143;p53"/>
          <p:cNvSpPr txBox="1"/>
          <p:nvPr/>
        </p:nvSpPr>
        <p:spPr>
          <a:xfrm>
            <a:off x="7418303" y="2499153"/>
            <a:ext cx="1630328" cy="415498"/>
          </a:xfrm>
          <a:prstGeom prst="rect">
            <a:avLst/>
          </a:prstGeom>
          <a:noFill/>
          <a:ln>
            <a:noFill/>
          </a:ln>
        </p:spPr>
        <p:txBody>
          <a:bodyPr anchorCtr="0" anchor="t" bIns="0" lIns="83975" spcFirstLastPara="1" rIns="83975" wrap="square" tIns="0">
            <a:noAutofit/>
          </a:bodyPr>
          <a:lstStyle/>
          <a:p>
            <a:pPr indent="0" lvl="0" marL="0" marR="0" rtl="0" algn="l">
              <a:lnSpc>
                <a:spcPct val="150000"/>
              </a:lnSpc>
              <a:spcBef>
                <a:spcPts val="0"/>
              </a:spcBef>
              <a:spcAft>
                <a:spcPts val="0"/>
              </a:spcAft>
              <a:buNone/>
            </a:pPr>
            <a:r>
              <a:rPr lang="tr-TR" sz="1800">
                <a:solidFill>
                  <a:srgbClr val="262626"/>
                </a:solidFill>
                <a:latin typeface="Cambria"/>
                <a:ea typeface="Cambria"/>
                <a:cs typeface="Cambria"/>
                <a:sym typeface="Cambria"/>
              </a:rPr>
              <a:t>Web Design</a:t>
            </a:r>
            <a:endParaRPr sz="1800">
              <a:solidFill>
                <a:srgbClr val="262626"/>
              </a:solidFill>
              <a:latin typeface="Cambria"/>
              <a:ea typeface="Cambria"/>
              <a:cs typeface="Cambria"/>
              <a:sym typeface="Cambria"/>
            </a:endParaRPr>
          </a:p>
        </p:txBody>
      </p:sp>
      <p:sp>
        <p:nvSpPr>
          <p:cNvPr id="1144" name="Google Shape;1144;p53"/>
          <p:cNvSpPr txBox="1"/>
          <p:nvPr/>
        </p:nvSpPr>
        <p:spPr>
          <a:xfrm>
            <a:off x="7410967" y="3829400"/>
            <a:ext cx="2652691" cy="638816"/>
          </a:xfrm>
          <a:prstGeom prst="rect">
            <a:avLst/>
          </a:prstGeom>
          <a:noFill/>
          <a:ln>
            <a:noFill/>
          </a:ln>
        </p:spPr>
        <p:txBody>
          <a:bodyPr anchorCtr="0" anchor="t" bIns="41975" lIns="83975" spcFirstLastPara="1" rIns="83975" wrap="square" tIns="41975">
            <a:noAutofit/>
          </a:bodyPr>
          <a:lstStyle/>
          <a:p>
            <a:pPr indent="0" lvl="0" marL="0" marR="0" rtl="0" algn="l">
              <a:spcBef>
                <a:spcPts val="0"/>
              </a:spcBef>
              <a:spcAft>
                <a:spcPts val="0"/>
              </a:spcAft>
              <a:buNone/>
            </a:pPr>
            <a:r>
              <a:rPr lang="tr-TR" sz="3600">
                <a:solidFill>
                  <a:srgbClr val="C00000"/>
                </a:solidFill>
                <a:latin typeface="Cambria"/>
                <a:ea typeface="Cambria"/>
                <a:cs typeface="Cambria"/>
                <a:sym typeface="Cambria"/>
              </a:rPr>
              <a:t>192,058,473</a:t>
            </a:r>
            <a:endParaRPr sz="3600">
              <a:solidFill>
                <a:srgbClr val="C00000"/>
              </a:solidFill>
              <a:latin typeface="Cambria"/>
              <a:ea typeface="Cambria"/>
              <a:cs typeface="Cambria"/>
              <a:sym typeface="Cambria"/>
            </a:endParaRPr>
          </a:p>
        </p:txBody>
      </p:sp>
      <p:sp>
        <p:nvSpPr>
          <p:cNvPr id="1145" name="Google Shape;1145;p53"/>
          <p:cNvSpPr/>
          <p:nvPr/>
        </p:nvSpPr>
        <p:spPr>
          <a:xfrm>
            <a:off x="10425348" y="3911190"/>
            <a:ext cx="216469" cy="456265"/>
          </a:xfrm>
          <a:custGeom>
            <a:rect b="b" l="l" r="r" t="t"/>
            <a:pathLst>
              <a:path extrusionOk="0" h="322" w="153">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7F7F7F"/>
          </a:solidFill>
          <a:ln>
            <a:noFill/>
          </a:ln>
        </p:spPr>
        <p:txBody>
          <a:bodyPr anchorCtr="0" anchor="t" bIns="41975" lIns="83975" spcFirstLastPara="1" rIns="83975" wrap="square" tIns="41975">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146" name="Google Shape;1146;p53"/>
          <p:cNvSpPr/>
          <p:nvPr/>
        </p:nvSpPr>
        <p:spPr>
          <a:xfrm>
            <a:off x="10181125" y="3912989"/>
            <a:ext cx="179892" cy="454466"/>
          </a:xfrm>
          <a:custGeom>
            <a:rect b="b" l="l" r="r" t="t"/>
            <a:pathLst>
              <a:path extrusionOk="0" h="321" w="127">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3F3F3F"/>
          </a:solidFill>
          <a:ln>
            <a:noFill/>
          </a:ln>
        </p:spPr>
        <p:txBody>
          <a:bodyPr anchorCtr="0" anchor="t" bIns="41975" lIns="83975" spcFirstLastPara="1" rIns="83975" wrap="square" tIns="41975">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1147" name="Google Shape;1147;p53"/>
          <p:cNvSpPr txBox="1"/>
          <p:nvPr/>
        </p:nvSpPr>
        <p:spPr>
          <a:xfrm>
            <a:off x="7418302" y="4584569"/>
            <a:ext cx="3389398" cy="564950"/>
          </a:xfrm>
          <a:prstGeom prst="rect">
            <a:avLst/>
          </a:prstGeom>
          <a:noFill/>
          <a:ln>
            <a:noFill/>
          </a:ln>
        </p:spPr>
        <p:txBody>
          <a:bodyPr anchorCtr="0" anchor="t" bIns="41975" lIns="83975" spcFirstLastPara="1" rIns="83975" wrap="square" tIns="41975">
            <a:noAutofit/>
          </a:bodyPr>
          <a:lstStyle/>
          <a:p>
            <a:pPr indent="0" lvl="0" marL="0" marR="0" rtl="0" algn="just">
              <a:lnSpc>
                <a:spcPct val="130000"/>
              </a:lnSpc>
              <a:spcBef>
                <a:spcPts val="0"/>
              </a:spcBef>
              <a:spcAft>
                <a:spcPts val="0"/>
              </a:spcAft>
              <a:buNone/>
            </a:pPr>
            <a:r>
              <a:rPr lang="tr-TR" sz="1200">
                <a:solidFill>
                  <a:srgbClr val="3F3F3F"/>
                </a:solidFill>
                <a:latin typeface="Cambria"/>
                <a:ea typeface="Cambria"/>
                <a:cs typeface="Cambria"/>
                <a:sym typeface="Cambria"/>
              </a:rPr>
              <a:t>Skiing consists of wearing $3,000 worth of clothes and</a:t>
            </a:r>
            <a:endParaRPr sz="1200">
              <a:solidFill>
                <a:srgbClr val="3F3F3F"/>
              </a:solidFill>
              <a:latin typeface="Cambria"/>
              <a:ea typeface="Cambria"/>
              <a:cs typeface="Cambria"/>
              <a:sym typeface="Cambria"/>
            </a:endParaRPr>
          </a:p>
        </p:txBody>
      </p:sp>
      <p:sp>
        <p:nvSpPr>
          <p:cNvPr id="1148" name="Google Shape;1148;p53"/>
          <p:cNvSpPr/>
          <p:nvPr/>
        </p:nvSpPr>
        <p:spPr>
          <a:xfrm>
            <a:off x="7451423" y="5382965"/>
            <a:ext cx="1564087" cy="373585"/>
          </a:xfrm>
          <a:prstGeom prst="roundRect">
            <a:avLst>
              <a:gd fmla="val 50000" name="adj"/>
            </a:avLst>
          </a:prstGeom>
          <a:solidFill>
            <a:srgbClr val="C00000"/>
          </a:solidFill>
          <a:ln>
            <a:noFill/>
          </a:ln>
          <a:effectLst>
            <a:outerShdw blurRad="76200" rotWithShape="0" algn="tl" dir="2700000" dist="762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1800">
                <a:solidFill>
                  <a:schemeClr val="lt1"/>
                </a:solidFill>
                <a:latin typeface="Cambria"/>
                <a:ea typeface="Cambria"/>
                <a:cs typeface="Cambria"/>
                <a:sym typeface="Cambria"/>
              </a:rPr>
              <a:t>Keynote</a:t>
            </a:r>
            <a:endParaRPr sz="1800">
              <a:solidFill>
                <a:schemeClr val="lt1"/>
              </a:solidFill>
              <a:latin typeface="Cambria"/>
              <a:ea typeface="Cambria"/>
              <a:cs typeface="Cambria"/>
              <a:sym typeface="Cambria"/>
            </a:endParaRPr>
          </a:p>
        </p:txBody>
      </p:sp>
      <p:sp>
        <p:nvSpPr>
          <p:cNvPr id="1149" name="Google Shape;1149;p53"/>
          <p:cNvSpPr txBox="1"/>
          <p:nvPr/>
        </p:nvSpPr>
        <p:spPr>
          <a:xfrm>
            <a:off x="847332" y="695760"/>
            <a:ext cx="127028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595959"/>
                </a:solidFill>
                <a:latin typeface="Cambria"/>
                <a:ea typeface="Cambria"/>
                <a:cs typeface="Cambria"/>
                <a:sym typeface="Cambria"/>
              </a:rPr>
              <a:t>Circle</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41"/>
                                        </p:tgtEl>
                                        <p:attrNameLst>
                                          <p:attrName>style.visibility</p:attrName>
                                        </p:attrNameLst>
                                      </p:cBhvr>
                                      <p:to>
                                        <p:strVal val="visible"/>
                                      </p:to>
                                    </p:set>
                                    <p:animEffect filter="fade" transition="in">
                                      <p:cBhvr>
                                        <p:cTn dur="1000"/>
                                        <p:tgtEl>
                                          <p:spTgt spid="1141"/>
                                        </p:tgtEl>
                                      </p:cBhvr>
                                    </p:animEffect>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1143"/>
                                        </p:tgtEl>
                                        <p:attrNameLst>
                                          <p:attrName>style.visibility</p:attrName>
                                        </p:attrNameLst>
                                      </p:cBhvr>
                                      <p:to>
                                        <p:strVal val="visible"/>
                                      </p:to>
                                    </p:set>
                                    <p:anim calcmode="lin" valueType="num">
                                      <p:cBhvr additive="base">
                                        <p:cTn dur="1000"/>
                                        <p:tgtEl>
                                          <p:spTgt spid="11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142"/>
                                        </p:tgtEl>
                                        <p:attrNameLst>
                                          <p:attrName>style.visibility</p:attrName>
                                        </p:attrNameLst>
                                      </p:cBhvr>
                                      <p:to>
                                        <p:strVal val="visible"/>
                                      </p:to>
                                    </p:set>
                                    <p:anim calcmode="lin" valueType="num">
                                      <p:cBhvr additive="base">
                                        <p:cTn dur="1000"/>
                                        <p:tgtEl>
                                          <p:spTgt spid="1142"/>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44"/>
                                        </p:tgtEl>
                                        <p:attrNameLst>
                                          <p:attrName>style.visibility</p:attrName>
                                        </p:attrNameLst>
                                      </p:cBhvr>
                                      <p:to>
                                        <p:strVal val="visible"/>
                                      </p:to>
                                    </p:set>
                                    <p:animEffect filter="fade" transition="in">
                                      <p:cBhvr>
                                        <p:cTn dur="200"/>
                                        <p:tgtEl>
                                          <p:spTgt spid="1144"/>
                                        </p:tgtEl>
                                      </p:cBhvr>
                                    </p:animEffect>
                                  </p:childTnLst>
                                </p:cTn>
                              </p:par>
                            </p:childTnLst>
                          </p:cTn>
                        </p:par>
                        <p:par>
                          <p:cTn fill="hold">
                            <p:stCondLst>
                              <p:cond delay="2200"/>
                            </p:stCondLst>
                            <p:childTnLst>
                              <p:par>
                                <p:cTn fill="hold" nodeType="afterEffect" presetClass="entr" presetID="23" presetSubtype="16">
                                  <p:stCondLst>
                                    <p:cond delay="0"/>
                                  </p:stCondLst>
                                  <p:childTnLst>
                                    <p:set>
                                      <p:cBhvr>
                                        <p:cTn dur="1" fill="hold">
                                          <p:stCondLst>
                                            <p:cond delay="0"/>
                                          </p:stCondLst>
                                        </p:cTn>
                                        <p:tgtEl>
                                          <p:spTgt spid="1146"/>
                                        </p:tgtEl>
                                        <p:attrNameLst>
                                          <p:attrName>style.visibility</p:attrName>
                                        </p:attrNameLst>
                                      </p:cBhvr>
                                      <p:to>
                                        <p:strVal val="visible"/>
                                      </p:to>
                                    </p:set>
                                    <p:anim calcmode="lin" valueType="num">
                                      <p:cBhvr additive="base">
                                        <p:cTn dur="500"/>
                                        <p:tgtEl>
                                          <p:spTgt spid="1146"/>
                                        </p:tgtEl>
                                        <p:attrNameLst>
                                          <p:attrName>ppt_w</p:attrName>
                                        </p:attrNameLst>
                                      </p:cBhvr>
                                      <p:tavLst>
                                        <p:tav fmla="" tm="0">
                                          <p:val>
                                            <p:strVal val="0"/>
                                          </p:val>
                                        </p:tav>
                                        <p:tav fmla="" tm="100000">
                                          <p:val>
                                            <p:strVal val="#ppt_w"/>
                                          </p:val>
                                        </p:tav>
                                      </p:tavLst>
                                    </p:anim>
                                    <p:anim calcmode="lin" valueType="num">
                                      <p:cBhvr additive="base">
                                        <p:cTn dur="500"/>
                                        <p:tgtEl>
                                          <p:spTgt spid="11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45"/>
                                        </p:tgtEl>
                                        <p:attrNameLst>
                                          <p:attrName>style.visibility</p:attrName>
                                        </p:attrNameLst>
                                      </p:cBhvr>
                                      <p:to>
                                        <p:strVal val="visible"/>
                                      </p:to>
                                    </p:set>
                                    <p:anim calcmode="lin" valueType="num">
                                      <p:cBhvr additive="base">
                                        <p:cTn dur="500"/>
                                        <p:tgtEl>
                                          <p:spTgt spid="1145"/>
                                        </p:tgtEl>
                                        <p:attrNameLst>
                                          <p:attrName>ppt_w</p:attrName>
                                        </p:attrNameLst>
                                      </p:cBhvr>
                                      <p:tavLst>
                                        <p:tav fmla="" tm="0">
                                          <p:val>
                                            <p:strVal val="0"/>
                                          </p:val>
                                        </p:tav>
                                        <p:tav fmla="" tm="100000">
                                          <p:val>
                                            <p:strVal val="#ppt_w"/>
                                          </p:val>
                                        </p:tav>
                                      </p:tavLst>
                                    </p:anim>
                                    <p:anim calcmode="lin" valueType="num">
                                      <p:cBhvr additive="base">
                                        <p:cTn dur="500"/>
                                        <p:tgtEl>
                                          <p:spTgt spid="1145"/>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1147"/>
                                        </p:tgtEl>
                                        <p:attrNameLst>
                                          <p:attrName>style.visibility</p:attrName>
                                        </p:attrNameLst>
                                      </p:cBhvr>
                                      <p:to>
                                        <p:strVal val="visible"/>
                                      </p:to>
                                    </p:set>
                                    <p:anim calcmode="lin" valueType="num">
                                      <p:cBhvr additive="base">
                                        <p:cTn dur="1000"/>
                                        <p:tgtEl>
                                          <p:spTgt spid="11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148"/>
                                        </p:tgtEl>
                                        <p:attrNameLst>
                                          <p:attrName>style.visibility</p:attrName>
                                        </p:attrNameLst>
                                      </p:cBhvr>
                                      <p:to>
                                        <p:strVal val="visible"/>
                                      </p:to>
                                    </p:set>
                                    <p:anim calcmode="lin" valueType="num">
                                      <p:cBhvr additive="base">
                                        <p:cTn dur="1000"/>
                                        <p:tgtEl>
                                          <p:spTgt spid="114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8"/>
          <p:cNvPicPr preferRelativeResize="0"/>
          <p:nvPr/>
        </p:nvPicPr>
        <p:blipFill rotWithShape="1">
          <a:blip r:embed="rId3">
            <a:alphaModFix/>
          </a:blip>
          <a:srcRect b="0" l="0" r="0" t="0"/>
          <a:stretch/>
        </p:blipFill>
        <p:spPr>
          <a:xfrm>
            <a:off x="7077456" y="508000"/>
            <a:ext cx="4537065" cy="5854691"/>
          </a:xfrm>
          <a:custGeom>
            <a:rect b="b" l="l" r="r" t="t"/>
            <a:pathLst>
              <a:path extrusionOk="0" h="6872989" w="5401456">
                <a:moveTo>
                  <a:pt x="3396521" y="0"/>
                </a:moveTo>
                <a:lnTo>
                  <a:pt x="5401456" y="0"/>
                </a:lnTo>
                <a:lnTo>
                  <a:pt x="2169827" y="6872989"/>
                </a:lnTo>
                <a:lnTo>
                  <a:pt x="0" y="6872989"/>
                </a:lnTo>
                <a:close/>
              </a:path>
            </a:pathLst>
          </a:custGeom>
          <a:noFill/>
          <a:ln>
            <a:noFill/>
          </a:ln>
        </p:spPr>
      </p:pic>
      <p:sp>
        <p:nvSpPr>
          <p:cNvPr id="137" name="Google Shape;137;p18"/>
          <p:cNvSpPr/>
          <p:nvPr/>
        </p:nvSpPr>
        <p:spPr>
          <a:xfrm rot="2700000">
            <a:off x="2740335" y="4071165"/>
            <a:ext cx="370728" cy="370728"/>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38" name="Google Shape;138;p18"/>
          <p:cNvSpPr/>
          <p:nvPr/>
        </p:nvSpPr>
        <p:spPr>
          <a:xfrm rot="2700000">
            <a:off x="3411868" y="4027954"/>
            <a:ext cx="181545" cy="181545"/>
          </a:xfrm>
          <a:prstGeom prst="rect">
            <a:avLst/>
          </a:prstGeom>
          <a:solidFill>
            <a:srgbClr val="C0000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39" name="Google Shape;139;p18"/>
          <p:cNvSpPr txBox="1"/>
          <p:nvPr/>
        </p:nvSpPr>
        <p:spPr>
          <a:xfrm>
            <a:off x="2775799" y="2809046"/>
            <a:ext cx="1963492"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600">
                <a:solidFill>
                  <a:srgbClr val="444444"/>
                </a:solidFill>
                <a:latin typeface="Cambria"/>
                <a:ea typeface="Cambria"/>
                <a:cs typeface="Cambria"/>
                <a:sym typeface="Cambria"/>
              </a:rPr>
              <a:t>PART</a:t>
            </a:r>
            <a:endParaRPr/>
          </a:p>
          <a:p>
            <a:pPr indent="0" lvl="0" marL="0" marR="0" rtl="0" algn="ctr">
              <a:spcBef>
                <a:spcPts val="0"/>
              </a:spcBef>
              <a:spcAft>
                <a:spcPts val="0"/>
              </a:spcAft>
              <a:buNone/>
            </a:pPr>
            <a:r>
              <a:rPr b="1" lang="tr-TR" sz="3600">
                <a:solidFill>
                  <a:srgbClr val="444444"/>
                </a:solidFill>
                <a:latin typeface="Cambria"/>
                <a:ea typeface="Cambria"/>
                <a:cs typeface="Cambria"/>
                <a:sym typeface="Cambria"/>
              </a:rPr>
              <a:t>01</a:t>
            </a:r>
            <a:endParaRPr b="1" sz="3600">
              <a:solidFill>
                <a:srgbClr val="444444"/>
              </a:solidFill>
              <a:latin typeface="Cambria"/>
              <a:ea typeface="Cambria"/>
              <a:cs typeface="Cambria"/>
              <a:sym typeface="Cambria"/>
            </a:endParaRPr>
          </a:p>
        </p:txBody>
      </p:sp>
      <p:sp>
        <p:nvSpPr>
          <p:cNvPr id="140" name="Google Shape;140;p18"/>
          <p:cNvSpPr txBox="1"/>
          <p:nvPr/>
        </p:nvSpPr>
        <p:spPr>
          <a:xfrm>
            <a:off x="4769794" y="2827294"/>
            <a:ext cx="238405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595959"/>
                </a:solidFill>
                <a:latin typeface="Cambria"/>
                <a:ea typeface="Cambria"/>
                <a:cs typeface="Cambria"/>
                <a:sym typeface="Cambria"/>
              </a:rPr>
              <a:t>Powerpoint</a:t>
            </a:r>
            <a:endParaRPr b="1" sz="3200">
              <a:solidFill>
                <a:srgbClr val="595959"/>
              </a:solidFill>
              <a:latin typeface="Cambria"/>
              <a:ea typeface="Cambria"/>
              <a:cs typeface="Cambria"/>
              <a:sym typeface="Cambria"/>
            </a:endParaRPr>
          </a:p>
        </p:txBody>
      </p:sp>
      <p:grpSp>
        <p:nvGrpSpPr>
          <p:cNvPr id="141" name="Google Shape;141;p18"/>
          <p:cNvGrpSpPr/>
          <p:nvPr/>
        </p:nvGrpSpPr>
        <p:grpSpPr>
          <a:xfrm>
            <a:off x="555172" y="2563318"/>
            <a:ext cx="5906926" cy="109452"/>
            <a:chOff x="538843" y="2563318"/>
            <a:chExt cx="5906926" cy="109452"/>
          </a:xfrm>
        </p:grpSpPr>
        <p:cxnSp>
          <p:nvCxnSpPr>
            <p:cNvPr id="142" name="Google Shape;142;p18"/>
            <p:cNvCxnSpPr/>
            <p:nvPr/>
          </p:nvCxnSpPr>
          <p:spPr>
            <a:xfrm>
              <a:off x="538843" y="2672770"/>
              <a:ext cx="5891936" cy="0"/>
            </a:xfrm>
            <a:prstGeom prst="straightConnector1">
              <a:avLst/>
            </a:prstGeom>
            <a:noFill/>
            <a:ln cap="flat" cmpd="sng" w="38100">
              <a:solidFill>
                <a:srgbClr val="BFBFBF"/>
              </a:solidFill>
              <a:prstDash val="solid"/>
              <a:miter lim="800000"/>
              <a:headEnd len="sm" w="sm" type="none"/>
              <a:tailEnd len="sm" w="sm" type="none"/>
            </a:ln>
          </p:spPr>
        </p:cxnSp>
        <p:sp>
          <p:nvSpPr>
            <p:cNvPr id="143" name="Google Shape;143;p18"/>
            <p:cNvSpPr/>
            <p:nvPr/>
          </p:nvSpPr>
          <p:spPr>
            <a:xfrm>
              <a:off x="5156615" y="2563318"/>
              <a:ext cx="1289154" cy="109452"/>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grpSp>
      <p:grpSp>
        <p:nvGrpSpPr>
          <p:cNvPr id="144" name="Google Shape;144;p18"/>
          <p:cNvGrpSpPr/>
          <p:nvPr/>
        </p:nvGrpSpPr>
        <p:grpSpPr>
          <a:xfrm>
            <a:off x="4863806" y="3588460"/>
            <a:ext cx="1283107" cy="1512389"/>
            <a:chOff x="6295756" y="3113567"/>
            <a:chExt cx="2677254" cy="1512389"/>
          </a:xfrm>
        </p:grpSpPr>
        <p:sp>
          <p:nvSpPr>
            <p:cNvPr id="145" name="Google Shape;145;p18"/>
            <p:cNvSpPr txBox="1"/>
            <p:nvPr/>
          </p:nvSpPr>
          <p:spPr>
            <a:xfrm>
              <a:off x="6295757" y="3113567"/>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595959"/>
                </a:buClr>
                <a:buSzPts val="980"/>
                <a:buFont typeface="Noto Sans Symbols"/>
                <a:buChar char="●"/>
              </a:pPr>
              <a:r>
                <a:rPr b="0" i="0" lang="tr-TR" sz="1400" u="none" cap="none" strike="noStrike">
                  <a:solidFill>
                    <a:srgbClr val="595959"/>
                  </a:solidFill>
                  <a:latin typeface="Cambria"/>
                  <a:ea typeface="Cambria"/>
                  <a:cs typeface="Cambria"/>
                  <a:sym typeface="Cambria"/>
                </a:rPr>
                <a:t>Team</a:t>
              </a:r>
              <a:endParaRPr b="0" i="0" sz="1400" u="none" cap="none" strike="noStrike">
                <a:solidFill>
                  <a:srgbClr val="595959"/>
                </a:solidFill>
                <a:latin typeface="Cambria"/>
                <a:ea typeface="Cambria"/>
                <a:cs typeface="Cambria"/>
                <a:sym typeface="Cambria"/>
              </a:endParaRPr>
            </a:p>
          </p:txBody>
        </p:sp>
        <p:sp>
          <p:nvSpPr>
            <p:cNvPr id="146" name="Google Shape;146;p18"/>
            <p:cNvSpPr txBox="1"/>
            <p:nvPr/>
          </p:nvSpPr>
          <p:spPr>
            <a:xfrm>
              <a:off x="6295756" y="3547487"/>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595959"/>
                </a:buClr>
                <a:buSzPts val="980"/>
                <a:buFont typeface="Noto Sans Symbols"/>
                <a:buChar char="●"/>
              </a:pPr>
              <a:r>
                <a:rPr b="0" i="0" lang="tr-TR" sz="1400" u="none" cap="none" strike="noStrike">
                  <a:solidFill>
                    <a:srgbClr val="595959"/>
                  </a:solidFill>
                  <a:latin typeface="Cambria"/>
                  <a:ea typeface="Cambria"/>
                  <a:cs typeface="Cambria"/>
                  <a:sym typeface="Cambria"/>
                </a:rPr>
                <a:t>Devices</a:t>
              </a:r>
              <a:endParaRPr b="0" i="0" sz="1400" u="none" cap="none" strike="noStrike">
                <a:solidFill>
                  <a:srgbClr val="595959"/>
                </a:solidFill>
                <a:latin typeface="Cambria"/>
                <a:ea typeface="Cambria"/>
                <a:cs typeface="Cambria"/>
                <a:sym typeface="Cambria"/>
              </a:endParaRPr>
            </a:p>
          </p:txBody>
        </p:sp>
        <p:sp>
          <p:nvSpPr>
            <p:cNvPr id="147" name="Google Shape;147;p18"/>
            <p:cNvSpPr txBox="1"/>
            <p:nvPr/>
          </p:nvSpPr>
          <p:spPr>
            <a:xfrm>
              <a:off x="6295757" y="3982007"/>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595959"/>
                </a:buClr>
                <a:buSzPts val="980"/>
                <a:buFont typeface="Noto Sans Symbols"/>
                <a:buChar char="●"/>
              </a:pPr>
              <a:r>
                <a:rPr b="0" i="0" lang="tr-TR" sz="1400" u="none" cap="none" strike="noStrike">
                  <a:solidFill>
                    <a:srgbClr val="595959"/>
                  </a:solidFill>
                  <a:latin typeface="Cambria"/>
                  <a:ea typeface="Cambria"/>
                  <a:cs typeface="Cambria"/>
                  <a:sym typeface="Cambria"/>
                </a:rPr>
                <a:t>Design</a:t>
              </a:r>
              <a:endParaRPr b="0" i="0" sz="1400" u="none" cap="none" strike="noStrike">
                <a:solidFill>
                  <a:srgbClr val="595959"/>
                </a:solidFill>
                <a:latin typeface="Cambria"/>
                <a:ea typeface="Cambria"/>
                <a:cs typeface="Cambria"/>
                <a:sym typeface="Cambria"/>
              </a:endParaRPr>
            </a:p>
          </p:txBody>
        </p:sp>
        <p:sp>
          <p:nvSpPr>
            <p:cNvPr id="148" name="Google Shape;148;p18"/>
            <p:cNvSpPr txBox="1"/>
            <p:nvPr/>
          </p:nvSpPr>
          <p:spPr>
            <a:xfrm>
              <a:off x="6295756" y="4410512"/>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595959"/>
                </a:buClr>
                <a:buSzPts val="980"/>
                <a:buFont typeface="Noto Sans Symbols"/>
                <a:buChar char="●"/>
              </a:pPr>
              <a:r>
                <a:rPr b="0" i="0" lang="tr-TR" sz="1400" u="none" cap="none" strike="noStrike">
                  <a:solidFill>
                    <a:srgbClr val="595959"/>
                  </a:solidFill>
                  <a:latin typeface="Cambria"/>
                  <a:ea typeface="Cambria"/>
                  <a:cs typeface="Cambria"/>
                  <a:sym typeface="Cambria"/>
                </a:rPr>
                <a:t>Solutions</a:t>
              </a:r>
              <a:endParaRPr b="0" i="0" sz="1400" u="none" cap="none" strike="noStrike">
                <a:solidFill>
                  <a:srgbClr val="595959"/>
                </a:solidFill>
                <a:latin typeface="Cambria"/>
                <a:ea typeface="Cambria"/>
                <a:cs typeface="Cambria"/>
                <a:sym typeface="Cambria"/>
              </a:endParaRPr>
            </a:p>
          </p:txBody>
        </p:sp>
      </p:grpSp>
      <p:grpSp>
        <p:nvGrpSpPr>
          <p:cNvPr id="149" name="Google Shape;149;p18"/>
          <p:cNvGrpSpPr/>
          <p:nvPr/>
        </p:nvGrpSpPr>
        <p:grpSpPr>
          <a:xfrm>
            <a:off x="5978097" y="3579491"/>
            <a:ext cx="1578105" cy="1078469"/>
            <a:chOff x="8566712" y="3117911"/>
            <a:chExt cx="2677255" cy="1078469"/>
          </a:xfrm>
        </p:grpSpPr>
        <p:sp>
          <p:nvSpPr>
            <p:cNvPr id="150" name="Google Shape;150;p18"/>
            <p:cNvSpPr txBox="1"/>
            <p:nvPr/>
          </p:nvSpPr>
          <p:spPr>
            <a:xfrm>
              <a:off x="8566712" y="3117911"/>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595959"/>
                </a:buClr>
                <a:buSzPts val="980"/>
                <a:buFont typeface="Noto Sans Symbols"/>
                <a:buChar char="●"/>
              </a:pPr>
              <a:r>
                <a:rPr b="0" i="0" lang="tr-TR" sz="1400" u="none" cap="none" strike="noStrike">
                  <a:solidFill>
                    <a:srgbClr val="595959"/>
                  </a:solidFill>
                  <a:latin typeface="Cambria"/>
                  <a:ea typeface="Cambria"/>
                  <a:cs typeface="Cambria"/>
                  <a:sym typeface="Cambria"/>
                </a:rPr>
                <a:t>Solutions</a:t>
              </a:r>
              <a:endParaRPr b="0" i="0" sz="1400" u="none" cap="none" strike="noStrike">
                <a:solidFill>
                  <a:srgbClr val="595959"/>
                </a:solidFill>
                <a:latin typeface="Cambria"/>
                <a:ea typeface="Cambria"/>
                <a:cs typeface="Cambria"/>
                <a:sym typeface="Cambria"/>
              </a:endParaRPr>
            </a:p>
          </p:txBody>
        </p:sp>
        <p:sp>
          <p:nvSpPr>
            <p:cNvPr id="151" name="Google Shape;151;p18"/>
            <p:cNvSpPr txBox="1"/>
            <p:nvPr/>
          </p:nvSpPr>
          <p:spPr>
            <a:xfrm>
              <a:off x="8566713" y="3552431"/>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595959"/>
                </a:buClr>
                <a:buSzPts val="980"/>
                <a:buFont typeface="Noto Sans Symbols"/>
                <a:buChar char="●"/>
              </a:pPr>
              <a:r>
                <a:rPr b="0" i="0" lang="tr-TR" sz="1400" u="none" cap="none" strike="noStrike">
                  <a:solidFill>
                    <a:srgbClr val="595959"/>
                  </a:solidFill>
                  <a:latin typeface="Cambria"/>
                  <a:ea typeface="Cambria"/>
                  <a:cs typeface="Cambria"/>
                  <a:sym typeface="Cambria"/>
                </a:rPr>
                <a:t>Design</a:t>
              </a:r>
              <a:endParaRPr b="0" i="0" sz="1400" u="none" cap="none" strike="noStrike">
                <a:solidFill>
                  <a:srgbClr val="595959"/>
                </a:solidFill>
                <a:latin typeface="Cambria"/>
                <a:ea typeface="Cambria"/>
                <a:cs typeface="Cambria"/>
                <a:sym typeface="Cambria"/>
              </a:endParaRPr>
            </a:p>
          </p:txBody>
        </p:sp>
        <p:sp>
          <p:nvSpPr>
            <p:cNvPr id="152" name="Google Shape;152;p18"/>
            <p:cNvSpPr txBox="1"/>
            <p:nvPr/>
          </p:nvSpPr>
          <p:spPr>
            <a:xfrm>
              <a:off x="8566712" y="3980936"/>
              <a:ext cx="2677253" cy="215444"/>
            </a:xfrm>
            <a:prstGeom prst="rect">
              <a:avLst/>
            </a:prstGeom>
            <a:noFill/>
            <a:ln>
              <a:noFill/>
            </a:ln>
          </p:spPr>
          <p:txBody>
            <a:bodyPr anchorCtr="0" anchor="t" bIns="0" lIns="0" spcFirstLastPara="1" rIns="0" wrap="square" tIns="0">
              <a:noAutofit/>
            </a:bodyPr>
            <a:lstStyle/>
            <a:p>
              <a:pPr indent="-228594" lvl="1" marL="228594" marR="0" rtl="0" algn="l">
                <a:spcBef>
                  <a:spcPts val="0"/>
                </a:spcBef>
                <a:spcAft>
                  <a:spcPts val="0"/>
                </a:spcAft>
                <a:buClr>
                  <a:srgbClr val="595959"/>
                </a:buClr>
                <a:buSzPts val="980"/>
                <a:buFont typeface="Noto Sans Symbols"/>
                <a:buChar char="●"/>
              </a:pPr>
              <a:r>
                <a:rPr b="0" i="0" lang="tr-TR" sz="1400" u="none" cap="none" strike="noStrike">
                  <a:solidFill>
                    <a:srgbClr val="595959"/>
                  </a:solidFill>
                  <a:latin typeface="Cambria"/>
                  <a:ea typeface="Cambria"/>
                  <a:cs typeface="Cambria"/>
                  <a:sym typeface="Cambria"/>
                </a:rPr>
                <a:t>Web</a:t>
              </a:r>
              <a:endParaRPr b="0" i="0" sz="1400" u="none" cap="none" strike="noStrike">
                <a:solidFill>
                  <a:srgbClr val="595959"/>
                </a:solidFill>
                <a:latin typeface="Cambria"/>
                <a:ea typeface="Cambria"/>
                <a:cs typeface="Cambria"/>
                <a:sym typeface="Cambria"/>
              </a:endParaRPr>
            </a:p>
          </p:txBody>
        </p:sp>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par>
                                <p:cTn fill="hold" nodeType="withEffect" presetClass="entr" presetID="10" presetSubtype="0">
                                  <p:stCondLst>
                                    <p:cond delay="50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125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225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54"/>
          <p:cNvSpPr/>
          <p:nvPr/>
        </p:nvSpPr>
        <p:spPr>
          <a:xfrm>
            <a:off x="3025515" y="5335485"/>
            <a:ext cx="6096000"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200">
                <a:solidFill>
                  <a:schemeClr val="dk1"/>
                </a:solidFill>
                <a:latin typeface="Cambria"/>
                <a:ea typeface="Cambria"/>
                <a:cs typeface="Cambria"/>
                <a:sym typeface="Cambria"/>
              </a:rPr>
              <a:t>Presentation template by </a:t>
            </a:r>
            <a:r>
              <a:rPr b="1" lang="tr-TR" sz="1200">
                <a:solidFill>
                  <a:schemeClr val="dk1"/>
                </a:solidFill>
                <a:latin typeface="Cambria"/>
                <a:ea typeface="Cambria"/>
                <a:cs typeface="Cambria"/>
                <a:sym typeface="Cambria"/>
              </a:rPr>
              <a:t>GoogleSlides</a:t>
            </a:r>
            <a:r>
              <a:rPr lang="tr-TR" sz="1200">
                <a:solidFill>
                  <a:schemeClr val="dk1"/>
                </a:solidFill>
                <a:latin typeface="Cambria"/>
                <a:ea typeface="Cambria"/>
                <a:cs typeface="Cambria"/>
                <a:sym typeface="Cambria"/>
              </a:rPr>
              <a:t>.org</a:t>
            </a:r>
            <a:endParaRPr sz="1200">
              <a:solidFill>
                <a:schemeClr val="dk1"/>
              </a:solidFill>
              <a:latin typeface="Cambria"/>
              <a:ea typeface="Cambria"/>
              <a:cs typeface="Cambria"/>
              <a:sym typeface="Cambria"/>
            </a:endParaRPr>
          </a:p>
        </p:txBody>
      </p:sp>
      <p:sp>
        <p:nvSpPr>
          <p:cNvPr id="1156" name="Google Shape;1156;p54"/>
          <p:cNvSpPr/>
          <p:nvPr/>
        </p:nvSpPr>
        <p:spPr>
          <a:xfrm>
            <a:off x="2289100" y="2094125"/>
            <a:ext cx="7388400" cy="1323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8000">
                <a:solidFill>
                  <a:srgbClr val="C00000"/>
                </a:solidFill>
                <a:latin typeface="Cambria"/>
                <a:ea typeface="Cambria"/>
                <a:cs typeface="Cambria"/>
                <a:sym typeface="Cambria"/>
              </a:rPr>
              <a:t>Thank you!</a:t>
            </a:r>
            <a:endParaRPr sz="4000">
              <a:solidFill>
                <a:srgbClr val="3F3F3F"/>
              </a:solidFill>
              <a:latin typeface="Cambria"/>
              <a:ea typeface="Cambria"/>
              <a:cs typeface="Cambria"/>
              <a:sym typeface="Cambria"/>
            </a:endParaRPr>
          </a:p>
        </p:txBody>
      </p:sp>
      <p:sp>
        <p:nvSpPr>
          <p:cNvPr id="1157" name="Google Shape;1157;p54"/>
          <p:cNvSpPr/>
          <p:nvPr/>
        </p:nvSpPr>
        <p:spPr>
          <a:xfrm>
            <a:off x="2186153" y="3558047"/>
            <a:ext cx="8056646"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4000">
                <a:solidFill>
                  <a:schemeClr val="dk1"/>
                </a:solidFill>
                <a:latin typeface="Cambria"/>
                <a:ea typeface="Cambria"/>
                <a:cs typeface="Cambria"/>
                <a:sym typeface="Cambria"/>
              </a:rPr>
              <a:t>Business Proposal Presentation</a:t>
            </a:r>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55"/>
                                        </p:tgtEl>
                                        <p:attrNameLst>
                                          <p:attrName>style.visibility</p:attrName>
                                        </p:attrNameLst>
                                      </p:cBhvr>
                                      <p:to>
                                        <p:strVal val="visible"/>
                                      </p:to>
                                    </p:set>
                                    <p:animEffect filter="fade" transition="in">
                                      <p:cBhvr>
                                        <p:cTn dur="1000"/>
                                        <p:tgtEl>
                                          <p:spTgt spid="115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56">
                                            <p:txEl>
                                              <p:pRg end="0" st="0"/>
                                            </p:txEl>
                                          </p:spTgt>
                                        </p:tgtEl>
                                        <p:attrNameLst>
                                          <p:attrName>style.visibility</p:attrName>
                                        </p:attrNameLst>
                                      </p:cBhvr>
                                      <p:to>
                                        <p:strVal val="visible"/>
                                      </p:to>
                                    </p:set>
                                    <p:animEffect filter="fade" transition="in">
                                      <p:cBhvr>
                                        <p:cTn dur="500"/>
                                        <p:tgtEl>
                                          <p:spTgt spid="115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55"/>
          <p:cNvSpPr/>
          <p:nvPr/>
        </p:nvSpPr>
        <p:spPr>
          <a:xfrm>
            <a:off x="1241486" y="3376421"/>
            <a:ext cx="9908674" cy="2914157"/>
          </a:xfrm>
          <a:prstGeom prst="rect">
            <a:avLst/>
          </a:prstGeom>
          <a:noFill/>
          <a:ln>
            <a:noFill/>
          </a:ln>
        </p:spPr>
        <p:txBody>
          <a:bodyPr anchorCtr="0" anchor="ctr" bIns="45675" lIns="91400" spcFirstLastPara="1" rIns="91400" wrap="square" tIns="45675">
            <a:noAutofit/>
          </a:bodyPr>
          <a:lstStyle/>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Free Powerpoint Templates:			</a:t>
            </a:r>
            <a:r>
              <a:rPr lang="tr-TR" sz="900" u="sng">
                <a:solidFill>
                  <a:schemeClr val="hlink"/>
                </a:solidFill>
                <a:latin typeface="Helvetica Neue"/>
                <a:ea typeface="Helvetica Neue"/>
                <a:cs typeface="Helvetica Neue"/>
                <a:sym typeface="Helvetica Neue"/>
                <a:hlinkClick r:id="rId3"/>
              </a:rPr>
              <a:t>https://googleslides.org/free-templates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Abstract Google Slides:			</a:t>
            </a:r>
            <a:r>
              <a:rPr lang="tr-TR" sz="900" u="sng">
                <a:solidFill>
                  <a:schemeClr val="hlink"/>
                </a:solidFill>
                <a:latin typeface="Helvetica Neue"/>
                <a:ea typeface="Helvetica Neue"/>
                <a:cs typeface="Helvetica Neue"/>
                <a:sym typeface="Helvetica Neue"/>
                <a:hlinkClick r:id="rId4"/>
              </a:rPr>
              <a:t>https://googleslides.org/free-templates/abstract-google-slides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Animal and Wildlife Presentation:			</a:t>
            </a:r>
            <a:r>
              <a:rPr lang="tr-TR" sz="900" u="sng">
                <a:solidFill>
                  <a:schemeClr val="hlink"/>
                </a:solidFill>
                <a:latin typeface="Helvetica Neue"/>
                <a:ea typeface="Helvetica Neue"/>
                <a:cs typeface="Helvetica Neue"/>
                <a:sym typeface="Helvetica Neue"/>
                <a:hlinkClick r:id="rId5"/>
              </a:rPr>
              <a:t>https://googleslides.org/free-templates/animal-wildlife-presentation-template</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Biology Powerpoint Templates:			</a:t>
            </a:r>
            <a:r>
              <a:rPr lang="tr-TR" sz="900" u="sng">
                <a:solidFill>
                  <a:schemeClr val="hlink"/>
                </a:solidFill>
                <a:latin typeface="Helvetica Neue"/>
                <a:ea typeface="Helvetica Neue"/>
                <a:cs typeface="Helvetica Neue"/>
                <a:sym typeface="Helvetica Neue"/>
                <a:hlinkClick r:id="rId6"/>
              </a:rPr>
              <a:t>https://googleslides.org/free-templates/biology-presentation-slides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Business &amp; Finance Google Slides:			</a:t>
            </a:r>
            <a:r>
              <a:rPr lang="tr-TR" sz="900" u="sng">
                <a:solidFill>
                  <a:schemeClr val="hlink"/>
                </a:solidFill>
                <a:latin typeface="Helvetica Neue"/>
                <a:ea typeface="Helvetica Neue"/>
                <a:cs typeface="Helvetica Neue"/>
                <a:sym typeface="Helvetica Neue"/>
                <a:hlinkClick r:id="rId7"/>
              </a:rPr>
              <a:t>https://googleslides.org/free-templates/business-finance-templates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Chemistry Powerpoint Slides:			</a:t>
            </a:r>
            <a:r>
              <a:rPr lang="tr-TR" sz="900" u="sng">
                <a:solidFill>
                  <a:schemeClr val="hlink"/>
                </a:solidFill>
                <a:latin typeface="Helvetica Neue"/>
                <a:ea typeface="Helvetica Neue"/>
                <a:cs typeface="Helvetica Neue"/>
                <a:sym typeface="Helvetica Neue"/>
                <a:hlinkClick r:id="rId8"/>
              </a:rPr>
              <a:t>https://googleslides.org/free-templates/chemistry-google-slides-template</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Christmas Google Slides:			</a:t>
            </a:r>
            <a:r>
              <a:rPr lang="tr-TR" sz="900" u="sng">
                <a:solidFill>
                  <a:schemeClr val="hlink"/>
                </a:solidFill>
                <a:latin typeface="Helvetica Neue"/>
                <a:ea typeface="Helvetica Neue"/>
                <a:cs typeface="Helvetica Neue"/>
                <a:sym typeface="Helvetica Neue"/>
                <a:hlinkClick r:id="rId9"/>
              </a:rPr>
              <a:t>https://googleslides.org/free-templates/christmas-new-year-templates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Education Google Slides:			</a:t>
            </a:r>
            <a:r>
              <a:rPr lang="tr-TR" sz="900" u="sng">
                <a:solidFill>
                  <a:schemeClr val="hlink"/>
                </a:solidFill>
                <a:latin typeface="Helvetica Neue"/>
                <a:ea typeface="Helvetica Neue"/>
                <a:cs typeface="Helvetica Neue"/>
                <a:sym typeface="Helvetica Neue"/>
                <a:hlinkClick r:id="rId10"/>
              </a:rPr>
              <a:t>https://googleslides.org/free-templates/education-google-slides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Flowers Powerpoint Templates:			</a:t>
            </a:r>
            <a:r>
              <a:rPr lang="tr-TR" sz="900" u="sng">
                <a:solidFill>
                  <a:schemeClr val="hlink"/>
                </a:solidFill>
                <a:latin typeface="Helvetica Neue"/>
                <a:ea typeface="Helvetica Neue"/>
                <a:cs typeface="Helvetica Neue"/>
                <a:sym typeface="Helvetica Neue"/>
                <a:hlinkClick r:id="rId11"/>
              </a:rPr>
              <a:t>https://googleslides.org/free-templates/flowers-powerpoint-templates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Food and Drinks Slides:			</a:t>
            </a:r>
            <a:r>
              <a:rPr lang="tr-TR" sz="900" u="sng">
                <a:solidFill>
                  <a:schemeClr val="hlink"/>
                </a:solidFill>
                <a:latin typeface="Helvetica Neue"/>
                <a:ea typeface="Helvetica Neue"/>
                <a:cs typeface="Helvetica Neue"/>
                <a:sym typeface="Helvetica Neue"/>
                <a:hlinkClick r:id="rId12"/>
              </a:rPr>
              <a:t>https://googleslides.org/free-templates/food-drinks-powerpoint-templates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Games Powerpoint Templates:			</a:t>
            </a:r>
            <a:r>
              <a:rPr lang="tr-TR" sz="900" u="sng">
                <a:solidFill>
                  <a:schemeClr val="hlink"/>
                </a:solidFill>
                <a:latin typeface="Helvetica Neue"/>
                <a:ea typeface="Helvetica Neue"/>
                <a:cs typeface="Helvetica Neue"/>
                <a:sym typeface="Helvetica Neue"/>
                <a:hlinkClick r:id="rId13"/>
              </a:rPr>
              <a:t>https://googleslides.org/free-templates/games-powerpoint-templates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Medical Google Slides:			</a:t>
            </a:r>
            <a:r>
              <a:rPr lang="tr-TR" sz="900" u="sng">
                <a:solidFill>
                  <a:schemeClr val="hlink"/>
                </a:solidFill>
                <a:latin typeface="Helvetica Neue"/>
                <a:ea typeface="Helvetica Neue"/>
                <a:cs typeface="Helvetica Neue"/>
                <a:sym typeface="Helvetica Neue"/>
                <a:hlinkClick r:id="rId14"/>
              </a:rPr>
              <a:t>https://googleslides.org/free-templates/medical-powerpoint-templates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Nature Powerpoint Templates:			</a:t>
            </a:r>
            <a:r>
              <a:rPr lang="tr-TR" sz="900" u="sng">
                <a:solidFill>
                  <a:schemeClr val="hlink"/>
                </a:solidFill>
                <a:latin typeface="Helvetica Neue"/>
                <a:ea typeface="Helvetica Neue"/>
                <a:cs typeface="Helvetica Neue"/>
                <a:sym typeface="Helvetica Neue"/>
                <a:hlinkClick r:id="rId15"/>
              </a:rPr>
              <a:t>https://googleslides.org/free-templates/nature-google-slide-templates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Religious Google Slides:			</a:t>
            </a:r>
            <a:r>
              <a:rPr lang="tr-TR" sz="900" u="sng">
                <a:solidFill>
                  <a:schemeClr val="hlink"/>
                </a:solidFill>
                <a:latin typeface="Helvetica Neue"/>
                <a:ea typeface="Helvetica Neue"/>
                <a:cs typeface="Helvetica Neue"/>
                <a:sym typeface="Helvetica Neue"/>
                <a:hlinkClick r:id="rId16"/>
              </a:rPr>
              <a:t>https://googleslides.org/free-templates/religion-powerpoint-templates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Sports Powerpoint Slides:			</a:t>
            </a:r>
            <a:r>
              <a:rPr lang="tr-TR" sz="900" u="sng">
                <a:solidFill>
                  <a:schemeClr val="hlink"/>
                </a:solidFill>
                <a:latin typeface="Helvetica Neue"/>
                <a:ea typeface="Helvetica Neue"/>
                <a:cs typeface="Helvetica Neue"/>
                <a:sym typeface="Helvetica Neue"/>
                <a:hlinkClick r:id="rId17"/>
              </a:rPr>
              <a:t>https://googleslides.org/free-templates/sports-presentation-slides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Technology Google Slides:			</a:t>
            </a:r>
            <a:r>
              <a:rPr lang="tr-TR" sz="900" u="sng">
                <a:solidFill>
                  <a:schemeClr val="hlink"/>
                </a:solidFill>
                <a:latin typeface="Helvetica Neue"/>
                <a:ea typeface="Helvetica Neue"/>
                <a:cs typeface="Helvetica Neue"/>
                <a:sym typeface="Helvetica Neue"/>
                <a:hlinkClick r:id="rId18"/>
              </a:rPr>
              <a:t>https://googleslides.org/free-templates/technology-powerpoint-templates</a:t>
            </a:r>
            <a:endParaRPr sz="900">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900">
                <a:solidFill>
                  <a:srgbClr val="494429"/>
                </a:solidFill>
                <a:latin typeface="Helvetica Neue"/>
                <a:ea typeface="Helvetica Neue"/>
                <a:cs typeface="Helvetica Neue"/>
                <a:sym typeface="Helvetica Neue"/>
              </a:rPr>
              <a:t>Transportation Powerpoint Templates:		</a:t>
            </a:r>
            <a:r>
              <a:rPr lang="tr-TR" sz="900" u="sng">
                <a:solidFill>
                  <a:schemeClr val="hlink"/>
                </a:solidFill>
                <a:latin typeface="Helvetica Neue"/>
                <a:ea typeface="Helvetica Neue"/>
                <a:cs typeface="Helvetica Neue"/>
                <a:sym typeface="Helvetica Neue"/>
                <a:hlinkClick r:id="rId19"/>
              </a:rPr>
              <a:t>https://googleslides.org/free-templates/transportation-google-slides</a:t>
            </a:r>
            <a:endParaRPr sz="900">
              <a:solidFill>
                <a:srgbClr val="494429"/>
              </a:solidFill>
              <a:latin typeface="Helvetica Neue"/>
              <a:ea typeface="Helvetica Neue"/>
              <a:cs typeface="Helvetica Neue"/>
              <a:sym typeface="Helvetica Neue"/>
            </a:endParaRPr>
          </a:p>
        </p:txBody>
      </p:sp>
      <p:sp>
        <p:nvSpPr>
          <p:cNvPr id="1163" name="Google Shape;1163;p55"/>
          <p:cNvSpPr/>
          <p:nvPr/>
        </p:nvSpPr>
        <p:spPr>
          <a:xfrm>
            <a:off x="1587" y="1923354"/>
            <a:ext cx="12188826" cy="1426133"/>
          </a:xfrm>
          <a:prstGeom prst="rect">
            <a:avLst/>
          </a:prstGeom>
          <a:solidFill>
            <a:srgbClr val="537285"/>
          </a:solidFill>
          <a:ln>
            <a:noFill/>
          </a:ln>
        </p:spPr>
        <p:txBody>
          <a:bodyPr anchorCtr="0" anchor="ctr" bIns="45675" lIns="91400" spcFirstLastPara="1" rIns="91400" wrap="square" tIns="45675">
            <a:noAutofit/>
          </a:bodyPr>
          <a:lstStyle/>
          <a:p>
            <a:pPr indent="0" lvl="0" marL="0" marR="0" rtl="0" algn="l">
              <a:spcBef>
                <a:spcPts val="0"/>
              </a:spcBef>
              <a:spcAft>
                <a:spcPts val="0"/>
              </a:spcAft>
              <a:buNone/>
            </a:pPr>
            <a:r>
              <a:t/>
            </a:r>
            <a:endParaRPr sz="1799">
              <a:solidFill>
                <a:srgbClr val="47984B"/>
              </a:solidFill>
              <a:highlight>
                <a:srgbClr val="47984B"/>
              </a:highlight>
              <a:latin typeface="Arial"/>
              <a:ea typeface="Arial"/>
              <a:cs typeface="Arial"/>
              <a:sym typeface="Arial"/>
            </a:endParaRPr>
          </a:p>
        </p:txBody>
      </p:sp>
      <p:sp>
        <p:nvSpPr>
          <p:cNvPr id="1164" name="Google Shape;1164;p55"/>
          <p:cNvSpPr/>
          <p:nvPr/>
        </p:nvSpPr>
        <p:spPr>
          <a:xfrm>
            <a:off x="943638" y="2131007"/>
            <a:ext cx="5300157" cy="987967"/>
          </a:xfrm>
          <a:prstGeom prst="rect">
            <a:avLst/>
          </a:prstGeom>
          <a:noFill/>
          <a:ln>
            <a:noFill/>
          </a:ln>
        </p:spPr>
        <p:txBody>
          <a:bodyPr anchorCtr="0" anchor="t" bIns="45675" lIns="91400" spcFirstLastPara="1" rIns="91400" wrap="square" tIns="45675">
            <a:noAutofit/>
          </a:bodyPr>
          <a:lstStyle/>
          <a:p>
            <a:pPr indent="0" lvl="0" marL="0" marR="0" rtl="0" algn="l">
              <a:spcBef>
                <a:spcPts val="0"/>
              </a:spcBef>
              <a:spcAft>
                <a:spcPts val="0"/>
              </a:spcAft>
              <a:buNone/>
            </a:pPr>
            <a:r>
              <a:rPr b="1" lang="tr-TR" sz="1999">
                <a:solidFill>
                  <a:srgbClr val="FFFFFF"/>
                </a:solidFill>
                <a:latin typeface="Helvetica Neue"/>
                <a:ea typeface="Helvetica Neue"/>
                <a:cs typeface="Helvetica Neue"/>
                <a:sym typeface="Helvetica Neue"/>
              </a:rPr>
              <a:t>Google Slides</a:t>
            </a:r>
            <a:endParaRPr b="1" sz="1200">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1200">
                <a:solidFill>
                  <a:srgbClr val="FFFFFF"/>
                </a:solidFill>
                <a:latin typeface="Helvetica Neue"/>
                <a:ea typeface="Helvetica Neue"/>
                <a:cs typeface="Helvetica Neue"/>
                <a:sym typeface="Helvetica Neue"/>
              </a:rPr>
              <a:t> Select slide and edit your presentation</a:t>
            </a:r>
            <a:endParaRPr sz="1200">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1200">
                <a:solidFill>
                  <a:srgbClr val="FFFFFF"/>
                </a:solidFill>
                <a:latin typeface="Helvetica Neue"/>
                <a:ea typeface="Helvetica Neue"/>
                <a:cs typeface="Helvetica Neue"/>
                <a:sym typeface="Helvetica Neue"/>
              </a:rPr>
              <a:t> You can download and share your presentation!</a:t>
            </a:r>
            <a:endParaRPr sz="1200">
              <a:solidFill>
                <a:srgbClr val="FFFFFF"/>
              </a:solidFill>
              <a:latin typeface="Helvetica Neue"/>
              <a:ea typeface="Helvetica Neue"/>
              <a:cs typeface="Helvetica Neue"/>
              <a:sym typeface="Helvetica Neue"/>
            </a:endParaRPr>
          </a:p>
        </p:txBody>
      </p:sp>
      <p:sp>
        <p:nvSpPr>
          <p:cNvPr id="1165" name="Google Shape;1165;p55"/>
          <p:cNvSpPr/>
          <p:nvPr/>
        </p:nvSpPr>
        <p:spPr>
          <a:xfrm>
            <a:off x="6720253" y="2155904"/>
            <a:ext cx="5300158" cy="987967"/>
          </a:xfrm>
          <a:prstGeom prst="rect">
            <a:avLst/>
          </a:prstGeom>
          <a:noFill/>
          <a:ln>
            <a:noFill/>
          </a:ln>
        </p:spPr>
        <p:txBody>
          <a:bodyPr anchorCtr="0" anchor="t" bIns="45675" lIns="91400" spcFirstLastPara="1" rIns="91400" wrap="square" tIns="45675">
            <a:noAutofit/>
          </a:bodyPr>
          <a:lstStyle/>
          <a:p>
            <a:pPr indent="0" lvl="0" marL="0" marR="0" rtl="0" algn="l">
              <a:spcBef>
                <a:spcPts val="0"/>
              </a:spcBef>
              <a:spcAft>
                <a:spcPts val="0"/>
              </a:spcAft>
              <a:buNone/>
            </a:pPr>
            <a:r>
              <a:rPr b="1" lang="tr-TR" sz="1999">
                <a:solidFill>
                  <a:srgbClr val="FFFFFF"/>
                </a:solidFill>
                <a:latin typeface="Helvetica Neue"/>
                <a:ea typeface="Helvetica Neue"/>
                <a:cs typeface="Helvetica Neue"/>
                <a:sym typeface="Helvetica Neue"/>
              </a:rPr>
              <a:t>Powerpoint Templates</a:t>
            </a:r>
            <a:endParaRPr b="1" sz="1050">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1200">
                <a:solidFill>
                  <a:srgbClr val="FFFFFF"/>
                </a:solidFill>
                <a:latin typeface="Helvetica Neue"/>
                <a:ea typeface="Helvetica Neue"/>
                <a:cs typeface="Helvetica Neue"/>
                <a:sym typeface="Helvetica Neue"/>
              </a:rPr>
              <a:t> Free Powerpoint Presentation Template (.pptx)</a:t>
            </a:r>
            <a:endParaRPr sz="1200">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1200">
                <a:solidFill>
                  <a:srgbClr val="FFFFFF"/>
                </a:solidFill>
                <a:latin typeface="Helvetica Neue"/>
                <a:ea typeface="Helvetica Neue"/>
                <a:cs typeface="Helvetica Neue"/>
                <a:sym typeface="Helvetica Neue"/>
              </a:rPr>
              <a:t> You can upload Google Slides..</a:t>
            </a:r>
            <a:endParaRPr sz="1200">
              <a:solidFill>
                <a:srgbClr val="FFFFFF"/>
              </a:solidFill>
              <a:latin typeface="Helvetica Neue"/>
              <a:ea typeface="Helvetica Neue"/>
              <a:cs typeface="Helvetica Neue"/>
              <a:sym typeface="Helvetica Neue"/>
            </a:endParaRPr>
          </a:p>
        </p:txBody>
      </p:sp>
      <p:sp>
        <p:nvSpPr>
          <p:cNvPr id="1166" name="Google Shape;1166;p55"/>
          <p:cNvSpPr txBox="1"/>
          <p:nvPr/>
        </p:nvSpPr>
        <p:spPr>
          <a:xfrm>
            <a:off x="2680736" y="593286"/>
            <a:ext cx="6421881" cy="1015399"/>
          </a:xfrm>
          <a:prstGeom prst="rect">
            <a:avLst/>
          </a:prstGeom>
          <a:noFill/>
          <a:ln>
            <a:noFill/>
          </a:ln>
        </p:spPr>
        <p:txBody>
          <a:bodyPr anchorCtr="0" anchor="t" bIns="45675" lIns="91400" spcFirstLastPara="1" rIns="91400" wrap="square" tIns="45675">
            <a:noAutofit/>
          </a:bodyPr>
          <a:lstStyle/>
          <a:p>
            <a:pPr indent="0" lvl="0" marL="0" marR="0" rtl="0" algn="l">
              <a:spcBef>
                <a:spcPts val="0"/>
              </a:spcBef>
              <a:spcAft>
                <a:spcPts val="0"/>
              </a:spcAft>
              <a:buNone/>
            </a:pPr>
            <a:r>
              <a:rPr b="1" lang="tr-TR" sz="5998">
                <a:solidFill>
                  <a:schemeClr val="dk1"/>
                </a:solidFill>
                <a:latin typeface="Helvetica Neue"/>
                <a:ea typeface="Helvetica Neue"/>
                <a:cs typeface="Helvetica Neue"/>
                <a:sym typeface="Helvetica Neue"/>
              </a:rPr>
              <a:t>GoogleSlides</a:t>
            </a:r>
            <a:r>
              <a:rPr lang="tr-TR" sz="5998">
                <a:solidFill>
                  <a:schemeClr val="dk1"/>
                </a:solidFill>
                <a:latin typeface="Helvetica Neue"/>
                <a:ea typeface="Helvetica Neue"/>
                <a:cs typeface="Helvetica Neue"/>
                <a:sym typeface="Helvetica Neue"/>
              </a:rPr>
              <a:t>.org</a:t>
            </a:r>
            <a:endParaRPr sz="5998">
              <a:solidFill>
                <a:schemeClr val="dk1"/>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6"/>
                                        </p:tgtEl>
                                        <p:attrNameLst>
                                          <p:attrName>style.visibility</p:attrName>
                                        </p:attrNameLst>
                                      </p:cBhvr>
                                      <p:to>
                                        <p:strVal val="visible"/>
                                      </p:to>
                                    </p:set>
                                    <p:anim calcmode="lin" valueType="num">
                                      <p:cBhvr additive="base">
                                        <p:cTn dur="500"/>
                                        <p:tgtEl>
                                          <p:spTgt spid="116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9"/>
          <p:cNvSpPr/>
          <p:nvPr/>
        </p:nvSpPr>
        <p:spPr>
          <a:xfrm>
            <a:off x="846732" y="3294745"/>
            <a:ext cx="1598280" cy="1420537"/>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rotWithShape="1">
            <a:blip r:embed="rId3">
              <a:alphaModFix/>
            </a:blip>
            <a:stretch>
              <a:fillRect b="0" l="0" r="0" t="0"/>
            </a:stretch>
          </a:blip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59" name="Google Shape;159;p19"/>
          <p:cNvSpPr/>
          <p:nvPr/>
        </p:nvSpPr>
        <p:spPr>
          <a:xfrm>
            <a:off x="2195938" y="4056585"/>
            <a:ext cx="1598280" cy="1420537"/>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rotWithShape="1">
            <a:blip r:embed="rId3">
              <a:alphaModFix/>
            </a:blip>
            <a:stretch>
              <a:fillRect b="0" l="0" r="0" t="0"/>
            </a:stretch>
          </a:blip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60" name="Google Shape;160;p19"/>
          <p:cNvSpPr/>
          <p:nvPr/>
        </p:nvSpPr>
        <p:spPr>
          <a:xfrm>
            <a:off x="3545144" y="1771067"/>
            <a:ext cx="1598280" cy="1420537"/>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rotWithShape="1">
            <a:blip r:embed="rId3">
              <a:alphaModFix/>
            </a:blip>
            <a:stretch>
              <a:fillRect b="0" l="0" r="0" t="0"/>
            </a:stretch>
          </a:blip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61" name="Google Shape;161;p19"/>
          <p:cNvSpPr/>
          <p:nvPr/>
        </p:nvSpPr>
        <p:spPr>
          <a:xfrm>
            <a:off x="4894350" y="4056585"/>
            <a:ext cx="1598280" cy="1420537"/>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rotWithShape="1">
            <a:blip r:embed="rId3">
              <a:alphaModFix/>
            </a:blip>
            <a:stretch>
              <a:fillRect b="0" l="0" r="0" t="0"/>
            </a:stretch>
          </a:blip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62" name="Google Shape;162;p19"/>
          <p:cNvSpPr/>
          <p:nvPr/>
        </p:nvSpPr>
        <p:spPr>
          <a:xfrm>
            <a:off x="2195938" y="2532906"/>
            <a:ext cx="1598280" cy="1420537"/>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2000">
                <a:solidFill>
                  <a:schemeClr val="lt1"/>
                </a:solidFill>
                <a:latin typeface="Cambria"/>
                <a:ea typeface="Cambria"/>
                <a:cs typeface="Cambria"/>
                <a:sym typeface="Cambria"/>
              </a:rPr>
              <a:t>Opening</a:t>
            </a:r>
            <a:endParaRPr sz="2000">
              <a:solidFill>
                <a:schemeClr val="lt1"/>
              </a:solidFill>
              <a:latin typeface="Cambria"/>
              <a:ea typeface="Cambria"/>
              <a:cs typeface="Cambria"/>
              <a:sym typeface="Cambria"/>
            </a:endParaRPr>
          </a:p>
        </p:txBody>
      </p:sp>
      <p:sp>
        <p:nvSpPr>
          <p:cNvPr id="163" name="Google Shape;163;p19"/>
          <p:cNvSpPr/>
          <p:nvPr/>
        </p:nvSpPr>
        <p:spPr>
          <a:xfrm>
            <a:off x="3545144" y="3294745"/>
            <a:ext cx="1598280" cy="1420537"/>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2000">
                <a:solidFill>
                  <a:schemeClr val="lt1"/>
                </a:solidFill>
                <a:latin typeface="Cambria"/>
                <a:ea typeface="Cambria"/>
                <a:cs typeface="Cambria"/>
                <a:sym typeface="Cambria"/>
              </a:rPr>
              <a:t>Cerenomy</a:t>
            </a:r>
            <a:endParaRPr sz="2000">
              <a:solidFill>
                <a:schemeClr val="lt1"/>
              </a:solidFill>
              <a:latin typeface="Cambria"/>
              <a:ea typeface="Cambria"/>
              <a:cs typeface="Cambria"/>
              <a:sym typeface="Cambria"/>
            </a:endParaRPr>
          </a:p>
        </p:txBody>
      </p:sp>
      <p:sp>
        <p:nvSpPr>
          <p:cNvPr id="164" name="Google Shape;164;p19"/>
          <p:cNvSpPr/>
          <p:nvPr/>
        </p:nvSpPr>
        <p:spPr>
          <a:xfrm>
            <a:off x="4894350" y="2532906"/>
            <a:ext cx="1598280" cy="1420537"/>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C00000"/>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2000">
                <a:solidFill>
                  <a:schemeClr val="lt1"/>
                </a:solidFill>
                <a:latin typeface="Cambria"/>
                <a:ea typeface="Cambria"/>
                <a:cs typeface="Cambria"/>
                <a:sym typeface="Cambria"/>
              </a:rPr>
              <a:t>Break</a:t>
            </a:r>
            <a:endParaRPr sz="2000">
              <a:solidFill>
                <a:schemeClr val="lt1"/>
              </a:solidFill>
              <a:latin typeface="Cambria"/>
              <a:ea typeface="Cambria"/>
              <a:cs typeface="Cambria"/>
              <a:sym typeface="Cambria"/>
            </a:endParaRPr>
          </a:p>
        </p:txBody>
      </p:sp>
      <p:sp>
        <p:nvSpPr>
          <p:cNvPr id="165" name="Google Shape;165;p19"/>
          <p:cNvSpPr/>
          <p:nvPr/>
        </p:nvSpPr>
        <p:spPr>
          <a:xfrm>
            <a:off x="6243557" y="3294745"/>
            <a:ext cx="1598280" cy="1420537"/>
          </a:xfrm>
          <a:custGeom>
            <a:rect b="b" l="l" r="r" t="t"/>
            <a:pathLst>
              <a:path extrusionOk="0" h="423"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3F3F3F"/>
          </a:solidFill>
          <a:ln>
            <a:noFill/>
          </a:ln>
          <a:effectLst>
            <a:outerShdw blurRad="2413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tr-TR" sz="2000">
                <a:solidFill>
                  <a:schemeClr val="lt1"/>
                </a:solidFill>
                <a:latin typeface="Cambria"/>
                <a:ea typeface="Cambria"/>
                <a:cs typeface="Cambria"/>
                <a:sym typeface="Cambria"/>
              </a:rPr>
              <a:t>Free Time</a:t>
            </a:r>
            <a:endParaRPr sz="2000">
              <a:solidFill>
                <a:schemeClr val="lt1"/>
              </a:solidFill>
              <a:latin typeface="Cambria"/>
              <a:ea typeface="Cambria"/>
              <a:cs typeface="Cambria"/>
              <a:sym typeface="Cambria"/>
            </a:endParaRPr>
          </a:p>
        </p:txBody>
      </p:sp>
      <p:sp>
        <p:nvSpPr>
          <p:cNvPr id="166" name="Google Shape;166;p19"/>
          <p:cNvSpPr txBox="1"/>
          <p:nvPr/>
        </p:nvSpPr>
        <p:spPr>
          <a:xfrm>
            <a:off x="8475805" y="1619185"/>
            <a:ext cx="2808312" cy="81253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7F7F7F"/>
                </a:solidFill>
                <a:latin typeface="Cambria"/>
                <a:ea typeface="Cambria"/>
                <a:cs typeface="Cambria"/>
                <a:sym typeface="Cambria"/>
              </a:rPr>
              <a:t>Easy to change colors, photos and Text. Get a modern PowerPoint Presentation that is beautifully designed.</a:t>
            </a:r>
            <a:endParaRPr sz="1200">
              <a:solidFill>
                <a:srgbClr val="7F7F7F"/>
              </a:solidFill>
              <a:latin typeface="Cambria"/>
              <a:ea typeface="Cambria"/>
              <a:cs typeface="Cambria"/>
              <a:sym typeface="Cambria"/>
            </a:endParaRPr>
          </a:p>
        </p:txBody>
      </p:sp>
      <p:sp>
        <p:nvSpPr>
          <p:cNvPr id="167" name="Google Shape;167;p19"/>
          <p:cNvSpPr txBox="1"/>
          <p:nvPr/>
        </p:nvSpPr>
        <p:spPr>
          <a:xfrm>
            <a:off x="8475806" y="1280535"/>
            <a:ext cx="776175" cy="364139"/>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lang="tr-TR" sz="1800">
                <a:solidFill>
                  <a:srgbClr val="124062"/>
                </a:solidFill>
                <a:latin typeface="Cambria"/>
                <a:ea typeface="Cambria"/>
                <a:cs typeface="Cambria"/>
                <a:sym typeface="Cambria"/>
              </a:rPr>
              <a:t>Check</a:t>
            </a:r>
            <a:endParaRPr sz="1800">
              <a:solidFill>
                <a:srgbClr val="124062"/>
              </a:solidFill>
              <a:latin typeface="Cambria"/>
              <a:ea typeface="Cambria"/>
              <a:cs typeface="Cambria"/>
              <a:sym typeface="Cambria"/>
            </a:endParaRPr>
          </a:p>
        </p:txBody>
      </p:sp>
      <p:sp>
        <p:nvSpPr>
          <p:cNvPr id="168" name="Google Shape;168;p19"/>
          <p:cNvSpPr txBox="1"/>
          <p:nvPr/>
        </p:nvSpPr>
        <p:spPr>
          <a:xfrm>
            <a:off x="8475805" y="2836407"/>
            <a:ext cx="2808312" cy="57246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7F7F7F"/>
                </a:solidFill>
                <a:latin typeface="Cambria"/>
                <a:ea typeface="Cambria"/>
                <a:cs typeface="Cambria"/>
                <a:sym typeface="Cambria"/>
              </a:rPr>
              <a:t>I hope and I believe that this Template will your Time, Money and Reputation.</a:t>
            </a:r>
            <a:endParaRPr sz="1200">
              <a:solidFill>
                <a:srgbClr val="7F7F7F"/>
              </a:solidFill>
              <a:latin typeface="Cambria"/>
              <a:ea typeface="Cambria"/>
              <a:cs typeface="Cambria"/>
              <a:sym typeface="Cambria"/>
            </a:endParaRPr>
          </a:p>
        </p:txBody>
      </p:sp>
      <p:sp>
        <p:nvSpPr>
          <p:cNvPr id="169" name="Google Shape;169;p19"/>
          <p:cNvSpPr txBox="1"/>
          <p:nvPr/>
        </p:nvSpPr>
        <p:spPr>
          <a:xfrm>
            <a:off x="8475806" y="2497757"/>
            <a:ext cx="1129155" cy="364139"/>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lang="tr-TR" sz="1800">
                <a:solidFill>
                  <a:srgbClr val="537285"/>
                </a:solidFill>
                <a:latin typeface="Cambria"/>
                <a:ea typeface="Cambria"/>
                <a:cs typeface="Cambria"/>
                <a:sym typeface="Cambria"/>
              </a:rPr>
              <a:t>Overview</a:t>
            </a:r>
            <a:endParaRPr sz="1800">
              <a:solidFill>
                <a:srgbClr val="537285"/>
              </a:solidFill>
              <a:latin typeface="Cambria"/>
              <a:ea typeface="Cambria"/>
              <a:cs typeface="Cambria"/>
              <a:sym typeface="Cambria"/>
            </a:endParaRPr>
          </a:p>
        </p:txBody>
      </p:sp>
      <p:sp>
        <p:nvSpPr>
          <p:cNvPr id="170" name="Google Shape;170;p19"/>
          <p:cNvSpPr txBox="1"/>
          <p:nvPr/>
        </p:nvSpPr>
        <p:spPr>
          <a:xfrm>
            <a:off x="8475805" y="4053629"/>
            <a:ext cx="2808312" cy="57246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7F7F7F"/>
                </a:solidFill>
                <a:latin typeface="Cambria"/>
                <a:ea typeface="Cambria"/>
                <a:cs typeface="Cambria"/>
                <a:sym typeface="Cambria"/>
              </a:rPr>
              <a:t>I hope and I believe that this Template will your Time, Money and Reputation.</a:t>
            </a:r>
            <a:endParaRPr sz="1200">
              <a:solidFill>
                <a:srgbClr val="7F7F7F"/>
              </a:solidFill>
              <a:latin typeface="Cambria"/>
              <a:ea typeface="Cambria"/>
              <a:cs typeface="Cambria"/>
              <a:sym typeface="Cambria"/>
            </a:endParaRPr>
          </a:p>
        </p:txBody>
      </p:sp>
      <p:sp>
        <p:nvSpPr>
          <p:cNvPr id="171" name="Google Shape;171;p19"/>
          <p:cNvSpPr txBox="1"/>
          <p:nvPr/>
        </p:nvSpPr>
        <p:spPr>
          <a:xfrm>
            <a:off x="8475806" y="3714979"/>
            <a:ext cx="940642" cy="364139"/>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lang="tr-TR" sz="1800">
                <a:solidFill>
                  <a:srgbClr val="124062"/>
                </a:solidFill>
                <a:latin typeface="Cambria"/>
                <a:ea typeface="Cambria"/>
                <a:cs typeface="Cambria"/>
                <a:sym typeface="Cambria"/>
              </a:rPr>
              <a:t>Devices</a:t>
            </a:r>
            <a:endParaRPr sz="1800">
              <a:solidFill>
                <a:srgbClr val="124062"/>
              </a:solidFill>
              <a:latin typeface="Cambria"/>
              <a:ea typeface="Cambria"/>
              <a:cs typeface="Cambria"/>
              <a:sym typeface="Cambria"/>
            </a:endParaRPr>
          </a:p>
        </p:txBody>
      </p:sp>
      <p:sp>
        <p:nvSpPr>
          <p:cNvPr id="172" name="Google Shape;172;p19"/>
          <p:cNvSpPr txBox="1"/>
          <p:nvPr/>
        </p:nvSpPr>
        <p:spPr>
          <a:xfrm>
            <a:off x="8475805" y="5270850"/>
            <a:ext cx="2808312" cy="81253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tr-TR" sz="1200">
                <a:solidFill>
                  <a:srgbClr val="7F7F7F"/>
                </a:solidFill>
                <a:latin typeface="Cambria"/>
                <a:ea typeface="Cambria"/>
                <a:cs typeface="Cambria"/>
                <a:sym typeface="Cambria"/>
              </a:rPr>
              <a:t>Easy to change colors, photos and Text. Get a modern PowerPoint Presentation that is beautifully designed.</a:t>
            </a:r>
            <a:endParaRPr sz="1200">
              <a:solidFill>
                <a:srgbClr val="7F7F7F"/>
              </a:solidFill>
              <a:latin typeface="Cambria"/>
              <a:ea typeface="Cambria"/>
              <a:cs typeface="Cambria"/>
              <a:sym typeface="Cambria"/>
            </a:endParaRPr>
          </a:p>
        </p:txBody>
      </p:sp>
      <p:sp>
        <p:nvSpPr>
          <p:cNvPr id="173" name="Google Shape;173;p19"/>
          <p:cNvSpPr txBox="1"/>
          <p:nvPr/>
        </p:nvSpPr>
        <p:spPr>
          <a:xfrm>
            <a:off x="8475806" y="4932200"/>
            <a:ext cx="1177053" cy="364139"/>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lang="tr-TR" sz="1800">
                <a:solidFill>
                  <a:srgbClr val="537285"/>
                </a:solidFill>
                <a:latin typeface="Cambria"/>
                <a:ea typeface="Cambria"/>
                <a:cs typeface="Cambria"/>
                <a:sym typeface="Cambria"/>
              </a:rPr>
              <a:t>Free Time</a:t>
            </a:r>
            <a:endParaRPr sz="1800">
              <a:solidFill>
                <a:srgbClr val="537285"/>
              </a:solidFill>
              <a:latin typeface="Cambria"/>
              <a:ea typeface="Cambria"/>
              <a:cs typeface="Cambria"/>
              <a:sym typeface="Cambria"/>
            </a:endParaRPr>
          </a:p>
        </p:txBody>
      </p:sp>
      <p:sp>
        <p:nvSpPr>
          <p:cNvPr id="174" name="Google Shape;174;p19"/>
          <p:cNvSpPr txBox="1"/>
          <p:nvPr/>
        </p:nvSpPr>
        <p:spPr>
          <a:xfrm>
            <a:off x="1003912" y="695760"/>
            <a:ext cx="238405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Powerpoint</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300"/>
                                        <p:tgtEl>
                                          <p:spTgt spid="158"/>
                                        </p:tgtEl>
                                        <p:attrNameLst>
                                          <p:attrName>ppt_w</p:attrName>
                                        </p:attrNameLst>
                                      </p:cBhvr>
                                      <p:tavLst>
                                        <p:tav fmla="" tm="0">
                                          <p:val>
                                            <p:strVal val="0"/>
                                          </p:val>
                                        </p:tav>
                                        <p:tav fmla="" tm="100000">
                                          <p:val>
                                            <p:strVal val="#ppt_w"/>
                                          </p:val>
                                        </p:tav>
                                      </p:tavLst>
                                    </p:anim>
                                    <p:anim calcmode="lin" valueType="num">
                                      <p:cBhvr additive="base">
                                        <p:cTn dur="300"/>
                                        <p:tgtEl>
                                          <p:spTgt spid="15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300"/>
                                        <p:tgtEl>
                                          <p:spTgt spid="162"/>
                                        </p:tgtEl>
                                        <p:attrNameLst>
                                          <p:attrName>ppt_w</p:attrName>
                                        </p:attrNameLst>
                                      </p:cBhvr>
                                      <p:tavLst>
                                        <p:tav fmla="" tm="0">
                                          <p:val>
                                            <p:strVal val="0"/>
                                          </p:val>
                                        </p:tav>
                                        <p:tav fmla="" tm="100000">
                                          <p:val>
                                            <p:strVal val="#ppt_w"/>
                                          </p:val>
                                        </p:tav>
                                      </p:tavLst>
                                    </p:anim>
                                    <p:anim calcmode="lin" valueType="num">
                                      <p:cBhvr additive="base">
                                        <p:cTn dur="300"/>
                                        <p:tgtEl>
                                          <p:spTgt spid="16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300"/>
                                        <p:tgtEl>
                                          <p:spTgt spid="160"/>
                                        </p:tgtEl>
                                        <p:attrNameLst>
                                          <p:attrName>ppt_w</p:attrName>
                                        </p:attrNameLst>
                                      </p:cBhvr>
                                      <p:tavLst>
                                        <p:tav fmla="" tm="0">
                                          <p:val>
                                            <p:strVal val="0"/>
                                          </p:val>
                                        </p:tav>
                                        <p:tav fmla="" tm="100000">
                                          <p:val>
                                            <p:strVal val="#ppt_w"/>
                                          </p:val>
                                        </p:tav>
                                      </p:tavLst>
                                    </p:anim>
                                    <p:anim calcmode="lin" valueType="num">
                                      <p:cBhvr additive="base">
                                        <p:cTn dur="300"/>
                                        <p:tgtEl>
                                          <p:spTgt spid="1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300"/>
                                        <p:tgtEl>
                                          <p:spTgt spid="164"/>
                                        </p:tgtEl>
                                        <p:attrNameLst>
                                          <p:attrName>ppt_w</p:attrName>
                                        </p:attrNameLst>
                                      </p:cBhvr>
                                      <p:tavLst>
                                        <p:tav fmla="" tm="0">
                                          <p:val>
                                            <p:strVal val="0"/>
                                          </p:val>
                                        </p:tav>
                                        <p:tav fmla="" tm="100000">
                                          <p:val>
                                            <p:strVal val="#ppt_w"/>
                                          </p:val>
                                        </p:tav>
                                      </p:tavLst>
                                    </p:anim>
                                    <p:anim calcmode="lin" valueType="num">
                                      <p:cBhvr additive="base">
                                        <p:cTn dur="300"/>
                                        <p:tgtEl>
                                          <p:spTgt spid="16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0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300"/>
                                        <p:tgtEl>
                                          <p:spTgt spid="165"/>
                                        </p:tgtEl>
                                        <p:attrNameLst>
                                          <p:attrName>ppt_w</p:attrName>
                                        </p:attrNameLst>
                                      </p:cBhvr>
                                      <p:tavLst>
                                        <p:tav fmla="" tm="0">
                                          <p:val>
                                            <p:strVal val="0"/>
                                          </p:val>
                                        </p:tav>
                                        <p:tav fmla="" tm="100000">
                                          <p:val>
                                            <p:strVal val="#ppt_w"/>
                                          </p:val>
                                        </p:tav>
                                      </p:tavLst>
                                    </p:anim>
                                    <p:anim calcmode="lin" valueType="num">
                                      <p:cBhvr additive="base">
                                        <p:cTn dur="300"/>
                                        <p:tgtEl>
                                          <p:spTgt spid="16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300"/>
                                        <p:tgtEl>
                                          <p:spTgt spid="159"/>
                                        </p:tgtEl>
                                        <p:attrNameLst>
                                          <p:attrName>ppt_w</p:attrName>
                                        </p:attrNameLst>
                                      </p:cBhvr>
                                      <p:tavLst>
                                        <p:tav fmla="" tm="0">
                                          <p:val>
                                            <p:strVal val="0"/>
                                          </p:val>
                                        </p:tav>
                                        <p:tav fmla="" tm="100000">
                                          <p:val>
                                            <p:strVal val="#ppt_w"/>
                                          </p:val>
                                        </p:tav>
                                      </p:tavLst>
                                    </p:anim>
                                    <p:anim calcmode="lin" valueType="num">
                                      <p:cBhvr additive="base">
                                        <p:cTn dur="300"/>
                                        <p:tgtEl>
                                          <p:spTgt spid="1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300"/>
                                        <p:tgtEl>
                                          <p:spTgt spid="163"/>
                                        </p:tgtEl>
                                        <p:attrNameLst>
                                          <p:attrName>ppt_w</p:attrName>
                                        </p:attrNameLst>
                                      </p:cBhvr>
                                      <p:tavLst>
                                        <p:tav fmla="" tm="0">
                                          <p:val>
                                            <p:strVal val="0"/>
                                          </p:val>
                                        </p:tav>
                                        <p:tav fmla="" tm="100000">
                                          <p:val>
                                            <p:strVal val="#ppt_w"/>
                                          </p:val>
                                        </p:tav>
                                      </p:tavLst>
                                    </p:anim>
                                    <p:anim calcmode="lin" valueType="num">
                                      <p:cBhvr additive="base">
                                        <p:cTn dur="300"/>
                                        <p:tgtEl>
                                          <p:spTgt spid="1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0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300"/>
                                        <p:tgtEl>
                                          <p:spTgt spid="161"/>
                                        </p:tgtEl>
                                        <p:attrNameLst>
                                          <p:attrName>ppt_w</p:attrName>
                                        </p:attrNameLst>
                                      </p:cBhvr>
                                      <p:tavLst>
                                        <p:tav fmla="" tm="0">
                                          <p:val>
                                            <p:strVal val="0"/>
                                          </p:val>
                                        </p:tav>
                                        <p:tav fmla="" tm="100000">
                                          <p:val>
                                            <p:strVal val="#ppt_w"/>
                                          </p:val>
                                        </p:tav>
                                      </p:tavLst>
                                    </p:anim>
                                    <p:anim calcmode="lin" valueType="num">
                                      <p:cBhvr additive="base">
                                        <p:cTn dur="300"/>
                                        <p:tgtEl>
                                          <p:spTgt spid="161"/>
                                        </p:tgtEl>
                                        <p:attrNameLst>
                                          <p:attrName>ppt_h</p:attrName>
                                        </p:attrNameLst>
                                      </p:cBhvr>
                                      <p:tavLst>
                                        <p:tav fmla="" tm="0">
                                          <p:val>
                                            <p:strVal val="0"/>
                                          </p:val>
                                        </p:tav>
                                        <p:tav fmla="" tm="100000">
                                          <p:val>
                                            <p:strVal val="#ppt_h"/>
                                          </p:val>
                                        </p:tav>
                                      </p:tavLst>
                                    </p:anim>
                                  </p:childTnLst>
                                </p:cTn>
                              </p:par>
                            </p:childTnLst>
                          </p:cTn>
                        </p:par>
                        <p:par>
                          <p:cTn fill="hold">
                            <p:stCondLst>
                              <p:cond delay="300"/>
                            </p:stCondLst>
                            <p:childTnLst>
                              <p:par>
                                <p:cTn fill="hold" nodeType="after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par>
                                <p:cTn fill="hold" nodeType="withEffect" presetClass="entr" presetID="10" presetSubtype="0">
                                  <p:stCondLst>
                                    <p:cond delay="20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40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60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par>
                          <p:cTn fill="hold">
                            <p:stCondLst>
                              <p:cond delay="800"/>
                            </p:stCondLst>
                            <p:childTnLst>
                              <p:par>
                                <p:cTn fill="hold" nodeType="afterEffect" presetClass="entr" presetID="2" presetSubtype="2">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1000"/>
                                        <p:tgtEl>
                                          <p:spTgt spid="17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1000"/>
                                        <p:tgtEl>
                                          <p:spTgt spid="17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p:nvPr/>
        </p:nvSpPr>
        <p:spPr>
          <a:xfrm>
            <a:off x="1452061" y="1766009"/>
            <a:ext cx="857818" cy="857818"/>
          </a:xfrm>
          <a:prstGeom prst="ellipse">
            <a:avLst/>
          </a:prstGeom>
          <a:solidFill>
            <a:srgbClr val="C00000"/>
          </a:solidFill>
          <a:ln>
            <a:noFill/>
          </a:ln>
          <a:effectLst>
            <a:outerShdw blurRad="1778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181" name="Google Shape;181;p20"/>
          <p:cNvSpPr/>
          <p:nvPr/>
        </p:nvSpPr>
        <p:spPr>
          <a:xfrm>
            <a:off x="1452061" y="3277243"/>
            <a:ext cx="857818" cy="857818"/>
          </a:xfrm>
          <a:prstGeom prst="ellipse">
            <a:avLst/>
          </a:prstGeom>
          <a:solidFill>
            <a:srgbClr val="3F3F3F"/>
          </a:solidFill>
          <a:ln>
            <a:noFill/>
          </a:ln>
          <a:effectLst>
            <a:outerShdw blurRad="1778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182" name="Google Shape;182;p20"/>
          <p:cNvSpPr/>
          <p:nvPr/>
        </p:nvSpPr>
        <p:spPr>
          <a:xfrm>
            <a:off x="1452061" y="4788477"/>
            <a:ext cx="857818" cy="857818"/>
          </a:xfrm>
          <a:prstGeom prst="ellipse">
            <a:avLst/>
          </a:prstGeom>
          <a:solidFill>
            <a:srgbClr val="C00000"/>
          </a:solidFill>
          <a:ln>
            <a:noFill/>
          </a:ln>
          <a:effectLst>
            <a:outerShdw blurRad="177800" sx="90000" rotWithShape="0" dir="5400000" dist="38100" sy="-19000">
              <a:schemeClr val="dk1">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400">
              <a:solidFill>
                <a:srgbClr val="FEFABC"/>
              </a:solidFill>
              <a:latin typeface="Cambria"/>
              <a:ea typeface="Cambria"/>
              <a:cs typeface="Cambria"/>
              <a:sym typeface="Cambria"/>
            </a:endParaRPr>
          </a:p>
        </p:txBody>
      </p:sp>
      <p:sp>
        <p:nvSpPr>
          <p:cNvPr id="183" name="Google Shape;183;p20"/>
          <p:cNvSpPr/>
          <p:nvPr/>
        </p:nvSpPr>
        <p:spPr>
          <a:xfrm>
            <a:off x="1711735" y="5045181"/>
            <a:ext cx="332714" cy="344410"/>
          </a:xfrm>
          <a:custGeom>
            <a:rect b="b" l="l" r="r" t="t"/>
            <a:pathLst>
              <a:path extrusionOk="0" h="112" w="108">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rgbClr val="F6F6F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3F3F3F"/>
              </a:solidFill>
              <a:latin typeface="Cambria"/>
              <a:ea typeface="Cambria"/>
              <a:cs typeface="Cambria"/>
              <a:sym typeface="Cambria"/>
            </a:endParaRPr>
          </a:p>
        </p:txBody>
      </p:sp>
      <p:sp>
        <p:nvSpPr>
          <p:cNvPr id="184" name="Google Shape;184;p20"/>
          <p:cNvSpPr/>
          <p:nvPr/>
        </p:nvSpPr>
        <p:spPr>
          <a:xfrm>
            <a:off x="1681193" y="3521600"/>
            <a:ext cx="393800" cy="369104"/>
          </a:xfrm>
          <a:custGeom>
            <a:rect b="b" l="l" r="r" t="t"/>
            <a:pathLst>
              <a:path extrusionOk="0" h="120" w="128">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rgbClr val="F6F6F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3F3F3F"/>
              </a:solidFill>
              <a:latin typeface="Cambria"/>
              <a:ea typeface="Cambria"/>
              <a:cs typeface="Cambria"/>
              <a:sym typeface="Cambria"/>
            </a:endParaRPr>
          </a:p>
        </p:txBody>
      </p:sp>
      <p:sp>
        <p:nvSpPr>
          <p:cNvPr id="185" name="Google Shape;185;p20"/>
          <p:cNvSpPr/>
          <p:nvPr/>
        </p:nvSpPr>
        <p:spPr>
          <a:xfrm>
            <a:off x="1681193" y="2022713"/>
            <a:ext cx="393800" cy="344410"/>
          </a:xfrm>
          <a:custGeom>
            <a:rect b="b" l="l" r="r" t="t"/>
            <a:pathLst>
              <a:path extrusionOk="0" h="112" w="128">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rgbClr val="F6F6F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3F3F3F"/>
              </a:solidFill>
              <a:latin typeface="Cambria"/>
              <a:ea typeface="Cambria"/>
              <a:cs typeface="Cambria"/>
              <a:sym typeface="Cambria"/>
            </a:endParaRPr>
          </a:p>
        </p:txBody>
      </p:sp>
      <p:sp>
        <p:nvSpPr>
          <p:cNvPr id="186" name="Google Shape;186;p20"/>
          <p:cNvSpPr txBox="1"/>
          <p:nvPr/>
        </p:nvSpPr>
        <p:spPr>
          <a:xfrm>
            <a:off x="2479642" y="1819419"/>
            <a:ext cx="84984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C00000"/>
                </a:solidFill>
                <a:latin typeface="Cambria"/>
                <a:ea typeface="Cambria"/>
                <a:cs typeface="Cambria"/>
                <a:sym typeface="Cambria"/>
              </a:rPr>
              <a:t>Vision</a:t>
            </a:r>
            <a:endParaRPr b="1" sz="1800">
              <a:solidFill>
                <a:srgbClr val="C00000"/>
              </a:solidFill>
              <a:latin typeface="Cambria"/>
              <a:ea typeface="Cambria"/>
              <a:cs typeface="Cambria"/>
              <a:sym typeface="Cambria"/>
            </a:endParaRPr>
          </a:p>
        </p:txBody>
      </p:sp>
      <p:sp>
        <p:nvSpPr>
          <p:cNvPr id="187" name="Google Shape;187;p20"/>
          <p:cNvSpPr/>
          <p:nvPr/>
        </p:nvSpPr>
        <p:spPr>
          <a:xfrm>
            <a:off x="2479642" y="2123933"/>
            <a:ext cx="5562000" cy="515141"/>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tr-TR" sz="1200">
                <a:solidFill>
                  <a:srgbClr val="595959"/>
                </a:solidFill>
                <a:latin typeface="Cambria"/>
                <a:ea typeface="Cambria"/>
                <a:cs typeface="Cambria"/>
                <a:sym typeface="Cambria"/>
              </a:rPr>
              <a:t>Easy to change colors, photos and Text. Get a modern PowerPoint Presentation that is beautifully designed.</a:t>
            </a:r>
            <a:endParaRPr sz="1200">
              <a:solidFill>
                <a:srgbClr val="595959"/>
              </a:solidFill>
              <a:latin typeface="Cambria"/>
              <a:ea typeface="Cambria"/>
              <a:cs typeface="Cambria"/>
              <a:sym typeface="Cambria"/>
            </a:endParaRPr>
          </a:p>
        </p:txBody>
      </p:sp>
      <p:sp>
        <p:nvSpPr>
          <p:cNvPr id="188" name="Google Shape;188;p20"/>
          <p:cNvSpPr txBox="1"/>
          <p:nvPr/>
        </p:nvSpPr>
        <p:spPr>
          <a:xfrm>
            <a:off x="2479643" y="3330653"/>
            <a:ext cx="100700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537285"/>
                </a:solidFill>
                <a:latin typeface="Cambria"/>
                <a:ea typeface="Cambria"/>
                <a:cs typeface="Cambria"/>
                <a:sym typeface="Cambria"/>
              </a:rPr>
              <a:t>Mission</a:t>
            </a:r>
            <a:endParaRPr b="1" sz="1800">
              <a:solidFill>
                <a:srgbClr val="537285"/>
              </a:solidFill>
              <a:latin typeface="Cambria"/>
              <a:ea typeface="Cambria"/>
              <a:cs typeface="Cambria"/>
              <a:sym typeface="Cambria"/>
            </a:endParaRPr>
          </a:p>
        </p:txBody>
      </p:sp>
      <p:sp>
        <p:nvSpPr>
          <p:cNvPr id="189" name="Google Shape;189;p20"/>
          <p:cNvSpPr/>
          <p:nvPr/>
        </p:nvSpPr>
        <p:spPr>
          <a:xfrm>
            <a:off x="2479641" y="3635167"/>
            <a:ext cx="5562000" cy="515141"/>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tr-TR" sz="1200">
                <a:solidFill>
                  <a:srgbClr val="595959"/>
                </a:solidFill>
                <a:latin typeface="Cambria"/>
                <a:ea typeface="Cambria"/>
                <a:cs typeface="Cambria"/>
                <a:sym typeface="Cambria"/>
              </a:rPr>
              <a:t>A complex idea can be conveyed with just a single still image, namely making it possible to absorb large amounts of data quickly.</a:t>
            </a:r>
            <a:endParaRPr sz="1200">
              <a:solidFill>
                <a:srgbClr val="595959"/>
              </a:solidFill>
              <a:latin typeface="Cambria"/>
              <a:ea typeface="Cambria"/>
              <a:cs typeface="Cambria"/>
              <a:sym typeface="Cambria"/>
            </a:endParaRPr>
          </a:p>
        </p:txBody>
      </p:sp>
      <p:sp>
        <p:nvSpPr>
          <p:cNvPr id="190" name="Google Shape;190;p20"/>
          <p:cNvSpPr txBox="1"/>
          <p:nvPr/>
        </p:nvSpPr>
        <p:spPr>
          <a:xfrm>
            <a:off x="2479642" y="4841887"/>
            <a:ext cx="133010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C00000"/>
                </a:solidFill>
                <a:latin typeface="Cambria"/>
                <a:ea typeface="Cambria"/>
                <a:cs typeface="Cambria"/>
                <a:sym typeface="Cambria"/>
              </a:rPr>
              <a:t>Our Values</a:t>
            </a:r>
            <a:endParaRPr b="1" sz="1800">
              <a:solidFill>
                <a:srgbClr val="C00000"/>
              </a:solidFill>
              <a:latin typeface="Cambria"/>
              <a:ea typeface="Cambria"/>
              <a:cs typeface="Cambria"/>
              <a:sym typeface="Cambria"/>
            </a:endParaRPr>
          </a:p>
        </p:txBody>
      </p:sp>
      <p:sp>
        <p:nvSpPr>
          <p:cNvPr id="191" name="Google Shape;191;p20"/>
          <p:cNvSpPr/>
          <p:nvPr/>
        </p:nvSpPr>
        <p:spPr>
          <a:xfrm>
            <a:off x="2479641" y="5146401"/>
            <a:ext cx="5562000" cy="515141"/>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tr-TR" sz="1200">
                <a:solidFill>
                  <a:srgbClr val="595959"/>
                </a:solidFill>
                <a:latin typeface="Cambria"/>
                <a:ea typeface="Cambria"/>
                <a:cs typeface="Cambria"/>
                <a:sym typeface="Cambria"/>
              </a:rPr>
              <a:t>Easy to change colors, photos and Text. Get a modern PowerPoint Presentation that is beautifully designed.</a:t>
            </a:r>
            <a:endParaRPr sz="1200">
              <a:solidFill>
                <a:srgbClr val="595959"/>
              </a:solidFill>
              <a:latin typeface="Cambria"/>
              <a:ea typeface="Cambria"/>
              <a:cs typeface="Cambria"/>
              <a:sym typeface="Cambria"/>
            </a:endParaRPr>
          </a:p>
        </p:txBody>
      </p:sp>
      <p:grpSp>
        <p:nvGrpSpPr>
          <p:cNvPr id="192" name="Google Shape;192;p20"/>
          <p:cNvGrpSpPr/>
          <p:nvPr/>
        </p:nvGrpSpPr>
        <p:grpSpPr>
          <a:xfrm>
            <a:off x="9982278" y="1952361"/>
            <a:ext cx="658088" cy="4387216"/>
            <a:chOff x="9846542" y="1813000"/>
            <a:chExt cx="658088" cy="4387216"/>
          </a:xfrm>
        </p:grpSpPr>
        <p:sp>
          <p:nvSpPr>
            <p:cNvPr id="193" name="Google Shape;193;p20"/>
            <p:cNvSpPr/>
            <p:nvPr/>
          </p:nvSpPr>
          <p:spPr>
            <a:xfrm>
              <a:off x="9846542" y="1813000"/>
              <a:ext cx="658088" cy="1078832"/>
            </a:xfrm>
            <a:custGeom>
              <a:rect b="b" l="l" r="r" t="t"/>
              <a:pathLst>
                <a:path extrusionOk="0" h="5800" w="3535">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94" name="Google Shape;194;p20"/>
            <p:cNvSpPr/>
            <p:nvPr/>
          </p:nvSpPr>
          <p:spPr>
            <a:xfrm>
              <a:off x="9922624" y="2891833"/>
              <a:ext cx="504350" cy="3308383"/>
            </a:xfrm>
            <a:custGeom>
              <a:rect b="b" l="l" r="r" t="t"/>
              <a:pathLst>
                <a:path extrusionOk="0" h="3308383" w="504350">
                  <a:moveTo>
                    <a:pt x="243936" y="0"/>
                  </a:moveTo>
                  <a:lnTo>
                    <a:pt x="260414" y="0"/>
                  </a:lnTo>
                  <a:lnTo>
                    <a:pt x="263584" y="338513"/>
                  </a:lnTo>
                  <a:cubicBezTo>
                    <a:pt x="268875" y="619190"/>
                    <a:pt x="279825" y="927510"/>
                    <a:pt x="296771" y="1250864"/>
                  </a:cubicBezTo>
                  <a:cubicBezTo>
                    <a:pt x="339136" y="2059247"/>
                    <a:pt x="408953" y="2770268"/>
                    <a:pt x="480386" y="3188542"/>
                  </a:cubicBezTo>
                  <a:lnTo>
                    <a:pt x="504350" y="3308383"/>
                  </a:lnTo>
                  <a:lnTo>
                    <a:pt x="0" y="3308383"/>
                  </a:lnTo>
                  <a:lnTo>
                    <a:pt x="23964" y="3188542"/>
                  </a:lnTo>
                  <a:cubicBezTo>
                    <a:pt x="95398" y="2770268"/>
                    <a:pt x="165214" y="2059247"/>
                    <a:pt x="207580" y="1250864"/>
                  </a:cubicBezTo>
                  <a:cubicBezTo>
                    <a:pt x="224526" y="927510"/>
                    <a:pt x="235476" y="619190"/>
                    <a:pt x="240766" y="338513"/>
                  </a:cubicBezTo>
                  <a:close/>
                </a:path>
              </a:pathLst>
            </a:custGeom>
            <a:solidFill>
              <a:srgbClr val="C00000"/>
            </a:solidFill>
            <a:ln>
              <a:noFill/>
            </a:ln>
            <a:effectLst>
              <a:outerShdw blurRad="419100" sx="90000" rotWithShape="0" algn="tl" dir="2700000" dist="25400" sy="90000">
                <a:srgbClr val="7F7F7F">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grpSp>
      <p:sp>
        <p:nvSpPr>
          <p:cNvPr id="195" name="Google Shape;195;p20"/>
          <p:cNvSpPr txBox="1"/>
          <p:nvPr/>
        </p:nvSpPr>
        <p:spPr>
          <a:xfrm>
            <a:off x="1003912" y="695760"/>
            <a:ext cx="238405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Powerpoint</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par>
                          <p:cTn fill="hold">
                            <p:stCondLst>
                              <p:cond delay="1500"/>
                            </p:stCondLst>
                            <p:childTnLst>
                              <p:par>
                                <p:cTn fill="hold" nodeType="afterEffect" presetClass="entr" presetID="23" presetSubtype="16">
                                  <p:stCondLst>
                                    <p:cond delay="150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750"/>
                                        <p:tgtEl>
                                          <p:spTgt spid="183"/>
                                        </p:tgtEl>
                                        <p:attrNameLst>
                                          <p:attrName>ppt_w</p:attrName>
                                        </p:attrNameLst>
                                      </p:cBhvr>
                                      <p:tavLst>
                                        <p:tav fmla="" tm="0">
                                          <p:val>
                                            <p:strVal val="0"/>
                                          </p:val>
                                        </p:tav>
                                        <p:tav fmla="" tm="100000">
                                          <p:val>
                                            <p:strVal val="#ppt_w"/>
                                          </p:val>
                                        </p:tav>
                                      </p:tavLst>
                                    </p:anim>
                                    <p:anim calcmode="lin" valueType="num">
                                      <p:cBhvr additive="base">
                                        <p:cTn dur="750"/>
                                        <p:tgtEl>
                                          <p:spTgt spid="18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750"/>
                                        <p:tgtEl>
                                          <p:spTgt spid="184"/>
                                        </p:tgtEl>
                                        <p:attrNameLst>
                                          <p:attrName>ppt_w</p:attrName>
                                        </p:attrNameLst>
                                      </p:cBhvr>
                                      <p:tavLst>
                                        <p:tav fmla="" tm="0">
                                          <p:val>
                                            <p:strVal val="0"/>
                                          </p:val>
                                        </p:tav>
                                        <p:tav fmla="" tm="100000">
                                          <p:val>
                                            <p:strVal val="#ppt_w"/>
                                          </p:val>
                                        </p:tav>
                                      </p:tavLst>
                                    </p:anim>
                                    <p:anim calcmode="lin" valueType="num">
                                      <p:cBhvr additive="base">
                                        <p:cTn dur="750"/>
                                        <p:tgtEl>
                                          <p:spTgt spid="18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750"/>
                                        <p:tgtEl>
                                          <p:spTgt spid="185"/>
                                        </p:tgtEl>
                                        <p:attrNameLst>
                                          <p:attrName>ppt_w</p:attrName>
                                        </p:attrNameLst>
                                      </p:cBhvr>
                                      <p:tavLst>
                                        <p:tav fmla="" tm="0">
                                          <p:val>
                                            <p:strVal val="0"/>
                                          </p:val>
                                        </p:tav>
                                        <p:tav fmla="" tm="100000">
                                          <p:val>
                                            <p:strVal val="#ppt_w"/>
                                          </p:val>
                                        </p:tav>
                                      </p:tavLst>
                                    </p:anim>
                                    <p:anim calcmode="lin" valueType="num">
                                      <p:cBhvr additive="base">
                                        <p:cTn dur="750"/>
                                        <p:tgtEl>
                                          <p:spTgt spid="18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50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par>
                                <p:cTn fill="hold" nodeType="withEffect" presetClass="entr" presetID="10" presetSubtype="0">
                                  <p:stCondLst>
                                    <p:cond delay="150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150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par>
                                <p:cTn fill="hold" nodeType="withEffect" presetClass="entr" presetID="10" presetSubtype="0">
                                  <p:stCondLst>
                                    <p:cond delay="150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150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par>
                                <p:cTn fill="hold" nodeType="withEffect" presetClass="entr" presetID="10" presetSubtype="0">
                                  <p:stCondLst>
                                    <p:cond delay="150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150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cxnSp>
        <p:nvCxnSpPr>
          <p:cNvPr id="201" name="Google Shape;201;p21"/>
          <p:cNvCxnSpPr/>
          <p:nvPr/>
        </p:nvCxnSpPr>
        <p:spPr>
          <a:xfrm>
            <a:off x="6844284" y="2103120"/>
            <a:ext cx="4533900" cy="0"/>
          </a:xfrm>
          <a:prstGeom prst="straightConnector1">
            <a:avLst/>
          </a:prstGeom>
          <a:noFill/>
          <a:ln cap="flat" cmpd="sng" w="28575">
            <a:solidFill>
              <a:srgbClr val="124062"/>
            </a:solidFill>
            <a:prstDash val="solid"/>
            <a:miter lim="800000"/>
            <a:headEnd len="sm" w="sm" type="none"/>
            <a:tailEnd len="sm" w="sm" type="none"/>
          </a:ln>
        </p:spPr>
      </p:cxnSp>
      <p:cxnSp>
        <p:nvCxnSpPr>
          <p:cNvPr id="202" name="Google Shape;202;p21"/>
          <p:cNvCxnSpPr/>
          <p:nvPr/>
        </p:nvCxnSpPr>
        <p:spPr>
          <a:xfrm>
            <a:off x="6844284" y="3303270"/>
            <a:ext cx="4533900" cy="0"/>
          </a:xfrm>
          <a:prstGeom prst="straightConnector1">
            <a:avLst/>
          </a:prstGeom>
          <a:noFill/>
          <a:ln cap="flat" cmpd="sng" w="28575">
            <a:solidFill>
              <a:srgbClr val="124062"/>
            </a:solidFill>
            <a:prstDash val="solid"/>
            <a:miter lim="800000"/>
            <a:headEnd len="sm" w="sm" type="none"/>
            <a:tailEnd len="sm" w="sm" type="none"/>
          </a:ln>
        </p:spPr>
      </p:cxnSp>
      <p:grpSp>
        <p:nvGrpSpPr>
          <p:cNvPr id="203" name="Google Shape;203;p21"/>
          <p:cNvGrpSpPr/>
          <p:nvPr/>
        </p:nvGrpSpPr>
        <p:grpSpPr>
          <a:xfrm>
            <a:off x="6844284" y="2197016"/>
            <a:ext cx="4533900" cy="938234"/>
            <a:chOff x="5652222" y="1678126"/>
            <a:chExt cx="4533900" cy="938234"/>
          </a:xfrm>
        </p:grpSpPr>
        <p:sp>
          <p:nvSpPr>
            <p:cNvPr id="204" name="Google Shape;204;p21"/>
            <p:cNvSpPr/>
            <p:nvPr/>
          </p:nvSpPr>
          <p:spPr>
            <a:xfrm>
              <a:off x="5652222" y="2030750"/>
              <a:ext cx="4533900" cy="58561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400">
                  <a:solidFill>
                    <a:srgbClr val="7F7F7F"/>
                  </a:solidFill>
                  <a:latin typeface="Cambria"/>
                  <a:ea typeface="Cambria"/>
                  <a:cs typeface="Cambria"/>
                  <a:sym typeface="Cambria"/>
                </a:rPr>
                <a:t>You will get a copy of this document on  your Google Drive and will be able to  edit, add or delete slides.</a:t>
              </a:r>
              <a:endParaRPr sz="1400">
                <a:solidFill>
                  <a:srgbClr val="7F7F7F"/>
                </a:solidFill>
                <a:latin typeface="Cambria"/>
                <a:ea typeface="Cambria"/>
                <a:cs typeface="Cambria"/>
                <a:sym typeface="Cambria"/>
              </a:endParaRPr>
            </a:p>
          </p:txBody>
        </p:sp>
        <p:sp>
          <p:nvSpPr>
            <p:cNvPr id="205" name="Google Shape;205;p21"/>
            <p:cNvSpPr/>
            <p:nvPr/>
          </p:nvSpPr>
          <p:spPr>
            <a:xfrm>
              <a:off x="6798184" y="1678126"/>
              <a:ext cx="2241974" cy="42473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1800">
                  <a:solidFill>
                    <a:srgbClr val="595959"/>
                  </a:solidFill>
                  <a:latin typeface="Cambria"/>
                  <a:ea typeface="Cambria"/>
                  <a:cs typeface="Cambria"/>
                  <a:sym typeface="Cambria"/>
                </a:rPr>
                <a:t>About us</a:t>
              </a:r>
              <a:endParaRPr b="1" sz="1800">
                <a:solidFill>
                  <a:srgbClr val="595959"/>
                </a:solidFill>
                <a:latin typeface="Cambria"/>
                <a:ea typeface="Cambria"/>
                <a:cs typeface="Cambria"/>
                <a:sym typeface="Cambria"/>
              </a:endParaRPr>
            </a:p>
          </p:txBody>
        </p:sp>
      </p:grpSp>
      <p:grpSp>
        <p:nvGrpSpPr>
          <p:cNvPr id="206" name="Google Shape;206;p21"/>
          <p:cNvGrpSpPr/>
          <p:nvPr/>
        </p:nvGrpSpPr>
        <p:grpSpPr>
          <a:xfrm>
            <a:off x="6844283" y="3622356"/>
            <a:ext cx="4533900" cy="938213"/>
            <a:chOff x="6819899" y="3805236"/>
            <a:chExt cx="4533900" cy="938213"/>
          </a:xfrm>
        </p:grpSpPr>
        <p:sp>
          <p:nvSpPr>
            <p:cNvPr id="207" name="Google Shape;207;p21"/>
            <p:cNvSpPr/>
            <p:nvPr/>
          </p:nvSpPr>
          <p:spPr>
            <a:xfrm>
              <a:off x="6819899" y="3805236"/>
              <a:ext cx="938213" cy="93821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208" name="Google Shape;208;p21"/>
            <p:cNvSpPr/>
            <p:nvPr/>
          </p:nvSpPr>
          <p:spPr>
            <a:xfrm>
              <a:off x="7063077" y="3988592"/>
              <a:ext cx="451855" cy="571500"/>
            </a:xfrm>
            <a:custGeom>
              <a:rect b="b" l="l" r="r" t="t"/>
              <a:pathLst>
                <a:path extrusionOk="0" h="330200" w="261072">
                  <a:moveTo>
                    <a:pt x="126399" y="143933"/>
                  </a:moveTo>
                  <a:cubicBezTo>
                    <a:pt x="117138" y="146579"/>
                    <a:pt x="111847" y="155840"/>
                    <a:pt x="114493" y="165100"/>
                  </a:cubicBezTo>
                  <a:cubicBezTo>
                    <a:pt x="115816" y="175684"/>
                    <a:pt x="125076" y="180975"/>
                    <a:pt x="135660" y="179652"/>
                  </a:cubicBezTo>
                  <a:cubicBezTo>
                    <a:pt x="146243" y="177006"/>
                    <a:pt x="151535" y="167746"/>
                    <a:pt x="148889" y="157162"/>
                  </a:cubicBezTo>
                  <a:cubicBezTo>
                    <a:pt x="146243" y="146579"/>
                    <a:pt x="136982" y="141287"/>
                    <a:pt x="126399" y="143933"/>
                  </a:cubicBezTo>
                  <a:close/>
                  <a:moveTo>
                    <a:pt x="62158" y="142587"/>
                  </a:moveTo>
                  <a:cubicBezTo>
                    <a:pt x="59301" y="144030"/>
                    <a:pt x="57872" y="146916"/>
                    <a:pt x="59301" y="149803"/>
                  </a:cubicBezTo>
                  <a:cubicBezTo>
                    <a:pt x="60729" y="154132"/>
                    <a:pt x="65016" y="155575"/>
                    <a:pt x="67873" y="154132"/>
                  </a:cubicBezTo>
                  <a:cubicBezTo>
                    <a:pt x="70731" y="152689"/>
                    <a:pt x="72160" y="148359"/>
                    <a:pt x="70731" y="145473"/>
                  </a:cubicBezTo>
                  <a:cubicBezTo>
                    <a:pt x="69302" y="141143"/>
                    <a:pt x="66445" y="139700"/>
                    <a:pt x="62158" y="142587"/>
                  </a:cubicBezTo>
                  <a:close/>
                  <a:moveTo>
                    <a:pt x="60253" y="111601"/>
                  </a:moveTo>
                  <a:cubicBezTo>
                    <a:pt x="57872" y="110807"/>
                    <a:pt x="54697" y="110807"/>
                    <a:pt x="50887" y="112077"/>
                  </a:cubicBezTo>
                  <a:cubicBezTo>
                    <a:pt x="47077" y="114617"/>
                    <a:pt x="43267" y="117157"/>
                    <a:pt x="41997" y="118427"/>
                  </a:cubicBezTo>
                  <a:cubicBezTo>
                    <a:pt x="41997" y="118427"/>
                    <a:pt x="41997" y="118427"/>
                    <a:pt x="47077" y="124777"/>
                  </a:cubicBezTo>
                  <a:cubicBezTo>
                    <a:pt x="48347" y="122237"/>
                    <a:pt x="49617" y="120967"/>
                    <a:pt x="52157" y="119697"/>
                  </a:cubicBezTo>
                  <a:cubicBezTo>
                    <a:pt x="54697" y="118427"/>
                    <a:pt x="55967" y="119697"/>
                    <a:pt x="57237" y="122237"/>
                  </a:cubicBezTo>
                  <a:cubicBezTo>
                    <a:pt x="58507" y="123507"/>
                    <a:pt x="57237" y="126047"/>
                    <a:pt x="57237" y="128587"/>
                  </a:cubicBezTo>
                  <a:cubicBezTo>
                    <a:pt x="55967" y="133667"/>
                    <a:pt x="55967" y="136207"/>
                    <a:pt x="57237" y="140017"/>
                  </a:cubicBezTo>
                  <a:lnTo>
                    <a:pt x="58507" y="141287"/>
                  </a:lnTo>
                  <a:cubicBezTo>
                    <a:pt x="58507" y="141287"/>
                    <a:pt x="58507" y="141287"/>
                    <a:pt x="66127" y="137477"/>
                  </a:cubicBezTo>
                  <a:cubicBezTo>
                    <a:pt x="66127" y="137477"/>
                    <a:pt x="66127" y="137477"/>
                    <a:pt x="64857" y="136207"/>
                  </a:cubicBezTo>
                  <a:cubicBezTo>
                    <a:pt x="63587" y="133667"/>
                    <a:pt x="63587" y="131127"/>
                    <a:pt x="64857" y="128587"/>
                  </a:cubicBezTo>
                  <a:cubicBezTo>
                    <a:pt x="66127" y="124777"/>
                    <a:pt x="67397" y="120967"/>
                    <a:pt x="64857" y="115887"/>
                  </a:cubicBezTo>
                  <a:cubicBezTo>
                    <a:pt x="64222" y="113982"/>
                    <a:pt x="62634" y="112395"/>
                    <a:pt x="60253" y="111601"/>
                  </a:cubicBezTo>
                  <a:close/>
                  <a:moveTo>
                    <a:pt x="182967" y="102870"/>
                  </a:moveTo>
                  <a:cubicBezTo>
                    <a:pt x="177464" y="101600"/>
                    <a:pt x="171960" y="104140"/>
                    <a:pt x="170584" y="109220"/>
                  </a:cubicBezTo>
                  <a:cubicBezTo>
                    <a:pt x="170584" y="114300"/>
                    <a:pt x="173335" y="118110"/>
                    <a:pt x="178839" y="119380"/>
                  </a:cubicBezTo>
                  <a:cubicBezTo>
                    <a:pt x="184343" y="120650"/>
                    <a:pt x="188471" y="118110"/>
                    <a:pt x="189846" y="113030"/>
                  </a:cubicBezTo>
                  <a:cubicBezTo>
                    <a:pt x="191222" y="107950"/>
                    <a:pt x="188471" y="102870"/>
                    <a:pt x="182967" y="102870"/>
                  </a:cubicBezTo>
                  <a:close/>
                  <a:moveTo>
                    <a:pt x="176934" y="50542"/>
                  </a:moveTo>
                  <a:cubicBezTo>
                    <a:pt x="176934" y="50542"/>
                    <a:pt x="176934" y="50542"/>
                    <a:pt x="178287" y="62513"/>
                  </a:cubicBezTo>
                  <a:cubicBezTo>
                    <a:pt x="180991" y="61183"/>
                    <a:pt x="185048" y="61183"/>
                    <a:pt x="189105" y="62513"/>
                  </a:cubicBezTo>
                  <a:cubicBezTo>
                    <a:pt x="194515" y="63843"/>
                    <a:pt x="195867" y="66503"/>
                    <a:pt x="194515" y="69163"/>
                  </a:cubicBezTo>
                  <a:cubicBezTo>
                    <a:pt x="194515" y="73154"/>
                    <a:pt x="190458" y="75814"/>
                    <a:pt x="186401" y="78474"/>
                  </a:cubicBezTo>
                  <a:cubicBezTo>
                    <a:pt x="180991" y="83794"/>
                    <a:pt x="178287" y="87785"/>
                    <a:pt x="176934" y="93105"/>
                  </a:cubicBezTo>
                  <a:cubicBezTo>
                    <a:pt x="176934" y="93105"/>
                    <a:pt x="176934" y="93105"/>
                    <a:pt x="176934" y="95765"/>
                  </a:cubicBezTo>
                  <a:cubicBezTo>
                    <a:pt x="176934" y="95765"/>
                    <a:pt x="176934" y="95765"/>
                    <a:pt x="190458" y="98425"/>
                  </a:cubicBezTo>
                  <a:cubicBezTo>
                    <a:pt x="190458" y="98425"/>
                    <a:pt x="190458" y="98425"/>
                    <a:pt x="190458" y="97095"/>
                  </a:cubicBezTo>
                  <a:cubicBezTo>
                    <a:pt x="191810" y="91775"/>
                    <a:pt x="193162" y="89115"/>
                    <a:pt x="198572" y="85124"/>
                  </a:cubicBezTo>
                  <a:cubicBezTo>
                    <a:pt x="203981" y="82464"/>
                    <a:pt x="209390" y="78474"/>
                    <a:pt x="210743" y="70494"/>
                  </a:cubicBezTo>
                  <a:cubicBezTo>
                    <a:pt x="213447" y="62513"/>
                    <a:pt x="208038" y="53202"/>
                    <a:pt x="194515" y="50542"/>
                  </a:cubicBezTo>
                  <a:cubicBezTo>
                    <a:pt x="187753" y="49212"/>
                    <a:pt x="180991" y="50542"/>
                    <a:pt x="176934" y="50542"/>
                  </a:cubicBezTo>
                  <a:close/>
                  <a:moveTo>
                    <a:pt x="104071" y="44936"/>
                  </a:moveTo>
                  <a:cubicBezTo>
                    <a:pt x="90886" y="48873"/>
                    <a:pt x="80339" y="55435"/>
                    <a:pt x="73747" y="60685"/>
                  </a:cubicBezTo>
                  <a:cubicBezTo>
                    <a:pt x="73747" y="60685"/>
                    <a:pt x="73747" y="60685"/>
                    <a:pt x="85613" y="80370"/>
                  </a:cubicBezTo>
                  <a:cubicBezTo>
                    <a:pt x="89568" y="76433"/>
                    <a:pt x="97479" y="71183"/>
                    <a:pt x="102752" y="69871"/>
                  </a:cubicBezTo>
                  <a:cubicBezTo>
                    <a:pt x="113300" y="68559"/>
                    <a:pt x="118574" y="71183"/>
                    <a:pt x="119892" y="77745"/>
                  </a:cubicBezTo>
                  <a:cubicBezTo>
                    <a:pt x="121211" y="84307"/>
                    <a:pt x="118574" y="92181"/>
                    <a:pt x="113300" y="101367"/>
                  </a:cubicBezTo>
                  <a:cubicBezTo>
                    <a:pt x="108026" y="113178"/>
                    <a:pt x="106708" y="123677"/>
                    <a:pt x="109345" y="134175"/>
                  </a:cubicBezTo>
                  <a:cubicBezTo>
                    <a:pt x="109345" y="134175"/>
                    <a:pt x="109345" y="134175"/>
                    <a:pt x="110663" y="138112"/>
                  </a:cubicBezTo>
                  <a:cubicBezTo>
                    <a:pt x="110663" y="138112"/>
                    <a:pt x="110663" y="138112"/>
                    <a:pt x="137032" y="132863"/>
                  </a:cubicBezTo>
                  <a:cubicBezTo>
                    <a:pt x="137032" y="132863"/>
                    <a:pt x="137032" y="132863"/>
                    <a:pt x="135713" y="128926"/>
                  </a:cubicBezTo>
                  <a:cubicBezTo>
                    <a:pt x="134395" y="119740"/>
                    <a:pt x="134395" y="111866"/>
                    <a:pt x="139669" y="102679"/>
                  </a:cubicBezTo>
                  <a:cubicBezTo>
                    <a:pt x="144943" y="92181"/>
                    <a:pt x="151535" y="81682"/>
                    <a:pt x="148898" y="65934"/>
                  </a:cubicBezTo>
                  <a:cubicBezTo>
                    <a:pt x="144943" y="50186"/>
                    <a:pt x="129121" y="39687"/>
                    <a:pt x="104071" y="44936"/>
                  </a:cubicBezTo>
                  <a:close/>
                  <a:moveTo>
                    <a:pt x="134819" y="0"/>
                  </a:moveTo>
                  <a:cubicBezTo>
                    <a:pt x="158491" y="0"/>
                    <a:pt x="194000" y="5262"/>
                    <a:pt x="221618" y="35519"/>
                  </a:cubicBezTo>
                  <a:cubicBezTo>
                    <a:pt x="238715" y="52622"/>
                    <a:pt x="251866" y="74986"/>
                    <a:pt x="247921" y="113137"/>
                  </a:cubicBezTo>
                  <a:cubicBezTo>
                    <a:pt x="246606" y="121030"/>
                    <a:pt x="236085" y="130238"/>
                    <a:pt x="243975" y="144709"/>
                  </a:cubicBezTo>
                  <a:cubicBezTo>
                    <a:pt x="243975" y="144709"/>
                    <a:pt x="261072" y="176282"/>
                    <a:pt x="261072" y="180229"/>
                  </a:cubicBezTo>
                  <a:cubicBezTo>
                    <a:pt x="261072" y="180229"/>
                    <a:pt x="261072" y="189438"/>
                    <a:pt x="246606" y="190753"/>
                  </a:cubicBezTo>
                  <a:cubicBezTo>
                    <a:pt x="246606" y="190753"/>
                    <a:pt x="242660" y="190753"/>
                    <a:pt x="243975" y="198646"/>
                  </a:cubicBezTo>
                  <a:cubicBezTo>
                    <a:pt x="243975" y="198646"/>
                    <a:pt x="243975" y="198646"/>
                    <a:pt x="243975" y="210486"/>
                  </a:cubicBezTo>
                  <a:cubicBezTo>
                    <a:pt x="243975" y="210486"/>
                    <a:pt x="243975" y="213117"/>
                    <a:pt x="237400" y="215748"/>
                  </a:cubicBezTo>
                  <a:cubicBezTo>
                    <a:pt x="237400" y="215748"/>
                    <a:pt x="236085" y="217064"/>
                    <a:pt x="237400" y="219695"/>
                  </a:cubicBezTo>
                  <a:cubicBezTo>
                    <a:pt x="237400" y="219695"/>
                    <a:pt x="241345" y="222326"/>
                    <a:pt x="236085" y="230219"/>
                  </a:cubicBezTo>
                  <a:cubicBezTo>
                    <a:pt x="233454" y="234166"/>
                    <a:pt x="229509" y="236797"/>
                    <a:pt x="232139" y="244690"/>
                  </a:cubicBezTo>
                  <a:cubicBezTo>
                    <a:pt x="232139" y="244690"/>
                    <a:pt x="234769" y="259161"/>
                    <a:pt x="229509" y="263108"/>
                  </a:cubicBezTo>
                  <a:cubicBezTo>
                    <a:pt x="229509" y="263108"/>
                    <a:pt x="222933" y="269685"/>
                    <a:pt x="196631" y="267054"/>
                  </a:cubicBezTo>
                  <a:cubicBezTo>
                    <a:pt x="187425" y="265739"/>
                    <a:pt x="171642" y="261792"/>
                    <a:pt x="161121" y="273632"/>
                  </a:cubicBezTo>
                  <a:cubicBezTo>
                    <a:pt x="161121" y="273632"/>
                    <a:pt x="137449" y="319676"/>
                    <a:pt x="136134" y="330200"/>
                  </a:cubicBezTo>
                  <a:cubicBezTo>
                    <a:pt x="136134" y="330200"/>
                    <a:pt x="95364" y="257846"/>
                    <a:pt x="45389" y="246006"/>
                  </a:cubicBezTo>
                  <a:cubicBezTo>
                    <a:pt x="45389" y="246006"/>
                    <a:pt x="57225" y="219695"/>
                    <a:pt x="32238" y="184176"/>
                  </a:cubicBezTo>
                  <a:cubicBezTo>
                    <a:pt x="32238" y="184176"/>
                    <a:pt x="1990" y="143394"/>
                    <a:pt x="675" y="121030"/>
                  </a:cubicBezTo>
                  <a:cubicBezTo>
                    <a:pt x="675" y="121030"/>
                    <a:pt x="-7216" y="82879"/>
                    <a:pt x="30923" y="40781"/>
                  </a:cubicBezTo>
                  <a:cubicBezTo>
                    <a:pt x="49335" y="19733"/>
                    <a:pt x="74322" y="0"/>
                    <a:pt x="134819"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209" name="Google Shape;209;p21"/>
            <p:cNvSpPr/>
            <p:nvPr/>
          </p:nvSpPr>
          <p:spPr>
            <a:xfrm>
              <a:off x="7758110" y="3805236"/>
              <a:ext cx="3595689" cy="86793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tr-TR" sz="1400">
                  <a:solidFill>
                    <a:srgbClr val="7F7F7F"/>
                  </a:solidFill>
                  <a:latin typeface="Cambria"/>
                  <a:ea typeface="Cambria"/>
                  <a:cs typeface="Cambria"/>
                  <a:sym typeface="Cambria"/>
                </a:rPr>
                <a:t>You will get a copy of this document on  your Google Drive and will be able to  edit, add or delete slides. </a:t>
              </a:r>
              <a:endParaRPr b="0" i="0" sz="1400" u="none" cap="none" strike="noStrike">
                <a:solidFill>
                  <a:srgbClr val="7F7F7F"/>
                </a:solidFill>
                <a:latin typeface="Cambria"/>
                <a:ea typeface="Cambria"/>
                <a:cs typeface="Cambria"/>
                <a:sym typeface="Cambria"/>
              </a:endParaRPr>
            </a:p>
          </p:txBody>
        </p:sp>
      </p:grpSp>
      <p:grpSp>
        <p:nvGrpSpPr>
          <p:cNvPr id="210" name="Google Shape;210;p21"/>
          <p:cNvGrpSpPr/>
          <p:nvPr/>
        </p:nvGrpSpPr>
        <p:grpSpPr>
          <a:xfrm>
            <a:off x="6844283" y="4898704"/>
            <a:ext cx="4533900" cy="938215"/>
            <a:chOff x="6819899" y="5081584"/>
            <a:chExt cx="4533900" cy="938215"/>
          </a:xfrm>
        </p:grpSpPr>
        <p:sp>
          <p:nvSpPr>
            <p:cNvPr id="211" name="Google Shape;211;p21"/>
            <p:cNvSpPr/>
            <p:nvPr/>
          </p:nvSpPr>
          <p:spPr>
            <a:xfrm>
              <a:off x="6819899" y="5081586"/>
              <a:ext cx="938213" cy="93821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212" name="Google Shape;212;p21"/>
            <p:cNvSpPr/>
            <p:nvPr/>
          </p:nvSpPr>
          <p:spPr>
            <a:xfrm>
              <a:off x="7003255" y="5319632"/>
              <a:ext cx="571500" cy="462120"/>
            </a:xfrm>
            <a:custGeom>
              <a:rect b="b" l="l" r="r" t="t"/>
              <a:pathLst>
                <a:path extrusionOk="0" h="268287" w="331788">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213" name="Google Shape;213;p21"/>
            <p:cNvSpPr/>
            <p:nvPr/>
          </p:nvSpPr>
          <p:spPr>
            <a:xfrm>
              <a:off x="7758110" y="5081584"/>
              <a:ext cx="3595689" cy="86793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tr-TR" sz="1400">
                  <a:solidFill>
                    <a:srgbClr val="7F7F7F"/>
                  </a:solidFill>
                  <a:latin typeface="Cambria"/>
                  <a:ea typeface="Cambria"/>
                  <a:cs typeface="Cambria"/>
                  <a:sym typeface="Cambria"/>
                </a:rPr>
                <a:t>Add or delete slides. You have to be signed in to your  Google account. in PowerPoint. Remember to download and install</a:t>
              </a:r>
              <a:endParaRPr b="0" i="0" sz="1400" u="none" cap="none" strike="noStrike">
                <a:solidFill>
                  <a:srgbClr val="7F7F7F"/>
                </a:solidFill>
                <a:latin typeface="Cambria"/>
                <a:ea typeface="Cambria"/>
                <a:cs typeface="Cambria"/>
                <a:sym typeface="Cambria"/>
              </a:endParaRPr>
            </a:p>
          </p:txBody>
        </p:sp>
      </p:grpSp>
      <p:pic>
        <p:nvPicPr>
          <p:cNvPr id="214" name="Google Shape;214;p21"/>
          <p:cNvPicPr preferRelativeResize="0"/>
          <p:nvPr/>
        </p:nvPicPr>
        <p:blipFill rotWithShape="1">
          <a:blip r:embed="rId3">
            <a:alphaModFix/>
          </a:blip>
          <a:srcRect b="0" l="0" r="0" t="0"/>
          <a:stretch/>
        </p:blipFill>
        <p:spPr>
          <a:xfrm>
            <a:off x="899098" y="1815180"/>
            <a:ext cx="5564187" cy="4184268"/>
          </a:xfrm>
          <a:custGeom>
            <a:rect b="b" l="l" r="r" t="t"/>
            <a:pathLst>
              <a:path extrusionOk="0" h="4294188" w="5564187">
                <a:moveTo>
                  <a:pt x="0" y="0"/>
                </a:moveTo>
                <a:lnTo>
                  <a:pt x="5564187" y="0"/>
                </a:lnTo>
                <a:lnTo>
                  <a:pt x="5564187" y="4294188"/>
                </a:lnTo>
                <a:lnTo>
                  <a:pt x="0" y="4294188"/>
                </a:lnTo>
                <a:close/>
              </a:path>
            </a:pathLst>
          </a:custGeom>
          <a:noFill/>
          <a:ln>
            <a:noFill/>
          </a:ln>
        </p:spPr>
      </p:pic>
      <p:sp>
        <p:nvSpPr>
          <p:cNvPr id="215" name="Google Shape;215;p21"/>
          <p:cNvSpPr txBox="1"/>
          <p:nvPr/>
        </p:nvSpPr>
        <p:spPr>
          <a:xfrm>
            <a:off x="1003912" y="695760"/>
            <a:ext cx="238405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Powerpoint</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1000"/>
                                        <p:tgtEl>
                                          <p:spTgt spid="203"/>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22"/>
          <p:cNvPicPr preferRelativeResize="0"/>
          <p:nvPr/>
        </p:nvPicPr>
        <p:blipFill rotWithShape="1">
          <a:blip r:embed="rId3">
            <a:alphaModFix/>
          </a:blip>
          <a:srcRect b="0" l="0" r="0" t="0"/>
          <a:stretch/>
        </p:blipFill>
        <p:spPr>
          <a:xfrm>
            <a:off x="2145453" y="3827503"/>
            <a:ext cx="990600" cy="867930"/>
          </a:xfrm>
          <a:custGeom>
            <a:rect b="b" l="l" r="r" t="t"/>
            <a:pathLst>
              <a:path extrusionOk="0" h="990600" w="990600">
                <a:moveTo>
                  <a:pt x="495300" y="0"/>
                </a:moveTo>
                <a:cubicBezTo>
                  <a:pt x="768847" y="0"/>
                  <a:pt x="990600" y="221753"/>
                  <a:pt x="990600" y="495300"/>
                </a:cubicBezTo>
                <a:cubicBezTo>
                  <a:pt x="990600" y="768847"/>
                  <a:pt x="768847" y="990600"/>
                  <a:pt x="495300" y="990600"/>
                </a:cubicBezTo>
                <a:cubicBezTo>
                  <a:pt x="221753" y="990600"/>
                  <a:pt x="0" y="768847"/>
                  <a:pt x="0" y="495300"/>
                </a:cubicBezTo>
                <a:cubicBezTo>
                  <a:pt x="0" y="221753"/>
                  <a:pt x="221753" y="0"/>
                  <a:pt x="495300" y="0"/>
                </a:cubicBezTo>
                <a:close/>
              </a:path>
            </a:pathLst>
          </a:custGeom>
          <a:noFill/>
          <a:ln>
            <a:noFill/>
          </a:ln>
        </p:spPr>
      </p:pic>
      <p:grpSp>
        <p:nvGrpSpPr>
          <p:cNvPr id="222" name="Google Shape;222;p22"/>
          <p:cNvGrpSpPr/>
          <p:nvPr/>
        </p:nvGrpSpPr>
        <p:grpSpPr>
          <a:xfrm>
            <a:off x="2640753" y="2677184"/>
            <a:ext cx="6621637" cy="1150319"/>
            <a:chOff x="2785182" y="2862880"/>
            <a:chExt cx="6621637" cy="1150319"/>
          </a:xfrm>
        </p:grpSpPr>
        <p:cxnSp>
          <p:nvCxnSpPr>
            <p:cNvPr id="223" name="Google Shape;223;p22"/>
            <p:cNvCxnSpPr/>
            <p:nvPr/>
          </p:nvCxnSpPr>
          <p:spPr>
            <a:xfrm rot="5400000">
              <a:off x="3865432" y="1782631"/>
              <a:ext cx="1150319" cy="3310818"/>
            </a:xfrm>
            <a:prstGeom prst="bentConnector3">
              <a:avLst>
                <a:gd fmla="val 50000" name="adj1"/>
              </a:avLst>
            </a:prstGeom>
            <a:noFill/>
            <a:ln cap="flat" cmpd="sng" w="9525">
              <a:solidFill>
                <a:srgbClr val="D8D8D8"/>
              </a:solidFill>
              <a:prstDash val="dash"/>
              <a:miter lim="800000"/>
              <a:headEnd len="sm" w="sm" type="none"/>
              <a:tailEnd len="sm" w="sm" type="none"/>
            </a:ln>
          </p:spPr>
        </p:cxnSp>
        <p:cxnSp>
          <p:nvCxnSpPr>
            <p:cNvPr id="224" name="Google Shape;224;p22"/>
            <p:cNvCxnSpPr/>
            <p:nvPr/>
          </p:nvCxnSpPr>
          <p:spPr>
            <a:xfrm rot="5400000">
              <a:off x="4969038" y="2886237"/>
              <a:ext cx="1150319" cy="1103606"/>
            </a:xfrm>
            <a:prstGeom prst="bentConnector3">
              <a:avLst>
                <a:gd fmla="val 50000" name="adj1"/>
              </a:avLst>
            </a:prstGeom>
            <a:noFill/>
            <a:ln cap="flat" cmpd="sng" w="9525">
              <a:solidFill>
                <a:srgbClr val="D8D8D8"/>
              </a:solidFill>
              <a:prstDash val="dash"/>
              <a:miter lim="800000"/>
              <a:headEnd len="sm" w="sm" type="none"/>
              <a:tailEnd len="sm" w="sm" type="none"/>
            </a:ln>
          </p:spPr>
        </p:cxnSp>
        <p:cxnSp>
          <p:nvCxnSpPr>
            <p:cNvPr id="225" name="Google Shape;225;p22"/>
            <p:cNvCxnSpPr/>
            <p:nvPr/>
          </p:nvCxnSpPr>
          <p:spPr>
            <a:xfrm flipH="1" rot="-5400000">
              <a:off x="6072644" y="2886237"/>
              <a:ext cx="1150319" cy="1103606"/>
            </a:xfrm>
            <a:prstGeom prst="bentConnector3">
              <a:avLst>
                <a:gd fmla="val 50000" name="adj1"/>
              </a:avLst>
            </a:prstGeom>
            <a:noFill/>
            <a:ln cap="flat" cmpd="sng" w="9525">
              <a:solidFill>
                <a:srgbClr val="D8D8D8"/>
              </a:solidFill>
              <a:prstDash val="dash"/>
              <a:miter lim="800000"/>
              <a:headEnd len="sm" w="sm" type="none"/>
              <a:tailEnd len="sm" w="sm" type="none"/>
            </a:ln>
          </p:spPr>
        </p:cxnSp>
        <p:cxnSp>
          <p:nvCxnSpPr>
            <p:cNvPr id="226" name="Google Shape;226;p22"/>
            <p:cNvCxnSpPr/>
            <p:nvPr/>
          </p:nvCxnSpPr>
          <p:spPr>
            <a:xfrm flipH="1" rot="-5400000">
              <a:off x="7176250" y="1782630"/>
              <a:ext cx="1150319" cy="3310819"/>
            </a:xfrm>
            <a:prstGeom prst="bentConnector3">
              <a:avLst>
                <a:gd fmla="val 50000" name="adj1"/>
              </a:avLst>
            </a:prstGeom>
            <a:noFill/>
            <a:ln cap="flat" cmpd="sng" w="9525">
              <a:solidFill>
                <a:srgbClr val="D8D8D8"/>
              </a:solidFill>
              <a:prstDash val="dash"/>
              <a:miter lim="800000"/>
              <a:headEnd len="sm" w="sm" type="none"/>
              <a:tailEnd len="sm" w="sm" type="none"/>
            </a:ln>
          </p:spPr>
        </p:cxnSp>
      </p:grpSp>
      <p:sp>
        <p:nvSpPr>
          <p:cNvPr id="227" name="Google Shape;227;p22"/>
          <p:cNvSpPr/>
          <p:nvPr/>
        </p:nvSpPr>
        <p:spPr>
          <a:xfrm>
            <a:off x="1608171" y="4977824"/>
            <a:ext cx="2065164" cy="124700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600">
                <a:solidFill>
                  <a:srgbClr val="7F7F7F"/>
                </a:solidFill>
                <a:latin typeface="Cambria"/>
                <a:ea typeface="Cambria"/>
                <a:cs typeface="Cambria"/>
                <a:sym typeface="Cambria"/>
              </a:rPr>
              <a:t>We use well-known development methodologies to create a customized</a:t>
            </a:r>
            <a:endParaRPr sz="1600">
              <a:solidFill>
                <a:srgbClr val="7F7F7F"/>
              </a:solidFill>
              <a:latin typeface="Cambria"/>
              <a:ea typeface="Cambria"/>
              <a:cs typeface="Cambria"/>
              <a:sym typeface="Cambria"/>
            </a:endParaRPr>
          </a:p>
        </p:txBody>
      </p:sp>
      <p:sp>
        <p:nvSpPr>
          <p:cNvPr id="228" name="Google Shape;228;p22"/>
          <p:cNvSpPr/>
          <p:nvPr/>
        </p:nvSpPr>
        <p:spPr>
          <a:xfrm>
            <a:off x="3811769" y="4977824"/>
            <a:ext cx="2065164" cy="124700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600">
                <a:solidFill>
                  <a:srgbClr val="7F7F7F"/>
                </a:solidFill>
                <a:latin typeface="Cambria"/>
                <a:ea typeface="Cambria"/>
                <a:cs typeface="Cambria"/>
                <a:sym typeface="Cambria"/>
              </a:rPr>
              <a:t>Is the color of gold, butter  and ripe lemons. In the  spectrum of visible</a:t>
            </a:r>
            <a:endParaRPr sz="1600">
              <a:solidFill>
                <a:srgbClr val="7F7F7F"/>
              </a:solidFill>
              <a:latin typeface="Cambria"/>
              <a:ea typeface="Cambria"/>
              <a:cs typeface="Cambria"/>
              <a:sym typeface="Cambria"/>
            </a:endParaRPr>
          </a:p>
        </p:txBody>
      </p:sp>
      <p:sp>
        <p:nvSpPr>
          <p:cNvPr id="229" name="Google Shape;229;p22"/>
          <p:cNvSpPr/>
          <p:nvPr/>
        </p:nvSpPr>
        <p:spPr>
          <a:xfrm>
            <a:off x="6022595" y="4977824"/>
            <a:ext cx="2065164" cy="124700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600">
                <a:solidFill>
                  <a:srgbClr val="7F7F7F"/>
                </a:solidFill>
                <a:latin typeface="Cambria"/>
                <a:ea typeface="Cambria"/>
                <a:cs typeface="Cambria"/>
                <a:sym typeface="Cambria"/>
              </a:rPr>
              <a:t>We use well-known development methodologies to create a customized</a:t>
            </a:r>
            <a:endParaRPr sz="1600">
              <a:solidFill>
                <a:srgbClr val="7F7F7F"/>
              </a:solidFill>
              <a:latin typeface="Cambria"/>
              <a:ea typeface="Cambria"/>
              <a:cs typeface="Cambria"/>
              <a:sym typeface="Cambria"/>
            </a:endParaRPr>
          </a:p>
        </p:txBody>
      </p:sp>
      <p:sp>
        <p:nvSpPr>
          <p:cNvPr id="230" name="Google Shape;230;p22"/>
          <p:cNvSpPr/>
          <p:nvPr/>
        </p:nvSpPr>
        <p:spPr>
          <a:xfrm>
            <a:off x="8233421" y="4977824"/>
            <a:ext cx="2065164" cy="124700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600">
                <a:solidFill>
                  <a:srgbClr val="7F7F7F"/>
                </a:solidFill>
                <a:latin typeface="Cambria"/>
                <a:ea typeface="Cambria"/>
                <a:cs typeface="Cambria"/>
                <a:sym typeface="Cambria"/>
              </a:rPr>
              <a:t>Is the color of gold, butter  and ripe lemons. In the  spectrum of visible</a:t>
            </a:r>
            <a:endParaRPr sz="1600">
              <a:solidFill>
                <a:srgbClr val="7F7F7F"/>
              </a:solidFill>
              <a:latin typeface="Cambria"/>
              <a:ea typeface="Cambria"/>
              <a:cs typeface="Cambria"/>
              <a:sym typeface="Cambria"/>
            </a:endParaRPr>
          </a:p>
        </p:txBody>
      </p:sp>
      <p:sp>
        <p:nvSpPr>
          <p:cNvPr id="231" name="Google Shape;231;p22"/>
          <p:cNvSpPr/>
          <p:nvPr/>
        </p:nvSpPr>
        <p:spPr>
          <a:xfrm>
            <a:off x="6603016" y="1983818"/>
            <a:ext cx="2241974" cy="42473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tr-TR" sz="1800">
                <a:solidFill>
                  <a:srgbClr val="124062"/>
                </a:solidFill>
                <a:latin typeface="Cambria"/>
                <a:ea typeface="Cambria"/>
                <a:cs typeface="Cambria"/>
                <a:sym typeface="Cambria"/>
              </a:rPr>
              <a:t>Pricing</a:t>
            </a:r>
            <a:endParaRPr b="1" sz="1800">
              <a:solidFill>
                <a:srgbClr val="124062"/>
              </a:solidFill>
              <a:latin typeface="Cambria"/>
              <a:ea typeface="Cambria"/>
              <a:cs typeface="Cambria"/>
              <a:sym typeface="Cambria"/>
            </a:endParaRPr>
          </a:p>
        </p:txBody>
      </p:sp>
      <p:sp>
        <p:nvSpPr>
          <p:cNvPr id="232" name="Google Shape;232;p22"/>
          <p:cNvSpPr/>
          <p:nvPr/>
        </p:nvSpPr>
        <p:spPr>
          <a:xfrm>
            <a:off x="3133053" y="3999638"/>
            <a:ext cx="97662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404F64"/>
                </a:solidFill>
                <a:latin typeface="Cambria"/>
                <a:ea typeface="Cambria"/>
                <a:cs typeface="Cambria"/>
                <a:sym typeface="Cambria"/>
              </a:rPr>
              <a:t>Future</a:t>
            </a:r>
            <a:endParaRPr b="1" sz="1800">
              <a:solidFill>
                <a:srgbClr val="404F64"/>
              </a:solidFill>
              <a:latin typeface="Cambria"/>
              <a:ea typeface="Cambria"/>
              <a:cs typeface="Cambria"/>
              <a:sym typeface="Cambria"/>
            </a:endParaRPr>
          </a:p>
        </p:txBody>
      </p:sp>
      <p:sp>
        <p:nvSpPr>
          <p:cNvPr id="233" name="Google Shape;233;p22"/>
          <p:cNvSpPr/>
          <p:nvPr/>
        </p:nvSpPr>
        <p:spPr>
          <a:xfrm>
            <a:off x="5337263" y="3999638"/>
            <a:ext cx="121061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404F64"/>
                </a:solidFill>
                <a:latin typeface="Cambria"/>
                <a:ea typeface="Cambria"/>
                <a:cs typeface="Cambria"/>
                <a:sym typeface="Cambria"/>
              </a:rPr>
              <a:t>Timeline</a:t>
            </a:r>
            <a:endParaRPr b="1" sz="1800">
              <a:solidFill>
                <a:srgbClr val="404F64"/>
              </a:solidFill>
              <a:latin typeface="Cambria"/>
              <a:ea typeface="Cambria"/>
              <a:cs typeface="Cambria"/>
              <a:sym typeface="Cambria"/>
            </a:endParaRPr>
          </a:p>
        </p:txBody>
      </p:sp>
      <p:sp>
        <p:nvSpPr>
          <p:cNvPr id="234" name="Google Shape;234;p22"/>
          <p:cNvSpPr/>
          <p:nvPr/>
        </p:nvSpPr>
        <p:spPr>
          <a:xfrm>
            <a:off x="7550477" y="3999638"/>
            <a:ext cx="118463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404F64"/>
                </a:solidFill>
                <a:latin typeface="Cambria"/>
                <a:ea typeface="Cambria"/>
                <a:cs typeface="Cambria"/>
                <a:sym typeface="Cambria"/>
              </a:rPr>
              <a:t>Services</a:t>
            </a:r>
            <a:endParaRPr b="1" sz="1800">
              <a:solidFill>
                <a:srgbClr val="404F64"/>
              </a:solidFill>
              <a:latin typeface="Cambria"/>
              <a:ea typeface="Cambria"/>
              <a:cs typeface="Cambria"/>
              <a:sym typeface="Cambria"/>
            </a:endParaRPr>
          </a:p>
        </p:txBody>
      </p:sp>
      <p:sp>
        <p:nvSpPr>
          <p:cNvPr id="235" name="Google Shape;235;p22"/>
          <p:cNvSpPr/>
          <p:nvPr/>
        </p:nvSpPr>
        <p:spPr>
          <a:xfrm>
            <a:off x="9757690" y="3999638"/>
            <a:ext cx="97662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404F64"/>
                </a:solidFill>
                <a:latin typeface="Cambria"/>
                <a:ea typeface="Cambria"/>
                <a:cs typeface="Cambria"/>
                <a:sym typeface="Cambria"/>
              </a:rPr>
              <a:t>Forum</a:t>
            </a:r>
            <a:endParaRPr b="1" sz="1800">
              <a:solidFill>
                <a:srgbClr val="404F64"/>
              </a:solidFill>
              <a:latin typeface="Cambria"/>
              <a:ea typeface="Cambria"/>
              <a:cs typeface="Cambria"/>
              <a:sym typeface="Cambria"/>
            </a:endParaRPr>
          </a:p>
        </p:txBody>
      </p:sp>
      <p:pic>
        <p:nvPicPr>
          <p:cNvPr id="236" name="Google Shape;236;p22"/>
          <p:cNvPicPr preferRelativeResize="0"/>
          <p:nvPr/>
        </p:nvPicPr>
        <p:blipFill rotWithShape="1">
          <a:blip r:embed="rId3">
            <a:alphaModFix/>
          </a:blip>
          <a:srcRect b="0" l="0" r="0" t="0"/>
          <a:stretch/>
        </p:blipFill>
        <p:spPr>
          <a:xfrm>
            <a:off x="4372641" y="3845006"/>
            <a:ext cx="990600" cy="867930"/>
          </a:xfrm>
          <a:custGeom>
            <a:rect b="b" l="l" r="r" t="t"/>
            <a:pathLst>
              <a:path extrusionOk="0" h="990600" w="990600">
                <a:moveTo>
                  <a:pt x="495300" y="0"/>
                </a:moveTo>
                <a:cubicBezTo>
                  <a:pt x="768847" y="0"/>
                  <a:pt x="990600" y="221753"/>
                  <a:pt x="990600" y="495300"/>
                </a:cubicBezTo>
                <a:cubicBezTo>
                  <a:pt x="990600" y="768847"/>
                  <a:pt x="768847" y="990600"/>
                  <a:pt x="495300" y="990600"/>
                </a:cubicBezTo>
                <a:cubicBezTo>
                  <a:pt x="221753" y="990600"/>
                  <a:pt x="0" y="768847"/>
                  <a:pt x="0" y="495300"/>
                </a:cubicBezTo>
                <a:cubicBezTo>
                  <a:pt x="0" y="221753"/>
                  <a:pt x="221753" y="0"/>
                  <a:pt x="495300" y="0"/>
                </a:cubicBezTo>
                <a:close/>
              </a:path>
            </a:pathLst>
          </a:custGeom>
          <a:noFill/>
          <a:ln>
            <a:noFill/>
          </a:ln>
        </p:spPr>
      </p:pic>
      <p:pic>
        <p:nvPicPr>
          <p:cNvPr id="237" name="Google Shape;237;p22"/>
          <p:cNvPicPr preferRelativeResize="0"/>
          <p:nvPr/>
        </p:nvPicPr>
        <p:blipFill rotWithShape="1">
          <a:blip r:embed="rId3">
            <a:alphaModFix/>
          </a:blip>
          <a:srcRect b="0" l="0" r="0" t="0"/>
          <a:stretch/>
        </p:blipFill>
        <p:spPr>
          <a:xfrm>
            <a:off x="6553877" y="3845006"/>
            <a:ext cx="990600" cy="867930"/>
          </a:xfrm>
          <a:custGeom>
            <a:rect b="b" l="l" r="r" t="t"/>
            <a:pathLst>
              <a:path extrusionOk="0" h="990600" w="990600">
                <a:moveTo>
                  <a:pt x="495300" y="0"/>
                </a:moveTo>
                <a:cubicBezTo>
                  <a:pt x="768847" y="0"/>
                  <a:pt x="990600" y="221753"/>
                  <a:pt x="990600" y="495300"/>
                </a:cubicBezTo>
                <a:cubicBezTo>
                  <a:pt x="990600" y="768847"/>
                  <a:pt x="768847" y="990600"/>
                  <a:pt x="495300" y="990600"/>
                </a:cubicBezTo>
                <a:cubicBezTo>
                  <a:pt x="221753" y="990600"/>
                  <a:pt x="0" y="768847"/>
                  <a:pt x="0" y="495300"/>
                </a:cubicBezTo>
                <a:cubicBezTo>
                  <a:pt x="0" y="221753"/>
                  <a:pt x="221753" y="0"/>
                  <a:pt x="495300" y="0"/>
                </a:cubicBezTo>
                <a:close/>
              </a:path>
            </a:pathLst>
          </a:custGeom>
          <a:noFill/>
          <a:ln>
            <a:noFill/>
          </a:ln>
        </p:spPr>
      </p:pic>
      <p:pic>
        <p:nvPicPr>
          <p:cNvPr id="238" name="Google Shape;238;p22"/>
          <p:cNvPicPr preferRelativeResize="0"/>
          <p:nvPr/>
        </p:nvPicPr>
        <p:blipFill rotWithShape="1">
          <a:blip r:embed="rId3">
            <a:alphaModFix/>
          </a:blip>
          <a:srcRect b="0" l="0" r="0" t="0"/>
          <a:stretch/>
        </p:blipFill>
        <p:spPr>
          <a:xfrm>
            <a:off x="8781065" y="3862509"/>
            <a:ext cx="990600" cy="867930"/>
          </a:xfrm>
          <a:custGeom>
            <a:rect b="b" l="l" r="r" t="t"/>
            <a:pathLst>
              <a:path extrusionOk="0" h="990600" w="990600">
                <a:moveTo>
                  <a:pt x="495300" y="0"/>
                </a:moveTo>
                <a:cubicBezTo>
                  <a:pt x="768847" y="0"/>
                  <a:pt x="990600" y="221753"/>
                  <a:pt x="990600" y="495300"/>
                </a:cubicBezTo>
                <a:cubicBezTo>
                  <a:pt x="990600" y="768847"/>
                  <a:pt x="768847" y="990600"/>
                  <a:pt x="495300" y="990600"/>
                </a:cubicBezTo>
                <a:cubicBezTo>
                  <a:pt x="221753" y="990600"/>
                  <a:pt x="0" y="768847"/>
                  <a:pt x="0" y="495300"/>
                </a:cubicBezTo>
                <a:cubicBezTo>
                  <a:pt x="0" y="221753"/>
                  <a:pt x="221753" y="0"/>
                  <a:pt x="495300" y="0"/>
                </a:cubicBezTo>
                <a:close/>
              </a:path>
            </a:pathLst>
          </a:custGeom>
          <a:noFill/>
          <a:ln>
            <a:noFill/>
          </a:ln>
        </p:spPr>
      </p:pic>
      <p:pic>
        <p:nvPicPr>
          <p:cNvPr id="239" name="Google Shape;239;p22"/>
          <p:cNvPicPr preferRelativeResize="0"/>
          <p:nvPr/>
        </p:nvPicPr>
        <p:blipFill rotWithShape="1">
          <a:blip r:embed="rId3">
            <a:alphaModFix/>
          </a:blip>
          <a:srcRect b="0" l="0" r="0" t="0"/>
          <a:stretch/>
        </p:blipFill>
        <p:spPr>
          <a:xfrm>
            <a:off x="5456270" y="1843786"/>
            <a:ext cx="990600" cy="867930"/>
          </a:xfrm>
          <a:custGeom>
            <a:rect b="b" l="l" r="r" t="t"/>
            <a:pathLst>
              <a:path extrusionOk="0" h="990600" w="990600">
                <a:moveTo>
                  <a:pt x="495300" y="0"/>
                </a:moveTo>
                <a:cubicBezTo>
                  <a:pt x="768847" y="0"/>
                  <a:pt x="990600" y="221753"/>
                  <a:pt x="990600" y="495300"/>
                </a:cubicBezTo>
                <a:cubicBezTo>
                  <a:pt x="990600" y="768847"/>
                  <a:pt x="768847" y="990600"/>
                  <a:pt x="495300" y="990600"/>
                </a:cubicBezTo>
                <a:cubicBezTo>
                  <a:pt x="221753" y="990600"/>
                  <a:pt x="0" y="768847"/>
                  <a:pt x="0" y="495300"/>
                </a:cubicBezTo>
                <a:cubicBezTo>
                  <a:pt x="0" y="221753"/>
                  <a:pt x="221753" y="0"/>
                  <a:pt x="495300" y="0"/>
                </a:cubicBezTo>
                <a:close/>
              </a:path>
            </a:pathLst>
          </a:custGeom>
          <a:noFill/>
          <a:ln>
            <a:noFill/>
          </a:ln>
        </p:spPr>
      </p:pic>
      <p:sp>
        <p:nvSpPr>
          <p:cNvPr id="240" name="Google Shape;240;p22"/>
          <p:cNvSpPr txBox="1"/>
          <p:nvPr/>
        </p:nvSpPr>
        <p:spPr>
          <a:xfrm>
            <a:off x="1003912" y="695760"/>
            <a:ext cx="238405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Powerpoint</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ppt_w</p:attrName>
                                        </p:attrNameLst>
                                      </p:cBhvr>
                                      <p:tavLst>
                                        <p:tav fmla="" tm="0">
                                          <p:val>
                                            <p:strVal val="0"/>
                                          </p:val>
                                        </p:tav>
                                        <p:tav fmla="" tm="100000">
                                          <p:val>
                                            <p:strVal val="#ppt_w"/>
                                          </p:val>
                                        </p:tav>
                                      </p:tavLst>
                                    </p:anim>
                                    <p:anim calcmode="lin" valueType="num">
                                      <p:cBhvr additive="base">
                                        <p:cTn dur="500"/>
                                        <p:tgtEl>
                                          <p:spTgt spid="221"/>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75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ppt_y</p:attrName>
                                        </p:attrNameLst>
                                      </p:cBhvr>
                                      <p:tavLst>
                                        <p:tav fmla="" tm="0">
                                          <p:val>
                                            <p:strVal val="#ppt_y+1"/>
                                          </p:val>
                                        </p:tav>
                                        <p:tav fmla="" tm="100000">
                                          <p:val>
                                            <p:strVal val="#ppt_y"/>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500"/>
                                        <p:tgtEl>
                                          <p:spTgt spid="236"/>
                                        </p:tgtEl>
                                        <p:attrNameLst>
                                          <p:attrName>ppt_w</p:attrName>
                                        </p:attrNameLst>
                                      </p:cBhvr>
                                      <p:tavLst>
                                        <p:tav fmla="" tm="0">
                                          <p:val>
                                            <p:strVal val="0"/>
                                          </p:val>
                                        </p:tav>
                                        <p:tav fmla="" tm="100000">
                                          <p:val>
                                            <p:strVal val="#ppt_w"/>
                                          </p:val>
                                        </p:tav>
                                      </p:tavLst>
                                    </p:anim>
                                    <p:anim calcmode="lin" valueType="num">
                                      <p:cBhvr additive="base">
                                        <p:cTn dur="500"/>
                                        <p:tgtEl>
                                          <p:spTgt spid="236"/>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ppt_w</p:attrName>
                                        </p:attrNameLst>
                                      </p:cBhvr>
                                      <p:tavLst>
                                        <p:tav fmla="" tm="0">
                                          <p:val>
                                            <p:strVal val="0"/>
                                          </p:val>
                                        </p:tav>
                                        <p:tav fmla="" tm="100000">
                                          <p:val>
                                            <p:strVal val="#ppt_w"/>
                                          </p:val>
                                        </p:tav>
                                      </p:tavLst>
                                    </p:anim>
                                    <p:anim calcmode="lin" valueType="num">
                                      <p:cBhvr additive="base">
                                        <p:cTn dur="500"/>
                                        <p:tgtEl>
                                          <p:spTgt spid="237"/>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ppt_w</p:attrName>
                                        </p:attrNameLst>
                                      </p:cBhvr>
                                      <p:tavLst>
                                        <p:tav fmla="" tm="0">
                                          <p:val>
                                            <p:strVal val="0"/>
                                          </p:val>
                                        </p:tav>
                                        <p:tav fmla="" tm="100000">
                                          <p:val>
                                            <p:strVal val="#ppt_w"/>
                                          </p:val>
                                        </p:tav>
                                      </p:tavLst>
                                    </p:anim>
                                    <p:anim calcmode="lin" valueType="num">
                                      <p:cBhvr additive="base">
                                        <p:cTn dur="500"/>
                                        <p:tgtEl>
                                          <p:spTgt spid="238"/>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ppt_w</p:attrName>
                                        </p:attrNameLst>
                                      </p:cBhvr>
                                      <p:tavLst>
                                        <p:tav fmla="" tm="0">
                                          <p:val>
                                            <p:strVal val="0"/>
                                          </p:val>
                                        </p:tav>
                                        <p:tav fmla="" tm="100000">
                                          <p:val>
                                            <p:strVal val="#ppt_w"/>
                                          </p:val>
                                        </p:tav>
                                      </p:tavLst>
                                    </p:anim>
                                    <p:anim calcmode="lin" valueType="num">
                                      <p:cBhvr additive="base">
                                        <p:cTn dur="500"/>
                                        <p:tgtEl>
                                          <p:spTgt spid="23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23"/>
          <p:cNvPicPr preferRelativeResize="0"/>
          <p:nvPr/>
        </p:nvPicPr>
        <p:blipFill rotWithShape="1">
          <a:blip r:embed="rId3">
            <a:alphaModFix/>
          </a:blip>
          <a:srcRect b="0" l="0" r="0" t="0"/>
          <a:stretch/>
        </p:blipFill>
        <p:spPr>
          <a:xfrm>
            <a:off x="4547396" y="1657176"/>
            <a:ext cx="3191423" cy="2061019"/>
          </a:xfrm>
          <a:custGeom>
            <a:rect b="b" l="l" r="r" t="t"/>
            <a:pathLst>
              <a:path extrusionOk="0" h="2061019" w="3191423">
                <a:moveTo>
                  <a:pt x="0" y="0"/>
                </a:moveTo>
                <a:lnTo>
                  <a:pt x="3191423" y="0"/>
                </a:lnTo>
                <a:lnTo>
                  <a:pt x="3191423" y="2061019"/>
                </a:lnTo>
                <a:lnTo>
                  <a:pt x="0" y="2061019"/>
                </a:lnTo>
                <a:close/>
              </a:path>
            </a:pathLst>
          </a:custGeom>
          <a:noFill/>
          <a:ln>
            <a:noFill/>
          </a:ln>
        </p:spPr>
      </p:pic>
      <p:pic>
        <p:nvPicPr>
          <p:cNvPr id="247" name="Google Shape;247;p23"/>
          <p:cNvPicPr preferRelativeResize="0"/>
          <p:nvPr/>
        </p:nvPicPr>
        <p:blipFill rotWithShape="1">
          <a:blip r:embed="rId4">
            <a:alphaModFix/>
          </a:blip>
          <a:srcRect b="0" l="0" r="0" t="0"/>
          <a:stretch/>
        </p:blipFill>
        <p:spPr>
          <a:xfrm>
            <a:off x="8046663" y="1657176"/>
            <a:ext cx="3140698" cy="2061019"/>
          </a:xfrm>
          <a:custGeom>
            <a:rect b="b" l="l" r="r" t="t"/>
            <a:pathLst>
              <a:path extrusionOk="0" h="2061019" w="3191423">
                <a:moveTo>
                  <a:pt x="0" y="0"/>
                </a:moveTo>
                <a:lnTo>
                  <a:pt x="3191423" y="0"/>
                </a:lnTo>
                <a:lnTo>
                  <a:pt x="3191423" y="2061019"/>
                </a:lnTo>
                <a:lnTo>
                  <a:pt x="0" y="2061019"/>
                </a:lnTo>
                <a:close/>
              </a:path>
            </a:pathLst>
          </a:custGeom>
          <a:noFill/>
          <a:ln>
            <a:noFill/>
          </a:ln>
        </p:spPr>
      </p:pic>
      <p:sp>
        <p:nvSpPr>
          <p:cNvPr id="248" name="Google Shape;248;p23"/>
          <p:cNvSpPr/>
          <p:nvPr/>
        </p:nvSpPr>
        <p:spPr>
          <a:xfrm>
            <a:off x="949498" y="1657176"/>
            <a:ext cx="3191423" cy="2061019"/>
          </a:xfrm>
          <a:prstGeom prst="rect">
            <a:avLst/>
          </a:prstGeom>
          <a:noFill/>
          <a:ln cap="flat" cmpd="sng" w="2857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FFFFFF"/>
              </a:solidFill>
              <a:latin typeface="Cambria"/>
              <a:ea typeface="Cambria"/>
              <a:cs typeface="Cambria"/>
              <a:sym typeface="Cambria"/>
            </a:endParaRPr>
          </a:p>
        </p:txBody>
      </p:sp>
      <p:sp>
        <p:nvSpPr>
          <p:cNvPr id="249" name="Google Shape;249;p23"/>
          <p:cNvSpPr/>
          <p:nvPr/>
        </p:nvSpPr>
        <p:spPr>
          <a:xfrm>
            <a:off x="8046663" y="4004647"/>
            <a:ext cx="3191423" cy="2061019"/>
          </a:xfrm>
          <a:prstGeom prst="rect">
            <a:avLst/>
          </a:prstGeom>
          <a:noFill/>
          <a:ln cap="flat" cmpd="sng" w="28575">
            <a:solidFill>
              <a:srgbClr val="12406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FFFFFF"/>
              </a:solidFill>
              <a:latin typeface="Cambria"/>
              <a:ea typeface="Cambria"/>
              <a:cs typeface="Cambria"/>
              <a:sym typeface="Cambria"/>
            </a:endParaRPr>
          </a:p>
        </p:txBody>
      </p:sp>
      <p:grpSp>
        <p:nvGrpSpPr>
          <p:cNvPr id="250" name="Google Shape;250;p23"/>
          <p:cNvGrpSpPr/>
          <p:nvPr/>
        </p:nvGrpSpPr>
        <p:grpSpPr>
          <a:xfrm>
            <a:off x="1257340" y="1948142"/>
            <a:ext cx="2575738" cy="1479086"/>
            <a:chOff x="6631303" y="1678126"/>
            <a:chExt cx="2575738" cy="1479086"/>
          </a:xfrm>
        </p:grpSpPr>
        <p:sp>
          <p:nvSpPr>
            <p:cNvPr id="251" name="Google Shape;251;p23"/>
            <p:cNvSpPr/>
            <p:nvPr/>
          </p:nvSpPr>
          <p:spPr>
            <a:xfrm>
              <a:off x="6631303" y="2030750"/>
              <a:ext cx="2575738" cy="112646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400">
                  <a:solidFill>
                    <a:srgbClr val="7F7F7F"/>
                  </a:solidFill>
                  <a:latin typeface="Cambria"/>
                  <a:ea typeface="Cambria"/>
                  <a:cs typeface="Cambria"/>
                  <a:sym typeface="Cambria"/>
                </a:rPr>
                <a:t>Feel 'right' for your users. We create a solid user-product relationship, one that's long and fruitful.</a:t>
              </a:r>
              <a:endParaRPr sz="1400">
                <a:solidFill>
                  <a:srgbClr val="7F7F7F"/>
                </a:solidFill>
                <a:latin typeface="Cambria"/>
                <a:ea typeface="Cambria"/>
                <a:cs typeface="Cambria"/>
                <a:sym typeface="Cambria"/>
              </a:endParaRPr>
            </a:p>
          </p:txBody>
        </p:sp>
        <p:sp>
          <p:nvSpPr>
            <p:cNvPr id="252" name="Google Shape;252;p23"/>
            <p:cNvSpPr/>
            <p:nvPr/>
          </p:nvSpPr>
          <p:spPr>
            <a:xfrm>
              <a:off x="6798184" y="1678126"/>
              <a:ext cx="2241974" cy="40030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1800">
                  <a:solidFill>
                    <a:srgbClr val="C00000"/>
                  </a:solidFill>
                  <a:latin typeface="Cambria"/>
                  <a:ea typeface="Cambria"/>
                  <a:cs typeface="Cambria"/>
                  <a:sym typeface="Cambria"/>
                </a:rPr>
                <a:t>Meeting</a:t>
              </a:r>
              <a:endParaRPr b="1" sz="1800">
                <a:solidFill>
                  <a:srgbClr val="C00000"/>
                </a:solidFill>
                <a:latin typeface="Cambria"/>
                <a:ea typeface="Cambria"/>
                <a:cs typeface="Cambria"/>
                <a:sym typeface="Cambria"/>
              </a:endParaRPr>
            </a:p>
          </p:txBody>
        </p:sp>
      </p:grpSp>
      <p:grpSp>
        <p:nvGrpSpPr>
          <p:cNvPr id="253" name="Google Shape;253;p23"/>
          <p:cNvGrpSpPr/>
          <p:nvPr/>
        </p:nvGrpSpPr>
        <p:grpSpPr>
          <a:xfrm>
            <a:off x="8354505" y="4295613"/>
            <a:ext cx="2575738" cy="1479086"/>
            <a:chOff x="6631303" y="1678126"/>
            <a:chExt cx="2575738" cy="1479086"/>
          </a:xfrm>
        </p:grpSpPr>
        <p:sp>
          <p:nvSpPr>
            <p:cNvPr id="254" name="Google Shape;254;p23"/>
            <p:cNvSpPr/>
            <p:nvPr/>
          </p:nvSpPr>
          <p:spPr>
            <a:xfrm>
              <a:off x="6631303" y="2030750"/>
              <a:ext cx="2575738" cy="112646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400">
                  <a:solidFill>
                    <a:srgbClr val="7F7F7F"/>
                  </a:solidFill>
                  <a:latin typeface="Cambria"/>
                  <a:ea typeface="Cambria"/>
                  <a:cs typeface="Cambria"/>
                  <a:sym typeface="Cambria"/>
                </a:rPr>
                <a:t>We press play on your digital story. Using conceptual, digital design, we work with you to build experiences that</a:t>
              </a:r>
              <a:endParaRPr sz="1400">
                <a:solidFill>
                  <a:srgbClr val="7F7F7F"/>
                </a:solidFill>
                <a:latin typeface="Cambria"/>
                <a:ea typeface="Cambria"/>
                <a:cs typeface="Cambria"/>
                <a:sym typeface="Cambria"/>
              </a:endParaRPr>
            </a:p>
          </p:txBody>
        </p:sp>
        <p:sp>
          <p:nvSpPr>
            <p:cNvPr id="255" name="Google Shape;255;p23"/>
            <p:cNvSpPr/>
            <p:nvPr/>
          </p:nvSpPr>
          <p:spPr>
            <a:xfrm>
              <a:off x="6798184" y="1678126"/>
              <a:ext cx="2241974" cy="42473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1800">
                  <a:solidFill>
                    <a:srgbClr val="595959"/>
                  </a:solidFill>
                  <a:latin typeface="Cambria"/>
                  <a:ea typeface="Cambria"/>
                  <a:cs typeface="Cambria"/>
                  <a:sym typeface="Cambria"/>
                </a:rPr>
                <a:t>What we do?</a:t>
              </a:r>
              <a:endParaRPr b="1" sz="1800">
                <a:solidFill>
                  <a:srgbClr val="595959"/>
                </a:solidFill>
                <a:latin typeface="Cambria"/>
                <a:ea typeface="Cambria"/>
                <a:cs typeface="Cambria"/>
                <a:sym typeface="Cambria"/>
              </a:endParaRPr>
            </a:p>
          </p:txBody>
        </p:sp>
      </p:grpSp>
      <p:pic>
        <p:nvPicPr>
          <p:cNvPr id="256" name="Google Shape;256;p23"/>
          <p:cNvPicPr preferRelativeResize="0"/>
          <p:nvPr/>
        </p:nvPicPr>
        <p:blipFill rotWithShape="1">
          <a:blip r:embed="rId5">
            <a:alphaModFix/>
          </a:blip>
          <a:srcRect b="0" l="0" r="0" t="0"/>
          <a:stretch/>
        </p:blipFill>
        <p:spPr>
          <a:xfrm>
            <a:off x="949498" y="4004647"/>
            <a:ext cx="6789322" cy="2061020"/>
          </a:xfrm>
          <a:custGeom>
            <a:rect b="b" l="l" r="r" t="t"/>
            <a:pathLst>
              <a:path extrusionOk="0" h="2061019" w="6740005">
                <a:moveTo>
                  <a:pt x="0" y="0"/>
                </a:moveTo>
                <a:lnTo>
                  <a:pt x="6740005" y="0"/>
                </a:lnTo>
                <a:lnTo>
                  <a:pt x="6740005" y="2061019"/>
                </a:lnTo>
                <a:lnTo>
                  <a:pt x="0" y="2061019"/>
                </a:lnTo>
                <a:close/>
              </a:path>
            </a:pathLst>
          </a:custGeom>
          <a:noFill/>
          <a:ln>
            <a:noFill/>
          </a:ln>
        </p:spPr>
      </p:pic>
      <p:sp>
        <p:nvSpPr>
          <p:cNvPr id="257" name="Google Shape;257;p23"/>
          <p:cNvSpPr txBox="1"/>
          <p:nvPr/>
        </p:nvSpPr>
        <p:spPr>
          <a:xfrm>
            <a:off x="1003912" y="695760"/>
            <a:ext cx="238405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rgbClr val="595959"/>
                </a:solidFill>
                <a:latin typeface="Cambria"/>
                <a:ea typeface="Cambria"/>
                <a:cs typeface="Cambria"/>
                <a:sym typeface="Cambria"/>
              </a:rPr>
              <a:t>Powerpoint</a:t>
            </a:r>
            <a:endParaRPr b="1" sz="3200">
              <a:solidFill>
                <a:srgbClr val="595959"/>
              </a:solidFill>
              <a:latin typeface="Cambria"/>
              <a:ea typeface="Cambria"/>
              <a:cs typeface="Cambria"/>
              <a:sym typeface="Cambria"/>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1000"/>
                                        <p:tgtEl>
                                          <p:spTgt spid="25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1000"/>
                                        <p:tgtEl>
                                          <p:spTgt spid="25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usiness Proposal Presentation，Googleslides.org">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