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6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0BF5890-F9CA-45F3-B785-0571C6987D28}">
  <a:tblStyle styleId="{40BF5890-F9CA-45F3-B785-0571C6987D2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e40f034b95_0_9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e40f034b95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8" name="Shape 1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" name="Google Shape;1699;ge7ae25d076_1_112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0" name="Google Shape;1700;ge7ae25d076_1_1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2" name="Shape 1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" name="Google Shape;1913;ge7a33b9c72_0_5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4" name="Google Shape;1914;ge7a33b9c72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8" name="Shape 1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9" name="Google Shape;1949;ge7a33b9c72_0_37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0" name="Google Shape;1950;ge7a33b9c72_0_3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8" name="Shape 1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9" name="Google Shape;1969;ge7a33b9c72_0_6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0" name="Google Shape;1970;ge7a33b9c72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4" name="Shape 1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5" name="Google Shape;1985;ge7a33b9c72_0_51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6" name="Google Shape;1986;ge7a33b9c72_0_5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4" name="Shape 2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5" name="Google Shape;2005;ge7a33b9c72_0_6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6" name="Google Shape;2006;ge7a33b9c72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0" name="Shape 2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1" name="Google Shape;2021;ge7a33b9c72_0_52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2" name="Google Shape;2022;ge7a33b9c72_0_5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0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1" name="Google Shape;2041;ge7a33b9c72_0_13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2" name="Google Shape;2042;ge7a33b9c72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6" name="Shape 2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Google Shape;2057;ge7a33b9c72_0_53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8" name="Google Shape;2058;ge7a33b9c72_0_5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6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Google Shape;2077;ge7a33b9c72_0_13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8" name="Google Shape;2078;ge7a33b9c72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e7ae25d076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e7ae25d07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2" name="Shape 2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3" name="Google Shape;2093;ge7a33b9c72_0_54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4" name="Google Shape;2094;ge7a33b9c72_0_5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2" name="Shape 2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3" name="Google Shape;2113;ge7a33b9c72_0_14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4" name="Google Shape;2114;ge7a33b9c72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8" name="Shape 2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" name="Google Shape;2129;ge7a33b9c72_0_54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0" name="Google Shape;2130;ge7a33b9c72_0_5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8" name="Shape 2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9" name="Google Shape;2149;ge7a33b9c72_0_14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0" name="Google Shape;2150;ge7a33b9c72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4" name="Shape 2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5" name="Google Shape;2165;ge7a33b9c72_0_55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6" name="Google Shape;2166;ge7a33b9c72_0_5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4" name="Shape 2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5" name="Google Shape;2185;ge7a33b9c72_0_15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6" name="Google Shape;2186;ge7a33b9c72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0" name="Shape 2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" name="Google Shape;2201;ge7a33b9c72_0_56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2" name="Google Shape;2202;ge7a33b9c72_0_5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0" name="Shape 2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1" name="Google Shape;2221;ge7a33b9c72_0_15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2" name="Google Shape;2222;ge7a33b9c72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6" name="Shape 2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7" name="Google Shape;2237;ge7a33b9c72_0_57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8" name="Google Shape;2238;ge7a33b9c72_0_5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6" name="Shape 2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7" name="Google Shape;2257;ge7a33b9c72_0_16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8" name="Google Shape;2258;ge7a33b9c72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e7ae25d076_0_7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e7ae25d076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2" name="Shape 2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" name="Google Shape;2273;ge7a33b9c72_0_58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4" name="Google Shape;2274;ge7a33b9c72_0_5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2" name="Shape 2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" name="Google Shape;2293;ge7a33b9c72_0_16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4" name="Google Shape;2294;ge7a33b9c72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8" name="Shape 2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9" name="Google Shape;2309;ge69e93b450_0_2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0" name="Google Shape;2310;ge69e93b450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4" name="Shape 1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Google Shape;1175;ge7ae25d076_0_103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6" name="Google Shape;1176;ge7ae25d076_0_10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3" name="Shape 1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" name="Google Shape;1374;ge7ae25d076_1_14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5" name="Google Shape;1375;ge7ae25d076_1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6" name="Shape 1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" name="Google Shape;1437;ge7ae25d076_1_45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8" name="Google Shape;1438;ge7ae25d076_1_4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1" name="Shape 1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2" name="Google Shape;1452;ge7ae25d076_1_53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3" name="Google Shape;1453;ge7ae25d076_1_5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8" name="Shape 1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9" name="Google Shape;1569;ge7ae25d076_1_69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0" name="Google Shape;1570;ge7ae25d076_1_6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3" name="Shape 1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4" name="Google Shape;1614;ge7ae25d076_1_86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5" name="Google Shape;1615;ge7ae25d076_1_8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hyperlink" Target="https://slidesmania.com/questions-powerpoint-google-slides/can-i-use-these-templates/" TargetMode="External"/><Relationship Id="rId4" Type="http://schemas.openxmlformats.org/officeDocument/2006/relationships/hyperlink" Target="https://www.facebook.com/SlidesManiaSM/" TargetMode="External"/><Relationship Id="rId11" Type="http://schemas.openxmlformats.org/officeDocument/2006/relationships/image" Target="../media/image7.png"/><Relationship Id="rId10" Type="http://schemas.openxmlformats.org/officeDocument/2006/relationships/hyperlink" Target="https://www.instagram.com/slidesmania/" TargetMode="External"/><Relationship Id="rId9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hyperlink" Target="https://twitter.com/SlidesManiaSM/" TargetMode="External"/><Relationship Id="rId7" Type="http://schemas.openxmlformats.org/officeDocument/2006/relationships/image" Target="../media/image3.png"/><Relationship Id="rId8" Type="http://schemas.openxmlformats.org/officeDocument/2006/relationships/hyperlink" Target="https://www.pinterest.com/slidesmania/" TargetMode="Externa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1">
  <p:cSld name="CUSTOM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12525" y="8400"/>
            <a:ext cx="956700" cy="10041600"/>
          </a:xfrm>
          <a:prstGeom prst="rect">
            <a:avLst/>
          </a:prstGeom>
          <a:solidFill>
            <a:srgbClr val="000000">
              <a:alpha val="245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0" y="8400"/>
            <a:ext cx="1974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198300" y="8400"/>
            <a:ext cx="73200" cy="10041600"/>
          </a:xfrm>
          <a:prstGeom prst="rect">
            <a:avLst/>
          </a:prstGeom>
          <a:solidFill>
            <a:srgbClr val="000000">
              <a:alpha val="262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228600" y="8400"/>
            <a:ext cx="732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rgbClr val="000000">
              <a:alpha val="22350"/>
            </a:srgbClr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2"/>
          <p:cNvSpPr txBox="1"/>
          <p:nvPr>
            <p:ph type="title"/>
          </p:nvPr>
        </p:nvSpPr>
        <p:spPr>
          <a:xfrm>
            <a:off x="1089200" y="7333325"/>
            <a:ext cx="6251700" cy="1119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/>
        </p:txBody>
      </p:sp>
      <p:sp>
        <p:nvSpPr>
          <p:cNvPr id="39" name="Google Shape;39;p2"/>
          <p:cNvSpPr txBox="1"/>
          <p:nvPr>
            <p:ph idx="1" type="subTitle"/>
          </p:nvPr>
        </p:nvSpPr>
        <p:spPr>
          <a:xfrm>
            <a:off x="1089200" y="8475375"/>
            <a:ext cx="6251700" cy="540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cxnSp>
        <p:nvCxnSpPr>
          <p:cNvPr id="40" name="Google Shape;40;p2"/>
          <p:cNvCxnSpPr/>
          <p:nvPr/>
        </p:nvCxnSpPr>
        <p:spPr>
          <a:xfrm flipH="1" rot="10800000">
            <a:off x="1029225" y="8397000"/>
            <a:ext cx="6298800" cy="12900"/>
          </a:xfrm>
          <a:prstGeom prst="straightConnector1">
            <a:avLst/>
          </a:prstGeom>
          <a:noFill/>
          <a:ln cap="rnd" cmpd="sng" w="38100">
            <a:solidFill>
              <a:srgbClr val="353535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</p:cxnSp>
      <p:grpSp>
        <p:nvGrpSpPr>
          <p:cNvPr id="41" name="Google Shape;41;p2"/>
          <p:cNvGrpSpPr/>
          <p:nvPr/>
        </p:nvGrpSpPr>
        <p:grpSpPr>
          <a:xfrm>
            <a:off x="6631550" y="-62325"/>
            <a:ext cx="321900" cy="10177725"/>
            <a:chOff x="6402950" y="-62325"/>
            <a:chExt cx="321900" cy="10177725"/>
          </a:xfrm>
        </p:grpSpPr>
        <p:sp>
          <p:nvSpPr>
            <p:cNvPr id="42" name="Google Shape;42;p2"/>
            <p:cNvSpPr/>
            <p:nvPr/>
          </p:nvSpPr>
          <p:spPr>
            <a:xfrm>
              <a:off x="6402950" y="-62325"/>
              <a:ext cx="321900" cy="10172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6402950" y="-57000"/>
              <a:ext cx="321900" cy="10172400"/>
            </a:xfrm>
            <a:prstGeom prst="rect">
              <a:avLst/>
            </a:prstGeom>
            <a:solidFill>
              <a:srgbClr val="000000">
                <a:alpha val="3911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4" name="Google Shape;44;p2"/>
          <p:cNvSpPr txBox="1"/>
          <p:nvPr/>
        </p:nvSpPr>
        <p:spPr>
          <a:xfrm rot="5400000">
            <a:off x="-833850" y="8840250"/>
            <a:ext cx="19758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EFEFE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EFEFE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10">
  <p:cSld name="CUSTOM_3_1_1_1_1_1_1_1_1"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1"/>
          <p:cNvSpPr/>
          <p:nvPr/>
        </p:nvSpPr>
        <p:spPr>
          <a:xfrm>
            <a:off x="12525" y="8400"/>
            <a:ext cx="956700" cy="10041600"/>
          </a:xfrm>
          <a:prstGeom prst="rect">
            <a:avLst/>
          </a:prstGeom>
          <a:solidFill>
            <a:srgbClr val="000000">
              <a:alpha val="245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1"/>
          <p:cNvSpPr/>
          <p:nvPr/>
        </p:nvSpPr>
        <p:spPr>
          <a:xfrm>
            <a:off x="0" y="8400"/>
            <a:ext cx="1974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1"/>
          <p:cNvSpPr/>
          <p:nvPr/>
        </p:nvSpPr>
        <p:spPr>
          <a:xfrm>
            <a:off x="198300" y="8400"/>
            <a:ext cx="73200" cy="10041600"/>
          </a:xfrm>
          <a:prstGeom prst="rect">
            <a:avLst/>
          </a:prstGeom>
          <a:solidFill>
            <a:srgbClr val="000000">
              <a:alpha val="262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1"/>
          <p:cNvSpPr/>
          <p:nvPr/>
        </p:nvSpPr>
        <p:spPr>
          <a:xfrm>
            <a:off x="228600" y="8400"/>
            <a:ext cx="732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1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rgbClr val="000000">
              <a:alpha val="22350"/>
            </a:srgbClr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1"/>
          <p:cNvSpPr txBox="1"/>
          <p:nvPr>
            <p:ph type="title"/>
          </p:nvPr>
        </p:nvSpPr>
        <p:spPr>
          <a:xfrm>
            <a:off x="1089200" y="7333325"/>
            <a:ext cx="6251700" cy="1119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/>
        </p:txBody>
      </p:sp>
      <p:sp>
        <p:nvSpPr>
          <p:cNvPr id="165" name="Google Shape;165;p11"/>
          <p:cNvSpPr txBox="1"/>
          <p:nvPr>
            <p:ph idx="1" type="subTitle"/>
          </p:nvPr>
        </p:nvSpPr>
        <p:spPr>
          <a:xfrm>
            <a:off x="1089200" y="8475375"/>
            <a:ext cx="6251700" cy="540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cxnSp>
        <p:nvCxnSpPr>
          <p:cNvPr id="166" name="Google Shape;166;p11"/>
          <p:cNvCxnSpPr/>
          <p:nvPr/>
        </p:nvCxnSpPr>
        <p:spPr>
          <a:xfrm flipH="1" rot="10800000">
            <a:off x="1029225" y="8397000"/>
            <a:ext cx="6298800" cy="12900"/>
          </a:xfrm>
          <a:prstGeom prst="straightConnector1">
            <a:avLst/>
          </a:prstGeom>
          <a:noFill/>
          <a:ln cap="rnd" cmpd="sng" w="38100">
            <a:solidFill>
              <a:srgbClr val="353535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</p:cxnSp>
      <p:grpSp>
        <p:nvGrpSpPr>
          <p:cNvPr id="167" name="Google Shape;167;p11"/>
          <p:cNvGrpSpPr/>
          <p:nvPr/>
        </p:nvGrpSpPr>
        <p:grpSpPr>
          <a:xfrm>
            <a:off x="6631550" y="-62325"/>
            <a:ext cx="321900" cy="10177725"/>
            <a:chOff x="6402950" y="-62325"/>
            <a:chExt cx="321900" cy="10177725"/>
          </a:xfrm>
        </p:grpSpPr>
        <p:sp>
          <p:nvSpPr>
            <p:cNvPr id="168" name="Google Shape;168;p11"/>
            <p:cNvSpPr/>
            <p:nvPr/>
          </p:nvSpPr>
          <p:spPr>
            <a:xfrm>
              <a:off x="6402950" y="-62325"/>
              <a:ext cx="321900" cy="101724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11"/>
            <p:cNvSpPr/>
            <p:nvPr/>
          </p:nvSpPr>
          <p:spPr>
            <a:xfrm>
              <a:off x="6402950" y="-57000"/>
              <a:ext cx="321900" cy="10172400"/>
            </a:xfrm>
            <a:prstGeom prst="rect">
              <a:avLst/>
            </a:prstGeom>
            <a:solidFill>
              <a:srgbClr val="000000">
                <a:alpha val="3911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0" name="Google Shape;170;p11"/>
          <p:cNvSpPr txBox="1"/>
          <p:nvPr/>
        </p:nvSpPr>
        <p:spPr>
          <a:xfrm rot="5400000">
            <a:off x="-833850" y="8840250"/>
            <a:ext cx="19758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EFEFE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EFEFE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Cover">
  <p:cSld name="CUSTOM_2"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2"/>
          <p:cNvSpPr/>
          <p:nvPr/>
        </p:nvSpPr>
        <p:spPr>
          <a:xfrm>
            <a:off x="0" y="0"/>
            <a:ext cx="7418100" cy="100584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FFFFFF"/>
              </a:gs>
            </a:gsLst>
            <a:lin ang="0" scaled="0"/>
          </a:gradFill>
          <a:ln>
            <a:noFill/>
          </a:ln>
          <a:effectLst>
            <a:outerShdw blurRad="157163" rotWithShape="0" algn="bl" dist="9525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2"/>
          <p:cNvSpPr txBox="1"/>
          <p:nvPr>
            <p:ph type="title"/>
          </p:nvPr>
        </p:nvSpPr>
        <p:spPr>
          <a:xfrm>
            <a:off x="1429550" y="3744525"/>
            <a:ext cx="4584900" cy="20607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0000"/>
              <a:buFont typeface="Yeseva One"/>
              <a:buNone/>
              <a:defRPr sz="10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0000"/>
              <a:buFont typeface="Yeseva One"/>
              <a:buNone/>
              <a:defRPr b="1" sz="10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0000"/>
              <a:buFont typeface="Yeseva One"/>
              <a:buNone/>
              <a:defRPr b="1" sz="10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0000"/>
              <a:buFont typeface="Yeseva One"/>
              <a:buNone/>
              <a:defRPr b="1" sz="10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0000"/>
              <a:buFont typeface="Yeseva One"/>
              <a:buNone/>
              <a:defRPr b="1" sz="10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0000"/>
              <a:buFont typeface="Yeseva One"/>
              <a:buNone/>
              <a:defRPr b="1" sz="10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0000"/>
              <a:buFont typeface="Yeseva One"/>
              <a:buNone/>
              <a:defRPr b="1" sz="10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0000"/>
              <a:buFont typeface="Yeseva One"/>
              <a:buNone/>
              <a:defRPr b="1" sz="10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0000"/>
              <a:buFont typeface="Yeseva One"/>
              <a:buNone/>
              <a:defRPr b="1" sz="10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/>
        </p:txBody>
      </p:sp>
      <p:sp>
        <p:nvSpPr>
          <p:cNvPr id="174" name="Google Shape;174;p12"/>
          <p:cNvSpPr txBox="1"/>
          <p:nvPr>
            <p:ph idx="1" type="subTitle"/>
          </p:nvPr>
        </p:nvSpPr>
        <p:spPr>
          <a:xfrm>
            <a:off x="1520150" y="5855600"/>
            <a:ext cx="4403700" cy="54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75" name="Google Shape;175;p12"/>
          <p:cNvSpPr txBox="1"/>
          <p:nvPr/>
        </p:nvSpPr>
        <p:spPr>
          <a:xfrm rot="5400000">
            <a:off x="-833850" y="8840250"/>
            <a:ext cx="19758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9E9E9E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9E9E9E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no tabs">
  <p:cSld name="CUSTOM_2_1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FFFFFF"/>
              </a:gs>
            </a:gsLst>
            <a:lin ang="0" scaled="0"/>
          </a:gradFill>
          <a:ln>
            <a:noFill/>
          </a:ln>
          <a:effectLst>
            <a:outerShdw blurRad="157163" rotWithShape="0" algn="bl" dist="9525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3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79" name="Google Shape;179;p13"/>
          <p:cNvSpPr txBox="1"/>
          <p:nvPr/>
        </p:nvSpPr>
        <p:spPr>
          <a:xfrm rot="5400000">
            <a:off x="-833850" y="8840250"/>
            <a:ext cx="19758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9E9E9E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9E9E9E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CUSTOM_1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4"/>
          <p:cNvSpPr txBox="1"/>
          <p:nvPr>
            <p:ph idx="1" type="body"/>
          </p:nvPr>
        </p:nvSpPr>
        <p:spPr>
          <a:xfrm>
            <a:off x="412125" y="8958783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b="1"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9pPr>
          </a:lstStyle>
          <a:p/>
        </p:txBody>
      </p:sp>
      <p:sp>
        <p:nvSpPr>
          <p:cNvPr id="182" name="Google Shape;182;p14"/>
          <p:cNvSpPr txBox="1"/>
          <p:nvPr>
            <p:ph idx="2" type="body"/>
          </p:nvPr>
        </p:nvSpPr>
        <p:spPr>
          <a:xfrm>
            <a:off x="2831200" y="8958783"/>
            <a:ext cx="39303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183" name="Google Shape;183;p14"/>
          <p:cNvSpPr txBox="1"/>
          <p:nvPr>
            <p:ph idx="3" type="body"/>
          </p:nvPr>
        </p:nvSpPr>
        <p:spPr>
          <a:xfrm>
            <a:off x="412125" y="8182304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b="1"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9pPr>
          </a:lstStyle>
          <a:p/>
        </p:txBody>
      </p:sp>
      <p:sp>
        <p:nvSpPr>
          <p:cNvPr id="184" name="Google Shape;184;p14"/>
          <p:cNvSpPr txBox="1"/>
          <p:nvPr>
            <p:ph idx="4" type="body"/>
          </p:nvPr>
        </p:nvSpPr>
        <p:spPr>
          <a:xfrm>
            <a:off x="412125" y="7405826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b="1"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9pPr>
          </a:lstStyle>
          <a:p/>
        </p:txBody>
      </p:sp>
      <p:sp>
        <p:nvSpPr>
          <p:cNvPr id="185" name="Google Shape;185;p14"/>
          <p:cNvSpPr txBox="1"/>
          <p:nvPr>
            <p:ph idx="5" type="body"/>
          </p:nvPr>
        </p:nvSpPr>
        <p:spPr>
          <a:xfrm>
            <a:off x="412125" y="6629347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b="1"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9pPr>
          </a:lstStyle>
          <a:p/>
        </p:txBody>
      </p:sp>
      <p:sp>
        <p:nvSpPr>
          <p:cNvPr id="186" name="Google Shape;186;p14"/>
          <p:cNvSpPr txBox="1"/>
          <p:nvPr>
            <p:ph idx="6" type="body"/>
          </p:nvPr>
        </p:nvSpPr>
        <p:spPr>
          <a:xfrm>
            <a:off x="412125" y="5852868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b="1"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9pPr>
          </a:lstStyle>
          <a:p/>
        </p:txBody>
      </p:sp>
      <p:sp>
        <p:nvSpPr>
          <p:cNvPr id="187" name="Google Shape;187;p14"/>
          <p:cNvSpPr txBox="1"/>
          <p:nvPr>
            <p:ph idx="7" type="body"/>
          </p:nvPr>
        </p:nvSpPr>
        <p:spPr>
          <a:xfrm>
            <a:off x="412125" y="5076390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b="1"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9pPr>
          </a:lstStyle>
          <a:p/>
        </p:txBody>
      </p:sp>
      <p:sp>
        <p:nvSpPr>
          <p:cNvPr id="188" name="Google Shape;188;p14"/>
          <p:cNvSpPr txBox="1"/>
          <p:nvPr>
            <p:ph idx="8" type="body"/>
          </p:nvPr>
        </p:nvSpPr>
        <p:spPr>
          <a:xfrm>
            <a:off x="412125" y="4299911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b="1"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9pPr>
          </a:lstStyle>
          <a:p/>
        </p:txBody>
      </p:sp>
      <p:sp>
        <p:nvSpPr>
          <p:cNvPr id="189" name="Google Shape;189;p14"/>
          <p:cNvSpPr txBox="1"/>
          <p:nvPr>
            <p:ph idx="9" type="body"/>
          </p:nvPr>
        </p:nvSpPr>
        <p:spPr>
          <a:xfrm>
            <a:off x="412125" y="3523432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b="1"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9pPr>
          </a:lstStyle>
          <a:p/>
        </p:txBody>
      </p:sp>
      <p:sp>
        <p:nvSpPr>
          <p:cNvPr id="190" name="Google Shape;190;p14"/>
          <p:cNvSpPr txBox="1"/>
          <p:nvPr>
            <p:ph idx="13" type="body"/>
          </p:nvPr>
        </p:nvSpPr>
        <p:spPr>
          <a:xfrm>
            <a:off x="412125" y="2746954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b="1"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9pPr>
          </a:lstStyle>
          <a:p/>
        </p:txBody>
      </p:sp>
      <p:sp>
        <p:nvSpPr>
          <p:cNvPr id="191" name="Google Shape;191;p14"/>
          <p:cNvSpPr txBox="1"/>
          <p:nvPr>
            <p:ph idx="14" type="body"/>
          </p:nvPr>
        </p:nvSpPr>
        <p:spPr>
          <a:xfrm>
            <a:off x="412125" y="1970475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b="1"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b="1"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b="1"/>
            </a:lvl9pPr>
          </a:lstStyle>
          <a:p/>
        </p:txBody>
      </p:sp>
      <p:sp>
        <p:nvSpPr>
          <p:cNvPr id="192" name="Google Shape;192;p14"/>
          <p:cNvSpPr txBox="1"/>
          <p:nvPr>
            <p:ph idx="15" type="body"/>
          </p:nvPr>
        </p:nvSpPr>
        <p:spPr>
          <a:xfrm>
            <a:off x="2831200" y="8182315"/>
            <a:ext cx="39303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193" name="Google Shape;193;p14"/>
          <p:cNvSpPr txBox="1"/>
          <p:nvPr>
            <p:ph idx="16" type="body"/>
          </p:nvPr>
        </p:nvSpPr>
        <p:spPr>
          <a:xfrm>
            <a:off x="2831200" y="7405848"/>
            <a:ext cx="39303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194" name="Google Shape;194;p14"/>
          <p:cNvSpPr txBox="1"/>
          <p:nvPr>
            <p:ph idx="17" type="body"/>
          </p:nvPr>
        </p:nvSpPr>
        <p:spPr>
          <a:xfrm>
            <a:off x="2831200" y="6629380"/>
            <a:ext cx="39303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195" name="Google Shape;195;p14"/>
          <p:cNvSpPr txBox="1"/>
          <p:nvPr>
            <p:ph idx="18" type="body"/>
          </p:nvPr>
        </p:nvSpPr>
        <p:spPr>
          <a:xfrm>
            <a:off x="2831200" y="5852912"/>
            <a:ext cx="39303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196" name="Google Shape;196;p14"/>
          <p:cNvSpPr txBox="1"/>
          <p:nvPr>
            <p:ph idx="19" type="body"/>
          </p:nvPr>
        </p:nvSpPr>
        <p:spPr>
          <a:xfrm>
            <a:off x="2831200" y="5076444"/>
            <a:ext cx="39303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197" name="Google Shape;197;p14"/>
          <p:cNvSpPr txBox="1"/>
          <p:nvPr>
            <p:ph idx="20" type="body"/>
          </p:nvPr>
        </p:nvSpPr>
        <p:spPr>
          <a:xfrm>
            <a:off x="2831200" y="4299977"/>
            <a:ext cx="39303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198" name="Google Shape;198;p14"/>
          <p:cNvSpPr txBox="1"/>
          <p:nvPr>
            <p:ph idx="21" type="body"/>
          </p:nvPr>
        </p:nvSpPr>
        <p:spPr>
          <a:xfrm>
            <a:off x="2831200" y="3523509"/>
            <a:ext cx="39303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199" name="Google Shape;199;p14"/>
          <p:cNvSpPr txBox="1"/>
          <p:nvPr>
            <p:ph idx="22" type="body"/>
          </p:nvPr>
        </p:nvSpPr>
        <p:spPr>
          <a:xfrm>
            <a:off x="2831200" y="2747041"/>
            <a:ext cx="39303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200" name="Google Shape;200;p14"/>
          <p:cNvSpPr txBox="1"/>
          <p:nvPr>
            <p:ph idx="23" type="body"/>
          </p:nvPr>
        </p:nvSpPr>
        <p:spPr>
          <a:xfrm>
            <a:off x="2831200" y="1970573"/>
            <a:ext cx="39303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92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201" name="Google Shape;201;p14"/>
          <p:cNvSpPr txBox="1"/>
          <p:nvPr>
            <p:ph type="title"/>
          </p:nvPr>
        </p:nvSpPr>
        <p:spPr>
          <a:xfrm>
            <a:off x="347725" y="437125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i="1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i="1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i="1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i="1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i="1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i="1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i="1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i="1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i="1"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per - Line">
  <p:cSld name="CUSTOM_1_2"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3" name="Google Shape;203;p15"/>
          <p:cNvGraphicFramePr/>
          <p:nvPr/>
        </p:nvGraphicFramePr>
        <p:xfrm>
          <a:off x="89400" y="150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{40BF5890-F9CA-45F3-B785-0571C6987D28}</a:tableStyleId>
              </a:tblPr>
              <a:tblGrid>
                <a:gridCol w="6987900"/>
              </a:tblGrid>
              <a:tr h="399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99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99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99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84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99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04" name="Google Shape;204;p15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05" name="Google Shape;205;p15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per - Blank">
  <p:cSld name="CUSTOM_1_1"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6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08" name="Google Shape;208;p16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per - Dot">
  <p:cSld name="CUSTOM_1_1_1"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Google Shape;210;p17"/>
          <p:cNvPicPr preferRelativeResize="0"/>
          <p:nvPr/>
        </p:nvPicPr>
        <p:blipFill rotWithShape="1">
          <a:blip r:embed="rId2">
            <a:alphaModFix/>
          </a:blip>
          <a:srcRect b="5096" l="0" r="0" t="0"/>
          <a:stretch/>
        </p:blipFill>
        <p:spPr>
          <a:xfrm>
            <a:off x="361200" y="256200"/>
            <a:ext cx="6635200" cy="9545999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17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12" name="Google Shape;212;p17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per - Grid">
  <p:cSld name="CUSTOM_1_1_1_1"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8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15" name="Google Shape;215;p18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23850" lvl="1" marL="914400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rtl="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rtl="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rtl="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pic>
        <p:nvPicPr>
          <p:cNvPr id="216" name="Google Shape;216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 rot="10800000">
            <a:off x="76200" y="0"/>
            <a:ext cx="7219075" cy="1005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. Credit slide, do not remove layout">
  <p:cSld name="CUSTOM_4"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oogle Shape;218;p19"/>
          <p:cNvGrpSpPr/>
          <p:nvPr/>
        </p:nvGrpSpPr>
        <p:grpSpPr>
          <a:xfrm>
            <a:off x="0" y="0"/>
            <a:ext cx="7772400" cy="10058400"/>
            <a:chOff x="0" y="0"/>
            <a:chExt cx="7772400" cy="10058400"/>
          </a:xfrm>
        </p:grpSpPr>
        <p:sp>
          <p:nvSpPr>
            <p:cNvPr id="219" name="Google Shape;219;p19"/>
            <p:cNvSpPr/>
            <p:nvPr/>
          </p:nvSpPr>
          <p:spPr>
            <a:xfrm>
              <a:off x="0" y="0"/>
              <a:ext cx="7772400" cy="10058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220" name="Google Shape;220;p19"/>
            <p:cNvPicPr preferRelativeResize="0"/>
            <p:nvPr/>
          </p:nvPicPr>
          <p:blipFill rotWithShape="1">
            <a:blip r:embed="rId2">
              <a:alphaModFix/>
            </a:blip>
            <a:srcRect b="20906" l="0" r="0" t="16256"/>
            <a:stretch/>
          </p:blipFill>
          <p:spPr>
            <a:xfrm>
              <a:off x="103174" y="493725"/>
              <a:ext cx="7580250" cy="20711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1" name="Google Shape;221;p19"/>
            <p:cNvSpPr txBox="1"/>
            <p:nvPr/>
          </p:nvSpPr>
          <p:spPr>
            <a:xfrm>
              <a:off x="463500" y="2858050"/>
              <a:ext cx="6568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29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9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9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3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23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0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3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37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13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pic>
          <p:nvPicPr>
            <p:cNvPr id="222" name="Google Shape;222;p19">
              <a:hlinkClick r:id="rId4"/>
            </p:cNvPr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4590858" y="9157781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3" name="Google Shape;223;p19">
              <a:hlinkClick r:id="rId6"/>
            </p:cNvPr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5372728" y="9162273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4" name="Google Shape;224;p19">
              <a:hlinkClick r:id="rId8"/>
            </p:cNvPr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6150015" y="9151044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5" name="Google Shape;225;p19">
              <a:hlinkClick r:id="rId10"/>
            </p:cNvPr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6827349" y="9162274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6" name="Google Shape;226;p19"/>
            <p:cNvSpPr txBox="1"/>
            <p:nvPr/>
          </p:nvSpPr>
          <p:spPr>
            <a:xfrm>
              <a:off x="2680800" y="8287450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0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  <p:cxnSp>
          <p:nvCxnSpPr>
            <p:cNvPr id="227" name="Google Shape;227;p19"/>
            <p:cNvCxnSpPr/>
            <p:nvPr/>
          </p:nvCxnSpPr>
          <p:spPr>
            <a:xfrm>
              <a:off x="6293277" y="8947208"/>
              <a:ext cx="12336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2">
  <p:cSld name="CUSTOM_3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chemeClr val="dk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3"/>
          <p:cNvSpPr/>
          <p:nvPr/>
        </p:nvSpPr>
        <p:spPr>
          <a:xfrm>
            <a:off x="12525" y="8400"/>
            <a:ext cx="956700" cy="10041600"/>
          </a:xfrm>
          <a:prstGeom prst="rect">
            <a:avLst/>
          </a:prstGeom>
          <a:solidFill>
            <a:srgbClr val="000000">
              <a:alpha val="245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3"/>
          <p:cNvSpPr/>
          <p:nvPr/>
        </p:nvSpPr>
        <p:spPr>
          <a:xfrm>
            <a:off x="0" y="8400"/>
            <a:ext cx="1974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3"/>
          <p:cNvSpPr/>
          <p:nvPr/>
        </p:nvSpPr>
        <p:spPr>
          <a:xfrm>
            <a:off x="198300" y="8400"/>
            <a:ext cx="73200" cy="10041600"/>
          </a:xfrm>
          <a:prstGeom prst="rect">
            <a:avLst/>
          </a:prstGeom>
          <a:solidFill>
            <a:srgbClr val="000000">
              <a:alpha val="262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3"/>
          <p:cNvSpPr/>
          <p:nvPr/>
        </p:nvSpPr>
        <p:spPr>
          <a:xfrm>
            <a:off x="228600" y="8400"/>
            <a:ext cx="732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3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rgbClr val="000000">
              <a:alpha val="22350"/>
            </a:srgbClr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3"/>
          <p:cNvSpPr txBox="1"/>
          <p:nvPr>
            <p:ph type="title"/>
          </p:nvPr>
        </p:nvSpPr>
        <p:spPr>
          <a:xfrm>
            <a:off x="1089200" y="7333325"/>
            <a:ext cx="6251700" cy="1119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/>
        </p:txBody>
      </p:sp>
      <p:sp>
        <p:nvSpPr>
          <p:cNvPr id="53" name="Google Shape;53;p3"/>
          <p:cNvSpPr txBox="1"/>
          <p:nvPr>
            <p:ph idx="1" type="subTitle"/>
          </p:nvPr>
        </p:nvSpPr>
        <p:spPr>
          <a:xfrm>
            <a:off x="1089200" y="8475375"/>
            <a:ext cx="6251700" cy="540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cxnSp>
        <p:nvCxnSpPr>
          <p:cNvPr id="54" name="Google Shape;54;p3"/>
          <p:cNvCxnSpPr/>
          <p:nvPr/>
        </p:nvCxnSpPr>
        <p:spPr>
          <a:xfrm flipH="1" rot="10800000">
            <a:off x="1029225" y="8397000"/>
            <a:ext cx="6298800" cy="12900"/>
          </a:xfrm>
          <a:prstGeom prst="straightConnector1">
            <a:avLst/>
          </a:prstGeom>
          <a:noFill/>
          <a:ln cap="rnd" cmpd="sng" w="38100">
            <a:solidFill>
              <a:srgbClr val="353535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</p:cxnSp>
      <p:grpSp>
        <p:nvGrpSpPr>
          <p:cNvPr id="55" name="Google Shape;55;p3"/>
          <p:cNvGrpSpPr/>
          <p:nvPr/>
        </p:nvGrpSpPr>
        <p:grpSpPr>
          <a:xfrm>
            <a:off x="6631550" y="-62325"/>
            <a:ext cx="321900" cy="10177725"/>
            <a:chOff x="6402950" y="-62325"/>
            <a:chExt cx="321900" cy="10177725"/>
          </a:xfrm>
        </p:grpSpPr>
        <p:sp>
          <p:nvSpPr>
            <p:cNvPr id="56" name="Google Shape;56;p3"/>
            <p:cNvSpPr/>
            <p:nvPr/>
          </p:nvSpPr>
          <p:spPr>
            <a:xfrm>
              <a:off x="6402950" y="-62325"/>
              <a:ext cx="321900" cy="1017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6402950" y="-57000"/>
              <a:ext cx="321900" cy="10172400"/>
            </a:xfrm>
            <a:prstGeom prst="rect">
              <a:avLst/>
            </a:prstGeom>
            <a:solidFill>
              <a:srgbClr val="000000">
                <a:alpha val="3911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8" name="Google Shape;58;p3"/>
          <p:cNvSpPr txBox="1"/>
          <p:nvPr/>
        </p:nvSpPr>
        <p:spPr>
          <a:xfrm rot="5400000">
            <a:off x="-833850" y="8840250"/>
            <a:ext cx="19758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EFEFE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EFEFE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3">
  <p:cSld name="CUSTOM_3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4"/>
          <p:cNvSpPr/>
          <p:nvPr/>
        </p:nvSpPr>
        <p:spPr>
          <a:xfrm>
            <a:off x="12525" y="8400"/>
            <a:ext cx="956700" cy="10041600"/>
          </a:xfrm>
          <a:prstGeom prst="rect">
            <a:avLst/>
          </a:prstGeom>
          <a:solidFill>
            <a:srgbClr val="000000">
              <a:alpha val="245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4"/>
          <p:cNvSpPr/>
          <p:nvPr/>
        </p:nvSpPr>
        <p:spPr>
          <a:xfrm>
            <a:off x="0" y="8400"/>
            <a:ext cx="1974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4"/>
          <p:cNvSpPr/>
          <p:nvPr/>
        </p:nvSpPr>
        <p:spPr>
          <a:xfrm>
            <a:off x="198300" y="8400"/>
            <a:ext cx="73200" cy="10041600"/>
          </a:xfrm>
          <a:prstGeom prst="rect">
            <a:avLst/>
          </a:prstGeom>
          <a:solidFill>
            <a:srgbClr val="000000">
              <a:alpha val="262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4"/>
          <p:cNvSpPr/>
          <p:nvPr/>
        </p:nvSpPr>
        <p:spPr>
          <a:xfrm>
            <a:off x="228600" y="8400"/>
            <a:ext cx="732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4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rgbClr val="000000">
              <a:alpha val="22350"/>
            </a:srgbClr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4"/>
          <p:cNvSpPr txBox="1"/>
          <p:nvPr>
            <p:ph type="title"/>
          </p:nvPr>
        </p:nvSpPr>
        <p:spPr>
          <a:xfrm>
            <a:off x="1089200" y="7333325"/>
            <a:ext cx="6251700" cy="1119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/>
        </p:txBody>
      </p:sp>
      <p:sp>
        <p:nvSpPr>
          <p:cNvPr id="67" name="Google Shape;67;p4"/>
          <p:cNvSpPr txBox="1"/>
          <p:nvPr>
            <p:ph idx="1" type="subTitle"/>
          </p:nvPr>
        </p:nvSpPr>
        <p:spPr>
          <a:xfrm>
            <a:off x="1089200" y="8475375"/>
            <a:ext cx="6251700" cy="540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cxnSp>
        <p:nvCxnSpPr>
          <p:cNvPr id="68" name="Google Shape;68;p4"/>
          <p:cNvCxnSpPr/>
          <p:nvPr/>
        </p:nvCxnSpPr>
        <p:spPr>
          <a:xfrm flipH="1" rot="10800000">
            <a:off x="1029225" y="8397000"/>
            <a:ext cx="6298800" cy="12900"/>
          </a:xfrm>
          <a:prstGeom prst="straightConnector1">
            <a:avLst/>
          </a:prstGeom>
          <a:noFill/>
          <a:ln cap="rnd" cmpd="sng" w="38100">
            <a:solidFill>
              <a:srgbClr val="353535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</p:cxnSp>
      <p:grpSp>
        <p:nvGrpSpPr>
          <p:cNvPr id="69" name="Google Shape;69;p4"/>
          <p:cNvGrpSpPr/>
          <p:nvPr/>
        </p:nvGrpSpPr>
        <p:grpSpPr>
          <a:xfrm>
            <a:off x="6631550" y="-62325"/>
            <a:ext cx="321900" cy="10177725"/>
            <a:chOff x="6402950" y="-62325"/>
            <a:chExt cx="321900" cy="10177725"/>
          </a:xfrm>
        </p:grpSpPr>
        <p:sp>
          <p:nvSpPr>
            <p:cNvPr id="70" name="Google Shape;70;p4"/>
            <p:cNvSpPr/>
            <p:nvPr/>
          </p:nvSpPr>
          <p:spPr>
            <a:xfrm>
              <a:off x="6402950" y="-62325"/>
              <a:ext cx="321900" cy="10172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6402950" y="-57000"/>
              <a:ext cx="321900" cy="10172400"/>
            </a:xfrm>
            <a:prstGeom prst="rect">
              <a:avLst/>
            </a:prstGeom>
            <a:solidFill>
              <a:srgbClr val="000000">
                <a:alpha val="3911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" name="Google Shape;72;p4"/>
          <p:cNvSpPr txBox="1"/>
          <p:nvPr/>
        </p:nvSpPr>
        <p:spPr>
          <a:xfrm rot="5400000">
            <a:off x="-833850" y="8840250"/>
            <a:ext cx="19758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EFEFE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EFEFE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4">
  <p:cSld name="CUSTOM_3_1_1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5"/>
          <p:cNvSpPr/>
          <p:nvPr/>
        </p:nvSpPr>
        <p:spPr>
          <a:xfrm>
            <a:off x="12525" y="8400"/>
            <a:ext cx="956700" cy="10041600"/>
          </a:xfrm>
          <a:prstGeom prst="rect">
            <a:avLst/>
          </a:prstGeom>
          <a:solidFill>
            <a:srgbClr val="000000">
              <a:alpha val="245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5"/>
          <p:cNvSpPr/>
          <p:nvPr/>
        </p:nvSpPr>
        <p:spPr>
          <a:xfrm>
            <a:off x="0" y="8400"/>
            <a:ext cx="1974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198300" y="8400"/>
            <a:ext cx="73200" cy="10041600"/>
          </a:xfrm>
          <a:prstGeom prst="rect">
            <a:avLst/>
          </a:prstGeom>
          <a:solidFill>
            <a:srgbClr val="000000">
              <a:alpha val="262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5"/>
          <p:cNvSpPr/>
          <p:nvPr/>
        </p:nvSpPr>
        <p:spPr>
          <a:xfrm>
            <a:off x="228600" y="8400"/>
            <a:ext cx="732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5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rgbClr val="000000">
              <a:alpha val="22350"/>
            </a:srgbClr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5"/>
          <p:cNvSpPr txBox="1"/>
          <p:nvPr>
            <p:ph type="title"/>
          </p:nvPr>
        </p:nvSpPr>
        <p:spPr>
          <a:xfrm>
            <a:off x="1089200" y="7333325"/>
            <a:ext cx="6251700" cy="1119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/>
        </p:txBody>
      </p:sp>
      <p:sp>
        <p:nvSpPr>
          <p:cNvPr id="81" name="Google Shape;81;p5"/>
          <p:cNvSpPr txBox="1"/>
          <p:nvPr>
            <p:ph idx="1" type="subTitle"/>
          </p:nvPr>
        </p:nvSpPr>
        <p:spPr>
          <a:xfrm>
            <a:off x="1089200" y="8475375"/>
            <a:ext cx="6251700" cy="540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cxnSp>
        <p:nvCxnSpPr>
          <p:cNvPr id="82" name="Google Shape;82;p5"/>
          <p:cNvCxnSpPr/>
          <p:nvPr/>
        </p:nvCxnSpPr>
        <p:spPr>
          <a:xfrm flipH="1" rot="10800000">
            <a:off x="1029225" y="8397000"/>
            <a:ext cx="6298800" cy="12900"/>
          </a:xfrm>
          <a:prstGeom prst="straightConnector1">
            <a:avLst/>
          </a:prstGeom>
          <a:noFill/>
          <a:ln cap="rnd" cmpd="sng" w="38100">
            <a:solidFill>
              <a:srgbClr val="353535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</p:cxnSp>
      <p:grpSp>
        <p:nvGrpSpPr>
          <p:cNvPr id="83" name="Google Shape;83;p5"/>
          <p:cNvGrpSpPr/>
          <p:nvPr/>
        </p:nvGrpSpPr>
        <p:grpSpPr>
          <a:xfrm>
            <a:off x="6631550" y="-62325"/>
            <a:ext cx="321900" cy="10177725"/>
            <a:chOff x="6402950" y="-62325"/>
            <a:chExt cx="321900" cy="10177725"/>
          </a:xfrm>
        </p:grpSpPr>
        <p:sp>
          <p:nvSpPr>
            <p:cNvPr id="84" name="Google Shape;84;p5"/>
            <p:cNvSpPr/>
            <p:nvPr/>
          </p:nvSpPr>
          <p:spPr>
            <a:xfrm>
              <a:off x="6402950" y="-62325"/>
              <a:ext cx="321900" cy="10172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6402950" y="-57000"/>
              <a:ext cx="321900" cy="10172400"/>
            </a:xfrm>
            <a:prstGeom prst="rect">
              <a:avLst/>
            </a:prstGeom>
            <a:solidFill>
              <a:srgbClr val="000000">
                <a:alpha val="3911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6" name="Google Shape;86;p5"/>
          <p:cNvSpPr txBox="1"/>
          <p:nvPr/>
        </p:nvSpPr>
        <p:spPr>
          <a:xfrm rot="5400000">
            <a:off x="-833850" y="8840250"/>
            <a:ext cx="19758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EFEFE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EFEFE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5">
  <p:cSld name="CUSTOM_3_1_1_1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6"/>
          <p:cNvSpPr/>
          <p:nvPr/>
        </p:nvSpPr>
        <p:spPr>
          <a:xfrm>
            <a:off x="12525" y="8400"/>
            <a:ext cx="956700" cy="10041600"/>
          </a:xfrm>
          <a:prstGeom prst="rect">
            <a:avLst/>
          </a:prstGeom>
          <a:solidFill>
            <a:srgbClr val="000000">
              <a:alpha val="245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6"/>
          <p:cNvSpPr/>
          <p:nvPr/>
        </p:nvSpPr>
        <p:spPr>
          <a:xfrm>
            <a:off x="0" y="8400"/>
            <a:ext cx="1974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6"/>
          <p:cNvSpPr/>
          <p:nvPr/>
        </p:nvSpPr>
        <p:spPr>
          <a:xfrm>
            <a:off x="198300" y="8400"/>
            <a:ext cx="73200" cy="10041600"/>
          </a:xfrm>
          <a:prstGeom prst="rect">
            <a:avLst/>
          </a:prstGeom>
          <a:solidFill>
            <a:srgbClr val="000000">
              <a:alpha val="262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6"/>
          <p:cNvSpPr/>
          <p:nvPr/>
        </p:nvSpPr>
        <p:spPr>
          <a:xfrm>
            <a:off x="228600" y="8400"/>
            <a:ext cx="732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rgbClr val="000000">
              <a:alpha val="22350"/>
            </a:srgbClr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6"/>
          <p:cNvSpPr txBox="1"/>
          <p:nvPr>
            <p:ph type="title"/>
          </p:nvPr>
        </p:nvSpPr>
        <p:spPr>
          <a:xfrm>
            <a:off x="1089200" y="7333325"/>
            <a:ext cx="6251700" cy="1119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/>
        </p:txBody>
      </p:sp>
      <p:sp>
        <p:nvSpPr>
          <p:cNvPr id="95" name="Google Shape;95;p6"/>
          <p:cNvSpPr txBox="1"/>
          <p:nvPr>
            <p:ph idx="1" type="subTitle"/>
          </p:nvPr>
        </p:nvSpPr>
        <p:spPr>
          <a:xfrm>
            <a:off x="1089200" y="8475375"/>
            <a:ext cx="6251700" cy="540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cxnSp>
        <p:nvCxnSpPr>
          <p:cNvPr id="96" name="Google Shape;96;p6"/>
          <p:cNvCxnSpPr/>
          <p:nvPr/>
        </p:nvCxnSpPr>
        <p:spPr>
          <a:xfrm flipH="1" rot="10800000">
            <a:off x="1029225" y="8397000"/>
            <a:ext cx="6298800" cy="12900"/>
          </a:xfrm>
          <a:prstGeom prst="straightConnector1">
            <a:avLst/>
          </a:prstGeom>
          <a:noFill/>
          <a:ln cap="rnd" cmpd="sng" w="38100">
            <a:solidFill>
              <a:srgbClr val="353535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</p:cxnSp>
      <p:grpSp>
        <p:nvGrpSpPr>
          <p:cNvPr id="97" name="Google Shape;97;p6"/>
          <p:cNvGrpSpPr/>
          <p:nvPr/>
        </p:nvGrpSpPr>
        <p:grpSpPr>
          <a:xfrm>
            <a:off x="6631550" y="-62325"/>
            <a:ext cx="321900" cy="10177725"/>
            <a:chOff x="6402950" y="-62325"/>
            <a:chExt cx="321900" cy="10177725"/>
          </a:xfrm>
        </p:grpSpPr>
        <p:sp>
          <p:nvSpPr>
            <p:cNvPr id="98" name="Google Shape;98;p6"/>
            <p:cNvSpPr/>
            <p:nvPr/>
          </p:nvSpPr>
          <p:spPr>
            <a:xfrm>
              <a:off x="6402950" y="-62325"/>
              <a:ext cx="321900" cy="101724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6402950" y="-57000"/>
              <a:ext cx="321900" cy="10172400"/>
            </a:xfrm>
            <a:prstGeom prst="rect">
              <a:avLst/>
            </a:prstGeom>
            <a:solidFill>
              <a:srgbClr val="000000">
                <a:alpha val="3911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0" name="Google Shape;100;p6"/>
          <p:cNvSpPr txBox="1"/>
          <p:nvPr/>
        </p:nvSpPr>
        <p:spPr>
          <a:xfrm rot="5400000">
            <a:off x="-833850" y="8840250"/>
            <a:ext cx="19758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EFEFE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EFEFE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6">
  <p:cSld name="CUSTOM_3_1_1_1_1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"/>
          <p:cNvSpPr/>
          <p:nvPr/>
        </p:nvSpPr>
        <p:spPr>
          <a:xfrm>
            <a:off x="12525" y="8400"/>
            <a:ext cx="956700" cy="10041600"/>
          </a:xfrm>
          <a:prstGeom prst="rect">
            <a:avLst/>
          </a:prstGeom>
          <a:solidFill>
            <a:srgbClr val="000000">
              <a:alpha val="245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7"/>
          <p:cNvSpPr/>
          <p:nvPr/>
        </p:nvSpPr>
        <p:spPr>
          <a:xfrm>
            <a:off x="0" y="8400"/>
            <a:ext cx="1974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7"/>
          <p:cNvSpPr/>
          <p:nvPr/>
        </p:nvSpPr>
        <p:spPr>
          <a:xfrm>
            <a:off x="198300" y="8400"/>
            <a:ext cx="73200" cy="10041600"/>
          </a:xfrm>
          <a:prstGeom prst="rect">
            <a:avLst/>
          </a:prstGeom>
          <a:solidFill>
            <a:srgbClr val="000000">
              <a:alpha val="262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7"/>
          <p:cNvSpPr/>
          <p:nvPr/>
        </p:nvSpPr>
        <p:spPr>
          <a:xfrm>
            <a:off x="228600" y="8400"/>
            <a:ext cx="732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7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rgbClr val="000000">
              <a:alpha val="22350"/>
            </a:srgbClr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7"/>
          <p:cNvSpPr txBox="1"/>
          <p:nvPr>
            <p:ph type="title"/>
          </p:nvPr>
        </p:nvSpPr>
        <p:spPr>
          <a:xfrm>
            <a:off x="1089200" y="7333325"/>
            <a:ext cx="6251700" cy="1119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/>
        </p:txBody>
      </p:sp>
      <p:sp>
        <p:nvSpPr>
          <p:cNvPr id="109" name="Google Shape;109;p7"/>
          <p:cNvSpPr txBox="1"/>
          <p:nvPr>
            <p:ph idx="1" type="subTitle"/>
          </p:nvPr>
        </p:nvSpPr>
        <p:spPr>
          <a:xfrm>
            <a:off x="1089200" y="8475375"/>
            <a:ext cx="6251700" cy="540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cxnSp>
        <p:nvCxnSpPr>
          <p:cNvPr id="110" name="Google Shape;110;p7"/>
          <p:cNvCxnSpPr/>
          <p:nvPr/>
        </p:nvCxnSpPr>
        <p:spPr>
          <a:xfrm flipH="1" rot="10800000">
            <a:off x="1029225" y="8397000"/>
            <a:ext cx="6298800" cy="12900"/>
          </a:xfrm>
          <a:prstGeom prst="straightConnector1">
            <a:avLst/>
          </a:prstGeom>
          <a:noFill/>
          <a:ln cap="rnd" cmpd="sng" w="38100">
            <a:solidFill>
              <a:srgbClr val="353535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</p:cxnSp>
      <p:grpSp>
        <p:nvGrpSpPr>
          <p:cNvPr id="111" name="Google Shape;111;p7"/>
          <p:cNvGrpSpPr/>
          <p:nvPr/>
        </p:nvGrpSpPr>
        <p:grpSpPr>
          <a:xfrm>
            <a:off x="6631550" y="-62325"/>
            <a:ext cx="321900" cy="10177725"/>
            <a:chOff x="6402950" y="-62325"/>
            <a:chExt cx="321900" cy="10177725"/>
          </a:xfrm>
        </p:grpSpPr>
        <p:sp>
          <p:nvSpPr>
            <p:cNvPr id="112" name="Google Shape;112;p7"/>
            <p:cNvSpPr/>
            <p:nvPr/>
          </p:nvSpPr>
          <p:spPr>
            <a:xfrm>
              <a:off x="6402950" y="-62325"/>
              <a:ext cx="321900" cy="1017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7"/>
            <p:cNvSpPr/>
            <p:nvPr/>
          </p:nvSpPr>
          <p:spPr>
            <a:xfrm>
              <a:off x="6402950" y="-57000"/>
              <a:ext cx="321900" cy="10172400"/>
            </a:xfrm>
            <a:prstGeom prst="rect">
              <a:avLst/>
            </a:prstGeom>
            <a:solidFill>
              <a:srgbClr val="000000">
                <a:alpha val="3911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4" name="Google Shape;114;p7"/>
          <p:cNvSpPr txBox="1"/>
          <p:nvPr/>
        </p:nvSpPr>
        <p:spPr>
          <a:xfrm rot="5400000">
            <a:off x="-833850" y="8840250"/>
            <a:ext cx="19758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EFEFE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EFEFE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7">
  <p:cSld name="CUSTOM_3_1_1_1_1_1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"/>
          <p:cNvSpPr/>
          <p:nvPr/>
        </p:nvSpPr>
        <p:spPr>
          <a:xfrm>
            <a:off x="12525" y="8400"/>
            <a:ext cx="956700" cy="10041600"/>
          </a:xfrm>
          <a:prstGeom prst="rect">
            <a:avLst/>
          </a:prstGeom>
          <a:solidFill>
            <a:srgbClr val="000000">
              <a:alpha val="245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8"/>
          <p:cNvSpPr/>
          <p:nvPr/>
        </p:nvSpPr>
        <p:spPr>
          <a:xfrm>
            <a:off x="0" y="8400"/>
            <a:ext cx="1974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8"/>
          <p:cNvSpPr/>
          <p:nvPr/>
        </p:nvSpPr>
        <p:spPr>
          <a:xfrm>
            <a:off x="198300" y="8400"/>
            <a:ext cx="73200" cy="10041600"/>
          </a:xfrm>
          <a:prstGeom prst="rect">
            <a:avLst/>
          </a:prstGeom>
          <a:solidFill>
            <a:srgbClr val="000000">
              <a:alpha val="262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8"/>
          <p:cNvSpPr/>
          <p:nvPr/>
        </p:nvSpPr>
        <p:spPr>
          <a:xfrm>
            <a:off x="228600" y="8400"/>
            <a:ext cx="732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8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rgbClr val="000000">
              <a:alpha val="22350"/>
            </a:srgbClr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8"/>
          <p:cNvSpPr txBox="1"/>
          <p:nvPr>
            <p:ph type="title"/>
          </p:nvPr>
        </p:nvSpPr>
        <p:spPr>
          <a:xfrm>
            <a:off x="1089200" y="7333325"/>
            <a:ext cx="6251700" cy="1119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/>
        </p:txBody>
      </p:sp>
      <p:sp>
        <p:nvSpPr>
          <p:cNvPr id="123" name="Google Shape;123;p8"/>
          <p:cNvSpPr txBox="1"/>
          <p:nvPr>
            <p:ph idx="1" type="subTitle"/>
          </p:nvPr>
        </p:nvSpPr>
        <p:spPr>
          <a:xfrm>
            <a:off x="1089200" y="8475375"/>
            <a:ext cx="6251700" cy="540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cxnSp>
        <p:nvCxnSpPr>
          <p:cNvPr id="124" name="Google Shape;124;p8"/>
          <p:cNvCxnSpPr/>
          <p:nvPr/>
        </p:nvCxnSpPr>
        <p:spPr>
          <a:xfrm flipH="1" rot="10800000">
            <a:off x="1029225" y="8397000"/>
            <a:ext cx="6298800" cy="12900"/>
          </a:xfrm>
          <a:prstGeom prst="straightConnector1">
            <a:avLst/>
          </a:prstGeom>
          <a:noFill/>
          <a:ln cap="rnd" cmpd="sng" w="38100">
            <a:solidFill>
              <a:srgbClr val="353535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</p:cxnSp>
      <p:grpSp>
        <p:nvGrpSpPr>
          <p:cNvPr id="125" name="Google Shape;125;p8"/>
          <p:cNvGrpSpPr/>
          <p:nvPr/>
        </p:nvGrpSpPr>
        <p:grpSpPr>
          <a:xfrm>
            <a:off x="6631550" y="-62325"/>
            <a:ext cx="321900" cy="10177725"/>
            <a:chOff x="6402950" y="-62325"/>
            <a:chExt cx="321900" cy="10177725"/>
          </a:xfrm>
        </p:grpSpPr>
        <p:sp>
          <p:nvSpPr>
            <p:cNvPr id="126" name="Google Shape;126;p8"/>
            <p:cNvSpPr/>
            <p:nvPr/>
          </p:nvSpPr>
          <p:spPr>
            <a:xfrm>
              <a:off x="6402950" y="-62325"/>
              <a:ext cx="321900" cy="1017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8"/>
            <p:cNvSpPr/>
            <p:nvPr/>
          </p:nvSpPr>
          <p:spPr>
            <a:xfrm>
              <a:off x="6402950" y="-57000"/>
              <a:ext cx="321900" cy="10172400"/>
            </a:xfrm>
            <a:prstGeom prst="rect">
              <a:avLst/>
            </a:prstGeom>
            <a:solidFill>
              <a:srgbClr val="000000">
                <a:alpha val="3911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8" name="Google Shape;128;p8"/>
          <p:cNvSpPr txBox="1"/>
          <p:nvPr/>
        </p:nvSpPr>
        <p:spPr>
          <a:xfrm rot="5400000">
            <a:off x="-833850" y="8840250"/>
            <a:ext cx="19758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EFEFE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EFEFE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8">
  <p:cSld name="CUSTOM_3_1_1_1_1_1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9"/>
          <p:cNvSpPr/>
          <p:nvPr/>
        </p:nvSpPr>
        <p:spPr>
          <a:xfrm>
            <a:off x="12525" y="8400"/>
            <a:ext cx="956700" cy="10041600"/>
          </a:xfrm>
          <a:prstGeom prst="rect">
            <a:avLst/>
          </a:prstGeom>
          <a:solidFill>
            <a:srgbClr val="000000">
              <a:alpha val="245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9"/>
          <p:cNvSpPr/>
          <p:nvPr/>
        </p:nvSpPr>
        <p:spPr>
          <a:xfrm>
            <a:off x="0" y="8400"/>
            <a:ext cx="1974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9"/>
          <p:cNvSpPr/>
          <p:nvPr/>
        </p:nvSpPr>
        <p:spPr>
          <a:xfrm>
            <a:off x="198300" y="8400"/>
            <a:ext cx="73200" cy="10041600"/>
          </a:xfrm>
          <a:prstGeom prst="rect">
            <a:avLst/>
          </a:prstGeom>
          <a:solidFill>
            <a:srgbClr val="000000">
              <a:alpha val="262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9"/>
          <p:cNvSpPr/>
          <p:nvPr/>
        </p:nvSpPr>
        <p:spPr>
          <a:xfrm>
            <a:off x="228600" y="8400"/>
            <a:ext cx="732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9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rgbClr val="000000">
              <a:alpha val="22350"/>
            </a:srgbClr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9"/>
          <p:cNvSpPr txBox="1"/>
          <p:nvPr>
            <p:ph type="title"/>
          </p:nvPr>
        </p:nvSpPr>
        <p:spPr>
          <a:xfrm>
            <a:off x="1089200" y="7333325"/>
            <a:ext cx="6251700" cy="1119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/>
        </p:txBody>
      </p:sp>
      <p:sp>
        <p:nvSpPr>
          <p:cNvPr id="137" name="Google Shape;137;p9"/>
          <p:cNvSpPr txBox="1"/>
          <p:nvPr>
            <p:ph idx="1" type="subTitle"/>
          </p:nvPr>
        </p:nvSpPr>
        <p:spPr>
          <a:xfrm>
            <a:off x="1089200" y="8475375"/>
            <a:ext cx="6251700" cy="540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cxnSp>
        <p:nvCxnSpPr>
          <p:cNvPr id="138" name="Google Shape;138;p9"/>
          <p:cNvCxnSpPr/>
          <p:nvPr/>
        </p:nvCxnSpPr>
        <p:spPr>
          <a:xfrm flipH="1" rot="10800000">
            <a:off x="1029225" y="8397000"/>
            <a:ext cx="6298800" cy="12900"/>
          </a:xfrm>
          <a:prstGeom prst="straightConnector1">
            <a:avLst/>
          </a:prstGeom>
          <a:noFill/>
          <a:ln cap="rnd" cmpd="sng" w="38100">
            <a:solidFill>
              <a:srgbClr val="353535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</p:cxnSp>
      <p:grpSp>
        <p:nvGrpSpPr>
          <p:cNvPr id="139" name="Google Shape;139;p9"/>
          <p:cNvGrpSpPr/>
          <p:nvPr/>
        </p:nvGrpSpPr>
        <p:grpSpPr>
          <a:xfrm>
            <a:off x="6631550" y="-62325"/>
            <a:ext cx="321900" cy="10177725"/>
            <a:chOff x="6402950" y="-62325"/>
            <a:chExt cx="321900" cy="10177725"/>
          </a:xfrm>
        </p:grpSpPr>
        <p:sp>
          <p:nvSpPr>
            <p:cNvPr id="140" name="Google Shape;140;p9"/>
            <p:cNvSpPr/>
            <p:nvPr/>
          </p:nvSpPr>
          <p:spPr>
            <a:xfrm>
              <a:off x="6402950" y="-62325"/>
              <a:ext cx="321900" cy="1017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9"/>
            <p:cNvSpPr/>
            <p:nvPr/>
          </p:nvSpPr>
          <p:spPr>
            <a:xfrm>
              <a:off x="6402950" y="-57000"/>
              <a:ext cx="321900" cy="10172400"/>
            </a:xfrm>
            <a:prstGeom prst="rect">
              <a:avLst/>
            </a:prstGeom>
            <a:solidFill>
              <a:srgbClr val="000000">
                <a:alpha val="3911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2" name="Google Shape;142;p9"/>
          <p:cNvSpPr txBox="1"/>
          <p:nvPr/>
        </p:nvSpPr>
        <p:spPr>
          <a:xfrm rot="5400000">
            <a:off x="-833850" y="8840250"/>
            <a:ext cx="19758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EFEFE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EFEFE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9">
  <p:cSld name="CUSTOM_3_1_1_1_1_1_1_1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0"/>
          <p:cNvSpPr/>
          <p:nvPr/>
        </p:nvSpPr>
        <p:spPr>
          <a:xfrm>
            <a:off x="12525" y="8400"/>
            <a:ext cx="956700" cy="10041600"/>
          </a:xfrm>
          <a:prstGeom prst="rect">
            <a:avLst/>
          </a:prstGeom>
          <a:solidFill>
            <a:srgbClr val="000000">
              <a:alpha val="245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0"/>
          <p:cNvSpPr/>
          <p:nvPr/>
        </p:nvSpPr>
        <p:spPr>
          <a:xfrm>
            <a:off x="0" y="8400"/>
            <a:ext cx="1974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0"/>
          <p:cNvSpPr/>
          <p:nvPr/>
        </p:nvSpPr>
        <p:spPr>
          <a:xfrm>
            <a:off x="198300" y="8400"/>
            <a:ext cx="73200" cy="10041600"/>
          </a:xfrm>
          <a:prstGeom prst="rect">
            <a:avLst/>
          </a:prstGeom>
          <a:solidFill>
            <a:srgbClr val="000000">
              <a:alpha val="262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0"/>
          <p:cNvSpPr/>
          <p:nvPr/>
        </p:nvSpPr>
        <p:spPr>
          <a:xfrm>
            <a:off x="228600" y="8400"/>
            <a:ext cx="73200" cy="10041600"/>
          </a:xfrm>
          <a:prstGeom prst="rect">
            <a:avLst/>
          </a:prstGeom>
          <a:solidFill>
            <a:srgbClr val="FFFFFF">
              <a:alpha val="15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0"/>
          <p:cNvSpPr/>
          <p:nvPr/>
        </p:nvSpPr>
        <p:spPr>
          <a:xfrm rot="5400000">
            <a:off x="-1307150" y="1307250"/>
            <a:ext cx="10058400" cy="7443900"/>
          </a:xfrm>
          <a:prstGeom prst="round2SameRect">
            <a:avLst>
              <a:gd fmla="val 2439" name="adj1"/>
              <a:gd fmla="val 0" name="adj2"/>
            </a:avLst>
          </a:prstGeom>
          <a:solidFill>
            <a:srgbClr val="000000">
              <a:alpha val="22350"/>
            </a:srgbClr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0"/>
          <p:cNvSpPr txBox="1"/>
          <p:nvPr>
            <p:ph type="title"/>
          </p:nvPr>
        </p:nvSpPr>
        <p:spPr>
          <a:xfrm>
            <a:off x="1089200" y="7333325"/>
            <a:ext cx="6251700" cy="1119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5000"/>
              <a:buFont typeface="Yeseva One"/>
              <a:buNone/>
              <a:defRPr b="1" sz="5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/>
        </p:txBody>
      </p:sp>
      <p:sp>
        <p:nvSpPr>
          <p:cNvPr id="151" name="Google Shape;151;p10"/>
          <p:cNvSpPr txBox="1"/>
          <p:nvPr>
            <p:ph idx="1" type="subTitle"/>
          </p:nvPr>
        </p:nvSpPr>
        <p:spPr>
          <a:xfrm>
            <a:off x="1089200" y="8475375"/>
            <a:ext cx="6251700" cy="540900"/>
          </a:xfrm>
          <a:prstGeom prst="rect">
            <a:avLst/>
          </a:prstGeom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cxnSp>
        <p:nvCxnSpPr>
          <p:cNvPr id="152" name="Google Shape;152;p10"/>
          <p:cNvCxnSpPr/>
          <p:nvPr/>
        </p:nvCxnSpPr>
        <p:spPr>
          <a:xfrm flipH="1" rot="10800000">
            <a:off x="1029225" y="8397000"/>
            <a:ext cx="6298800" cy="12900"/>
          </a:xfrm>
          <a:prstGeom prst="straightConnector1">
            <a:avLst/>
          </a:prstGeom>
          <a:noFill/>
          <a:ln cap="rnd" cmpd="sng" w="38100">
            <a:solidFill>
              <a:srgbClr val="353535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FFFFFF">
                <a:alpha val="50000"/>
              </a:srgbClr>
            </a:outerShdw>
          </a:effectLst>
        </p:spPr>
      </p:cxnSp>
      <p:grpSp>
        <p:nvGrpSpPr>
          <p:cNvPr id="153" name="Google Shape;153;p10"/>
          <p:cNvGrpSpPr/>
          <p:nvPr/>
        </p:nvGrpSpPr>
        <p:grpSpPr>
          <a:xfrm>
            <a:off x="6631550" y="-62325"/>
            <a:ext cx="321900" cy="10177725"/>
            <a:chOff x="6402950" y="-62325"/>
            <a:chExt cx="321900" cy="10177725"/>
          </a:xfrm>
        </p:grpSpPr>
        <p:sp>
          <p:nvSpPr>
            <p:cNvPr id="154" name="Google Shape;154;p10"/>
            <p:cNvSpPr/>
            <p:nvPr/>
          </p:nvSpPr>
          <p:spPr>
            <a:xfrm>
              <a:off x="6402950" y="-62325"/>
              <a:ext cx="321900" cy="10172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10"/>
            <p:cNvSpPr/>
            <p:nvPr/>
          </p:nvSpPr>
          <p:spPr>
            <a:xfrm>
              <a:off x="6402950" y="-57000"/>
              <a:ext cx="321900" cy="10172400"/>
            </a:xfrm>
            <a:prstGeom prst="rect">
              <a:avLst/>
            </a:prstGeom>
            <a:solidFill>
              <a:srgbClr val="000000">
                <a:alpha val="3911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6" name="Google Shape;156;p10"/>
          <p:cNvSpPr txBox="1"/>
          <p:nvPr/>
        </p:nvSpPr>
        <p:spPr>
          <a:xfrm rot="5400000">
            <a:off x="-833850" y="8840250"/>
            <a:ext cx="19758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EFEFE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EFEFE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0.xml"/><Relationship Id="rId22" Type="http://schemas.openxmlformats.org/officeDocument/2006/relationships/slideLayout" Target="../slideLayouts/slideLayout12.xml"/><Relationship Id="rId2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14.xml"/><Relationship Id="rId23" Type="http://schemas.openxmlformats.org/officeDocument/2006/relationships/slideLayout" Target="../slideLayouts/slideLayout13.xml"/><Relationship Id="rId1" Type="http://schemas.openxmlformats.org/officeDocument/2006/relationships/slide" Target="/ppt/slides/slide12.xml"/><Relationship Id="rId2" Type="http://schemas.openxmlformats.org/officeDocument/2006/relationships/slide" Target="/ppt/slides/slide14.xml"/><Relationship Id="rId3" Type="http://schemas.openxmlformats.org/officeDocument/2006/relationships/slide" Target="/ppt/slides/slide16.xml"/><Relationship Id="rId4" Type="http://schemas.openxmlformats.org/officeDocument/2006/relationships/slide" Target="/ppt/slides/slide18.xml"/><Relationship Id="rId9" Type="http://schemas.openxmlformats.org/officeDocument/2006/relationships/slide" Target="/ppt/slides/slide28.xml"/><Relationship Id="rId26" Type="http://schemas.openxmlformats.org/officeDocument/2006/relationships/slideLayout" Target="../slideLayouts/slideLayout16.xml"/><Relationship Id="rId25" Type="http://schemas.openxmlformats.org/officeDocument/2006/relationships/slideLayout" Target="../slideLayouts/slideLayout15.xml"/><Relationship Id="rId28" Type="http://schemas.openxmlformats.org/officeDocument/2006/relationships/slideLayout" Target="../slideLayouts/slideLayout18.xml"/><Relationship Id="rId27" Type="http://schemas.openxmlformats.org/officeDocument/2006/relationships/slideLayout" Target="../slideLayouts/slideLayout17.xml"/><Relationship Id="rId5" Type="http://schemas.openxmlformats.org/officeDocument/2006/relationships/slide" Target="/ppt/slides/slide20.xml"/><Relationship Id="rId6" Type="http://schemas.openxmlformats.org/officeDocument/2006/relationships/slide" Target="/ppt/slides/slide22.xml"/><Relationship Id="rId29" Type="http://schemas.openxmlformats.org/officeDocument/2006/relationships/theme" Target="../theme/theme2.xml"/><Relationship Id="rId7" Type="http://schemas.openxmlformats.org/officeDocument/2006/relationships/slide" Target="/ppt/slides/slide24.xml"/><Relationship Id="rId8" Type="http://schemas.openxmlformats.org/officeDocument/2006/relationships/slide" Target="/ppt/slides/slide26.xml"/><Relationship Id="rId11" Type="http://schemas.openxmlformats.org/officeDocument/2006/relationships/slideLayout" Target="../slideLayouts/slideLayout1.xml"/><Relationship Id="rId10" Type="http://schemas.openxmlformats.org/officeDocument/2006/relationships/slide" Target="/ppt/slides/slide30.xml"/><Relationship Id="rId1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2.xml"/><Relationship Id="rId15" Type="http://schemas.openxmlformats.org/officeDocument/2006/relationships/slideLayout" Target="../slideLayouts/slideLayout5.xml"/><Relationship Id="rId14" Type="http://schemas.openxmlformats.org/officeDocument/2006/relationships/slideLayout" Target="../slideLayouts/slideLayout4.xml"/><Relationship Id="rId17" Type="http://schemas.openxmlformats.org/officeDocument/2006/relationships/slideLayout" Target="../slideLayouts/slideLayout7.xml"/><Relationship Id="rId16" Type="http://schemas.openxmlformats.org/officeDocument/2006/relationships/slideLayout" Target="../slideLayouts/slideLayout6.xml"/><Relationship Id="rId19" Type="http://schemas.openxmlformats.org/officeDocument/2006/relationships/slideLayout" Target="../slideLayouts/slideLayout9.xml"/><Relationship Id="rId1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 rot="5400000">
            <a:off x="6996750" y="9265025"/>
            <a:ext cx="1098000" cy="488700"/>
          </a:xfrm>
          <a:prstGeom prst="round2SameRect">
            <a:avLst>
              <a:gd fmla="val 16667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71438" rotWithShape="0" algn="bl" dir="366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7" name="Google Shape;7;p1"/>
          <p:cNvSpPr/>
          <p:nvPr/>
        </p:nvSpPr>
        <p:spPr>
          <a:xfrm rot="5400000">
            <a:off x="6996750" y="8269416"/>
            <a:ext cx="1098000" cy="488700"/>
          </a:xfrm>
          <a:prstGeom prst="round2SameRect">
            <a:avLst>
              <a:gd fmla="val 16667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71438" rotWithShape="0" algn="bl" dir="366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8" name="Google Shape;8;p1"/>
          <p:cNvSpPr/>
          <p:nvPr/>
        </p:nvSpPr>
        <p:spPr>
          <a:xfrm rot="5400000">
            <a:off x="6996750" y="7273808"/>
            <a:ext cx="1098000" cy="488700"/>
          </a:xfrm>
          <a:prstGeom prst="round2SameRect">
            <a:avLst>
              <a:gd fmla="val 16667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71438" rotWithShape="0" algn="bl" dir="366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9" name="Google Shape;9;p1"/>
          <p:cNvSpPr/>
          <p:nvPr/>
        </p:nvSpPr>
        <p:spPr>
          <a:xfrm rot="5400000">
            <a:off x="6996750" y="6278200"/>
            <a:ext cx="1098000" cy="488700"/>
          </a:xfrm>
          <a:prstGeom prst="round2SameRect">
            <a:avLst>
              <a:gd fmla="val 16667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71438" rotWithShape="0" algn="bl" dir="366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0" name="Google Shape;10;p1"/>
          <p:cNvSpPr/>
          <p:nvPr/>
        </p:nvSpPr>
        <p:spPr>
          <a:xfrm rot="5400000">
            <a:off x="6996750" y="5282592"/>
            <a:ext cx="1098000" cy="488700"/>
          </a:xfrm>
          <a:prstGeom prst="round2SameRect">
            <a:avLst>
              <a:gd fmla="val 16667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71438" rotWithShape="0" algn="bl" dir="366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1" name="Google Shape;11;p1"/>
          <p:cNvSpPr/>
          <p:nvPr/>
        </p:nvSpPr>
        <p:spPr>
          <a:xfrm rot="5400000">
            <a:off x="6996750" y="4286983"/>
            <a:ext cx="1098000" cy="488700"/>
          </a:xfrm>
          <a:prstGeom prst="round2SameRect">
            <a:avLst>
              <a:gd fmla="val 16667" name="adj1"/>
              <a:gd fmla="val 0" name="adj2"/>
            </a:avLst>
          </a:prstGeom>
          <a:solidFill>
            <a:schemeClr val="accent1"/>
          </a:solidFill>
          <a:ln>
            <a:noFill/>
          </a:ln>
          <a:effectLst>
            <a:outerShdw blurRad="71438" rotWithShape="0" algn="bl" dir="366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2" name="Google Shape;12;p1"/>
          <p:cNvSpPr/>
          <p:nvPr/>
        </p:nvSpPr>
        <p:spPr>
          <a:xfrm rot="5400000">
            <a:off x="6996750" y="3291375"/>
            <a:ext cx="1098000" cy="488700"/>
          </a:xfrm>
          <a:prstGeom prst="round2SameRect">
            <a:avLst>
              <a:gd fmla="val 16667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71438" rotWithShape="0" algn="bl" dir="366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3" name="Google Shape;13;p1"/>
          <p:cNvSpPr/>
          <p:nvPr/>
        </p:nvSpPr>
        <p:spPr>
          <a:xfrm rot="5400000">
            <a:off x="6996750" y="2295767"/>
            <a:ext cx="1098000" cy="488700"/>
          </a:xfrm>
          <a:prstGeom prst="round2SameRect">
            <a:avLst>
              <a:gd fmla="val 16667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71438" rotWithShape="0" algn="bl" dir="366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4" name="Google Shape;14;p1"/>
          <p:cNvSpPr/>
          <p:nvPr/>
        </p:nvSpPr>
        <p:spPr>
          <a:xfrm rot="5400000">
            <a:off x="6996750" y="1300158"/>
            <a:ext cx="1098000" cy="488700"/>
          </a:xfrm>
          <a:prstGeom prst="round2SameRect">
            <a:avLst>
              <a:gd fmla="val 16667" name="adj1"/>
              <a:gd fmla="val 0" name="adj2"/>
            </a:avLst>
          </a:prstGeom>
          <a:solidFill>
            <a:schemeClr val="lt1"/>
          </a:solidFill>
          <a:ln>
            <a:noFill/>
          </a:ln>
          <a:effectLst>
            <a:outerShdw blurRad="71438" rotWithShape="0" algn="bl" dir="366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5" name="Google Shape;15;p1"/>
          <p:cNvSpPr/>
          <p:nvPr/>
        </p:nvSpPr>
        <p:spPr>
          <a:xfrm rot="5400000">
            <a:off x="6996750" y="304550"/>
            <a:ext cx="1098000" cy="488700"/>
          </a:xfrm>
          <a:prstGeom prst="round2SameRect">
            <a:avLst>
              <a:gd fmla="val 16667" name="adj1"/>
              <a:gd fmla="val 0" name="adj2"/>
            </a:avLst>
          </a:prstGeom>
          <a:solidFill>
            <a:schemeClr val="dk1"/>
          </a:solidFill>
          <a:ln>
            <a:noFill/>
          </a:ln>
          <a:effectLst>
            <a:outerShdw blurRad="71438" rotWithShape="0" algn="bl" dir="366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91310" y="0"/>
            <a:ext cx="7301100" cy="1005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57163" rotWithShape="0" algn="bl" dist="9525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"/>
          <p:cNvSpPr/>
          <p:nvPr/>
        </p:nvSpPr>
        <p:spPr>
          <a:xfrm>
            <a:off x="0" y="0"/>
            <a:ext cx="7301100" cy="100584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FFFFFF"/>
              </a:gs>
            </a:gsLst>
            <a:lin ang="0" scaled="0"/>
          </a:gradFill>
          <a:ln>
            <a:noFill/>
          </a:ln>
          <a:effectLst>
            <a:outerShdw blurRad="157163" rotWithShape="0" algn="bl" dist="9525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1"/>
          <p:cNvSpPr txBox="1"/>
          <p:nvPr>
            <p:ph type="title"/>
          </p:nvPr>
        </p:nvSpPr>
        <p:spPr>
          <a:xfrm>
            <a:off x="264950" y="870275"/>
            <a:ext cx="65571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4000"/>
              <a:buFont typeface="Yeseva One"/>
              <a:buNone/>
              <a:defRPr sz="4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4000"/>
              <a:buFont typeface="Yeseva One"/>
              <a:buNone/>
              <a:defRPr b="1" sz="4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4000"/>
              <a:buFont typeface="Yeseva One"/>
              <a:buNone/>
              <a:defRPr b="1" sz="4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4000"/>
              <a:buFont typeface="Yeseva One"/>
              <a:buNone/>
              <a:defRPr b="1" sz="4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4000"/>
              <a:buFont typeface="Yeseva One"/>
              <a:buNone/>
              <a:defRPr b="1" sz="4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4000"/>
              <a:buFont typeface="Yeseva One"/>
              <a:buNone/>
              <a:defRPr b="1" sz="4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4000"/>
              <a:buFont typeface="Yeseva One"/>
              <a:buNone/>
              <a:defRPr b="1" sz="4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4000"/>
              <a:buFont typeface="Yeseva One"/>
              <a:buNone/>
              <a:defRPr b="1" sz="4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4000"/>
              <a:buFont typeface="Yeseva One"/>
              <a:buNone/>
              <a:defRPr b="1" sz="4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/>
        </p:txBody>
      </p:sp>
      <p:sp>
        <p:nvSpPr>
          <p:cNvPr id="19" name="Google Shape;19;p1"/>
          <p:cNvSpPr txBox="1"/>
          <p:nvPr>
            <p:ph idx="1" type="body"/>
          </p:nvPr>
        </p:nvSpPr>
        <p:spPr>
          <a:xfrm>
            <a:off x="264950" y="1821656"/>
            <a:ext cx="65571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9250" lvl="0" marL="4572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900"/>
              <a:buFont typeface="Esteban"/>
              <a:buChar char="●"/>
              <a:defRPr sz="1900">
                <a:solidFill>
                  <a:srgbClr val="353535"/>
                </a:solidFill>
                <a:latin typeface="Esteban"/>
                <a:ea typeface="Esteban"/>
                <a:cs typeface="Esteban"/>
                <a:sym typeface="Esteban"/>
              </a:defRPr>
            </a:lvl1pPr>
            <a:lvl2pPr indent="-323850" lvl="1" marL="9144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500"/>
              <a:buFont typeface="Esteban"/>
              <a:buChar char="○"/>
              <a:defRPr sz="1500">
                <a:solidFill>
                  <a:srgbClr val="353535"/>
                </a:solidFill>
                <a:latin typeface="Esteban"/>
                <a:ea typeface="Esteban"/>
                <a:cs typeface="Esteban"/>
                <a:sym typeface="Esteban"/>
              </a:defRPr>
            </a:lvl2pPr>
            <a:lvl3pPr indent="-323850" lvl="2" marL="13716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500"/>
              <a:buFont typeface="Esteban"/>
              <a:buChar char="■"/>
              <a:defRPr sz="1500">
                <a:solidFill>
                  <a:srgbClr val="353535"/>
                </a:solidFill>
                <a:latin typeface="Esteban"/>
                <a:ea typeface="Esteban"/>
                <a:cs typeface="Esteban"/>
                <a:sym typeface="Esteban"/>
              </a:defRPr>
            </a:lvl3pPr>
            <a:lvl4pPr indent="-323850" lvl="3" marL="18288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500"/>
              <a:buFont typeface="Esteban"/>
              <a:buChar char="●"/>
              <a:defRPr sz="1500">
                <a:solidFill>
                  <a:srgbClr val="353535"/>
                </a:solidFill>
                <a:latin typeface="Esteban"/>
                <a:ea typeface="Esteban"/>
                <a:cs typeface="Esteban"/>
                <a:sym typeface="Esteban"/>
              </a:defRPr>
            </a:lvl4pPr>
            <a:lvl5pPr indent="-323850" lvl="4" marL="22860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500"/>
              <a:buFont typeface="Esteban"/>
              <a:buChar char="○"/>
              <a:defRPr sz="1500">
                <a:solidFill>
                  <a:srgbClr val="353535"/>
                </a:solidFill>
                <a:latin typeface="Esteban"/>
                <a:ea typeface="Esteban"/>
                <a:cs typeface="Esteban"/>
                <a:sym typeface="Esteban"/>
              </a:defRPr>
            </a:lvl5pPr>
            <a:lvl6pPr indent="-323850" lvl="5" marL="27432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500"/>
              <a:buFont typeface="Esteban"/>
              <a:buChar char="■"/>
              <a:defRPr sz="1500">
                <a:solidFill>
                  <a:srgbClr val="353535"/>
                </a:solidFill>
                <a:latin typeface="Esteban"/>
                <a:ea typeface="Esteban"/>
                <a:cs typeface="Esteban"/>
                <a:sym typeface="Esteban"/>
              </a:defRPr>
            </a:lvl6pPr>
            <a:lvl7pPr indent="-323850" lvl="6" marL="32004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500"/>
              <a:buFont typeface="Esteban"/>
              <a:buChar char="●"/>
              <a:defRPr sz="1500">
                <a:solidFill>
                  <a:srgbClr val="353535"/>
                </a:solidFill>
                <a:latin typeface="Esteban"/>
                <a:ea typeface="Esteban"/>
                <a:cs typeface="Esteban"/>
                <a:sym typeface="Esteban"/>
              </a:defRPr>
            </a:lvl7pPr>
            <a:lvl8pPr indent="-323850" lvl="7" marL="36576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500"/>
              <a:buFont typeface="Esteban"/>
              <a:buChar char="○"/>
              <a:defRPr sz="1500">
                <a:solidFill>
                  <a:srgbClr val="353535"/>
                </a:solidFill>
                <a:latin typeface="Esteban"/>
                <a:ea typeface="Esteban"/>
                <a:cs typeface="Esteban"/>
                <a:sym typeface="Esteban"/>
              </a:defRPr>
            </a:lvl8pPr>
            <a:lvl9pPr indent="-323850" lvl="8" marL="41148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53535"/>
              </a:buClr>
              <a:buSzPts val="1500"/>
              <a:buFont typeface="Esteban"/>
              <a:buChar char="■"/>
              <a:defRPr sz="1500">
                <a:solidFill>
                  <a:srgbClr val="353535"/>
                </a:solidFill>
                <a:latin typeface="Esteban"/>
                <a:ea typeface="Esteban"/>
                <a:cs typeface="Esteban"/>
                <a:sym typeface="Esteban"/>
              </a:defRPr>
            </a:lvl9pPr>
          </a:lstStyle>
          <a:p/>
        </p:txBody>
      </p:sp>
      <p:sp>
        <p:nvSpPr>
          <p:cNvPr id="20" name="Google Shape;20;p1">
            <a:hlinkClick action="ppaction://hlinksldjump" r:id="rId1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rPr>
              <a:t>01</a:t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" name="Google Shape;21;p1">
            <a:hlinkClick action="ppaction://hlinksldjump" r:id="rId2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rPr>
              <a:t>02</a:t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" name="Google Shape;22;p1">
            <a:hlinkClick action="ppaction://hlinksldjump" r:id="rId3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rPr>
              <a:t>03</a:t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" name="Google Shape;23;p1">
            <a:hlinkClick action="ppaction://hlinksldjump" r:id="rId4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rPr>
              <a:t>04</a:t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4" name="Google Shape;24;p1">
            <a:hlinkClick action="ppaction://hlinksldjump" r:id="rId5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rPr>
              <a:t>05</a:t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5" name="Google Shape;25;p1">
            <a:hlinkClick action="ppaction://hlinksldjump" r:id="rId6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rPr>
              <a:t>06</a:t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6" name="Google Shape;26;p1">
            <a:hlinkClick action="ppaction://hlinksldjump" r:id="rId7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rPr>
              <a:t>07</a:t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7" name="Google Shape;27;p1">
            <a:hlinkClick action="ppaction://hlinksldjump" r:id="rId8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rPr>
              <a:t>08</a:t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8" name="Google Shape;28;p1">
            <a:hlinkClick action="ppaction://hlinksldjump" r:id="rId9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rPr>
              <a:t>09</a:t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9" name="Google Shape;29;p1">
            <a:hlinkClick action="ppaction://hlinksldjump" r:id="rId10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353535"/>
                </a:solidFill>
                <a:latin typeface="Yeseva One"/>
                <a:ea typeface="Yeseva One"/>
                <a:cs typeface="Yeseva One"/>
                <a:sym typeface="Yeseva One"/>
              </a:rPr>
              <a:t>10</a:t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30" name="Google Shape;30;p1"/>
          <p:cNvSpPr txBox="1"/>
          <p:nvPr/>
        </p:nvSpPr>
        <p:spPr>
          <a:xfrm rot="5400000">
            <a:off x="-833850" y="8840250"/>
            <a:ext cx="19758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9E9E9E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9E9E9E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1"/>
    <p:sldLayoutId id="2147483649" r:id="rId12"/>
    <p:sldLayoutId id="2147483650" r:id="rId13"/>
    <p:sldLayoutId id="2147483651" r:id="rId14"/>
    <p:sldLayoutId id="2147483652" r:id="rId15"/>
    <p:sldLayoutId id="2147483653" r:id="rId16"/>
    <p:sldLayoutId id="2147483654" r:id="rId17"/>
    <p:sldLayoutId id="2147483655" r:id="rId18"/>
    <p:sldLayoutId id="2147483656" r:id="rId19"/>
    <p:sldLayoutId id="2147483657" r:id="rId20"/>
    <p:sldLayoutId id="2147483658" r:id="rId21"/>
    <p:sldLayoutId id="2147483659" r:id="rId22"/>
    <p:sldLayoutId id="2147483660" r:id="rId23"/>
    <p:sldLayoutId id="2147483661" r:id="rId24"/>
    <p:sldLayoutId id="2147483662" r:id="rId25"/>
    <p:sldLayoutId id="2147483663" r:id="rId26"/>
    <p:sldLayoutId id="2147483664" r:id="rId27"/>
    <p:sldLayoutId id="2147483665" r:id="rId2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5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7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9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0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1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2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3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4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5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6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7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8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9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0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1.xml"/><Relationship Id="rId3" Type="http://schemas.openxmlformats.org/officeDocument/2006/relationships/slide" Target="/ppt/slides/slide12.xml"/><Relationship Id="rId4" Type="http://schemas.openxmlformats.org/officeDocument/2006/relationships/slide" Target="/ppt/slides/slide14.xml"/><Relationship Id="rId9" Type="http://schemas.openxmlformats.org/officeDocument/2006/relationships/slide" Target="/ppt/slides/slide24.xml"/><Relationship Id="rId5" Type="http://schemas.openxmlformats.org/officeDocument/2006/relationships/slide" Target="/ppt/slides/slide16.xml"/><Relationship Id="rId6" Type="http://schemas.openxmlformats.org/officeDocument/2006/relationships/slide" Target="/ppt/slides/slide18.xml"/><Relationship Id="rId7" Type="http://schemas.openxmlformats.org/officeDocument/2006/relationships/slide" Target="/ppt/slides/slide20.xml"/><Relationship Id="rId8" Type="http://schemas.openxmlformats.org/officeDocument/2006/relationships/slide" Target="/ppt/slides/slide22.xml"/><Relationship Id="rId11" Type="http://schemas.openxmlformats.org/officeDocument/2006/relationships/slide" Target="/ppt/slides/slide28.xml"/><Relationship Id="rId10" Type="http://schemas.openxmlformats.org/officeDocument/2006/relationships/slide" Target="/ppt/slides/slide26.xml"/><Relationship Id="rId12" Type="http://schemas.openxmlformats.org/officeDocument/2006/relationships/slide" Target="/ppt/slides/slide30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0"/>
          <p:cNvSpPr txBox="1"/>
          <p:nvPr>
            <p:ph type="title"/>
          </p:nvPr>
        </p:nvSpPr>
        <p:spPr>
          <a:xfrm>
            <a:off x="1089200" y="7333325"/>
            <a:ext cx="6251700" cy="1119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MY NOTEBOOK</a:t>
            </a:r>
            <a:endParaRPr/>
          </a:p>
        </p:txBody>
      </p:sp>
      <p:sp>
        <p:nvSpPr>
          <p:cNvPr id="233" name="Google Shape;233;p20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4" name="Google Shape;234;p20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5" name="Google Shape;235;p20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6" name="Google Shape;236;p20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7" name="Google Shape;237;p20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8" name="Google Shape;238;p20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9" name="Google Shape;239;p20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40" name="Google Shape;240;p20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41" name="Google Shape;241;p20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42" name="Google Shape;242;p20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43" name="Google Shape;243;p20"/>
          <p:cNvSpPr txBox="1"/>
          <p:nvPr>
            <p:ph idx="1" type="subTitle"/>
          </p:nvPr>
        </p:nvSpPr>
        <p:spPr>
          <a:xfrm>
            <a:off x="1089200" y="8475375"/>
            <a:ext cx="6251700" cy="54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name.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1" name="Shape 1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2" name="Google Shape;1702;p29"/>
          <p:cNvGrpSpPr/>
          <p:nvPr/>
        </p:nvGrpSpPr>
        <p:grpSpPr>
          <a:xfrm>
            <a:off x="963717" y="186334"/>
            <a:ext cx="1847991" cy="2259243"/>
            <a:chOff x="374555" y="1329976"/>
            <a:chExt cx="2918495" cy="3567977"/>
          </a:xfrm>
        </p:grpSpPr>
        <p:sp>
          <p:nvSpPr>
            <p:cNvPr id="1703" name="Google Shape;1703;p29"/>
            <p:cNvSpPr/>
            <p:nvPr/>
          </p:nvSpPr>
          <p:spPr>
            <a:xfrm rot="10800000">
              <a:off x="374555" y="1329976"/>
              <a:ext cx="2918495" cy="3567977"/>
            </a:xfrm>
            <a:custGeom>
              <a:rect b="b" l="l" r="r" t="t"/>
              <a:pathLst>
                <a:path extrusionOk="0" h="5946628" w="4438775">
                  <a:moveTo>
                    <a:pt x="415818" y="5754866"/>
                  </a:moveTo>
                  <a:lnTo>
                    <a:pt x="415818" y="5524752"/>
                  </a:lnTo>
                  <a:lnTo>
                    <a:pt x="197815" y="5524752"/>
                  </a:lnTo>
                  <a:lnTo>
                    <a:pt x="197815" y="5754866"/>
                  </a:lnTo>
                  <a:close/>
                  <a:moveTo>
                    <a:pt x="797119" y="5754866"/>
                  </a:moveTo>
                  <a:lnTo>
                    <a:pt x="797119" y="5524752"/>
                  </a:lnTo>
                  <a:lnTo>
                    <a:pt x="579116" y="5524752"/>
                  </a:lnTo>
                  <a:lnTo>
                    <a:pt x="579116" y="5754866"/>
                  </a:lnTo>
                  <a:close/>
                  <a:moveTo>
                    <a:pt x="1178422" y="5754866"/>
                  </a:moveTo>
                  <a:lnTo>
                    <a:pt x="1178422" y="5524752"/>
                  </a:lnTo>
                  <a:lnTo>
                    <a:pt x="960419" y="5524752"/>
                  </a:lnTo>
                  <a:lnTo>
                    <a:pt x="960419" y="5754866"/>
                  </a:lnTo>
                  <a:close/>
                  <a:moveTo>
                    <a:pt x="1559725" y="5754866"/>
                  </a:moveTo>
                  <a:lnTo>
                    <a:pt x="1559725" y="5524752"/>
                  </a:lnTo>
                  <a:lnTo>
                    <a:pt x="1341722" y="5524752"/>
                  </a:lnTo>
                  <a:lnTo>
                    <a:pt x="1341722" y="5754866"/>
                  </a:lnTo>
                  <a:close/>
                  <a:moveTo>
                    <a:pt x="1941028" y="5754866"/>
                  </a:moveTo>
                  <a:lnTo>
                    <a:pt x="1941028" y="5524752"/>
                  </a:lnTo>
                  <a:lnTo>
                    <a:pt x="1723025" y="5524752"/>
                  </a:lnTo>
                  <a:lnTo>
                    <a:pt x="1723025" y="5754866"/>
                  </a:lnTo>
                  <a:close/>
                  <a:moveTo>
                    <a:pt x="2322331" y="5754866"/>
                  </a:moveTo>
                  <a:lnTo>
                    <a:pt x="2322331" y="5524752"/>
                  </a:lnTo>
                  <a:lnTo>
                    <a:pt x="2104328" y="5524752"/>
                  </a:lnTo>
                  <a:lnTo>
                    <a:pt x="2104328" y="5754866"/>
                  </a:lnTo>
                  <a:close/>
                  <a:moveTo>
                    <a:pt x="2703634" y="5754866"/>
                  </a:moveTo>
                  <a:lnTo>
                    <a:pt x="2703634" y="5524752"/>
                  </a:lnTo>
                  <a:lnTo>
                    <a:pt x="2485631" y="5524752"/>
                  </a:lnTo>
                  <a:lnTo>
                    <a:pt x="2485631" y="5754866"/>
                  </a:lnTo>
                  <a:close/>
                  <a:moveTo>
                    <a:pt x="3084937" y="5754866"/>
                  </a:moveTo>
                  <a:lnTo>
                    <a:pt x="3084937" y="5524752"/>
                  </a:lnTo>
                  <a:lnTo>
                    <a:pt x="2866934" y="5524752"/>
                  </a:lnTo>
                  <a:lnTo>
                    <a:pt x="2866934" y="5754866"/>
                  </a:lnTo>
                  <a:close/>
                  <a:moveTo>
                    <a:pt x="3466240" y="5754866"/>
                  </a:moveTo>
                  <a:lnTo>
                    <a:pt x="3466240" y="5524752"/>
                  </a:lnTo>
                  <a:lnTo>
                    <a:pt x="3248237" y="5524752"/>
                  </a:lnTo>
                  <a:lnTo>
                    <a:pt x="3248237" y="5754866"/>
                  </a:lnTo>
                  <a:close/>
                  <a:moveTo>
                    <a:pt x="3847543" y="5754866"/>
                  </a:moveTo>
                  <a:lnTo>
                    <a:pt x="3847543" y="5524752"/>
                  </a:lnTo>
                  <a:lnTo>
                    <a:pt x="3629540" y="5524752"/>
                  </a:lnTo>
                  <a:lnTo>
                    <a:pt x="3629540" y="5754866"/>
                  </a:lnTo>
                  <a:close/>
                  <a:moveTo>
                    <a:pt x="4228846" y="5754866"/>
                  </a:moveTo>
                  <a:lnTo>
                    <a:pt x="4228846" y="5524752"/>
                  </a:lnTo>
                  <a:lnTo>
                    <a:pt x="4010843" y="5524752"/>
                  </a:lnTo>
                  <a:lnTo>
                    <a:pt x="4010843" y="5754866"/>
                  </a:lnTo>
                  <a:close/>
                  <a:moveTo>
                    <a:pt x="4438775" y="5946628"/>
                  </a:moveTo>
                  <a:lnTo>
                    <a:pt x="0" y="5946628"/>
                  </a:lnTo>
                  <a:lnTo>
                    <a:pt x="0" y="161749"/>
                  </a:lnTo>
                  <a:cubicBezTo>
                    <a:pt x="0" y="72417"/>
                    <a:pt x="72417" y="0"/>
                    <a:pt x="161749" y="0"/>
                  </a:cubicBezTo>
                  <a:lnTo>
                    <a:pt x="4277026" y="0"/>
                  </a:lnTo>
                  <a:cubicBezTo>
                    <a:pt x="4366358" y="0"/>
                    <a:pt x="4438775" y="72417"/>
                    <a:pt x="4438775" y="1617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04" name="Google Shape;1704;p29"/>
            <p:cNvGrpSpPr/>
            <p:nvPr/>
          </p:nvGrpSpPr>
          <p:grpSpPr>
            <a:xfrm>
              <a:off x="531202" y="1856232"/>
              <a:ext cx="2605200" cy="2795118"/>
              <a:chOff x="575406" y="1856232"/>
              <a:chExt cx="2605200" cy="2795118"/>
            </a:xfrm>
          </p:grpSpPr>
          <p:sp>
            <p:nvSpPr>
              <p:cNvPr id="1705" name="Google Shape;1705;p29"/>
              <p:cNvSpPr/>
              <p:nvPr/>
            </p:nvSpPr>
            <p:spPr>
              <a:xfrm>
                <a:off x="578683" y="1856232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06" name="Google Shape;1706;p29"/>
              <p:cNvSpPr/>
              <p:nvPr/>
            </p:nvSpPr>
            <p:spPr>
              <a:xfrm>
                <a:off x="578683" y="217353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07" name="Google Shape;1707;p29"/>
              <p:cNvSpPr/>
              <p:nvPr/>
            </p:nvSpPr>
            <p:spPr>
              <a:xfrm>
                <a:off x="578683" y="249083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08" name="Google Shape;1708;p29"/>
              <p:cNvSpPr/>
              <p:nvPr/>
            </p:nvSpPr>
            <p:spPr>
              <a:xfrm>
                <a:off x="578683" y="280814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09" name="Google Shape;1709;p29"/>
              <p:cNvSpPr/>
              <p:nvPr/>
            </p:nvSpPr>
            <p:spPr>
              <a:xfrm>
                <a:off x="578683" y="312544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0" name="Google Shape;1710;p29"/>
              <p:cNvSpPr/>
              <p:nvPr/>
            </p:nvSpPr>
            <p:spPr>
              <a:xfrm>
                <a:off x="578683" y="344274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1" name="Google Shape;1711;p29"/>
              <p:cNvSpPr/>
              <p:nvPr/>
            </p:nvSpPr>
            <p:spPr>
              <a:xfrm>
                <a:off x="578683" y="376005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2" name="Google Shape;1712;p29"/>
              <p:cNvSpPr/>
              <p:nvPr/>
            </p:nvSpPr>
            <p:spPr>
              <a:xfrm>
                <a:off x="578683" y="4077354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3" name="Google Shape;1713;p29"/>
              <p:cNvSpPr/>
              <p:nvPr/>
            </p:nvSpPr>
            <p:spPr>
              <a:xfrm>
                <a:off x="578683" y="4394657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14" name="Google Shape;1714;p29"/>
              <p:cNvCxnSpPr/>
              <p:nvPr/>
            </p:nvCxnSpPr>
            <p:spPr>
              <a:xfrm>
                <a:off x="575406" y="21145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5" name="Google Shape;1715;p29"/>
              <p:cNvCxnSpPr/>
              <p:nvPr/>
            </p:nvCxnSpPr>
            <p:spPr>
              <a:xfrm>
                <a:off x="575406" y="24316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6" name="Google Shape;1716;p29"/>
              <p:cNvCxnSpPr/>
              <p:nvPr/>
            </p:nvCxnSpPr>
            <p:spPr>
              <a:xfrm>
                <a:off x="575406" y="27487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7" name="Google Shape;1717;p29"/>
              <p:cNvCxnSpPr/>
              <p:nvPr/>
            </p:nvCxnSpPr>
            <p:spPr>
              <a:xfrm>
                <a:off x="575406" y="30658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8" name="Google Shape;1718;p29"/>
              <p:cNvCxnSpPr/>
              <p:nvPr/>
            </p:nvCxnSpPr>
            <p:spPr>
              <a:xfrm>
                <a:off x="575406" y="33829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9" name="Google Shape;1719;p29"/>
              <p:cNvCxnSpPr/>
              <p:nvPr/>
            </p:nvCxnSpPr>
            <p:spPr>
              <a:xfrm>
                <a:off x="575406" y="37000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20" name="Google Shape;1720;p29"/>
              <p:cNvCxnSpPr/>
              <p:nvPr/>
            </p:nvCxnSpPr>
            <p:spPr>
              <a:xfrm>
                <a:off x="575406" y="40171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21" name="Google Shape;1721;p29"/>
              <p:cNvCxnSpPr/>
              <p:nvPr/>
            </p:nvCxnSpPr>
            <p:spPr>
              <a:xfrm>
                <a:off x="575406" y="43342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22" name="Google Shape;1722;p29"/>
              <p:cNvCxnSpPr/>
              <p:nvPr/>
            </p:nvCxnSpPr>
            <p:spPr>
              <a:xfrm>
                <a:off x="575406" y="46513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1723" name="Google Shape;1723;p29"/>
          <p:cNvGrpSpPr/>
          <p:nvPr/>
        </p:nvGrpSpPr>
        <p:grpSpPr>
          <a:xfrm>
            <a:off x="2962214" y="186334"/>
            <a:ext cx="1847991" cy="2259243"/>
            <a:chOff x="374555" y="1329976"/>
            <a:chExt cx="2918495" cy="3567977"/>
          </a:xfrm>
        </p:grpSpPr>
        <p:sp>
          <p:nvSpPr>
            <p:cNvPr id="1724" name="Google Shape;1724;p29"/>
            <p:cNvSpPr/>
            <p:nvPr/>
          </p:nvSpPr>
          <p:spPr>
            <a:xfrm rot="10800000">
              <a:off x="374555" y="1329976"/>
              <a:ext cx="2918495" cy="3567977"/>
            </a:xfrm>
            <a:custGeom>
              <a:rect b="b" l="l" r="r" t="t"/>
              <a:pathLst>
                <a:path extrusionOk="0" h="5946628" w="4438775">
                  <a:moveTo>
                    <a:pt x="415818" y="5754866"/>
                  </a:moveTo>
                  <a:lnTo>
                    <a:pt x="415818" y="5524752"/>
                  </a:lnTo>
                  <a:lnTo>
                    <a:pt x="197815" y="5524752"/>
                  </a:lnTo>
                  <a:lnTo>
                    <a:pt x="197815" y="5754866"/>
                  </a:lnTo>
                  <a:close/>
                  <a:moveTo>
                    <a:pt x="797119" y="5754866"/>
                  </a:moveTo>
                  <a:lnTo>
                    <a:pt x="797119" y="5524752"/>
                  </a:lnTo>
                  <a:lnTo>
                    <a:pt x="579116" y="5524752"/>
                  </a:lnTo>
                  <a:lnTo>
                    <a:pt x="579116" y="5754866"/>
                  </a:lnTo>
                  <a:close/>
                  <a:moveTo>
                    <a:pt x="1178422" y="5754866"/>
                  </a:moveTo>
                  <a:lnTo>
                    <a:pt x="1178422" y="5524752"/>
                  </a:lnTo>
                  <a:lnTo>
                    <a:pt x="960419" y="5524752"/>
                  </a:lnTo>
                  <a:lnTo>
                    <a:pt x="960419" y="5754866"/>
                  </a:lnTo>
                  <a:close/>
                  <a:moveTo>
                    <a:pt x="1559725" y="5754866"/>
                  </a:moveTo>
                  <a:lnTo>
                    <a:pt x="1559725" y="5524752"/>
                  </a:lnTo>
                  <a:lnTo>
                    <a:pt x="1341722" y="5524752"/>
                  </a:lnTo>
                  <a:lnTo>
                    <a:pt x="1341722" y="5754866"/>
                  </a:lnTo>
                  <a:close/>
                  <a:moveTo>
                    <a:pt x="1941028" y="5754866"/>
                  </a:moveTo>
                  <a:lnTo>
                    <a:pt x="1941028" y="5524752"/>
                  </a:lnTo>
                  <a:lnTo>
                    <a:pt x="1723025" y="5524752"/>
                  </a:lnTo>
                  <a:lnTo>
                    <a:pt x="1723025" y="5754866"/>
                  </a:lnTo>
                  <a:close/>
                  <a:moveTo>
                    <a:pt x="2322331" y="5754866"/>
                  </a:moveTo>
                  <a:lnTo>
                    <a:pt x="2322331" y="5524752"/>
                  </a:lnTo>
                  <a:lnTo>
                    <a:pt x="2104328" y="5524752"/>
                  </a:lnTo>
                  <a:lnTo>
                    <a:pt x="2104328" y="5754866"/>
                  </a:lnTo>
                  <a:close/>
                  <a:moveTo>
                    <a:pt x="2703634" y="5754866"/>
                  </a:moveTo>
                  <a:lnTo>
                    <a:pt x="2703634" y="5524752"/>
                  </a:lnTo>
                  <a:lnTo>
                    <a:pt x="2485631" y="5524752"/>
                  </a:lnTo>
                  <a:lnTo>
                    <a:pt x="2485631" y="5754866"/>
                  </a:lnTo>
                  <a:close/>
                  <a:moveTo>
                    <a:pt x="3084937" y="5754866"/>
                  </a:moveTo>
                  <a:lnTo>
                    <a:pt x="3084937" y="5524752"/>
                  </a:lnTo>
                  <a:lnTo>
                    <a:pt x="2866934" y="5524752"/>
                  </a:lnTo>
                  <a:lnTo>
                    <a:pt x="2866934" y="5754866"/>
                  </a:lnTo>
                  <a:close/>
                  <a:moveTo>
                    <a:pt x="3466240" y="5754866"/>
                  </a:moveTo>
                  <a:lnTo>
                    <a:pt x="3466240" y="5524752"/>
                  </a:lnTo>
                  <a:lnTo>
                    <a:pt x="3248237" y="5524752"/>
                  </a:lnTo>
                  <a:lnTo>
                    <a:pt x="3248237" y="5754866"/>
                  </a:lnTo>
                  <a:close/>
                  <a:moveTo>
                    <a:pt x="3847543" y="5754866"/>
                  </a:moveTo>
                  <a:lnTo>
                    <a:pt x="3847543" y="5524752"/>
                  </a:lnTo>
                  <a:lnTo>
                    <a:pt x="3629540" y="5524752"/>
                  </a:lnTo>
                  <a:lnTo>
                    <a:pt x="3629540" y="5754866"/>
                  </a:lnTo>
                  <a:close/>
                  <a:moveTo>
                    <a:pt x="4228846" y="5754866"/>
                  </a:moveTo>
                  <a:lnTo>
                    <a:pt x="4228846" y="5524752"/>
                  </a:lnTo>
                  <a:lnTo>
                    <a:pt x="4010843" y="5524752"/>
                  </a:lnTo>
                  <a:lnTo>
                    <a:pt x="4010843" y="5754866"/>
                  </a:lnTo>
                  <a:close/>
                  <a:moveTo>
                    <a:pt x="4438775" y="5946628"/>
                  </a:moveTo>
                  <a:lnTo>
                    <a:pt x="0" y="5946628"/>
                  </a:lnTo>
                  <a:lnTo>
                    <a:pt x="0" y="161749"/>
                  </a:lnTo>
                  <a:cubicBezTo>
                    <a:pt x="0" y="72417"/>
                    <a:pt x="72417" y="0"/>
                    <a:pt x="161749" y="0"/>
                  </a:cubicBezTo>
                  <a:lnTo>
                    <a:pt x="4277026" y="0"/>
                  </a:lnTo>
                  <a:cubicBezTo>
                    <a:pt x="4366358" y="0"/>
                    <a:pt x="4438775" y="72417"/>
                    <a:pt x="4438775" y="16174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25" name="Google Shape;1725;p29"/>
            <p:cNvGrpSpPr/>
            <p:nvPr/>
          </p:nvGrpSpPr>
          <p:grpSpPr>
            <a:xfrm>
              <a:off x="531202" y="1856232"/>
              <a:ext cx="2605200" cy="2795118"/>
              <a:chOff x="575406" y="1856232"/>
              <a:chExt cx="2605200" cy="2795118"/>
            </a:xfrm>
          </p:grpSpPr>
          <p:sp>
            <p:nvSpPr>
              <p:cNvPr id="1726" name="Google Shape;1726;p29"/>
              <p:cNvSpPr/>
              <p:nvPr/>
            </p:nvSpPr>
            <p:spPr>
              <a:xfrm>
                <a:off x="578683" y="1856232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7" name="Google Shape;1727;p29"/>
              <p:cNvSpPr/>
              <p:nvPr/>
            </p:nvSpPr>
            <p:spPr>
              <a:xfrm>
                <a:off x="578683" y="217353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8" name="Google Shape;1728;p29"/>
              <p:cNvSpPr/>
              <p:nvPr/>
            </p:nvSpPr>
            <p:spPr>
              <a:xfrm>
                <a:off x="578683" y="249083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9" name="Google Shape;1729;p29"/>
              <p:cNvSpPr/>
              <p:nvPr/>
            </p:nvSpPr>
            <p:spPr>
              <a:xfrm>
                <a:off x="578683" y="280814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0" name="Google Shape;1730;p29"/>
              <p:cNvSpPr/>
              <p:nvPr/>
            </p:nvSpPr>
            <p:spPr>
              <a:xfrm>
                <a:off x="578683" y="312544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1" name="Google Shape;1731;p29"/>
              <p:cNvSpPr/>
              <p:nvPr/>
            </p:nvSpPr>
            <p:spPr>
              <a:xfrm>
                <a:off x="578683" y="344274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2" name="Google Shape;1732;p29"/>
              <p:cNvSpPr/>
              <p:nvPr/>
            </p:nvSpPr>
            <p:spPr>
              <a:xfrm>
                <a:off x="578683" y="376005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3" name="Google Shape;1733;p29"/>
              <p:cNvSpPr/>
              <p:nvPr/>
            </p:nvSpPr>
            <p:spPr>
              <a:xfrm>
                <a:off x="578683" y="4077354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4" name="Google Shape;1734;p29"/>
              <p:cNvSpPr/>
              <p:nvPr/>
            </p:nvSpPr>
            <p:spPr>
              <a:xfrm>
                <a:off x="578683" y="4394657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35" name="Google Shape;1735;p29"/>
              <p:cNvCxnSpPr/>
              <p:nvPr/>
            </p:nvCxnSpPr>
            <p:spPr>
              <a:xfrm>
                <a:off x="575406" y="21145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36" name="Google Shape;1736;p29"/>
              <p:cNvCxnSpPr/>
              <p:nvPr/>
            </p:nvCxnSpPr>
            <p:spPr>
              <a:xfrm>
                <a:off x="575406" y="24316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37" name="Google Shape;1737;p29"/>
              <p:cNvCxnSpPr/>
              <p:nvPr/>
            </p:nvCxnSpPr>
            <p:spPr>
              <a:xfrm>
                <a:off x="575406" y="27487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38" name="Google Shape;1738;p29"/>
              <p:cNvCxnSpPr/>
              <p:nvPr/>
            </p:nvCxnSpPr>
            <p:spPr>
              <a:xfrm>
                <a:off x="575406" y="30658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39" name="Google Shape;1739;p29"/>
              <p:cNvCxnSpPr/>
              <p:nvPr/>
            </p:nvCxnSpPr>
            <p:spPr>
              <a:xfrm>
                <a:off x="575406" y="33829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40" name="Google Shape;1740;p29"/>
              <p:cNvCxnSpPr/>
              <p:nvPr/>
            </p:nvCxnSpPr>
            <p:spPr>
              <a:xfrm>
                <a:off x="575406" y="37000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41" name="Google Shape;1741;p29"/>
              <p:cNvCxnSpPr/>
              <p:nvPr/>
            </p:nvCxnSpPr>
            <p:spPr>
              <a:xfrm>
                <a:off x="575406" y="40171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42" name="Google Shape;1742;p29"/>
              <p:cNvCxnSpPr/>
              <p:nvPr/>
            </p:nvCxnSpPr>
            <p:spPr>
              <a:xfrm>
                <a:off x="575406" y="43342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43" name="Google Shape;1743;p29"/>
              <p:cNvCxnSpPr/>
              <p:nvPr/>
            </p:nvCxnSpPr>
            <p:spPr>
              <a:xfrm>
                <a:off x="575406" y="46513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1744" name="Google Shape;1744;p29"/>
          <p:cNvGrpSpPr/>
          <p:nvPr/>
        </p:nvGrpSpPr>
        <p:grpSpPr>
          <a:xfrm>
            <a:off x="4960705" y="181800"/>
            <a:ext cx="1847991" cy="2259243"/>
            <a:chOff x="374555" y="1329976"/>
            <a:chExt cx="2918495" cy="3567977"/>
          </a:xfrm>
        </p:grpSpPr>
        <p:sp>
          <p:nvSpPr>
            <p:cNvPr id="1745" name="Google Shape;1745;p29"/>
            <p:cNvSpPr/>
            <p:nvPr/>
          </p:nvSpPr>
          <p:spPr>
            <a:xfrm rot="10800000">
              <a:off x="374555" y="1329976"/>
              <a:ext cx="2918495" cy="3567977"/>
            </a:xfrm>
            <a:custGeom>
              <a:rect b="b" l="l" r="r" t="t"/>
              <a:pathLst>
                <a:path extrusionOk="0" h="5946628" w="4438775">
                  <a:moveTo>
                    <a:pt x="415818" y="5754866"/>
                  </a:moveTo>
                  <a:lnTo>
                    <a:pt x="415818" y="5524752"/>
                  </a:lnTo>
                  <a:lnTo>
                    <a:pt x="197815" y="5524752"/>
                  </a:lnTo>
                  <a:lnTo>
                    <a:pt x="197815" y="5754866"/>
                  </a:lnTo>
                  <a:close/>
                  <a:moveTo>
                    <a:pt x="797119" y="5754866"/>
                  </a:moveTo>
                  <a:lnTo>
                    <a:pt x="797119" y="5524752"/>
                  </a:lnTo>
                  <a:lnTo>
                    <a:pt x="579116" y="5524752"/>
                  </a:lnTo>
                  <a:lnTo>
                    <a:pt x="579116" y="5754866"/>
                  </a:lnTo>
                  <a:close/>
                  <a:moveTo>
                    <a:pt x="1178422" y="5754866"/>
                  </a:moveTo>
                  <a:lnTo>
                    <a:pt x="1178422" y="5524752"/>
                  </a:lnTo>
                  <a:lnTo>
                    <a:pt x="960419" y="5524752"/>
                  </a:lnTo>
                  <a:lnTo>
                    <a:pt x="960419" y="5754866"/>
                  </a:lnTo>
                  <a:close/>
                  <a:moveTo>
                    <a:pt x="1559725" y="5754866"/>
                  </a:moveTo>
                  <a:lnTo>
                    <a:pt x="1559725" y="5524752"/>
                  </a:lnTo>
                  <a:lnTo>
                    <a:pt x="1341722" y="5524752"/>
                  </a:lnTo>
                  <a:lnTo>
                    <a:pt x="1341722" y="5754866"/>
                  </a:lnTo>
                  <a:close/>
                  <a:moveTo>
                    <a:pt x="1941028" y="5754866"/>
                  </a:moveTo>
                  <a:lnTo>
                    <a:pt x="1941028" y="5524752"/>
                  </a:lnTo>
                  <a:lnTo>
                    <a:pt x="1723025" y="5524752"/>
                  </a:lnTo>
                  <a:lnTo>
                    <a:pt x="1723025" y="5754866"/>
                  </a:lnTo>
                  <a:close/>
                  <a:moveTo>
                    <a:pt x="2322331" y="5754866"/>
                  </a:moveTo>
                  <a:lnTo>
                    <a:pt x="2322331" y="5524752"/>
                  </a:lnTo>
                  <a:lnTo>
                    <a:pt x="2104328" y="5524752"/>
                  </a:lnTo>
                  <a:lnTo>
                    <a:pt x="2104328" y="5754866"/>
                  </a:lnTo>
                  <a:close/>
                  <a:moveTo>
                    <a:pt x="2703634" y="5754866"/>
                  </a:moveTo>
                  <a:lnTo>
                    <a:pt x="2703634" y="5524752"/>
                  </a:lnTo>
                  <a:lnTo>
                    <a:pt x="2485631" y="5524752"/>
                  </a:lnTo>
                  <a:lnTo>
                    <a:pt x="2485631" y="5754866"/>
                  </a:lnTo>
                  <a:close/>
                  <a:moveTo>
                    <a:pt x="3084937" y="5754866"/>
                  </a:moveTo>
                  <a:lnTo>
                    <a:pt x="3084937" y="5524752"/>
                  </a:lnTo>
                  <a:lnTo>
                    <a:pt x="2866934" y="5524752"/>
                  </a:lnTo>
                  <a:lnTo>
                    <a:pt x="2866934" y="5754866"/>
                  </a:lnTo>
                  <a:close/>
                  <a:moveTo>
                    <a:pt x="3466240" y="5754866"/>
                  </a:moveTo>
                  <a:lnTo>
                    <a:pt x="3466240" y="5524752"/>
                  </a:lnTo>
                  <a:lnTo>
                    <a:pt x="3248237" y="5524752"/>
                  </a:lnTo>
                  <a:lnTo>
                    <a:pt x="3248237" y="5754866"/>
                  </a:lnTo>
                  <a:close/>
                  <a:moveTo>
                    <a:pt x="3847543" y="5754866"/>
                  </a:moveTo>
                  <a:lnTo>
                    <a:pt x="3847543" y="5524752"/>
                  </a:lnTo>
                  <a:lnTo>
                    <a:pt x="3629540" y="5524752"/>
                  </a:lnTo>
                  <a:lnTo>
                    <a:pt x="3629540" y="5754866"/>
                  </a:lnTo>
                  <a:close/>
                  <a:moveTo>
                    <a:pt x="4228846" y="5754866"/>
                  </a:moveTo>
                  <a:lnTo>
                    <a:pt x="4228846" y="5524752"/>
                  </a:lnTo>
                  <a:lnTo>
                    <a:pt x="4010843" y="5524752"/>
                  </a:lnTo>
                  <a:lnTo>
                    <a:pt x="4010843" y="5754866"/>
                  </a:lnTo>
                  <a:close/>
                  <a:moveTo>
                    <a:pt x="4438775" y="5946628"/>
                  </a:moveTo>
                  <a:lnTo>
                    <a:pt x="0" y="5946628"/>
                  </a:lnTo>
                  <a:lnTo>
                    <a:pt x="0" y="161749"/>
                  </a:lnTo>
                  <a:cubicBezTo>
                    <a:pt x="0" y="72417"/>
                    <a:pt x="72417" y="0"/>
                    <a:pt x="161749" y="0"/>
                  </a:cubicBezTo>
                  <a:lnTo>
                    <a:pt x="4277026" y="0"/>
                  </a:lnTo>
                  <a:cubicBezTo>
                    <a:pt x="4366358" y="0"/>
                    <a:pt x="4438775" y="72417"/>
                    <a:pt x="4438775" y="16174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46" name="Google Shape;1746;p29"/>
            <p:cNvGrpSpPr/>
            <p:nvPr/>
          </p:nvGrpSpPr>
          <p:grpSpPr>
            <a:xfrm>
              <a:off x="531202" y="1856232"/>
              <a:ext cx="2605200" cy="2795118"/>
              <a:chOff x="575406" y="1856232"/>
              <a:chExt cx="2605200" cy="2795118"/>
            </a:xfrm>
          </p:grpSpPr>
          <p:sp>
            <p:nvSpPr>
              <p:cNvPr id="1747" name="Google Shape;1747;p29"/>
              <p:cNvSpPr/>
              <p:nvPr/>
            </p:nvSpPr>
            <p:spPr>
              <a:xfrm>
                <a:off x="578683" y="1856232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48" name="Google Shape;1748;p29"/>
              <p:cNvSpPr/>
              <p:nvPr/>
            </p:nvSpPr>
            <p:spPr>
              <a:xfrm>
                <a:off x="578683" y="217353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49" name="Google Shape;1749;p29"/>
              <p:cNvSpPr/>
              <p:nvPr/>
            </p:nvSpPr>
            <p:spPr>
              <a:xfrm>
                <a:off x="578683" y="249083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50" name="Google Shape;1750;p29"/>
              <p:cNvSpPr/>
              <p:nvPr/>
            </p:nvSpPr>
            <p:spPr>
              <a:xfrm>
                <a:off x="578683" y="280814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51" name="Google Shape;1751;p29"/>
              <p:cNvSpPr/>
              <p:nvPr/>
            </p:nvSpPr>
            <p:spPr>
              <a:xfrm>
                <a:off x="578683" y="312544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52" name="Google Shape;1752;p29"/>
              <p:cNvSpPr/>
              <p:nvPr/>
            </p:nvSpPr>
            <p:spPr>
              <a:xfrm>
                <a:off x="578683" y="344274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53" name="Google Shape;1753;p29"/>
              <p:cNvSpPr/>
              <p:nvPr/>
            </p:nvSpPr>
            <p:spPr>
              <a:xfrm>
                <a:off x="578683" y="376005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54" name="Google Shape;1754;p29"/>
              <p:cNvSpPr/>
              <p:nvPr/>
            </p:nvSpPr>
            <p:spPr>
              <a:xfrm>
                <a:off x="578683" y="4077354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55" name="Google Shape;1755;p29"/>
              <p:cNvSpPr/>
              <p:nvPr/>
            </p:nvSpPr>
            <p:spPr>
              <a:xfrm>
                <a:off x="578683" y="4394657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56" name="Google Shape;1756;p29"/>
              <p:cNvCxnSpPr/>
              <p:nvPr/>
            </p:nvCxnSpPr>
            <p:spPr>
              <a:xfrm>
                <a:off x="575406" y="21145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57" name="Google Shape;1757;p29"/>
              <p:cNvCxnSpPr/>
              <p:nvPr/>
            </p:nvCxnSpPr>
            <p:spPr>
              <a:xfrm>
                <a:off x="575406" y="24316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58" name="Google Shape;1758;p29"/>
              <p:cNvCxnSpPr/>
              <p:nvPr/>
            </p:nvCxnSpPr>
            <p:spPr>
              <a:xfrm>
                <a:off x="575406" y="27487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59" name="Google Shape;1759;p29"/>
              <p:cNvCxnSpPr/>
              <p:nvPr/>
            </p:nvCxnSpPr>
            <p:spPr>
              <a:xfrm>
                <a:off x="575406" y="30658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60" name="Google Shape;1760;p29"/>
              <p:cNvCxnSpPr/>
              <p:nvPr/>
            </p:nvCxnSpPr>
            <p:spPr>
              <a:xfrm>
                <a:off x="575406" y="33829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61" name="Google Shape;1761;p29"/>
              <p:cNvCxnSpPr/>
              <p:nvPr/>
            </p:nvCxnSpPr>
            <p:spPr>
              <a:xfrm>
                <a:off x="575406" y="37000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62" name="Google Shape;1762;p29"/>
              <p:cNvCxnSpPr/>
              <p:nvPr/>
            </p:nvCxnSpPr>
            <p:spPr>
              <a:xfrm>
                <a:off x="575406" y="40171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63" name="Google Shape;1763;p29"/>
              <p:cNvCxnSpPr/>
              <p:nvPr/>
            </p:nvCxnSpPr>
            <p:spPr>
              <a:xfrm>
                <a:off x="575406" y="43342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64" name="Google Shape;1764;p29"/>
              <p:cNvCxnSpPr/>
              <p:nvPr/>
            </p:nvCxnSpPr>
            <p:spPr>
              <a:xfrm>
                <a:off x="575406" y="46513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1765" name="Google Shape;1765;p29"/>
          <p:cNvGrpSpPr/>
          <p:nvPr/>
        </p:nvGrpSpPr>
        <p:grpSpPr>
          <a:xfrm>
            <a:off x="963719" y="2658070"/>
            <a:ext cx="1847991" cy="2259243"/>
            <a:chOff x="374555" y="1329976"/>
            <a:chExt cx="2918495" cy="3567977"/>
          </a:xfrm>
        </p:grpSpPr>
        <p:sp>
          <p:nvSpPr>
            <p:cNvPr id="1766" name="Google Shape;1766;p29"/>
            <p:cNvSpPr/>
            <p:nvPr/>
          </p:nvSpPr>
          <p:spPr>
            <a:xfrm rot="10800000">
              <a:off x="374555" y="1329976"/>
              <a:ext cx="2918495" cy="3567977"/>
            </a:xfrm>
            <a:custGeom>
              <a:rect b="b" l="l" r="r" t="t"/>
              <a:pathLst>
                <a:path extrusionOk="0" h="5946628" w="4438775">
                  <a:moveTo>
                    <a:pt x="415818" y="5754866"/>
                  </a:moveTo>
                  <a:lnTo>
                    <a:pt x="415818" y="5524752"/>
                  </a:lnTo>
                  <a:lnTo>
                    <a:pt x="197815" y="5524752"/>
                  </a:lnTo>
                  <a:lnTo>
                    <a:pt x="197815" y="5754866"/>
                  </a:lnTo>
                  <a:close/>
                  <a:moveTo>
                    <a:pt x="797119" y="5754866"/>
                  </a:moveTo>
                  <a:lnTo>
                    <a:pt x="797119" y="5524752"/>
                  </a:lnTo>
                  <a:lnTo>
                    <a:pt x="579116" y="5524752"/>
                  </a:lnTo>
                  <a:lnTo>
                    <a:pt x="579116" y="5754866"/>
                  </a:lnTo>
                  <a:close/>
                  <a:moveTo>
                    <a:pt x="1178422" y="5754866"/>
                  </a:moveTo>
                  <a:lnTo>
                    <a:pt x="1178422" y="5524752"/>
                  </a:lnTo>
                  <a:lnTo>
                    <a:pt x="960419" y="5524752"/>
                  </a:lnTo>
                  <a:lnTo>
                    <a:pt x="960419" y="5754866"/>
                  </a:lnTo>
                  <a:close/>
                  <a:moveTo>
                    <a:pt x="1559725" y="5754866"/>
                  </a:moveTo>
                  <a:lnTo>
                    <a:pt x="1559725" y="5524752"/>
                  </a:lnTo>
                  <a:lnTo>
                    <a:pt x="1341722" y="5524752"/>
                  </a:lnTo>
                  <a:lnTo>
                    <a:pt x="1341722" y="5754866"/>
                  </a:lnTo>
                  <a:close/>
                  <a:moveTo>
                    <a:pt x="1941028" y="5754866"/>
                  </a:moveTo>
                  <a:lnTo>
                    <a:pt x="1941028" y="5524752"/>
                  </a:lnTo>
                  <a:lnTo>
                    <a:pt x="1723025" y="5524752"/>
                  </a:lnTo>
                  <a:lnTo>
                    <a:pt x="1723025" y="5754866"/>
                  </a:lnTo>
                  <a:close/>
                  <a:moveTo>
                    <a:pt x="2322331" y="5754866"/>
                  </a:moveTo>
                  <a:lnTo>
                    <a:pt x="2322331" y="5524752"/>
                  </a:lnTo>
                  <a:lnTo>
                    <a:pt x="2104328" y="5524752"/>
                  </a:lnTo>
                  <a:lnTo>
                    <a:pt x="2104328" y="5754866"/>
                  </a:lnTo>
                  <a:close/>
                  <a:moveTo>
                    <a:pt x="2703634" y="5754866"/>
                  </a:moveTo>
                  <a:lnTo>
                    <a:pt x="2703634" y="5524752"/>
                  </a:lnTo>
                  <a:lnTo>
                    <a:pt x="2485631" y="5524752"/>
                  </a:lnTo>
                  <a:lnTo>
                    <a:pt x="2485631" y="5754866"/>
                  </a:lnTo>
                  <a:close/>
                  <a:moveTo>
                    <a:pt x="3084937" y="5754866"/>
                  </a:moveTo>
                  <a:lnTo>
                    <a:pt x="3084937" y="5524752"/>
                  </a:lnTo>
                  <a:lnTo>
                    <a:pt x="2866934" y="5524752"/>
                  </a:lnTo>
                  <a:lnTo>
                    <a:pt x="2866934" y="5754866"/>
                  </a:lnTo>
                  <a:close/>
                  <a:moveTo>
                    <a:pt x="3466240" y="5754866"/>
                  </a:moveTo>
                  <a:lnTo>
                    <a:pt x="3466240" y="5524752"/>
                  </a:lnTo>
                  <a:lnTo>
                    <a:pt x="3248237" y="5524752"/>
                  </a:lnTo>
                  <a:lnTo>
                    <a:pt x="3248237" y="5754866"/>
                  </a:lnTo>
                  <a:close/>
                  <a:moveTo>
                    <a:pt x="3847543" y="5754866"/>
                  </a:moveTo>
                  <a:lnTo>
                    <a:pt x="3847543" y="5524752"/>
                  </a:lnTo>
                  <a:lnTo>
                    <a:pt x="3629540" y="5524752"/>
                  </a:lnTo>
                  <a:lnTo>
                    <a:pt x="3629540" y="5754866"/>
                  </a:lnTo>
                  <a:close/>
                  <a:moveTo>
                    <a:pt x="4228846" y="5754866"/>
                  </a:moveTo>
                  <a:lnTo>
                    <a:pt x="4228846" y="5524752"/>
                  </a:lnTo>
                  <a:lnTo>
                    <a:pt x="4010843" y="5524752"/>
                  </a:lnTo>
                  <a:lnTo>
                    <a:pt x="4010843" y="5754866"/>
                  </a:lnTo>
                  <a:close/>
                  <a:moveTo>
                    <a:pt x="4438775" y="5946628"/>
                  </a:moveTo>
                  <a:lnTo>
                    <a:pt x="0" y="5946628"/>
                  </a:lnTo>
                  <a:lnTo>
                    <a:pt x="0" y="161749"/>
                  </a:lnTo>
                  <a:cubicBezTo>
                    <a:pt x="0" y="72417"/>
                    <a:pt x="72417" y="0"/>
                    <a:pt x="161749" y="0"/>
                  </a:cubicBezTo>
                  <a:lnTo>
                    <a:pt x="4277026" y="0"/>
                  </a:lnTo>
                  <a:cubicBezTo>
                    <a:pt x="4366358" y="0"/>
                    <a:pt x="4438775" y="72417"/>
                    <a:pt x="4438775" y="1617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67" name="Google Shape;1767;p29"/>
            <p:cNvGrpSpPr/>
            <p:nvPr/>
          </p:nvGrpSpPr>
          <p:grpSpPr>
            <a:xfrm>
              <a:off x="531202" y="1856232"/>
              <a:ext cx="2605200" cy="2795118"/>
              <a:chOff x="575406" y="1856232"/>
              <a:chExt cx="2605200" cy="2795118"/>
            </a:xfrm>
          </p:grpSpPr>
          <p:sp>
            <p:nvSpPr>
              <p:cNvPr id="1768" name="Google Shape;1768;p29"/>
              <p:cNvSpPr/>
              <p:nvPr/>
            </p:nvSpPr>
            <p:spPr>
              <a:xfrm>
                <a:off x="578683" y="1856232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9" name="Google Shape;1769;p29"/>
              <p:cNvSpPr/>
              <p:nvPr/>
            </p:nvSpPr>
            <p:spPr>
              <a:xfrm>
                <a:off x="578683" y="217353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0" name="Google Shape;1770;p29"/>
              <p:cNvSpPr/>
              <p:nvPr/>
            </p:nvSpPr>
            <p:spPr>
              <a:xfrm>
                <a:off x="578683" y="249083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1" name="Google Shape;1771;p29"/>
              <p:cNvSpPr/>
              <p:nvPr/>
            </p:nvSpPr>
            <p:spPr>
              <a:xfrm>
                <a:off x="578683" y="280814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2" name="Google Shape;1772;p29"/>
              <p:cNvSpPr/>
              <p:nvPr/>
            </p:nvSpPr>
            <p:spPr>
              <a:xfrm>
                <a:off x="578683" y="312544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3" name="Google Shape;1773;p29"/>
              <p:cNvSpPr/>
              <p:nvPr/>
            </p:nvSpPr>
            <p:spPr>
              <a:xfrm>
                <a:off x="578683" y="344274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4" name="Google Shape;1774;p29"/>
              <p:cNvSpPr/>
              <p:nvPr/>
            </p:nvSpPr>
            <p:spPr>
              <a:xfrm>
                <a:off x="578683" y="376005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5" name="Google Shape;1775;p29"/>
              <p:cNvSpPr/>
              <p:nvPr/>
            </p:nvSpPr>
            <p:spPr>
              <a:xfrm>
                <a:off x="578683" y="4077354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6" name="Google Shape;1776;p29"/>
              <p:cNvSpPr/>
              <p:nvPr/>
            </p:nvSpPr>
            <p:spPr>
              <a:xfrm>
                <a:off x="578683" y="4394657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77" name="Google Shape;1777;p29"/>
              <p:cNvCxnSpPr/>
              <p:nvPr/>
            </p:nvCxnSpPr>
            <p:spPr>
              <a:xfrm>
                <a:off x="575406" y="21145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78" name="Google Shape;1778;p29"/>
              <p:cNvCxnSpPr/>
              <p:nvPr/>
            </p:nvCxnSpPr>
            <p:spPr>
              <a:xfrm>
                <a:off x="575406" y="24316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79" name="Google Shape;1779;p29"/>
              <p:cNvCxnSpPr/>
              <p:nvPr/>
            </p:nvCxnSpPr>
            <p:spPr>
              <a:xfrm>
                <a:off x="575406" y="27487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80" name="Google Shape;1780;p29"/>
              <p:cNvCxnSpPr/>
              <p:nvPr/>
            </p:nvCxnSpPr>
            <p:spPr>
              <a:xfrm>
                <a:off x="575406" y="30658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81" name="Google Shape;1781;p29"/>
              <p:cNvCxnSpPr/>
              <p:nvPr/>
            </p:nvCxnSpPr>
            <p:spPr>
              <a:xfrm>
                <a:off x="575406" y="33829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82" name="Google Shape;1782;p29"/>
              <p:cNvCxnSpPr/>
              <p:nvPr/>
            </p:nvCxnSpPr>
            <p:spPr>
              <a:xfrm>
                <a:off x="575406" y="37000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83" name="Google Shape;1783;p29"/>
              <p:cNvCxnSpPr/>
              <p:nvPr/>
            </p:nvCxnSpPr>
            <p:spPr>
              <a:xfrm>
                <a:off x="575406" y="40171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84" name="Google Shape;1784;p29"/>
              <p:cNvCxnSpPr/>
              <p:nvPr/>
            </p:nvCxnSpPr>
            <p:spPr>
              <a:xfrm>
                <a:off x="575406" y="43342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85" name="Google Shape;1785;p29"/>
              <p:cNvCxnSpPr/>
              <p:nvPr/>
            </p:nvCxnSpPr>
            <p:spPr>
              <a:xfrm>
                <a:off x="575406" y="46513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1786" name="Google Shape;1786;p29"/>
          <p:cNvGrpSpPr/>
          <p:nvPr/>
        </p:nvGrpSpPr>
        <p:grpSpPr>
          <a:xfrm>
            <a:off x="2962214" y="2660334"/>
            <a:ext cx="1847991" cy="2259243"/>
            <a:chOff x="374555" y="1329976"/>
            <a:chExt cx="2918495" cy="3567977"/>
          </a:xfrm>
        </p:grpSpPr>
        <p:sp>
          <p:nvSpPr>
            <p:cNvPr id="1787" name="Google Shape;1787;p29"/>
            <p:cNvSpPr/>
            <p:nvPr/>
          </p:nvSpPr>
          <p:spPr>
            <a:xfrm rot="10800000">
              <a:off x="374555" y="1329976"/>
              <a:ext cx="2918495" cy="3567977"/>
            </a:xfrm>
            <a:custGeom>
              <a:rect b="b" l="l" r="r" t="t"/>
              <a:pathLst>
                <a:path extrusionOk="0" h="5946628" w="4438775">
                  <a:moveTo>
                    <a:pt x="415818" y="5754866"/>
                  </a:moveTo>
                  <a:lnTo>
                    <a:pt x="415818" y="5524752"/>
                  </a:lnTo>
                  <a:lnTo>
                    <a:pt x="197815" y="5524752"/>
                  </a:lnTo>
                  <a:lnTo>
                    <a:pt x="197815" y="5754866"/>
                  </a:lnTo>
                  <a:close/>
                  <a:moveTo>
                    <a:pt x="797119" y="5754866"/>
                  </a:moveTo>
                  <a:lnTo>
                    <a:pt x="797119" y="5524752"/>
                  </a:lnTo>
                  <a:lnTo>
                    <a:pt x="579116" y="5524752"/>
                  </a:lnTo>
                  <a:lnTo>
                    <a:pt x="579116" y="5754866"/>
                  </a:lnTo>
                  <a:close/>
                  <a:moveTo>
                    <a:pt x="1178422" y="5754866"/>
                  </a:moveTo>
                  <a:lnTo>
                    <a:pt x="1178422" y="5524752"/>
                  </a:lnTo>
                  <a:lnTo>
                    <a:pt x="960419" y="5524752"/>
                  </a:lnTo>
                  <a:lnTo>
                    <a:pt x="960419" y="5754866"/>
                  </a:lnTo>
                  <a:close/>
                  <a:moveTo>
                    <a:pt x="1559725" y="5754866"/>
                  </a:moveTo>
                  <a:lnTo>
                    <a:pt x="1559725" y="5524752"/>
                  </a:lnTo>
                  <a:lnTo>
                    <a:pt x="1341722" y="5524752"/>
                  </a:lnTo>
                  <a:lnTo>
                    <a:pt x="1341722" y="5754866"/>
                  </a:lnTo>
                  <a:close/>
                  <a:moveTo>
                    <a:pt x="1941028" y="5754866"/>
                  </a:moveTo>
                  <a:lnTo>
                    <a:pt x="1941028" y="5524752"/>
                  </a:lnTo>
                  <a:lnTo>
                    <a:pt x="1723025" y="5524752"/>
                  </a:lnTo>
                  <a:lnTo>
                    <a:pt x="1723025" y="5754866"/>
                  </a:lnTo>
                  <a:close/>
                  <a:moveTo>
                    <a:pt x="2322331" y="5754866"/>
                  </a:moveTo>
                  <a:lnTo>
                    <a:pt x="2322331" y="5524752"/>
                  </a:lnTo>
                  <a:lnTo>
                    <a:pt x="2104328" y="5524752"/>
                  </a:lnTo>
                  <a:lnTo>
                    <a:pt x="2104328" y="5754866"/>
                  </a:lnTo>
                  <a:close/>
                  <a:moveTo>
                    <a:pt x="2703634" y="5754866"/>
                  </a:moveTo>
                  <a:lnTo>
                    <a:pt x="2703634" y="5524752"/>
                  </a:lnTo>
                  <a:lnTo>
                    <a:pt x="2485631" y="5524752"/>
                  </a:lnTo>
                  <a:lnTo>
                    <a:pt x="2485631" y="5754866"/>
                  </a:lnTo>
                  <a:close/>
                  <a:moveTo>
                    <a:pt x="3084937" y="5754866"/>
                  </a:moveTo>
                  <a:lnTo>
                    <a:pt x="3084937" y="5524752"/>
                  </a:lnTo>
                  <a:lnTo>
                    <a:pt x="2866934" y="5524752"/>
                  </a:lnTo>
                  <a:lnTo>
                    <a:pt x="2866934" y="5754866"/>
                  </a:lnTo>
                  <a:close/>
                  <a:moveTo>
                    <a:pt x="3466240" y="5754866"/>
                  </a:moveTo>
                  <a:lnTo>
                    <a:pt x="3466240" y="5524752"/>
                  </a:lnTo>
                  <a:lnTo>
                    <a:pt x="3248237" y="5524752"/>
                  </a:lnTo>
                  <a:lnTo>
                    <a:pt x="3248237" y="5754866"/>
                  </a:lnTo>
                  <a:close/>
                  <a:moveTo>
                    <a:pt x="3847543" y="5754866"/>
                  </a:moveTo>
                  <a:lnTo>
                    <a:pt x="3847543" y="5524752"/>
                  </a:lnTo>
                  <a:lnTo>
                    <a:pt x="3629540" y="5524752"/>
                  </a:lnTo>
                  <a:lnTo>
                    <a:pt x="3629540" y="5754866"/>
                  </a:lnTo>
                  <a:close/>
                  <a:moveTo>
                    <a:pt x="4228846" y="5754866"/>
                  </a:moveTo>
                  <a:lnTo>
                    <a:pt x="4228846" y="5524752"/>
                  </a:lnTo>
                  <a:lnTo>
                    <a:pt x="4010843" y="5524752"/>
                  </a:lnTo>
                  <a:lnTo>
                    <a:pt x="4010843" y="5754866"/>
                  </a:lnTo>
                  <a:close/>
                  <a:moveTo>
                    <a:pt x="4438775" y="5946628"/>
                  </a:moveTo>
                  <a:lnTo>
                    <a:pt x="0" y="5946628"/>
                  </a:lnTo>
                  <a:lnTo>
                    <a:pt x="0" y="161749"/>
                  </a:lnTo>
                  <a:cubicBezTo>
                    <a:pt x="0" y="72417"/>
                    <a:pt x="72417" y="0"/>
                    <a:pt x="161749" y="0"/>
                  </a:cubicBezTo>
                  <a:lnTo>
                    <a:pt x="4277026" y="0"/>
                  </a:lnTo>
                  <a:cubicBezTo>
                    <a:pt x="4366358" y="0"/>
                    <a:pt x="4438775" y="72417"/>
                    <a:pt x="4438775" y="1617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88" name="Google Shape;1788;p29"/>
            <p:cNvGrpSpPr/>
            <p:nvPr/>
          </p:nvGrpSpPr>
          <p:grpSpPr>
            <a:xfrm>
              <a:off x="531202" y="1856232"/>
              <a:ext cx="2605200" cy="2795118"/>
              <a:chOff x="575406" y="1856232"/>
              <a:chExt cx="2605200" cy="2795118"/>
            </a:xfrm>
          </p:grpSpPr>
          <p:sp>
            <p:nvSpPr>
              <p:cNvPr id="1789" name="Google Shape;1789;p29"/>
              <p:cNvSpPr/>
              <p:nvPr/>
            </p:nvSpPr>
            <p:spPr>
              <a:xfrm>
                <a:off x="578683" y="1856232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0" name="Google Shape;1790;p29"/>
              <p:cNvSpPr/>
              <p:nvPr/>
            </p:nvSpPr>
            <p:spPr>
              <a:xfrm>
                <a:off x="578683" y="217353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1" name="Google Shape;1791;p29"/>
              <p:cNvSpPr/>
              <p:nvPr/>
            </p:nvSpPr>
            <p:spPr>
              <a:xfrm>
                <a:off x="578683" y="249083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2" name="Google Shape;1792;p29"/>
              <p:cNvSpPr/>
              <p:nvPr/>
            </p:nvSpPr>
            <p:spPr>
              <a:xfrm>
                <a:off x="578683" y="280814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3" name="Google Shape;1793;p29"/>
              <p:cNvSpPr/>
              <p:nvPr/>
            </p:nvSpPr>
            <p:spPr>
              <a:xfrm>
                <a:off x="578683" y="312544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4" name="Google Shape;1794;p29"/>
              <p:cNvSpPr/>
              <p:nvPr/>
            </p:nvSpPr>
            <p:spPr>
              <a:xfrm>
                <a:off x="578683" y="344274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5" name="Google Shape;1795;p29"/>
              <p:cNvSpPr/>
              <p:nvPr/>
            </p:nvSpPr>
            <p:spPr>
              <a:xfrm>
                <a:off x="578683" y="376005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6" name="Google Shape;1796;p29"/>
              <p:cNvSpPr/>
              <p:nvPr/>
            </p:nvSpPr>
            <p:spPr>
              <a:xfrm>
                <a:off x="578683" y="4077354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7" name="Google Shape;1797;p29"/>
              <p:cNvSpPr/>
              <p:nvPr/>
            </p:nvSpPr>
            <p:spPr>
              <a:xfrm>
                <a:off x="578683" y="4394657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98" name="Google Shape;1798;p29"/>
              <p:cNvCxnSpPr/>
              <p:nvPr/>
            </p:nvCxnSpPr>
            <p:spPr>
              <a:xfrm>
                <a:off x="575406" y="21145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99" name="Google Shape;1799;p29"/>
              <p:cNvCxnSpPr/>
              <p:nvPr/>
            </p:nvCxnSpPr>
            <p:spPr>
              <a:xfrm>
                <a:off x="575406" y="24316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00" name="Google Shape;1800;p29"/>
              <p:cNvCxnSpPr/>
              <p:nvPr/>
            </p:nvCxnSpPr>
            <p:spPr>
              <a:xfrm>
                <a:off x="575406" y="27487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01" name="Google Shape;1801;p29"/>
              <p:cNvCxnSpPr/>
              <p:nvPr/>
            </p:nvCxnSpPr>
            <p:spPr>
              <a:xfrm>
                <a:off x="575406" y="30658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02" name="Google Shape;1802;p29"/>
              <p:cNvCxnSpPr/>
              <p:nvPr/>
            </p:nvCxnSpPr>
            <p:spPr>
              <a:xfrm>
                <a:off x="575406" y="33829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03" name="Google Shape;1803;p29"/>
              <p:cNvCxnSpPr/>
              <p:nvPr/>
            </p:nvCxnSpPr>
            <p:spPr>
              <a:xfrm>
                <a:off x="575406" y="37000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04" name="Google Shape;1804;p29"/>
              <p:cNvCxnSpPr/>
              <p:nvPr/>
            </p:nvCxnSpPr>
            <p:spPr>
              <a:xfrm>
                <a:off x="575406" y="40171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05" name="Google Shape;1805;p29"/>
              <p:cNvCxnSpPr/>
              <p:nvPr/>
            </p:nvCxnSpPr>
            <p:spPr>
              <a:xfrm>
                <a:off x="575406" y="43342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06" name="Google Shape;1806;p29"/>
              <p:cNvCxnSpPr/>
              <p:nvPr/>
            </p:nvCxnSpPr>
            <p:spPr>
              <a:xfrm>
                <a:off x="575406" y="46513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1807" name="Google Shape;1807;p29"/>
          <p:cNvGrpSpPr/>
          <p:nvPr/>
        </p:nvGrpSpPr>
        <p:grpSpPr>
          <a:xfrm>
            <a:off x="4960705" y="2655800"/>
            <a:ext cx="1847991" cy="2259243"/>
            <a:chOff x="374555" y="1329976"/>
            <a:chExt cx="2918495" cy="3567977"/>
          </a:xfrm>
        </p:grpSpPr>
        <p:sp>
          <p:nvSpPr>
            <p:cNvPr id="1808" name="Google Shape;1808;p29"/>
            <p:cNvSpPr/>
            <p:nvPr/>
          </p:nvSpPr>
          <p:spPr>
            <a:xfrm rot="10800000">
              <a:off x="374555" y="1329976"/>
              <a:ext cx="2918495" cy="3567977"/>
            </a:xfrm>
            <a:custGeom>
              <a:rect b="b" l="l" r="r" t="t"/>
              <a:pathLst>
                <a:path extrusionOk="0" h="5946628" w="4438775">
                  <a:moveTo>
                    <a:pt x="415818" y="5754866"/>
                  </a:moveTo>
                  <a:lnTo>
                    <a:pt x="415818" y="5524752"/>
                  </a:lnTo>
                  <a:lnTo>
                    <a:pt x="197815" y="5524752"/>
                  </a:lnTo>
                  <a:lnTo>
                    <a:pt x="197815" y="5754866"/>
                  </a:lnTo>
                  <a:close/>
                  <a:moveTo>
                    <a:pt x="797119" y="5754866"/>
                  </a:moveTo>
                  <a:lnTo>
                    <a:pt x="797119" y="5524752"/>
                  </a:lnTo>
                  <a:lnTo>
                    <a:pt x="579116" y="5524752"/>
                  </a:lnTo>
                  <a:lnTo>
                    <a:pt x="579116" y="5754866"/>
                  </a:lnTo>
                  <a:close/>
                  <a:moveTo>
                    <a:pt x="1178422" y="5754866"/>
                  </a:moveTo>
                  <a:lnTo>
                    <a:pt x="1178422" y="5524752"/>
                  </a:lnTo>
                  <a:lnTo>
                    <a:pt x="960419" y="5524752"/>
                  </a:lnTo>
                  <a:lnTo>
                    <a:pt x="960419" y="5754866"/>
                  </a:lnTo>
                  <a:close/>
                  <a:moveTo>
                    <a:pt x="1559725" y="5754866"/>
                  </a:moveTo>
                  <a:lnTo>
                    <a:pt x="1559725" y="5524752"/>
                  </a:lnTo>
                  <a:lnTo>
                    <a:pt x="1341722" y="5524752"/>
                  </a:lnTo>
                  <a:lnTo>
                    <a:pt x="1341722" y="5754866"/>
                  </a:lnTo>
                  <a:close/>
                  <a:moveTo>
                    <a:pt x="1941028" y="5754866"/>
                  </a:moveTo>
                  <a:lnTo>
                    <a:pt x="1941028" y="5524752"/>
                  </a:lnTo>
                  <a:lnTo>
                    <a:pt x="1723025" y="5524752"/>
                  </a:lnTo>
                  <a:lnTo>
                    <a:pt x="1723025" y="5754866"/>
                  </a:lnTo>
                  <a:close/>
                  <a:moveTo>
                    <a:pt x="2322331" y="5754866"/>
                  </a:moveTo>
                  <a:lnTo>
                    <a:pt x="2322331" y="5524752"/>
                  </a:lnTo>
                  <a:lnTo>
                    <a:pt x="2104328" y="5524752"/>
                  </a:lnTo>
                  <a:lnTo>
                    <a:pt x="2104328" y="5754866"/>
                  </a:lnTo>
                  <a:close/>
                  <a:moveTo>
                    <a:pt x="2703634" y="5754866"/>
                  </a:moveTo>
                  <a:lnTo>
                    <a:pt x="2703634" y="5524752"/>
                  </a:lnTo>
                  <a:lnTo>
                    <a:pt x="2485631" y="5524752"/>
                  </a:lnTo>
                  <a:lnTo>
                    <a:pt x="2485631" y="5754866"/>
                  </a:lnTo>
                  <a:close/>
                  <a:moveTo>
                    <a:pt x="3084937" y="5754866"/>
                  </a:moveTo>
                  <a:lnTo>
                    <a:pt x="3084937" y="5524752"/>
                  </a:lnTo>
                  <a:lnTo>
                    <a:pt x="2866934" y="5524752"/>
                  </a:lnTo>
                  <a:lnTo>
                    <a:pt x="2866934" y="5754866"/>
                  </a:lnTo>
                  <a:close/>
                  <a:moveTo>
                    <a:pt x="3466240" y="5754866"/>
                  </a:moveTo>
                  <a:lnTo>
                    <a:pt x="3466240" y="5524752"/>
                  </a:lnTo>
                  <a:lnTo>
                    <a:pt x="3248237" y="5524752"/>
                  </a:lnTo>
                  <a:lnTo>
                    <a:pt x="3248237" y="5754866"/>
                  </a:lnTo>
                  <a:close/>
                  <a:moveTo>
                    <a:pt x="3847543" y="5754866"/>
                  </a:moveTo>
                  <a:lnTo>
                    <a:pt x="3847543" y="5524752"/>
                  </a:lnTo>
                  <a:lnTo>
                    <a:pt x="3629540" y="5524752"/>
                  </a:lnTo>
                  <a:lnTo>
                    <a:pt x="3629540" y="5754866"/>
                  </a:lnTo>
                  <a:close/>
                  <a:moveTo>
                    <a:pt x="4228846" y="5754866"/>
                  </a:moveTo>
                  <a:lnTo>
                    <a:pt x="4228846" y="5524752"/>
                  </a:lnTo>
                  <a:lnTo>
                    <a:pt x="4010843" y="5524752"/>
                  </a:lnTo>
                  <a:lnTo>
                    <a:pt x="4010843" y="5754866"/>
                  </a:lnTo>
                  <a:close/>
                  <a:moveTo>
                    <a:pt x="4438775" y="5946628"/>
                  </a:moveTo>
                  <a:lnTo>
                    <a:pt x="0" y="5946628"/>
                  </a:lnTo>
                  <a:lnTo>
                    <a:pt x="0" y="161749"/>
                  </a:lnTo>
                  <a:cubicBezTo>
                    <a:pt x="0" y="72417"/>
                    <a:pt x="72417" y="0"/>
                    <a:pt x="161749" y="0"/>
                  </a:cubicBezTo>
                  <a:lnTo>
                    <a:pt x="4277026" y="0"/>
                  </a:lnTo>
                  <a:cubicBezTo>
                    <a:pt x="4366358" y="0"/>
                    <a:pt x="4438775" y="72417"/>
                    <a:pt x="4438775" y="161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09" name="Google Shape;1809;p29"/>
            <p:cNvGrpSpPr/>
            <p:nvPr/>
          </p:nvGrpSpPr>
          <p:grpSpPr>
            <a:xfrm>
              <a:off x="531202" y="1856232"/>
              <a:ext cx="2605200" cy="2795118"/>
              <a:chOff x="575406" y="1856232"/>
              <a:chExt cx="2605200" cy="2795118"/>
            </a:xfrm>
          </p:grpSpPr>
          <p:sp>
            <p:nvSpPr>
              <p:cNvPr id="1810" name="Google Shape;1810;p29"/>
              <p:cNvSpPr/>
              <p:nvPr/>
            </p:nvSpPr>
            <p:spPr>
              <a:xfrm>
                <a:off x="578683" y="1856232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1" name="Google Shape;1811;p29"/>
              <p:cNvSpPr/>
              <p:nvPr/>
            </p:nvSpPr>
            <p:spPr>
              <a:xfrm>
                <a:off x="578683" y="217353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2" name="Google Shape;1812;p29"/>
              <p:cNvSpPr/>
              <p:nvPr/>
            </p:nvSpPr>
            <p:spPr>
              <a:xfrm>
                <a:off x="578683" y="249083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3" name="Google Shape;1813;p29"/>
              <p:cNvSpPr/>
              <p:nvPr/>
            </p:nvSpPr>
            <p:spPr>
              <a:xfrm>
                <a:off x="578683" y="280814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4" name="Google Shape;1814;p29"/>
              <p:cNvSpPr/>
              <p:nvPr/>
            </p:nvSpPr>
            <p:spPr>
              <a:xfrm>
                <a:off x="578683" y="312544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5" name="Google Shape;1815;p29"/>
              <p:cNvSpPr/>
              <p:nvPr/>
            </p:nvSpPr>
            <p:spPr>
              <a:xfrm>
                <a:off x="578683" y="344274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6" name="Google Shape;1816;p29"/>
              <p:cNvSpPr/>
              <p:nvPr/>
            </p:nvSpPr>
            <p:spPr>
              <a:xfrm>
                <a:off x="578683" y="376005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7" name="Google Shape;1817;p29"/>
              <p:cNvSpPr/>
              <p:nvPr/>
            </p:nvSpPr>
            <p:spPr>
              <a:xfrm>
                <a:off x="578683" y="4077354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8" name="Google Shape;1818;p29"/>
              <p:cNvSpPr/>
              <p:nvPr/>
            </p:nvSpPr>
            <p:spPr>
              <a:xfrm>
                <a:off x="578683" y="4394657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819" name="Google Shape;1819;p29"/>
              <p:cNvCxnSpPr/>
              <p:nvPr/>
            </p:nvCxnSpPr>
            <p:spPr>
              <a:xfrm>
                <a:off x="575406" y="21145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20" name="Google Shape;1820;p29"/>
              <p:cNvCxnSpPr/>
              <p:nvPr/>
            </p:nvCxnSpPr>
            <p:spPr>
              <a:xfrm>
                <a:off x="575406" y="24316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21" name="Google Shape;1821;p29"/>
              <p:cNvCxnSpPr/>
              <p:nvPr/>
            </p:nvCxnSpPr>
            <p:spPr>
              <a:xfrm>
                <a:off x="575406" y="27487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22" name="Google Shape;1822;p29"/>
              <p:cNvCxnSpPr/>
              <p:nvPr/>
            </p:nvCxnSpPr>
            <p:spPr>
              <a:xfrm>
                <a:off x="575406" y="30658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23" name="Google Shape;1823;p29"/>
              <p:cNvCxnSpPr/>
              <p:nvPr/>
            </p:nvCxnSpPr>
            <p:spPr>
              <a:xfrm>
                <a:off x="575406" y="33829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24" name="Google Shape;1824;p29"/>
              <p:cNvCxnSpPr/>
              <p:nvPr/>
            </p:nvCxnSpPr>
            <p:spPr>
              <a:xfrm>
                <a:off x="575406" y="37000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25" name="Google Shape;1825;p29"/>
              <p:cNvCxnSpPr/>
              <p:nvPr/>
            </p:nvCxnSpPr>
            <p:spPr>
              <a:xfrm>
                <a:off x="575406" y="40171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26" name="Google Shape;1826;p29"/>
              <p:cNvCxnSpPr/>
              <p:nvPr/>
            </p:nvCxnSpPr>
            <p:spPr>
              <a:xfrm>
                <a:off x="575406" y="43342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27" name="Google Shape;1827;p29"/>
              <p:cNvCxnSpPr/>
              <p:nvPr/>
            </p:nvCxnSpPr>
            <p:spPr>
              <a:xfrm>
                <a:off x="575406" y="46513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1828" name="Google Shape;1828;p29"/>
          <p:cNvGrpSpPr/>
          <p:nvPr/>
        </p:nvGrpSpPr>
        <p:grpSpPr>
          <a:xfrm>
            <a:off x="963719" y="5136588"/>
            <a:ext cx="1847991" cy="2259243"/>
            <a:chOff x="374555" y="1329976"/>
            <a:chExt cx="2918495" cy="3567977"/>
          </a:xfrm>
        </p:grpSpPr>
        <p:sp>
          <p:nvSpPr>
            <p:cNvPr id="1829" name="Google Shape;1829;p29"/>
            <p:cNvSpPr/>
            <p:nvPr/>
          </p:nvSpPr>
          <p:spPr>
            <a:xfrm rot="10800000">
              <a:off x="374555" y="1329976"/>
              <a:ext cx="2918495" cy="3567977"/>
            </a:xfrm>
            <a:custGeom>
              <a:rect b="b" l="l" r="r" t="t"/>
              <a:pathLst>
                <a:path extrusionOk="0" h="5946628" w="4438775">
                  <a:moveTo>
                    <a:pt x="415818" y="5754866"/>
                  </a:moveTo>
                  <a:lnTo>
                    <a:pt x="415818" y="5524752"/>
                  </a:lnTo>
                  <a:lnTo>
                    <a:pt x="197815" y="5524752"/>
                  </a:lnTo>
                  <a:lnTo>
                    <a:pt x="197815" y="5754866"/>
                  </a:lnTo>
                  <a:close/>
                  <a:moveTo>
                    <a:pt x="797119" y="5754866"/>
                  </a:moveTo>
                  <a:lnTo>
                    <a:pt x="797119" y="5524752"/>
                  </a:lnTo>
                  <a:lnTo>
                    <a:pt x="579116" y="5524752"/>
                  </a:lnTo>
                  <a:lnTo>
                    <a:pt x="579116" y="5754866"/>
                  </a:lnTo>
                  <a:close/>
                  <a:moveTo>
                    <a:pt x="1178422" y="5754866"/>
                  </a:moveTo>
                  <a:lnTo>
                    <a:pt x="1178422" y="5524752"/>
                  </a:lnTo>
                  <a:lnTo>
                    <a:pt x="960419" y="5524752"/>
                  </a:lnTo>
                  <a:lnTo>
                    <a:pt x="960419" y="5754866"/>
                  </a:lnTo>
                  <a:close/>
                  <a:moveTo>
                    <a:pt x="1559725" y="5754866"/>
                  </a:moveTo>
                  <a:lnTo>
                    <a:pt x="1559725" y="5524752"/>
                  </a:lnTo>
                  <a:lnTo>
                    <a:pt x="1341722" y="5524752"/>
                  </a:lnTo>
                  <a:lnTo>
                    <a:pt x="1341722" y="5754866"/>
                  </a:lnTo>
                  <a:close/>
                  <a:moveTo>
                    <a:pt x="1941028" y="5754866"/>
                  </a:moveTo>
                  <a:lnTo>
                    <a:pt x="1941028" y="5524752"/>
                  </a:lnTo>
                  <a:lnTo>
                    <a:pt x="1723025" y="5524752"/>
                  </a:lnTo>
                  <a:lnTo>
                    <a:pt x="1723025" y="5754866"/>
                  </a:lnTo>
                  <a:close/>
                  <a:moveTo>
                    <a:pt x="2322331" y="5754866"/>
                  </a:moveTo>
                  <a:lnTo>
                    <a:pt x="2322331" y="5524752"/>
                  </a:lnTo>
                  <a:lnTo>
                    <a:pt x="2104328" y="5524752"/>
                  </a:lnTo>
                  <a:lnTo>
                    <a:pt x="2104328" y="5754866"/>
                  </a:lnTo>
                  <a:close/>
                  <a:moveTo>
                    <a:pt x="2703634" y="5754866"/>
                  </a:moveTo>
                  <a:lnTo>
                    <a:pt x="2703634" y="5524752"/>
                  </a:lnTo>
                  <a:lnTo>
                    <a:pt x="2485631" y="5524752"/>
                  </a:lnTo>
                  <a:lnTo>
                    <a:pt x="2485631" y="5754866"/>
                  </a:lnTo>
                  <a:close/>
                  <a:moveTo>
                    <a:pt x="3084937" y="5754866"/>
                  </a:moveTo>
                  <a:lnTo>
                    <a:pt x="3084937" y="5524752"/>
                  </a:lnTo>
                  <a:lnTo>
                    <a:pt x="2866934" y="5524752"/>
                  </a:lnTo>
                  <a:lnTo>
                    <a:pt x="2866934" y="5754866"/>
                  </a:lnTo>
                  <a:close/>
                  <a:moveTo>
                    <a:pt x="3466240" y="5754866"/>
                  </a:moveTo>
                  <a:lnTo>
                    <a:pt x="3466240" y="5524752"/>
                  </a:lnTo>
                  <a:lnTo>
                    <a:pt x="3248237" y="5524752"/>
                  </a:lnTo>
                  <a:lnTo>
                    <a:pt x="3248237" y="5754866"/>
                  </a:lnTo>
                  <a:close/>
                  <a:moveTo>
                    <a:pt x="3847543" y="5754866"/>
                  </a:moveTo>
                  <a:lnTo>
                    <a:pt x="3847543" y="5524752"/>
                  </a:lnTo>
                  <a:lnTo>
                    <a:pt x="3629540" y="5524752"/>
                  </a:lnTo>
                  <a:lnTo>
                    <a:pt x="3629540" y="5754866"/>
                  </a:lnTo>
                  <a:close/>
                  <a:moveTo>
                    <a:pt x="4228846" y="5754866"/>
                  </a:moveTo>
                  <a:lnTo>
                    <a:pt x="4228846" y="5524752"/>
                  </a:lnTo>
                  <a:lnTo>
                    <a:pt x="4010843" y="5524752"/>
                  </a:lnTo>
                  <a:lnTo>
                    <a:pt x="4010843" y="5754866"/>
                  </a:lnTo>
                  <a:close/>
                  <a:moveTo>
                    <a:pt x="4438775" y="5946628"/>
                  </a:moveTo>
                  <a:lnTo>
                    <a:pt x="0" y="5946628"/>
                  </a:lnTo>
                  <a:lnTo>
                    <a:pt x="0" y="161749"/>
                  </a:lnTo>
                  <a:cubicBezTo>
                    <a:pt x="0" y="72417"/>
                    <a:pt x="72417" y="0"/>
                    <a:pt x="161749" y="0"/>
                  </a:cubicBezTo>
                  <a:lnTo>
                    <a:pt x="4277026" y="0"/>
                  </a:lnTo>
                  <a:cubicBezTo>
                    <a:pt x="4366358" y="0"/>
                    <a:pt x="4438775" y="72417"/>
                    <a:pt x="4438775" y="16174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30" name="Google Shape;1830;p29"/>
            <p:cNvGrpSpPr/>
            <p:nvPr/>
          </p:nvGrpSpPr>
          <p:grpSpPr>
            <a:xfrm>
              <a:off x="531202" y="1856232"/>
              <a:ext cx="2605200" cy="2795118"/>
              <a:chOff x="575406" y="1856232"/>
              <a:chExt cx="2605200" cy="2795118"/>
            </a:xfrm>
          </p:grpSpPr>
          <p:sp>
            <p:nvSpPr>
              <p:cNvPr id="1831" name="Google Shape;1831;p29"/>
              <p:cNvSpPr/>
              <p:nvPr/>
            </p:nvSpPr>
            <p:spPr>
              <a:xfrm>
                <a:off x="578683" y="1856232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2" name="Google Shape;1832;p29"/>
              <p:cNvSpPr/>
              <p:nvPr/>
            </p:nvSpPr>
            <p:spPr>
              <a:xfrm>
                <a:off x="578683" y="217353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3" name="Google Shape;1833;p29"/>
              <p:cNvSpPr/>
              <p:nvPr/>
            </p:nvSpPr>
            <p:spPr>
              <a:xfrm>
                <a:off x="578683" y="249083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4" name="Google Shape;1834;p29"/>
              <p:cNvSpPr/>
              <p:nvPr/>
            </p:nvSpPr>
            <p:spPr>
              <a:xfrm>
                <a:off x="578683" y="280814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5" name="Google Shape;1835;p29"/>
              <p:cNvSpPr/>
              <p:nvPr/>
            </p:nvSpPr>
            <p:spPr>
              <a:xfrm>
                <a:off x="578683" y="312544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6" name="Google Shape;1836;p29"/>
              <p:cNvSpPr/>
              <p:nvPr/>
            </p:nvSpPr>
            <p:spPr>
              <a:xfrm>
                <a:off x="578683" y="344274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7" name="Google Shape;1837;p29"/>
              <p:cNvSpPr/>
              <p:nvPr/>
            </p:nvSpPr>
            <p:spPr>
              <a:xfrm>
                <a:off x="578683" y="376005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8" name="Google Shape;1838;p29"/>
              <p:cNvSpPr/>
              <p:nvPr/>
            </p:nvSpPr>
            <p:spPr>
              <a:xfrm>
                <a:off x="578683" y="4077354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9" name="Google Shape;1839;p29"/>
              <p:cNvSpPr/>
              <p:nvPr/>
            </p:nvSpPr>
            <p:spPr>
              <a:xfrm>
                <a:off x="578683" y="4394657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840" name="Google Shape;1840;p29"/>
              <p:cNvCxnSpPr/>
              <p:nvPr/>
            </p:nvCxnSpPr>
            <p:spPr>
              <a:xfrm>
                <a:off x="575406" y="21145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41" name="Google Shape;1841;p29"/>
              <p:cNvCxnSpPr/>
              <p:nvPr/>
            </p:nvCxnSpPr>
            <p:spPr>
              <a:xfrm>
                <a:off x="575406" y="24316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42" name="Google Shape;1842;p29"/>
              <p:cNvCxnSpPr/>
              <p:nvPr/>
            </p:nvCxnSpPr>
            <p:spPr>
              <a:xfrm>
                <a:off x="575406" y="27487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43" name="Google Shape;1843;p29"/>
              <p:cNvCxnSpPr/>
              <p:nvPr/>
            </p:nvCxnSpPr>
            <p:spPr>
              <a:xfrm>
                <a:off x="575406" y="30658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44" name="Google Shape;1844;p29"/>
              <p:cNvCxnSpPr/>
              <p:nvPr/>
            </p:nvCxnSpPr>
            <p:spPr>
              <a:xfrm>
                <a:off x="575406" y="33829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45" name="Google Shape;1845;p29"/>
              <p:cNvCxnSpPr/>
              <p:nvPr/>
            </p:nvCxnSpPr>
            <p:spPr>
              <a:xfrm>
                <a:off x="575406" y="37000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46" name="Google Shape;1846;p29"/>
              <p:cNvCxnSpPr/>
              <p:nvPr/>
            </p:nvCxnSpPr>
            <p:spPr>
              <a:xfrm>
                <a:off x="575406" y="40171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47" name="Google Shape;1847;p29"/>
              <p:cNvCxnSpPr/>
              <p:nvPr/>
            </p:nvCxnSpPr>
            <p:spPr>
              <a:xfrm>
                <a:off x="575406" y="43342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48" name="Google Shape;1848;p29"/>
              <p:cNvCxnSpPr/>
              <p:nvPr/>
            </p:nvCxnSpPr>
            <p:spPr>
              <a:xfrm>
                <a:off x="575406" y="46513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1849" name="Google Shape;1849;p29"/>
          <p:cNvGrpSpPr/>
          <p:nvPr/>
        </p:nvGrpSpPr>
        <p:grpSpPr>
          <a:xfrm>
            <a:off x="2962214" y="5138851"/>
            <a:ext cx="1847991" cy="2259243"/>
            <a:chOff x="374555" y="1329976"/>
            <a:chExt cx="2918495" cy="3567977"/>
          </a:xfrm>
        </p:grpSpPr>
        <p:sp>
          <p:nvSpPr>
            <p:cNvPr id="1850" name="Google Shape;1850;p29"/>
            <p:cNvSpPr/>
            <p:nvPr/>
          </p:nvSpPr>
          <p:spPr>
            <a:xfrm rot="10800000">
              <a:off x="374555" y="1329976"/>
              <a:ext cx="2918495" cy="3567977"/>
            </a:xfrm>
            <a:custGeom>
              <a:rect b="b" l="l" r="r" t="t"/>
              <a:pathLst>
                <a:path extrusionOk="0" h="5946628" w="4438775">
                  <a:moveTo>
                    <a:pt x="415818" y="5754866"/>
                  </a:moveTo>
                  <a:lnTo>
                    <a:pt x="415818" y="5524752"/>
                  </a:lnTo>
                  <a:lnTo>
                    <a:pt x="197815" y="5524752"/>
                  </a:lnTo>
                  <a:lnTo>
                    <a:pt x="197815" y="5754866"/>
                  </a:lnTo>
                  <a:close/>
                  <a:moveTo>
                    <a:pt x="797119" y="5754866"/>
                  </a:moveTo>
                  <a:lnTo>
                    <a:pt x="797119" y="5524752"/>
                  </a:lnTo>
                  <a:lnTo>
                    <a:pt x="579116" y="5524752"/>
                  </a:lnTo>
                  <a:lnTo>
                    <a:pt x="579116" y="5754866"/>
                  </a:lnTo>
                  <a:close/>
                  <a:moveTo>
                    <a:pt x="1178422" y="5754866"/>
                  </a:moveTo>
                  <a:lnTo>
                    <a:pt x="1178422" y="5524752"/>
                  </a:lnTo>
                  <a:lnTo>
                    <a:pt x="960419" y="5524752"/>
                  </a:lnTo>
                  <a:lnTo>
                    <a:pt x="960419" y="5754866"/>
                  </a:lnTo>
                  <a:close/>
                  <a:moveTo>
                    <a:pt x="1559725" y="5754866"/>
                  </a:moveTo>
                  <a:lnTo>
                    <a:pt x="1559725" y="5524752"/>
                  </a:lnTo>
                  <a:lnTo>
                    <a:pt x="1341722" y="5524752"/>
                  </a:lnTo>
                  <a:lnTo>
                    <a:pt x="1341722" y="5754866"/>
                  </a:lnTo>
                  <a:close/>
                  <a:moveTo>
                    <a:pt x="1941028" y="5754866"/>
                  </a:moveTo>
                  <a:lnTo>
                    <a:pt x="1941028" y="5524752"/>
                  </a:lnTo>
                  <a:lnTo>
                    <a:pt x="1723025" y="5524752"/>
                  </a:lnTo>
                  <a:lnTo>
                    <a:pt x="1723025" y="5754866"/>
                  </a:lnTo>
                  <a:close/>
                  <a:moveTo>
                    <a:pt x="2322331" y="5754866"/>
                  </a:moveTo>
                  <a:lnTo>
                    <a:pt x="2322331" y="5524752"/>
                  </a:lnTo>
                  <a:lnTo>
                    <a:pt x="2104328" y="5524752"/>
                  </a:lnTo>
                  <a:lnTo>
                    <a:pt x="2104328" y="5754866"/>
                  </a:lnTo>
                  <a:close/>
                  <a:moveTo>
                    <a:pt x="2703634" y="5754866"/>
                  </a:moveTo>
                  <a:lnTo>
                    <a:pt x="2703634" y="5524752"/>
                  </a:lnTo>
                  <a:lnTo>
                    <a:pt x="2485631" y="5524752"/>
                  </a:lnTo>
                  <a:lnTo>
                    <a:pt x="2485631" y="5754866"/>
                  </a:lnTo>
                  <a:close/>
                  <a:moveTo>
                    <a:pt x="3084937" y="5754866"/>
                  </a:moveTo>
                  <a:lnTo>
                    <a:pt x="3084937" y="5524752"/>
                  </a:lnTo>
                  <a:lnTo>
                    <a:pt x="2866934" y="5524752"/>
                  </a:lnTo>
                  <a:lnTo>
                    <a:pt x="2866934" y="5754866"/>
                  </a:lnTo>
                  <a:close/>
                  <a:moveTo>
                    <a:pt x="3466240" y="5754866"/>
                  </a:moveTo>
                  <a:lnTo>
                    <a:pt x="3466240" y="5524752"/>
                  </a:lnTo>
                  <a:lnTo>
                    <a:pt x="3248237" y="5524752"/>
                  </a:lnTo>
                  <a:lnTo>
                    <a:pt x="3248237" y="5754866"/>
                  </a:lnTo>
                  <a:close/>
                  <a:moveTo>
                    <a:pt x="3847543" y="5754866"/>
                  </a:moveTo>
                  <a:lnTo>
                    <a:pt x="3847543" y="5524752"/>
                  </a:lnTo>
                  <a:lnTo>
                    <a:pt x="3629540" y="5524752"/>
                  </a:lnTo>
                  <a:lnTo>
                    <a:pt x="3629540" y="5754866"/>
                  </a:lnTo>
                  <a:close/>
                  <a:moveTo>
                    <a:pt x="4228846" y="5754866"/>
                  </a:moveTo>
                  <a:lnTo>
                    <a:pt x="4228846" y="5524752"/>
                  </a:lnTo>
                  <a:lnTo>
                    <a:pt x="4010843" y="5524752"/>
                  </a:lnTo>
                  <a:lnTo>
                    <a:pt x="4010843" y="5754866"/>
                  </a:lnTo>
                  <a:close/>
                  <a:moveTo>
                    <a:pt x="4438775" y="5946628"/>
                  </a:moveTo>
                  <a:lnTo>
                    <a:pt x="0" y="5946628"/>
                  </a:lnTo>
                  <a:lnTo>
                    <a:pt x="0" y="161749"/>
                  </a:lnTo>
                  <a:cubicBezTo>
                    <a:pt x="0" y="72417"/>
                    <a:pt x="72417" y="0"/>
                    <a:pt x="161749" y="0"/>
                  </a:cubicBezTo>
                  <a:lnTo>
                    <a:pt x="4277026" y="0"/>
                  </a:lnTo>
                  <a:cubicBezTo>
                    <a:pt x="4366358" y="0"/>
                    <a:pt x="4438775" y="72417"/>
                    <a:pt x="4438775" y="16174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51" name="Google Shape;1851;p29"/>
            <p:cNvGrpSpPr/>
            <p:nvPr/>
          </p:nvGrpSpPr>
          <p:grpSpPr>
            <a:xfrm>
              <a:off x="531202" y="1856232"/>
              <a:ext cx="2605200" cy="2795118"/>
              <a:chOff x="575406" y="1856232"/>
              <a:chExt cx="2605200" cy="2795118"/>
            </a:xfrm>
          </p:grpSpPr>
          <p:sp>
            <p:nvSpPr>
              <p:cNvPr id="1852" name="Google Shape;1852;p29"/>
              <p:cNvSpPr/>
              <p:nvPr/>
            </p:nvSpPr>
            <p:spPr>
              <a:xfrm>
                <a:off x="578683" y="1856232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53" name="Google Shape;1853;p29"/>
              <p:cNvSpPr/>
              <p:nvPr/>
            </p:nvSpPr>
            <p:spPr>
              <a:xfrm>
                <a:off x="578683" y="217353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54" name="Google Shape;1854;p29"/>
              <p:cNvSpPr/>
              <p:nvPr/>
            </p:nvSpPr>
            <p:spPr>
              <a:xfrm>
                <a:off x="578683" y="249083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55" name="Google Shape;1855;p29"/>
              <p:cNvSpPr/>
              <p:nvPr/>
            </p:nvSpPr>
            <p:spPr>
              <a:xfrm>
                <a:off x="578683" y="280814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56" name="Google Shape;1856;p29"/>
              <p:cNvSpPr/>
              <p:nvPr/>
            </p:nvSpPr>
            <p:spPr>
              <a:xfrm>
                <a:off x="578683" y="312544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57" name="Google Shape;1857;p29"/>
              <p:cNvSpPr/>
              <p:nvPr/>
            </p:nvSpPr>
            <p:spPr>
              <a:xfrm>
                <a:off x="578683" y="344274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58" name="Google Shape;1858;p29"/>
              <p:cNvSpPr/>
              <p:nvPr/>
            </p:nvSpPr>
            <p:spPr>
              <a:xfrm>
                <a:off x="578683" y="376005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59" name="Google Shape;1859;p29"/>
              <p:cNvSpPr/>
              <p:nvPr/>
            </p:nvSpPr>
            <p:spPr>
              <a:xfrm>
                <a:off x="578683" y="4077354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0" name="Google Shape;1860;p29"/>
              <p:cNvSpPr/>
              <p:nvPr/>
            </p:nvSpPr>
            <p:spPr>
              <a:xfrm>
                <a:off x="578683" y="4394657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861" name="Google Shape;1861;p29"/>
              <p:cNvCxnSpPr/>
              <p:nvPr/>
            </p:nvCxnSpPr>
            <p:spPr>
              <a:xfrm>
                <a:off x="575406" y="21145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62" name="Google Shape;1862;p29"/>
              <p:cNvCxnSpPr/>
              <p:nvPr/>
            </p:nvCxnSpPr>
            <p:spPr>
              <a:xfrm>
                <a:off x="575406" y="24316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63" name="Google Shape;1863;p29"/>
              <p:cNvCxnSpPr/>
              <p:nvPr/>
            </p:nvCxnSpPr>
            <p:spPr>
              <a:xfrm>
                <a:off x="575406" y="27487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64" name="Google Shape;1864;p29"/>
              <p:cNvCxnSpPr/>
              <p:nvPr/>
            </p:nvCxnSpPr>
            <p:spPr>
              <a:xfrm>
                <a:off x="575406" y="30658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65" name="Google Shape;1865;p29"/>
              <p:cNvCxnSpPr/>
              <p:nvPr/>
            </p:nvCxnSpPr>
            <p:spPr>
              <a:xfrm>
                <a:off x="575406" y="33829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66" name="Google Shape;1866;p29"/>
              <p:cNvCxnSpPr/>
              <p:nvPr/>
            </p:nvCxnSpPr>
            <p:spPr>
              <a:xfrm>
                <a:off x="575406" y="37000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67" name="Google Shape;1867;p29"/>
              <p:cNvCxnSpPr/>
              <p:nvPr/>
            </p:nvCxnSpPr>
            <p:spPr>
              <a:xfrm>
                <a:off x="575406" y="40171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68" name="Google Shape;1868;p29"/>
              <p:cNvCxnSpPr/>
              <p:nvPr/>
            </p:nvCxnSpPr>
            <p:spPr>
              <a:xfrm>
                <a:off x="575406" y="43342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69" name="Google Shape;1869;p29"/>
              <p:cNvCxnSpPr/>
              <p:nvPr/>
            </p:nvCxnSpPr>
            <p:spPr>
              <a:xfrm>
                <a:off x="575406" y="46513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1870" name="Google Shape;1870;p29"/>
          <p:cNvGrpSpPr/>
          <p:nvPr/>
        </p:nvGrpSpPr>
        <p:grpSpPr>
          <a:xfrm>
            <a:off x="4960705" y="5134318"/>
            <a:ext cx="1847991" cy="2259243"/>
            <a:chOff x="374555" y="1329976"/>
            <a:chExt cx="2918495" cy="3567977"/>
          </a:xfrm>
        </p:grpSpPr>
        <p:sp>
          <p:nvSpPr>
            <p:cNvPr id="1871" name="Google Shape;1871;p29"/>
            <p:cNvSpPr/>
            <p:nvPr/>
          </p:nvSpPr>
          <p:spPr>
            <a:xfrm rot="10800000">
              <a:off x="374555" y="1329976"/>
              <a:ext cx="2918495" cy="3567977"/>
            </a:xfrm>
            <a:custGeom>
              <a:rect b="b" l="l" r="r" t="t"/>
              <a:pathLst>
                <a:path extrusionOk="0" h="5946628" w="4438775">
                  <a:moveTo>
                    <a:pt x="415818" y="5754866"/>
                  </a:moveTo>
                  <a:lnTo>
                    <a:pt x="415818" y="5524752"/>
                  </a:lnTo>
                  <a:lnTo>
                    <a:pt x="197815" y="5524752"/>
                  </a:lnTo>
                  <a:lnTo>
                    <a:pt x="197815" y="5754866"/>
                  </a:lnTo>
                  <a:close/>
                  <a:moveTo>
                    <a:pt x="797119" y="5754866"/>
                  </a:moveTo>
                  <a:lnTo>
                    <a:pt x="797119" y="5524752"/>
                  </a:lnTo>
                  <a:lnTo>
                    <a:pt x="579116" y="5524752"/>
                  </a:lnTo>
                  <a:lnTo>
                    <a:pt x="579116" y="5754866"/>
                  </a:lnTo>
                  <a:close/>
                  <a:moveTo>
                    <a:pt x="1178422" y="5754866"/>
                  </a:moveTo>
                  <a:lnTo>
                    <a:pt x="1178422" y="5524752"/>
                  </a:lnTo>
                  <a:lnTo>
                    <a:pt x="960419" y="5524752"/>
                  </a:lnTo>
                  <a:lnTo>
                    <a:pt x="960419" y="5754866"/>
                  </a:lnTo>
                  <a:close/>
                  <a:moveTo>
                    <a:pt x="1559725" y="5754866"/>
                  </a:moveTo>
                  <a:lnTo>
                    <a:pt x="1559725" y="5524752"/>
                  </a:lnTo>
                  <a:lnTo>
                    <a:pt x="1341722" y="5524752"/>
                  </a:lnTo>
                  <a:lnTo>
                    <a:pt x="1341722" y="5754866"/>
                  </a:lnTo>
                  <a:close/>
                  <a:moveTo>
                    <a:pt x="1941028" y="5754866"/>
                  </a:moveTo>
                  <a:lnTo>
                    <a:pt x="1941028" y="5524752"/>
                  </a:lnTo>
                  <a:lnTo>
                    <a:pt x="1723025" y="5524752"/>
                  </a:lnTo>
                  <a:lnTo>
                    <a:pt x="1723025" y="5754866"/>
                  </a:lnTo>
                  <a:close/>
                  <a:moveTo>
                    <a:pt x="2322331" y="5754866"/>
                  </a:moveTo>
                  <a:lnTo>
                    <a:pt x="2322331" y="5524752"/>
                  </a:lnTo>
                  <a:lnTo>
                    <a:pt x="2104328" y="5524752"/>
                  </a:lnTo>
                  <a:lnTo>
                    <a:pt x="2104328" y="5754866"/>
                  </a:lnTo>
                  <a:close/>
                  <a:moveTo>
                    <a:pt x="2703634" y="5754866"/>
                  </a:moveTo>
                  <a:lnTo>
                    <a:pt x="2703634" y="5524752"/>
                  </a:lnTo>
                  <a:lnTo>
                    <a:pt x="2485631" y="5524752"/>
                  </a:lnTo>
                  <a:lnTo>
                    <a:pt x="2485631" y="5754866"/>
                  </a:lnTo>
                  <a:close/>
                  <a:moveTo>
                    <a:pt x="3084937" y="5754866"/>
                  </a:moveTo>
                  <a:lnTo>
                    <a:pt x="3084937" y="5524752"/>
                  </a:lnTo>
                  <a:lnTo>
                    <a:pt x="2866934" y="5524752"/>
                  </a:lnTo>
                  <a:lnTo>
                    <a:pt x="2866934" y="5754866"/>
                  </a:lnTo>
                  <a:close/>
                  <a:moveTo>
                    <a:pt x="3466240" y="5754866"/>
                  </a:moveTo>
                  <a:lnTo>
                    <a:pt x="3466240" y="5524752"/>
                  </a:lnTo>
                  <a:lnTo>
                    <a:pt x="3248237" y="5524752"/>
                  </a:lnTo>
                  <a:lnTo>
                    <a:pt x="3248237" y="5754866"/>
                  </a:lnTo>
                  <a:close/>
                  <a:moveTo>
                    <a:pt x="3847543" y="5754866"/>
                  </a:moveTo>
                  <a:lnTo>
                    <a:pt x="3847543" y="5524752"/>
                  </a:lnTo>
                  <a:lnTo>
                    <a:pt x="3629540" y="5524752"/>
                  </a:lnTo>
                  <a:lnTo>
                    <a:pt x="3629540" y="5754866"/>
                  </a:lnTo>
                  <a:close/>
                  <a:moveTo>
                    <a:pt x="4228846" y="5754866"/>
                  </a:moveTo>
                  <a:lnTo>
                    <a:pt x="4228846" y="5524752"/>
                  </a:lnTo>
                  <a:lnTo>
                    <a:pt x="4010843" y="5524752"/>
                  </a:lnTo>
                  <a:lnTo>
                    <a:pt x="4010843" y="5754866"/>
                  </a:lnTo>
                  <a:close/>
                  <a:moveTo>
                    <a:pt x="4438775" y="5946628"/>
                  </a:moveTo>
                  <a:lnTo>
                    <a:pt x="0" y="5946628"/>
                  </a:lnTo>
                  <a:lnTo>
                    <a:pt x="0" y="161749"/>
                  </a:lnTo>
                  <a:cubicBezTo>
                    <a:pt x="0" y="72417"/>
                    <a:pt x="72417" y="0"/>
                    <a:pt x="161749" y="0"/>
                  </a:cubicBezTo>
                  <a:lnTo>
                    <a:pt x="4277026" y="0"/>
                  </a:lnTo>
                  <a:cubicBezTo>
                    <a:pt x="4366358" y="0"/>
                    <a:pt x="4438775" y="72417"/>
                    <a:pt x="4438775" y="1617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72" name="Google Shape;1872;p29"/>
            <p:cNvGrpSpPr/>
            <p:nvPr/>
          </p:nvGrpSpPr>
          <p:grpSpPr>
            <a:xfrm>
              <a:off x="531202" y="1856232"/>
              <a:ext cx="2605200" cy="2795118"/>
              <a:chOff x="575406" y="1856232"/>
              <a:chExt cx="2605200" cy="2795118"/>
            </a:xfrm>
          </p:grpSpPr>
          <p:sp>
            <p:nvSpPr>
              <p:cNvPr id="1873" name="Google Shape;1873;p29"/>
              <p:cNvSpPr/>
              <p:nvPr/>
            </p:nvSpPr>
            <p:spPr>
              <a:xfrm>
                <a:off x="578683" y="1856232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4" name="Google Shape;1874;p29"/>
              <p:cNvSpPr/>
              <p:nvPr/>
            </p:nvSpPr>
            <p:spPr>
              <a:xfrm>
                <a:off x="578683" y="217353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5" name="Google Shape;1875;p29"/>
              <p:cNvSpPr/>
              <p:nvPr/>
            </p:nvSpPr>
            <p:spPr>
              <a:xfrm>
                <a:off x="578683" y="249083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6" name="Google Shape;1876;p29"/>
              <p:cNvSpPr/>
              <p:nvPr/>
            </p:nvSpPr>
            <p:spPr>
              <a:xfrm>
                <a:off x="578683" y="280814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7" name="Google Shape;1877;p29"/>
              <p:cNvSpPr/>
              <p:nvPr/>
            </p:nvSpPr>
            <p:spPr>
              <a:xfrm>
                <a:off x="578683" y="312544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8" name="Google Shape;1878;p29"/>
              <p:cNvSpPr/>
              <p:nvPr/>
            </p:nvSpPr>
            <p:spPr>
              <a:xfrm>
                <a:off x="578683" y="344274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9" name="Google Shape;1879;p29"/>
              <p:cNvSpPr/>
              <p:nvPr/>
            </p:nvSpPr>
            <p:spPr>
              <a:xfrm>
                <a:off x="578683" y="376005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0" name="Google Shape;1880;p29"/>
              <p:cNvSpPr/>
              <p:nvPr/>
            </p:nvSpPr>
            <p:spPr>
              <a:xfrm>
                <a:off x="578683" y="4077354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1" name="Google Shape;1881;p29"/>
              <p:cNvSpPr/>
              <p:nvPr/>
            </p:nvSpPr>
            <p:spPr>
              <a:xfrm>
                <a:off x="578683" y="4394657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882" name="Google Shape;1882;p29"/>
              <p:cNvCxnSpPr/>
              <p:nvPr/>
            </p:nvCxnSpPr>
            <p:spPr>
              <a:xfrm>
                <a:off x="575406" y="21145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83" name="Google Shape;1883;p29"/>
              <p:cNvCxnSpPr/>
              <p:nvPr/>
            </p:nvCxnSpPr>
            <p:spPr>
              <a:xfrm>
                <a:off x="575406" y="24316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84" name="Google Shape;1884;p29"/>
              <p:cNvCxnSpPr/>
              <p:nvPr/>
            </p:nvCxnSpPr>
            <p:spPr>
              <a:xfrm>
                <a:off x="575406" y="27487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85" name="Google Shape;1885;p29"/>
              <p:cNvCxnSpPr/>
              <p:nvPr/>
            </p:nvCxnSpPr>
            <p:spPr>
              <a:xfrm>
                <a:off x="575406" y="30658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86" name="Google Shape;1886;p29"/>
              <p:cNvCxnSpPr/>
              <p:nvPr/>
            </p:nvCxnSpPr>
            <p:spPr>
              <a:xfrm>
                <a:off x="575406" y="33829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87" name="Google Shape;1887;p29"/>
              <p:cNvCxnSpPr/>
              <p:nvPr/>
            </p:nvCxnSpPr>
            <p:spPr>
              <a:xfrm>
                <a:off x="575406" y="37000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88" name="Google Shape;1888;p29"/>
              <p:cNvCxnSpPr/>
              <p:nvPr/>
            </p:nvCxnSpPr>
            <p:spPr>
              <a:xfrm>
                <a:off x="575406" y="40171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89" name="Google Shape;1889;p29"/>
              <p:cNvCxnSpPr/>
              <p:nvPr/>
            </p:nvCxnSpPr>
            <p:spPr>
              <a:xfrm>
                <a:off x="575406" y="43342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90" name="Google Shape;1890;p29"/>
              <p:cNvCxnSpPr/>
              <p:nvPr/>
            </p:nvCxnSpPr>
            <p:spPr>
              <a:xfrm>
                <a:off x="575406" y="46513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1891" name="Google Shape;1891;p29"/>
          <p:cNvGrpSpPr/>
          <p:nvPr/>
        </p:nvGrpSpPr>
        <p:grpSpPr>
          <a:xfrm>
            <a:off x="2962214" y="7617365"/>
            <a:ext cx="1847991" cy="2259243"/>
            <a:chOff x="374555" y="1329976"/>
            <a:chExt cx="2918495" cy="3567977"/>
          </a:xfrm>
        </p:grpSpPr>
        <p:sp>
          <p:nvSpPr>
            <p:cNvPr id="1892" name="Google Shape;1892;p29"/>
            <p:cNvSpPr/>
            <p:nvPr/>
          </p:nvSpPr>
          <p:spPr>
            <a:xfrm rot="10800000">
              <a:off x="374555" y="1329976"/>
              <a:ext cx="2918495" cy="3567977"/>
            </a:xfrm>
            <a:custGeom>
              <a:rect b="b" l="l" r="r" t="t"/>
              <a:pathLst>
                <a:path extrusionOk="0" h="5946628" w="4438775">
                  <a:moveTo>
                    <a:pt x="415818" y="5754866"/>
                  </a:moveTo>
                  <a:lnTo>
                    <a:pt x="415818" y="5524752"/>
                  </a:lnTo>
                  <a:lnTo>
                    <a:pt x="197815" y="5524752"/>
                  </a:lnTo>
                  <a:lnTo>
                    <a:pt x="197815" y="5754866"/>
                  </a:lnTo>
                  <a:close/>
                  <a:moveTo>
                    <a:pt x="797119" y="5754866"/>
                  </a:moveTo>
                  <a:lnTo>
                    <a:pt x="797119" y="5524752"/>
                  </a:lnTo>
                  <a:lnTo>
                    <a:pt x="579116" y="5524752"/>
                  </a:lnTo>
                  <a:lnTo>
                    <a:pt x="579116" y="5754866"/>
                  </a:lnTo>
                  <a:close/>
                  <a:moveTo>
                    <a:pt x="1178422" y="5754866"/>
                  </a:moveTo>
                  <a:lnTo>
                    <a:pt x="1178422" y="5524752"/>
                  </a:lnTo>
                  <a:lnTo>
                    <a:pt x="960419" y="5524752"/>
                  </a:lnTo>
                  <a:lnTo>
                    <a:pt x="960419" y="5754866"/>
                  </a:lnTo>
                  <a:close/>
                  <a:moveTo>
                    <a:pt x="1559725" y="5754866"/>
                  </a:moveTo>
                  <a:lnTo>
                    <a:pt x="1559725" y="5524752"/>
                  </a:lnTo>
                  <a:lnTo>
                    <a:pt x="1341722" y="5524752"/>
                  </a:lnTo>
                  <a:lnTo>
                    <a:pt x="1341722" y="5754866"/>
                  </a:lnTo>
                  <a:close/>
                  <a:moveTo>
                    <a:pt x="1941028" y="5754866"/>
                  </a:moveTo>
                  <a:lnTo>
                    <a:pt x="1941028" y="5524752"/>
                  </a:lnTo>
                  <a:lnTo>
                    <a:pt x="1723025" y="5524752"/>
                  </a:lnTo>
                  <a:lnTo>
                    <a:pt x="1723025" y="5754866"/>
                  </a:lnTo>
                  <a:close/>
                  <a:moveTo>
                    <a:pt x="2322331" y="5754866"/>
                  </a:moveTo>
                  <a:lnTo>
                    <a:pt x="2322331" y="5524752"/>
                  </a:lnTo>
                  <a:lnTo>
                    <a:pt x="2104328" y="5524752"/>
                  </a:lnTo>
                  <a:lnTo>
                    <a:pt x="2104328" y="5754866"/>
                  </a:lnTo>
                  <a:close/>
                  <a:moveTo>
                    <a:pt x="2703634" y="5754866"/>
                  </a:moveTo>
                  <a:lnTo>
                    <a:pt x="2703634" y="5524752"/>
                  </a:lnTo>
                  <a:lnTo>
                    <a:pt x="2485631" y="5524752"/>
                  </a:lnTo>
                  <a:lnTo>
                    <a:pt x="2485631" y="5754866"/>
                  </a:lnTo>
                  <a:close/>
                  <a:moveTo>
                    <a:pt x="3084937" y="5754866"/>
                  </a:moveTo>
                  <a:lnTo>
                    <a:pt x="3084937" y="5524752"/>
                  </a:lnTo>
                  <a:lnTo>
                    <a:pt x="2866934" y="5524752"/>
                  </a:lnTo>
                  <a:lnTo>
                    <a:pt x="2866934" y="5754866"/>
                  </a:lnTo>
                  <a:close/>
                  <a:moveTo>
                    <a:pt x="3466240" y="5754866"/>
                  </a:moveTo>
                  <a:lnTo>
                    <a:pt x="3466240" y="5524752"/>
                  </a:lnTo>
                  <a:lnTo>
                    <a:pt x="3248237" y="5524752"/>
                  </a:lnTo>
                  <a:lnTo>
                    <a:pt x="3248237" y="5754866"/>
                  </a:lnTo>
                  <a:close/>
                  <a:moveTo>
                    <a:pt x="3847543" y="5754866"/>
                  </a:moveTo>
                  <a:lnTo>
                    <a:pt x="3847543" y="5524752"/>
                  </a:lnTo>
                  <a:lnTo>
                    <a:pt x="3629540" y="5524752"/>
                  </a:lnTo>
                  <a:lnTo>
                    <a:pt x="3629540" y="5754866"/>
                  </a:lnTo>
                  <a:close/>
                  <a:moveTo>
                    <a:pt x="4228846" y="5754866"/>
                  </a:moveTo>
                  <a:lnTo>
                    <a:pt x="4228846" y="5524752"/>
                  </a:lnTo>
                  <a:lnTo>
                    <a:pt x="4010843" y="5524752"/>
                  </a:lnTo>
                  <a:lnTo>
                    <a:pt x="4010843" y="5754866"/>
                  </a:lnTo>
                  <a:close/>
                  <a:moveTo>
                    <a:pt x="4438775" y="5946628"/>
                  </a:moveTo>
                  <a:lnTo>
                    <a:pt x="0" y="5946628"/>
                  </a:lnTo>
                  <a:lnTo>
                    <a:pt x="0" y="161749"/>
                  </a:lnTo>
                  <a:cubicBezTo>
                    <a:pt x="0" y="72417"/>
                    <a:pt x="72417" y="0"/>
                    <a:pt x="161749" y="0"/>
                  </a:cubicBezTo>
                  <a:lnTo>
                    <a:pt x="4277026" y="0"/>
                  </a:lnTo>
                  <a:cubicBezTo>
                    <a:pt x="4366358" y="0"/>
                    <a:pt x="4438775" y="72417"/>
                    <a:pt x="4438775" y="16174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93" name="Google Shape;1893;p29"/>
            <p:cNvGrpSpPr/>
            <p:nvPr/>
          </p:nvGrpSpPr>
          <p:grpSpPr>
            <a:xfrm>
              <a:off x="531202" y="1856232"/>
              <a:ext cx="2605200" cy="2795118"/>
              <a:chOff x="575406" y="1856232"/>
              <a:chExt cx="2605200" cy="2795118"/>
            </a:xfrm>
          </p:grpSpPr>
          <p:sp>
            <p:nvSpPr>
              <p:cNvPr id="1894" name="Google Shape;1894;p29"/>
              <p:cNvSpPr/>
              <p:nvPr/>
            </p:nvSpPr>
            <p:spPr>
              <a:xfrm>
                <a:off x="578683" y="1856232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95" name="Google Shape;1895;p29"/>
              <p:cNvSpPr/>
              <p:nvPr/>
            </p:nvSpPr>
            <p:spPr>
              <a:xfrm>
                <a:off x="578683" y="217353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96" name="Google Shape;1896;p29"/>
              <p:cNvSpPr/>
              <p:nvPr/>
            </p:nvSpPr>
            <p:spPr>
              <a:xfrm>
                <a:off x="578683" y="249083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97" name="Google Shape;1897;p29"/>
              <p:cNvSpPr/>
              <p:nvPr/>
            </p:nvSpPr>
            <p:spPr>
              <a:xfrm>
                <a:off x="578683" y="280814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98" name="Google Shape;1898;p29"/>
              <p:cNvSpPr/>
              <p:nvPr/>
            </p:nvSpPr>
            <p:spPr>
              <a:xfrm>
                <a:off x="578683" y="3125445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99" name="Google Shape;1899;p29"/>
              <p:cNvSpPr/>
              <p:nvPr/>
            </p:nvSpPr>
            <p:spPr>
              <a:xfrm>
                <a:off x="578683" y="3442748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00" name="Google Shape;1900;p29"/>
              <p:cNvSpPr/>
              <p:nvPr/>
            </p:nvSpPr>
            <p:spPr>
              <a:xfrm>
                <a:off x="578683" y="3760051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01" name="Google Shape;1901;p29"/>
              <p:cNvSpPr/>
              <p:nvPr/>
            </p:nvSpPr>
            <p:spPr>
              <a:xfrm>
                <a:off x="578683" y="4077354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02" name="Google Shape;1902;p29"/>
              <p:cNvSpPr/>
              <p:nvPr/>
            </p:nvSpPr>
            <p:spPr>
              <a:xfrm>
                <a:off x="578683" y="4394657"/>
                <a:ext cx="184800" cy="184800"/>
              </a:xfrm>
              <a:prstGeom prst="donut">
                <a:avLst>
                  <a:gd fmla="val 13901" name="adj"/>
                </a:avLst>
              </a:prstGeom>
              <a:solidFill>
                <a:srgbClr val="000000">
                  <a:alpha val="245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903" name="Google Shape;1903;p29"/>
              <p:cNvCxnSpPr/>
              <p:nvPr/>
            </p:nvCxnSpPr>
            <p:spPr>
              <a:xfrm>
                <a:off x="575406" y="21145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04" name="Google Shape;1904;p29"/>
              <p:cNvCxnSpPr/>
              <p:nvPr/>
            </p:nvCxnSpPr>
            <p:spPr>
              <a:xfrm>
                <a:off x="575406" y="24316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05" name="Google Shape;1905;p29"/>
              <p:cNvCxnSpPr/>
              <p:nvPr/>
            </p:nvCxnSpPr>
            <p:spPr>
              <a:xfrm>
                <a:off x="575406" y="27487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06" name="Google Shape;1906;p29"/>
              <p:cNvCxnSpPr/>
              <p:nvPr/>
            </p:nvCxnSpPr>
            <p:spPr>
              <a:xfrm>
                <a:off x="575406" y="30658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07" name="Google Shape;1907;p29"/>
              <p:cNvCxnSpPr/>
              <p:nvPr/>
            </p:nvCxnSpPr>
            <p:spPr>
              <a:xfrm>
                <a:off x="575406" y="33829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08" name="Google Shape;1908;p29"/>
              <p:cNvCxnSpPr/>
              <p:nvPr/>
            </p:nvCxnSpPr>
            <p:spPr>
              <a:xfrm>
                <a:off x="575406" y="37000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09" name="Google Shape;1909;p29"/>
              <p:cNvCxnSpPr/>
              <p:nvPr/>
            </p:nvCxnSpPr>
            <p:spPr>
              <a:xfrm>
                <a:off x="575406" y="40171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10" name="Google Shape;1910;p29"/>
              <p:cNvCxnSpPr/>
              <p:nvPr/>
            </p:nvCxnSpPr>
            <p:spPr>
              <a:xfrm>
                <a:off x="575406" y="43342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11" name="Google Shape;1911;p29"/>
              <p:cNvCxnSpPr/>
              <p:nvPr/>
            </p:nvCxnSpPr>
            <p:spPr>
              <a:xfrm>
                <a:off x="575406" y="4651350"/>
                <a:ext cx="2605200" cy="0"/>
              </a:xfrm>
              <a:prstGeom prst="straightConnector1">
                <a:avLst/>
              </a:prstGeom>
              <a:noFill/>
              <a:ln cap="rnd" cmpd="sng" w="9525">
                <a:solidFill>
                  <a:srgbClr val="F3F3F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5" name="Shape 1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16" name="Google Shape;1916;p30"/>
          <p:cNvGraphicFramePr/>
          <p:nvPr/>
        </p:nvGraphicFramePr>
        <p:xfrm>
          <a:off x="347700" y="103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{40BF5890-F9CA-45F3-B785-0571C6987D28}</a:tableStyleId>
              </a:tblPr>
              <a:tblGrid>
                <a:gridCol w="2398975"/>
                <a:gridCol w="4073225"/>
              </a:tblGrid>
              <a:tr h="779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rgbClr val="353535"/>
                          </a:solidFill>
                          <a:latin typeface="Esteban"/>
                          <a:ea typeface="Esteban"/>
                          <a:cs typeface="Esteban"/>
                          <a:sym typeface="Esteban"/>
                        </a:rPr>
                        <a:t>SECTION</a:t>
                      </a:r>
                      <a:endParaRPr b="1" sz="1500">
                        <a:solidFill>
                          <a:srgbClr val="353535"/>
                        </a:solidFill>
                        <a:latin typeface="Esteban"/>
                        <a:ea typeface="Esteban"/>
                        <a:cs typeface="Esteban"/>
                        <a:sym typeface="Esteban"/>
                      </a:endParaRPr>
                    </a:p>
                  </a:txBody>
                  <a:tcPr marT="91425" marB="91425" marR="91425" marL="91425" anchor="b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rgbClr val="353535"/>
                          </a:solidFill>
                          <a:latin typeface="Esteban"/>
                          <a:ea typeface="Esteban"/>
                          <a:cs typeface="Esteban"/>
                          <a:sym typeface="Esteban"/>
                        </a:rPr>
                        <a:t>CONTENTS</a:t>
                      </a:r>
                      <a:endParaRPr b="1" sz="1500">
                        <a:solidFill>
                          <a:srgbClr val="353535"/>
                        </a:solidFill>
                        <a:latin typeface="Esteban"/>
                        <a:ea typeface="Esteban"/>
                        <a:cs typeface="Esteban"/>
                        <a:sym typeface="Esteban"/>
                      </a:endParaRPr>
                    </a:p>
                  </a:txBody>
                  <a:tcPr marT="91425" marB="91425" marR="91425" marL="91425" anchor="b">
                    <a:lnL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79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79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79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79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79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79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79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79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79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79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17" name="Google Shape;1917;p30"/>
          <p:cNvSpPr txBox="1"/>
          <p:nvPr>
            <p:ph type="title"/>
          </p:nvPr>
        </p:nvSpPr>
        <p:spPr>
          <a:xfrm>
            <a:off x="347725" y="437125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0" i="1" lang="en" sz="3700">
                <a:latin typeface="Yeseva One"/>
                <a:ea typeface="Yeseva One"/>
                <a:cs typeface="Yeseva One"/>
                <a:sym typeface="Yeseva One"/>
              </a:rPr>
              <a:t>Table of Contents</a:t>
            </a:r>
            <a:endParaRPr b="0" i="1" sz="3700"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18" name="Google Shape;1918;p30"/>
          <p:cNvSpPr txBox="1"/>
          <p:nvPr>
            <p:ph idx="1" type="body"/>
          </p:nvPr>
        </p:nvSpPr>
        <p:spPr>
          <a:xfrm>
            <a:off x="412125" y="8958783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10</a:t>
            </a:r>
            <a:endParaRPr/>
          </a:p>
        </p:txBody>
      </p:sp>
      <p:sp>
        <p:nvSpPr>
          <p:cNvPr id="1919" name="Google Shape;1919;p30"/>
          <p:cNvSpPr txBox="1"/>
          <p:nvPr>
            <p:ph idx="2" type="body"/>
          </p:nvPr>
        </p:nvSpPr>
        <p:spPr>
          <a:xfrm>
            <a:off x="2831200" y="8805473"/>
            <a:ext cx="3930300" cy="78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10 is about that.</a:t>
            </a:r>
            <a:endParaRPr/>
          </a:p>
        </p:txBody>
      </p:sp>
      <p:sp>
        <p:nvSpPr>
          <p:cNvPr id="1920" name="Google Shape;1920;p30"/>
          <p:cNvSpPr txBox="1"/>
          <p:nvPr>
            <p:ph idx="3" type="body"/>
          </p:nvPr>
        </p:nvSpPr>
        <p:spPr>
          <a:xfrm>
            <a:off x="412125" y="8182304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09</a:t>
            </a:r>
            <a:endParaRPr/>
          </a:p>
        </p:txBody>
      </p:sp>
      <p:sp>
        <p:nvSpPr>
          <p:cNvPr id="1921" name="Google Shape;1921;p30"/>
          <p:cNvSpPr txBox="1"/>
          <p:nvPr>
            <p:ph idx="4" type="body"/>
          </p:nvPr>
        </p:nvSpPr>
        <p:spPr>
          <a:xfrm>
            <a:off x="412125" y="7405826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08</a:t>
            </a:r>
            <a:endParaRPr/>
          </a:p>
        </p:txBody>
      </p:sp>
      <p:sp>
        <p:nvSpPr>
          <p:cNvPr id="1922" name="Google Shape;1922;p30"/>
          <p:cNvSpPr txBox="1"/>
          <p:nvPr>
            <p:ph idx="5" type="body"/>
          </p:nvPr>
        </p:nvSpPr>
        <p:spPr>
          <a:xfrm>
            <a:off x="412125" y="6629347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07</a:t>
            </a:r>
            <a:endParaRPr/>
          </a:p>
        </p:txBody>
      </p:sp>
      <p:sp>
        <p:nvSpPr>
          <p:cNvPr id="1923" name="Google Shape;1923;p30"/>
          <p:cNvSpPr txBox="1"/>
          <p:nvPr>
            <p:ph idx="6" type="body"/>
          </p:nvPr>
        </p:nvSpPr>
        <p:spPr>
          <a:xfrm>
            <a:off x="412125" y="5852868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06</a:t>
            </a:r>
            <a:endParaRPr/>
          </a:p>
        </p:txBody>
      </p:sp>
      <p:sp>
        <p:nvSpPr>
          <p:cNvPr id="1924" name="Google Shape;1924;p30"/>
          <p:cNvSpPr txBox="1"/>
          <p:nvPr>
            <p:ph idx="7" type="body"/>
          </p:nvPr>
        </p:nvSpPr>
        <p:spPr>
          <a:xfrm>
            <a:off x="412125" y="5076390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05</a:t>
            </a:r>
            <a:endParaRPr/>
          </a:p>
        </p:txBody>
      </p:sp>
      <p:sp>
        <p:nvSpPr>
          <p:cNvPr id="1925" name="Google Shape;1925;p30"/>
          <p:cNvSpPr txBox="1"/>
          <p:nvPr>
            <p:ph idx="8" type="body"/>
          </p:nvPr>
        </p:nvSpPr>
        <p:spPr>
          <a:xfrm>
            <a:off x="412125" y="4299911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1926" name="Google Shape;1926;p30"/>
          <p:cNvSpPr txBox="1"/>
          <p:nvPr>
            <p:ph idx="9" type="body"/>
          </p:nvPr>
        </p:nvSpPr>
        <p:spPr>
          <a:xfrm>
            <a:off x="412125" y="3523432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1927" name="Google Shape;1927;p30"/>
          <p:cNvSpPr txBox="1"/>
          <p:nvPr>
            <p:ph idx="13" type="body"/>
          </p:nvPr>
        </p:nvSpPr>
        <p:spPr>
          <a:xfrm>
            <a:off x="412125" y="2746954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928" name="Google Shape;1928;p30"/>
          <p:cNvSpPr txBox="1"/>
          <p:nvPr>
            <p:ph idx="14" type="body"/>
          </p:nvPr>
        </p:nvSpPr>
        <p:spPr>
          <a:xfrm>
            <a:off x="412125" y="1970475"/>
            <a:ext cx="2266800" cy="63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929" name="Google Shape;1929;p30"/>
          <p:cNvSpPr txBox="1"/>
          <p:nvPr>
            <p:ph idx="15" type="body"/>
          </p:nvPr>
        </p:nvSpPr>
        <p:spPr>
          <a:xfrm>
            <a:off x="2831200" y="8050327"/>
            <a:ext cx="3930300" cy="76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09 is about this and that.</a:t>
            </a:r>
            <a:endParaRPr/>
          </a:p>
        </p:txBody>
      </p:sp>
      <p:sp>
        <p:nvSpPr>
          <p:cNvPr id="1930" name="Google Shape;1930;p30"/>
          <p:cNvSpPr txBox="1"/>
          <p:nvPr>
            <p:ph idx="16" type="body"/>
          </p:nvPr>
        </p:nvSpPr>
        <p:spPr>
          <a:xfrm>
            <a:off x="2831200" y="7273750"/>
            <a:ext cx="3930300" cy="76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08 is about this.</a:t>
            </a:r>
            <a:endParaRPr/>
          </a:p>
        </p:txBody>
      </p:sp>
      <p:sp>
        <p:nvSpPr>
          <p:cNvPr id="1931" name="Google Shape;1931;p30"/>
          <p:cNvSpPr txBox="1"/>
          <p:nvPr>
            <p:ph idx="17" type="body"/>
          </p:nvPr>
        </p:nvSpPr>
        <p:spPr>
          <a:xfrm>
            <a:off x="2831200" y="6476074"/>
            <a:ext cx="3930300" cy="78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07 is about that.</a:t>
            </a:r>
            <a:endParaRPr/>
          </a:p>
        </p:txBody>
      </p:sp>
      <p:sp>
        <p:nvSpPr>
          <p:cNvPr id="1932" name="Google Shape;1932;p30"/>
          <p:cNvSpPr txBox="1"/>
          <p:nvPr>
            <p:ph idx="18" type="body"/>
          </p:nvPr>
        </p:nvSpPr>
        <p:spPr>
          <a:xfrm>
            <a:off x="2831200" y="5699600"/>
            <a:ext cx="3930300" cy="78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06 is about this and that.</a:t>
            </a:r>
            <a:endParaRPr/>
          </a:p>
        </p:txBody>
      </p:sp>
      <p:sp>
        <p:nvSpPr>
          <p:cNvPr id="1933" name="Google Shape;1933;p30"/>
          <p:cNvSpPr txBox="1"/>
          <p:nvPr>
            <p:ph idx="19" type="body"/>
          </p:nvPr>
        </p:nvSpPr>
        <p:spPr>
          <a:xfrm>
            <a:off x="2831200" y="4923151"/>
            <a:ext cx="3930300" cy="78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05 is about this.</a:t>
            </a:r>
            <a:endParaRPr/>
          </a:p>
        </p:txBody>
      </p:sp>
      <p:sp>
        <p:nvSpPr>
          <p:cNvPr id="1934" name="Google Shape;1934;p30"/>
          <p:cNvSpPr txBox="1"/>
          <p:nvPr>
            <p:ph idx="20" type="body"/>
          </p:nvPr>
        </p:nvSpPr>
        <p:spPr>
          <a:xfrm>
            <a:off x="2831200" y="4146675"/>
            <a:ext cx="3930300" cy="78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04 is about this and that.</a:t>
            </a:r>
            <a:endParaRPr/>
          </a:p>
        </p:txBody>
      </p:sp>
      <p:sp>
        <p:nvSpPr>
          <p:cNvPr id="1935" name="Google Shape;1935;p30"/>
          <p:cNvSpPr txBox="1"/>
          <p:nvPr>
            <p:ph idx="21" type="body"/>
          </p:nvPr>
        </p:nvSpPr>
        <p:spPr>
          <a:xfrm>
            <a:off x="2831200" y="3370198"/>
            <a:ext cx="3930300" cy="78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03 is about that.</a:t>
            </a:r>
            <a:endParaRPr/>
          </a:p>
        </p:txBody>
      </p:sp>
      <p:sp>
        <p:nvSpPr>
          <p:cNvPr id="1936" name="Google Shape;1936;p30"/>
          <p:cNvSpPr txBox="1"/>
          <p:nvPr>
            <p:ph idx="22" type="body"/>
          </p:nvPr>
        </p:nvSpPr>
        <p:spPr>
          <a:xfrm>
            <a:off x="2831200" y="2593752"/>
            <a:ext cx="3930300" cy="78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02 is about this.</a:t>
            </a:r>
            <a:endParaRPr/>
          </a:p>
        </p:txBody>
      </p:sp>
      <p:sp>
        <p:nvSpPr>
          <p:cNvPr id="1937" name="Google Shape;1937;p30"/>
          <p:cNvSpPr txBox="1"/>
          <p:nvPr>
            <p:ph idx="23" type="body"/>
          </p:nvPr>
        </p:nvSpPr>
        <p:spPr>
          <a:xfrm>
            <a:off x="2831200" y="1817250"/>
            <a:ext cx="3930300" cy="78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01 is about this and that.</a:t>
            </a:r>
            <a:endParaRPr/>
          </a:p>
        </p:txBody>
      </p:sp>
      <p:sp>
        <p:nvSpPr>
          <p:cNvPr id="1938" name="Google Shape;1938;p30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39" name="Google Shape;1939;p30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40" name="Google Shape;1940;p30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41" name="Google Shape;1941;p30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42" name="Google Shape;1942;p30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43" name="Google Shape;1943;p30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44" name="Google Shape;1944;p30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45" name="Google Shape;1945;p30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46" name="Google Shape;1946;p30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47" name="Google Shape;1947;p30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1" name="Shape 1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2" name="Google Shape;1952;p31"/>
          <p:cNvGrpSpPr/>
          <p:nvPr/>
        </p:nvGrpSpPr>
        <p:grpSpPr>
          <a:xfrm>
            <a:off x="224350" y="224350"/>
            <a:ext cx="7116900" cy="9597300"/>
            <a:chOff x="224350" y="224350"/>
            <a:chExt cx="7116900" cy="9597300"/>
          </a:xfrm>
        </p:grpSpPr>
        <p:sp>
          <p:nvSpPr>
            <p:cNvPr id="1953" name="Google Shape;1953;p31"/>
            <p:cNvSpPr/>
            <p:nvPr/>
          </p:nvSpPr>
          <p:spPr>
            <a:xfrm>
              <a:off x="224350" y="224350"/>
              <a:ext cx="6967500" cy="95973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4" name="Google Shape;1954;p31"/>
            <p:cNvSpPr/>
            <p:nvPr/>
          </p:nvSpPr>
          <p:spPr>
            <a:xfrm rot="5400000">
              <a:off x="6936250" y="479950"/>
              <a:ext cx="660600" cy="149400"/>
            </a:xfrm>
            <a:prstGeom prst="triangle">
              <a:avLst>
                <a:gd fmla="val 50880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55" name="Google Shape;1955;p31"/>
          <p:cNvSpPr txBox="1"/>
          <p:nvPr>
            <p:ph type="title"/>
          </p:nvPr>
        </p:nvSpPr>
        <p:spPr>
          <a:xfrm>
            <a:off x="1429550" y="3744525"/>
            <a:ext cx="4584900" cy="206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cxnSp>
        <p:nvCxnSpPr>
          <p:cNvPr id="1956" name="Google Shape;1956;p31"/>
          <p:cNvCxnSpPr/>
          <p:nvPr/>
        </p:nvCxnSpPr>
        <p:spPr>
          <a:xfrm>
            <a:off x="1613825" y="5649100"/>
            <a:ext cx="4169400" cy="0"/>
          </a:xfrm>
          <a:prstGeom prst="straightConnector1">
            <a:avLst/>
          </a:prstGeom>
          <a:noFill/>
          <a:ln cap="flat" cmpd="sng" w="28575">
            <a:solidFill>
              <a:srgbClr val="FFFFFF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1957" name="Google Shape;1957;p31"/>
          <p:cNvSpPr txBox="1"/>
          <p:nvPr>
            <p:ph idx="1" type="subTitle"/>
          </p:nvPr>
        </p:nvSpPr>
        <p:spPr>
          <a:xfrm>
            <a:off x="1520150" y="5855600"/>
            <a:ext cx="4403700" cy="54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Subtitle</a:t>
            </a:r>
            <a:endParaRPr/>
          </a:p>
        </p:txBody>
      </p:sp>
      <p:sp>
        <p:nvSpPr>
          <p:cNvPr id="1958" name="Google Shape;1958;p31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59" name="Google Shape;1959;p31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60" name="Google Shape;1960;p31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61" name="Google Shape;1961;p31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62" name="Google Shape;1962;p31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63" name="Google Shape;1963;p31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64" name="Google Shape;1964;p31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65" name="Google Shape;1965;p31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66" name="Google Shape;1966;p31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67" name="Google Shape;1967;p31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2" name="Google Shape;1972;p32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3" name="Google Shape;1973;p32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4" name="Google Shape;1974;p32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75" name="Google Shape;1975;p32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76" name="Google Shape;1976;p32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77" name="Google Shape;1977;p32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78" name="Google Shape;1978;p32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79" name="Google Shape;1979;p32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80" name="Google Shape;1980;p32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81" name="Google Shape;1981;p32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82" name="Google Shape;1982;p32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83" name="Google Shape;1983;p32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7" name="Shape 1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8" name="Google Shape;1988;p33"/>
          <p:cNvGrpSpPr/>
          <p:nvPr/>
        </p:nvGrpSpPr>
        <p:grpSpPr>
          <a:xfrm>
            <a:off x="224350" y="224350"/>
            <a:ext cx="7116900" cy="9597300"/>
            <a:chOff x="224350" y="224350"/>
            <a:chExt cx="7116900" cy="9597300"/>
          </a:xfrm>
        </p:grpSpPr>
        <p:sp>
          <p:nvSpPr>
            <p:cNvPr id="1989" name="Google Shape;1989;p33"/>
            <p:cNvSpPr/>
            <p:nvPr/>
          </p:nvSpPr>
          <p:spPr>
            <a:xfrm>
              <a:off x="224350" y="224350"/>
              <a:ext cx="6967500" cy="9597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0" name="Google Shape;1990;p33"/>
            <p:cNvSpPr/>
            <p:nvPr/>
          </p:nvSpPr>
          <p:spPr>
            <a:xfrm rot="5400000">
              <a:off x="6936250" y="1470550"/>
              <a:ext cx="660600" cy="149400"/>
            </a:xfrm>
            <a:prstGeom prst="triangle">
              <a:avLst>
                <a:gd fmla="val 5088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91" name="Google Shape;1991;p33"/>
          <p:cNvSpPr txBox="1"/>
          <p:nvPr>
            <p:ph type="title"/>
          </p:nvPr>
        </p:nvSpPr>
        <p:spPr>
          <a:xfrm>
            <a:off x="1429550" y="3744525"/>
            <a:ext cx="4584900" cy="206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cxnSp>
        <p:nvCxnSpPr>
          <p:cNvPr id="1992" name="Google Shape;1992;p33"/>
          <p:cNvCxnSpPr/>
          <p:nvPr/>
        </p:nvCxnSpPr>
        <p:spPr>
          <a:xfrm>
            <a:off x="1613825" y="5649100"/>
            <a:ext cx="4169400" cy="0"/>
          </a:xfrm>
          <a:prstGeom prst="straightConnector1">
            <a:avLst/>
          </a:prstGeom>
          <a:noFill/>
          <a:ln cap="flat" cmpd="sng" w="28575">
            <a:solidFill>
              <a:srgbClr val="FFFFFF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1993" name="Google Shape;1993;p33"/>
          <p:cNvSpPr txBox="1"/>
          <p:nvPr>
            <p:ph idx="1" type="subTitle"/>
          </p:nvPr>
        </p:nvSpPr>
        <p:spPr>
          <a:xfrm>
            <a:off x="1520150" y="5855600"/>
            <a:ext cx="4403700" cy="54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Subtitle</a:t>
            </a:r>
            <a:endParaRPr/>
          </a:p>
        </p:txBody>
      </p:sp>
      <p:sp>
        <p:nvSpPr>
          <p:cNvPr id="1994" name="Google Shape;1994;p33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95" name="Google Shape;1995;p33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96" name="Google Shape;1996;p33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97" name="Google Shape;1997;p33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98" name="Google Shape;1998;p33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999" name="Google Shape;1999;p33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00" name="Google Shape;2000;p33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01" name="Google Shape;2001;p33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02" name="Google Shape;2002;p33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03" name="Google Shape;2003;p33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7" name="Shape 2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8" name="Google Shape;2008;p34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09" name="Google Shape;2009;p34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10" name="Google Shape;2010;p34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11" name="Google Shape;2011;p34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12" name="Google Shape;2012;p34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13" name="Google Shape;2013;p34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14" name="Google Shape;2014;p34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15" name="Google Shape;2015;p34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16" name="Google Shape;2016;p34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17" name="Google Shape;2017;p34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18" name="Google Shape;2018;p34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9" name="Google Shape;2019;p34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3" name="Shape 2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4" name="Google Shape;2024;p35"/>
          <p:cNvGrpSpPr/>
          <p:nvPr/>
        </p:nvGrpSpPr>
        <p:grpSpPr>
          <a:xfrm>
            <a:off x="224350" y="224350"/>
            <a:ext cx="7116900" cy="9597300"/>
            <a:chOff x="224350" y="224350"/>
            <a:chExt cx="7116900" cy="9597300"/>
          </a:xfrm>
        </p:grpSpPr>
        <p:sp>
          <p:nvSpPr>
            <p:cNvPr id="2025" name="Google Shape;2025;p35"/>
            <p:cNvSpPr/>
            <p:nvPr/>
          </p:nvSpPr>
          <p:spPr>
            <a:xfrm>
              <a:off x="224350" y="224350"/>
              <a:ext cx="6967500" cy="95973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6" name="Google Shape;2026;p35"/>
            <p:cNvSpPr/>
            <p:nvPr/>
          </p:nvSpPr>
          <p:spPr>
            <a:xfrm rot="5400000">
              <a:off x="6936250" y="2537350"/>
              <a:ext cx="660600" cy="149400"/>
            </a:xfrm>
            <a:prstGeom prst="triangle">
              <a:avLst>
                <a:gd fmla="val 5088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27" name="Google Shape;2027;p35"/>
          <p:cNvSpPr txBox="1"/>
          <p:nvPr>
            <p:ph type="title"/>
          </p:nvPr>
        </p:nvSpPr>
        <p:spPr>
          <a:xfrm>
            <a:off x="1429550" y="3744525"/>
            <a:ext cx="4584900" cy="206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cxnSp>
        <p:nvCxnSpPr>
          <p:cNvPr id="2028" name="Google Shape;2028;p35"/>
          <p:cNvCxnSpPr/>
          <p:nvPr/>
        </p:nvCxnSpPr>
        <p:spPr>
          <a:xfrm>
            <a:off x="1613825" y="5649100"/>
            <a:ext cx="4169400" cy="0"/>
          </a:xfrm>
          <a:prstGeom prst="straightConnector1">
            <a:avLst/>
          </a:prstGeom>
          <a:noFill/>
          <a:ln cap="flat" cmpd="sng" w="28575">
            <a:solidFill>
              <a:srgbClr val="FFFFFF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2029" name="Google Shape;2029;p35"/>
          <p:cNvSpPr txBox="1"/>
          <p:nvPr>
            <p:ph idx="1" type="subTitle"/>
          </p:nvPr>
        </p:nvSpPr>
        <p:spPr>
          <a:xfrm>
            <a:off x="1520150" y="5855600"/>
            <a:ext cx="4403700" cy="54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Subtitle</a:t>
            </a:r>
            <a:endParaRPr/>
          </a:p>
        </p:txBody>
      </p:sp>
      <p:sp>
        <p:nvSpPr>
          <p:cNvPr id="2030" name="Google Shape;2030;p35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31" name="Google Shape;2031;p35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32" name="Google Shape;2032;p35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33" name="Google Shape;2033;p35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34" name="Google Shape;2034;p35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35" name="Google Shape;2035;p35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36" name="Google Shape;2036;p35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37" name="Google Shape;2037;p35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38" name="Google Shape;2038;p35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39" name="Google Shape;2039;p35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3" name="Shape 2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4" name="Google Shape;2044;p36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5" name="Google Shape;2045;p36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6" name="Google Shape;2046;p36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47" name="Google Shape;2047;p36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48" name="Google Shape;2048;p36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49" name="Google Shape;2049;p36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50" name="Google Shape;2050;p36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51" name="Google Shape;2051;p36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52" name="Google Shape;2052;p36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53" name="Google Shape;2053;p36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54" name="Google Shape;2054;p36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55" name="Google Shape;2055;p36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9" name="Shape 2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0" name="Google Shape;2060;p37"/>
          <p:cNvGrpSpPr/>
          <p:nvPr/>
        </p:nvGrpSpPr>
        <p:grpSpPr>
          <a:xfrm>
            <a:off x="224350" y="224350"/>
            <a:ext cx="7116900" cy="9597300"/>
            <a:chOff x="224350" y="224350"/>
            <a:chExt cx="7116900" cy="9597300"/>
          </a:xfrm>
        </p:grpSpPr>
        <p:sp>
          <p:nvSpPr>
            <p:cNvPr id="2061" name="Google Shape;2061;p37"/>
            <p:cNvSpPr/>
            <p:nvPr/>
          </p:nvSpPr>
          <p:spPr>
            <a:xfrm>
              <a:off x="224350" y="224350"/>
              <a:ext cx="6967500" cy="95973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2" name="Google Shape;2062;p37"/>
            <p:cNvSpPr/>
            <p:nvPr/>
          </p:nvSpPr>
          <p:spPr>
            <a:xfrm rot="5400000">
              <a:off x="6936250" y="3451750"/>
              <a:ext cx="660600" cy="149400"/>
            </a:xfrm>
            <a:prstGeom prst="triangle">
              <a:avLst>
                <a:gd fmla="val 5088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63" name="Google Shape;2063;p37"/>
          <p:cNvSpPr txBox="1"/>
          <p:nvPr>
            <p:ph type="title"/>
          </p:nvPr>
        </p:nvSpPr>
        <p:spPr>
          <a:xfrm>
            <a:off x="1429550" y="3744525"/>
            <a:ext cx="4584900" cy="206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cxnSp>
        <p:nvCxnSpPr>
          <p:cNvPr id="2064" name="Google Shape;2064;p37"/>
          <p:cNvCxnSpPr/>
          <p:nvPr/>
        </p:nvCxnSpPr>
        <p:spPr>
          <a:xfrm>
            <a:off x="1613825" y="5649100"/>
            <a:ext cx="4169400" cy="0"/>
          </a:xfrm>
          <a:prstGeom prst="straightConnector1">
            <a:avLst/>
          </a:prstGeom>
          <a:noFill/>
          <a:ln cap="flat" cmpd="sng" w="28575">
            <a:solidFill>
              <a:srgbClr val="FFFFFF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2065" name="Google Shape;2065;p37"/>
          <p:cNvSpPr txBox="1"/>
          <p:nvPr>
            <p:ph idx="1" type="subTitle"/>
          </p:nvPr>
        </p:nvSpPr>
        <p:spPr>
          <a:xfrm>
            <a:off x="1520150" y="5855600"/>
            <a:ext cx="4403700" cy="54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Subtitle</a:t>
            </a:r>
            <a:endParaRPr/>
          </a:p>
        </p:txBody>
      </p:sp>
      <p:sp>
        <p:nvSpPr>
          <p:cNvPr id="2066" name="Google Shape;2066;p37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67" name="Google Shape;2067;p37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68" name="Google Shape;2068;p37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69" name="Google Shape;2069;p37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70" name="Google Shape;2070;p37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71" name="Google Shape;2071;p37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72" name="Google Shape;2072;p37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73" name="Google Shape;2073;p37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74" name="Google Shape;2074;p37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75" name="Google Shape;2075;p37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9" name="Shape 2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0" name="Google Shape;2080;p38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1" name="Google Shape;2081;p38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82" name="Google Shape;2082;p38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83" name="Google Shape;2083;p38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84" name="Google Shape;2084;p38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85" name="Google Shape;2085;p38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86" name="Google Shape;2086;p38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87" name="Google Shape;2087;p38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88" name="Google Shape;2088;p38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89" name="Google Shape;2089;p38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90" name="Google Shape;2090;p38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091" name="Google Shape;2091;p38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1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i="1" lang="en" sz="3700"/>
              <a:t>Stickers</a:t>
            </a:r>
            <a:endParaRPr b="0" i="1" sz="3700">
              <a:latin typeface="Yeseva One"/>
              <a:ea typeface="Yeseva One"/>
              <a:cs typeface="Yeseva One"/>
              <a:sym typeface="Yeseva One"/>
            </a:endParaRPr>
          </a:p>
        </p:txBody>
      </p:sp>
      <p:grpSp>
        <p:nvGrpSpPr>
          <p:cNvPr id="249" name="Google Shape;249;p21"/>
          <p:cNvGrpSpPr/>
          <p:nvPr/>
        </p:nvGrpSpPr>
        <p:grpSpPr>
          <a:xfrm>
            <a:off x="582143" y="1296325"/>
            <a:ext cx="2008620" cy="2442850"/>
            <a:chOff x="1082430" y="3078675"/>
            <a:chExt cx="2008620" cy="2442850"/>
          </a:xfrm>
        </p:grpSpPr>
        <p:sp>
          <p:nvSpPr>
            <p:cNvPr id="250" name="Google Shape;250;p21"/>
            <p:cNvSpPr/>
            <p:nvPr/>
          </p:nvSpPr>
          <p:spPr>
            <a:xfrm>
              <a:off x="1082430" y="3078687"/>
              <a:ext cx="1974632" cy="2435917"/>
            </a:xfrm>
            <a:custGeom>
              <a:rect b="b" l="l" r="r" t="t"/>
              <a:pathLst>
                <a:path extrusionOk="0" h="1055652" w="855745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855745" y="0"/>
                  </a:lnTo>
                  <a:lnTo>
                    <a:pt x="855745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21"/>
            <p:cNvSpPr/>
            <p:nvPr/>
          </p:nvSpPr>
          <p:spPr>
            <a:xfrm>
              <a:off x="1082432" y="3078689"/>
              <a:ext cx="278294" cy="2435917"/>
            </a:xfrm>
            <a:custGeom>
              <a:rect b="b" l="l" r="r" t="t"/>
              <a:pathLst>
                <a:path extrusionOk="0" h="1055652" w="120604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120604" y="0"/>
                  </a:lnTo>
                  <a:lnTo>
                    <a:pt x="120604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52" name="Google Shape;252;p21"/>
            <p:cNvPicPr preferRelativeResize="0"/>
            <p:nvPr/>
          </p:nvPicPr>
          <p:blipFill>
            <a:blip r:embed="rId3">
              <a:alphaModFix amt="75000"/>
            </a:blip>
            <a:stretch>
              <a:fillRect/>
            </a:stretch>
          </p:blipFill>
          <p:spPr>
            <a:xfrm flipH="1" rot="10800000">
              <a:off x="1360725" y="3078675"/>
              <a:ext cx="1730326" cy="24428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53" name="Google Shape;253;p21"/>
          <p:cNvGrpSpPr/>
          <p:nvPr/>
        </p:nvGrpSpPr>
        <p:grpSpPr>
          <a:xfrm>
            <a:off x="2881893" y="1296325"/>
            <a:ext cx="2008620" cy="2442850"/>
            <a:chOff x="1082430" y="3078675"/>
            <a:chExt cx="2008620" cy="2442850"/>
          </a:xfrm>
        </p:grpSpPr>
        <p:sp>
          <p:nvSpPr>
            <p:cNvPr id="254" name="Google Shape;254;p21"/>
            <p:cNvSpPr/>
            <p:nvPr/>
          </p:nvSpPr>
          <p:spPr>
            <a:xfrm>
              <a:off x="1082430" y="3078687"/>
              <a:ext cx="1974632" cy="2435917"/>
            </a:xfrm>
            <a:custGeom>
              <a:rect b="b" l="l" r="r" t="t"/>
              <a:pathLst>
                <a:path extrusionOk="0" h="1055652" w="855745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855745" y="0"/>
                  </a:lnTo>
                  <a:lnTo>
                    <a:pt x="855745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21"/>
            <p:cNvSpPr/>
            <p:nvPr/>
          </p:nvSpPr>
          <p:spPr>
            <a:xfrm>
              <a:off x="1082432" y="3078689"/>
              <a:ext cx="278294" cy="2435917"/>
            </a:xfrm>
            <a:custGeom>
              <a:rect b="b" l="l" r="r" t="t"/>
              <a:pathLst>
                <a:path extrusionOk="0" h="1055652" w="120604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120604" y="0"/>
                  </a:lnTo>
                  <a:lnTo>
                    <a:pt x="120604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56" name="Google Shape;256;p21"/>
            <p:cNvPicPr preferRelativeResize="0"/>
            <p:nvPr/>
          </p:nvPicPr>
          <p:blipFill>
            <a:blip r:embed="rId3">
              <a:alphaModFix amt="75000"/>
            </a:blip>
            <a:stretch>
              <a:fillRect/>
            </a:stretch>
          </p:blipFill>
          <p:spPr>
            <a:xfrm flipH="1" rot="10800000">
              <a:off x="1360725" y="3078675"/>
              <a:ext cx="1730326" cy="24428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57" name="Google Shape;257;p21"/>
          <p:cNvGrpSpPr/>
          <p:nvPr/>
        </p:nvGrpSpPr>
        <p:grpSpPr>
          <a:xfrm>
            <a:off x="5181643" y="1296325"/>
            <a:ext cx="2008620" cy="2442850"/>
            <a:chOff x="1082430" y="3078675"/>
            <a:chExt cx="2008620" cy="2442850"/>
          </a:xfrm>
        </p:grpSpPr>
        <p:sp>
          <p:nvSpPr>
            <p:cNvPr id="258" name="Google Shape;258;p21"/>
            <p:cNvSpPr/>
            <p:nvPr/>
          </p:nvSpPr>
          <p:spPr>
            <a:xfrm>
              <a:off x="1082430" y="3078687"/>
              <a:ext cx="1974632" cy="2435917"/>
            </a:xfrm>
            <a:custGeom>
              <a:rect b="b" l="l" r="r" t="t"/>
              <a:pathLst>
                <a:path extrusionOk="0" h="1055652" w="855745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855745" y="0"/>
                  </a:lnTo>
                  <a:lnTo>
                    <a:pt x="855745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21"/>
            <p:cNvSpPr/>
            <p:nvPr/>
          </p:nvSpPr>
          <p:spPr>
            <a:xfrm>
              <a:off x="1082432" y="3078689"/>
              <a:ext cx="278294" cy="2435917"/>
            </a:xfrm>
            <a:custGeom>
              <a:rect b="b" l="l" r="r" t="t"/>
              <a:pathLst>
                <a:path extrusionOk="0" h="1055652" w="120604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120604" y="0"/>
                  </a:lnTo>
                  <a:lnTo>
                    <a:pt x="120604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60" name="Google Shape;260;p21"/>
            <p:cNvPicPr preferRelativeResize="0"/>
            <p:nvPr/>
          </p:nvPicPr>
          <p:blipFill>
            <a:blip r:embed="rId3">
              <a:alphaModFix amt="75000"/>
            </a:blip>
            <a:stretch>
              <a:fillRect/>
            </a:stretch>
          </p:blipFill>
          <p:spPr>
            <a:xfrm flipH="1" rot="10800000">
              <a:off x="1360725" y="3078675"/>
              <a:ext cx="1730326" cy="24428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61" name="Google Shape;261;p21"/>
          <p:cNvGrpSpPr/>
          <p:nvPr/>
        </p:nvGrpSpPr>
        <p:grpSpPr>
          <a:xfrm>
            <a:off x="582143" y="4032775"/>
            <a:ext cx="2008620" cy="2442850"/>
            <a:chOff x="1082430" y="3078675"/>
            <a:chExt cx="2008620" cy="2442850"/>
          </a:xfrm>
        </p:grpSpPr>
        <p:sp>
          <p:nvSpPr>
            <p:cNvPr id="262" name="Google Shape;262;p21"/>
            <p:cNvSpPr/>
            <p:nvPr/>
          </p:nvSpPr>
          <p:spPr>
            <a:xfrm>
              <a:off x="1082430" y="3078687"/>
              <a:ext cx="1974632" cy="2435917"/>
            </a:xfrm>
            <a:custGeom>
              <a:rect b="b" l="l" r="r" t="t"/>
              <a:pathLst>
                <a:path extrusionOk="0" h="1055652" w="855745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855745" y="0"/>
                  </a:lnTo>
                  <a:lnTo>
                    <a:pt x="855745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21"/>
            <p:cNvSpPr/>
            <p:nvPr/>
          </p:nvSpPr>
          <p:spPr>
            <a:xfrm>
              <a:off x="1082432" y="3078689"/>
              <a:ext cx="278294" cy="2435917"/>
            </a:xfrm>
            <a:custGeom>
              <a:rect b="b" l="l" r="r" t="t"/>
              <a:pathLst>
                <a:path extrusionOk="0" h="1055652" w="120604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120604" y="0"/>
                  </a:lnTo>
                  <a:lnTo>
                    <a:pt x="120604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64" name="Google Shape;264;p21"/>
            <p:cNvPicPr preferRelativeResize="0"/>
            <p:nvPr/>
          </p:nvPicPr>
          <p:blipFill>
            <a:blip r:embed="rId3">
              <a:alphaModFix amt="75000"/>
            </a:blip>
            <a:stretch>
              <a:fillRect/>
            </a:stretch>
          </p:blipFill>
          <p:spPr>
            <a:xfrm flipH="1" rot="10800000">
              <a:off x="1360725" y="3078675"/>
              <a:ext cx="1730326" cy="24428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65" name="Google Shape;265;p21"/>
          <p:cNvGrpSpPr/>
          <p:nvPr/>
        </p:nvGrpSpPr>
        <p:grpSpPr>
          <a:xfrm>
            <a:off x="2881893" y="4032775"/>
            <a:ext cx="2008620" cy="2442850"/>
            <a:chOff x="1082430" y="3078675"/>
            <a:chExt cx="2008620" cy="2442850"/>
          </a:xfrm>
        </p:grpSpPr>
        <p:sp>
          <p:nvSpPr>
            <p:cNvPr id="266" name="Google Shape;266;p21"/>
            <p:cNvSpPr/>
            <p:nvPr/>
          </p:nvSpPr>
          <p:spPr>
            <a:xfrm>
              <a:off x="1082430" y="3078687"/>
              <a:ext cx="1974632" cy="2435917"/>
            </a:xfrm>
            <a:custGeom>
              <a:rect b="b" l="l" r="r" t="t"/>
              <a:pathLst>
                <a:path extrusionOk="0" h="1055652" w="855745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855745" y="0"/>
                  </a:lnTo>
                  <a:lnTo>
                    <a:pt x="855745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21"/>
            <p:cNvSpPr/>
            <p:nvPr/>
          </p:nvSpPr>
          <p:spPr>
            <a:xfrm>
              <a:off x="1082432" y="3078689"/>
              <a:ext cx="278294" cy="2435917"/>
            </a:xfrm>
            <a:custGeom>
              <a:rect b="b" l="l" r="r" t="t"/>
              <a:pathLst>
                <a:path extrusionOk="0" h="1055652" w="120604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120604" y="0"/>
                  </a:lnTo>
                  <a:lnTo>
                    <a:pt x="120604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68" name="Google Shape;268;p21"/>
            <p:cNvPicPr preferRelativeResize="0"/>
            <p:nvPr/>
          </p:nvPicPr>
          <p:blipFill>
            <a:blip r:embed="rId3">
              <a:alphaModFix amt="75000"/>
            </a:blip>
            <a:stretch>
              <a:fillRect/>
            </a:stretch>
          </p:blipFill>
          <p:spPr>
            <a:xfrm flipH="1" rot="10800000">
              <a:off x="1360725" y="3078675"/>
              <a:ext cx="1730326" cy="24428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69" name="Google Shape;269;p21"/>
          <p:cNvGrpSpPr/>
          <p:nvPr/>
        </p:nvGrpSpPr>
        <p:grpSpPr>
          <a:xfrm>
            <a:off x="5181643" y="4032775"/>
            <a:ext cx="2008620" cy="2442850"/>
            <a:chOff x="1082430" y="3078675"/>
            <a:chExt cx="2008620" cy="2442850"/>
          </a:xfrm>
        </p:grpSpPr>
        <p:sp>
          <p:nvSpPr>
            <p:cNvPr id="270" name="Google Shape;270;p21"/>
            <p:cNvSpPr/>
            <p:nvPr/>
          </p:nvSpPr>
          <p:spPr>
            <a:xfrm>
              <a:off x="1082430" y="3078687"/>
              <a:ext cx="1974632" cy="2435917"/>
            </a:xfrm>
            <a:custGeom>
              <a:rect b="b" l="l" r="r" t="t"/>
              <a:pathLst>
                <a:path extrusionOk="0" h="1055652" w="855745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855745" y="0"/>
                  </a:lnTo>
                  <a:lnTo>
                    <a:pt x="855745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21"/>
            <p:cNvSpPr/>
            <p:nvPr/>
          </p:nvSpPr>
          <p:spPr>
            <a:xfrm>
              <a:off x="1082432" y="3078689"/>
              <a:ext cx="278294" cy="2435917"/>
            </a:xfrm>
            <a:custGeom>
              <a:rect b="b" l="l" r="r" t="t"/>
              <a:pathLst>
                <a:path extrusionOk="0" h="1055652" w="120604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120604" y="0"/>
                  </a:lnTo>
                  <a:lnTo>
                    <a:pt x="120604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72" name="Google Shape;272;p21"/>
            <p:cNvPicPr preferRelativeResize="0"/>
            <p:nvPr/>
          </p:nvPicPr>
          <p:blipFill>
            <a:blip r:embed="rId3">
              <a:alphaModFix amt="75000"/>
            </a:blip>
            <a:stretch>
              <a:fillRect/>
            </a:stretch>
          </p:blipFill>
          <p:spPr>
            <a:xfrm flipH="1" rot="10800000">
              <a:off x="1360725" y="3078675"/>
              <a:ext cx="1730326" cy="24428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73" name="Google Shape;273;p21"/>
          <p:cNvGrpSpPr/>
          <p:nvPr/>
        </p:nvGrpSpPr>
        <p:grpSpPr>
          <a:xfrm>
            <a:off x="582143" y="6769225"/>
            <a:ext cx="2008620" cy="2442850"/>
            <a:chOff x="1082430" y="3078675"/>
            <a:chExt cx="2008620" cy="2442850"/>
          </a:xfrm>
        </p:grpSpPr>
        <p:sp>
          <p:nvSpPr>
            <p:cNvPr id="274" name="Google Shape;274;p21"/>
            <p:cNvSpPr/>
            <p:nvPr/>
          </p:nvSpPr>
          <p:spPr>
            <a:xfrm>
              <a:off x="1082430" y="3078687"/>
              <a:ext cx="1974632" cy="2435917"/>
            </a:xfrm>
            <a:custGeom>
              <a:rect b="b" l="l" r="r" t="t"/>
              <a:pathLst>
                <a:path extrusionOk="0" h="1055652" w="855745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855745" y="0"/>
                  </a:lnTo>
                  <a:lnTo>
                    <a:pt x="855745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21"/>
            <p:cNvSpPr/>
            <p:nvPr/>
          </p:nvSpPr>
          <p:spPr>
            <a:xfrm>
              <a:off x="1082432" y="3078689"/>
              <a:ext cx="278294" cy="2435917"/>
            </a:xfrm>
            <a:custGeom>
              <a:rect b="b" l="l" r="r" t="t"/>
              <a:pathLst>
                <a:path extrusionOk="0" h="1055652" w="120604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120604" y="0"/>
                  </a:lnTo>
                  <a:lnTo>
                    <a:pt x="120604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76" name="Google Shape;276;p21"/>
            <p:cNvPicPr preferRelativeResize="0"/>
            <p:nvPr/>
          </p:nvPicPr>
          <p:blipFill>
            <a:blip r:embed="rId3">
              <a:alphaModFix amt="75000"/>
            </a:blip>
            <a:stretch>
              <a:fillRect/>
            </a:stretch>
          </p:blipFill>
          <p:spPr>
            <a:xfrm flipH="1" rot="10800000">
              <a:off x="1360725" y="3078675"/>
              <a:ext cx="1730326" cy="24428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77" name="Google Shape;277;p21"/>
          <p:cNvGrpSpPr/>
          <p:nvPr/>
        </p:nvGrpSpPr>
        <p:grpSpPr>
          <a:xfrm>
            <a:off x="2881893" y="6769225"/>
            <a:ext cx="2008620" cy="2442850"/>
            <a:chOff x="1082430" y="3078675"/>
            <a:chExt cx="2008620" cy="2442850"/>
          </a:xfrm>
        </p:grpSpPr>
        <p:sp>
          <p:nvSpPr>
            <p:cNvPr id="278" name="Google Shape;278;p21"/>
            <p:cNvSpPr/>
            <p:nvPr/>
          </p:nvSpPr>
          <p:spPr>
            <a:xfrm>
              <a:off x="1082430" y="3078687"/>
              <a:ext cx="1974632" cy="2435917"/>
            </a:xfrm>
            <a:custGeom>
              <a:rect b="b" l="l" r="r" t="t"/>
              <a:pathLst>
                <a:path extrusionOk="0" h="1055652" w="855745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855745" y="0"/>
                  </a:lnTo>
                  <a:lnTo>
                    <a:pt x="855745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21"/>
            <p:cNvSpPr/>
            <p:nvPr/>
          </p:nvSpPr>
          <p:spPr>
            <a:xfrm>
              <a:off x="1082432" y="3078689"/>
              <a:ext cx="278294" cy="2435917"/>
            </a:xfrm>
            <a:custGeom>
              <a:rect b="b" l="l" r="r" t="t"/>
              <a:pathLst>
                <a:path extrusionOk="0" h="1055652" w="120604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120604" y="0"/>
                  </a:lnTo>
                  <a:lnTo>
                    <a:pt x="120604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80" name="Google Shape;280;p21"/>
            <p:cNvPicPr preferRelativeResize="0"/>
            <p:nvPr/>
          </p:nvPicPr>
          <p:blipFill>
            <a:blip r:embed="rId3">
              <a:alphaModFix amt="75000"/>
            </a:blip>
            <a:stretch>
              <a:fillRect/>
            </a:stretch>
          </p:blipFill>
          <p:spPr>
            <a:xfrm flipH="1" rot="10800000">
              <a:off x="1360725" y="3078675"/>
              <a:ext cx="1730326" cy="24428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81" name="Google Shape;281;p21"/>
          <p:cNvGrpSpPr/>
          <p:nvPr/>
        </p:nvGrpSpPr>
        <p:grpSpPr>
          <a:xfrm>
            <a:off x="5181643" y="6769225"/>
            <a:ext cx="2008620" cy="2442850"/>
            <a:chOff x="1082430" y="3078675"/>
            <a:chExt cx="2008620" cy="2442850"/>
          </a:xfrm>
        </p:grpSpPr>
        <p:sp>
          <p:nvSpPr>
            <p:cNvPr id="282" name="Google Shape;282;p21"/>
            <p:cNvSpPr/>
            <p:nvPr/>
          </p:nvSpPr>
          <p:spPr>
            <a:xfrm>
              <a:off x="1082430" y="3078687"/>
              <a:ext cx="1974632" cy="2435917"/>
            </a:xfrm>
            <a:custGeom>
              <a:rect b="b" l="l" r="r" t="t"/>
              <a:pathLst>
                <a:path extrusionOk="0" h="1055652" w="855745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855745" y="0"/>
                  </a:lnTo>
                  <a:lnTo>
                    <a:pt x="855745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21"/>
            <p:cNvSpPr/>
            <p:nvPr/>
          </p:nvSpPr>
          <p:spPr>
            <a:xfrm>
              <a:off x="1082432" y="3078689"/>
              <a:ext cx="278294" cy="2435917"/>
            </a:xfrm>
            <a:custGeom>
              <a:rect b="b" l="l" r="r" t="t"/>
              <a:pathLst>
                <a:path extrusionOk="0" h="1055652" w="120604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120604" y="0"/>
                  </a:lnTo>
                  <a:lnTo>
                    <a:pt x="120604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84" name="Google Shape;284;p21"/>
            <p:cNvPicPr preferRelativeResize="0"/>
            <p:nvPr/>
          </p:nvPicPr>
          <p:blipFill>
            <a:blip r:embed="rId3">
              <a:alphaModFix amt="75000"/>
            </a:blip>
            <a:stretch>
              <a:fillRect/>
            </a:stretch>
          </p:blipFill>
          <p:spPr>
            <a:xfrm flipH="1" rot="10800000">
              <a:off x="1360725" y="3078675"/>
              <a:ext cx="1730326" cy="244285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5" name="Shape 2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6" name="Google Shape;2096;p39"/>
          <p:cNvGrpSpPr/>
          <p:nvPr/>
        </p:nvGrpSpPr>
        <p:grpSpPr>
          <a:xfrm>
            <a:off x="224350" y="224350"/>
            <a:ext cx="7116900" cy="9597300"/>
            <a:chOff x="224350" y="224350"/>
            <a:chExt cx="7116900" cy="9597300"/>
          </a:xfrm>
        </p:grpSpPr>
        <p:sp>
          <p:nvSpPr>
            <p:cNvPr id="2097" name="Google Shape;2097;p39"/>
            <p:cNvSpPr/>
            <p:nvPr/>
          </p:nvSpPr>
          <p:spPr>
            <a:xfrm>
              <a:off x="224350" y="224350"/>
              <a:ext cx="6967500" cy="9597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8" name="Google Shape;2098;p39"/>
            <p:cNvSpPr/>
            <p:nvPr/>
          </p:nvSpPr>
          <p:spPr>
            <a:xfrm rot="5400000">
              <a:off x="6936250" y="4442350"/>
              <a:ext cx="660600" cy="149400"/>
            </a:xfrm>
            <a:prstGeom prst="triangle">
              <a:avLst>
                <a:gd fmla="val 5088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99" name="Google Shape;2099;p39"/>
          <p:cNvSpPr txBox="1"/>
          <p:nvPr>
            <p:ph type="title"/>
          </p:nvPr>
        </p:nvSpPr>
        <p:spPr>
          <a:xfrm>
            <a:off x="1429550" y="3744525"/>
            <a:ext cx="4584900" cy="206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05</a:t>
            </a:r>
            <a:endParaRPr/>
          </a:p>
        </p:txBody>
      </p:sp>
      <p:cxnSp>
        <p:nvCxnSpPr>
          <p:cNvPr id="2100" name="Google Shape;2100;p39"/>
          <p:cNvCxnSpPr/>
          <p:nvPr/>
        </p:nvCxnSpPr>
        <p:spPr>
          <a:xfrm>
            <a:off x="1613825" y="5649100"/>
            <a:ext cx="4169400" cy="0"/>
          </a:xfrm>
          <a:prstGeom prst="straightConnector1">
            <a:avLst/>
          </a:prstGeom>
          <a:noFill/>
          <a:ln cap="flat" cmpd="sng" w="28575">
            <a:solidFill>
              <a:srgbClr val="FFFFFF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2101" name="Google Shape;2101;p39"/>
          <p:cNvSpPr txBox="1"/>
          <p:nvPr>
            <p:ph idx="1" type="subTitle"/>
          </p:nvPr>
        </p:nvSpPr>
        <p:spPr>
          <a:xfrm>
            <a:off x="1520150" y="5855600"/>
            <a:ext cx="4403700" cy="54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Subtitle</a:t>
            </a:r>
            <a:endParaRPr/>
          </a:p>
        </p:txBody>
      </p:sp>
      <p:sp>
        <p:nvSpPr>
          <p:cNvPr id="2102" name="Google Shape;2102;p39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03" name="Google Shape;2103;p39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04" name="Google Shape;2104;p39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05" name="Google Shape;2105;p39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06" name="Google Shape;2106;p39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07" name="Google Shape;2107;p39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08" name="Google Shape;2108;p39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09" name="Google Shape;2109;p39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10" name="Google Shape;2110;p39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11" name="Google Shape;2111;p39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5" name="Shape 2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6" name="Google Shape;2116;p40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7" name="Google Shape;2117;p40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8" name="Google Shape;2118;p40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19" name="Google Shape;2119;p40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20" name="Google Shape;2120;p40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21" name="Google Shape;2121;p40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22" name="Google Shape;2122;p40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23" name="Google Shape;2123;p40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24" name="Google Shape;2124;p40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25" name="Google Shape;2125;p40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26" name="Google Shape;2126;p40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27" name="Google Shape;2127;p40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1" name="Shape 2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2" name="Google Shape;2132;p41"/>
          <p:cNvGrpSpPr/>
          <p:nvPr/>
        </p:nvGrpSpPr>
        <p:grpSpPr>
          <a:xfrm>
            <a:off x="224350" y="224350"/>
            <a:ext cx="7116900" cy="9597300"/>
            <a:chOff x="224350" y="224350"/>
            <a:chExt cx="7116900" cy="9597300"/>
          </a:xfrm>
        </p:grpSpPr>
        <p:sp>
          <p:nvSpPr>
            <p:cNvPr id="2133" name="Google Shape;2133;p41"/>
            <p:cNvSpPr/>
            <p:nvPr/>
          </p:nvSpPr>
          <p:spPr>
            <a:xfrm>
              <a:off x="224350" y="224350"/>
              <a:ext cx="6967500" cy="9597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4" name="Google Shape;2134;p41"/>
            <p:cNvSpPr/>
            <p:nvPr/>
          </p:nvSpPr>
          <p:spPr>
            <a:xfrm rot="5400000">
              <a:off x="6936250" y="5432950"/>
              <a:ext cx="660600" cy="149400"/>
            </a:xfrm>
            <a:prstGeom prst="triangle">
              <a:avLst>
                <a:gd fmla="val 5088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35" name="Google Shape;2135;p41"/>
          <p:cNvSpPr txBox="1"/>
          <p:nvPr>
            <p:ph type="title"/>
          </p:nvPr>
        </p:nvSpPr>
        <p:spPr>
          <a:xfrm>
            <a:off x="1429550" y="3744525"/>
            <a:ext cx="4584900" cy="206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06</a:t>
            </a:r>
            <a:endParaRPr/>
          </a:p>
        </p:txBody>
      </p:sp>
      <p:cxnSp>
        <p:nvCxnSpPr>
          <p:cNvPr id="2136" name="Google Shape;2136;p41"/>
          <p:cNvCxnSpPr/>
          <p:nvPr/>
        </p:nvCxnSpPr>
        <p:spPr>
          <a:xfrm>
            <a:off x="1613825" y="5649100"/>
            <a:ext cx="4169400" cy="0"/>
          </a:xfrm>
          <a:prstGeom prst="straightConnector1">
            <a:avLst/>
          </a:prstGeom>
          <a:noFill/>
          <a:ln cap="flat" cmpd="sng" w="28575">
            <a:solidFill>
              <a:srgbClr val="FFFFFF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2137" name="Google Shape;2137;p41"/>
          <p:cNvSpPr txBox="1"/>
          <p:nvPr>
            <p:ph idx="1" type="subTitle"/>
          </p:nvPr>
        </p:nvSpPr>
        <p:spPr>
          <a:xfrm>
            <a:off x="1520150" y="5855600"/>
            <a:ext cx="4403700" cy="54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Subtitle</a:t>
            </a:r>
            <a:endParaRPr/>
          </a:p>
        </p:txBody>
      </p:sp>
      <p:sp>
        <p:nvSpPr>
          <p:cNvPr id="2138" name="Google Shape;2138;p41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39" name="Google Shape;2139;p41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40" name="Google Shape;2140;p41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41" name="Google Shape;2141;p41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42" name="Google Shape;2142;p41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43" name="Google Shape;2143;p41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44" name="Google Shape;2144;p41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45" name="Google Shape;2145;p41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46" name="Google Shape;2146;p41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47" name="Google Shape;2147;p41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1" name="Shape 2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" name="Google Shape;2152;p42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53" name="Google Shape;2153;p42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54" name="Google Shape;2154;p42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55" name="Google Shape;2155;p42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56" name="Google Shape;2156;p42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57" name="Google Shape;2157;p42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58" name="Google Shape;2158;p42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59" name="Google Shape;2159;p42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60" name="Google Shape;2160;p42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61" name="Google Shape;2161;p42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62" name="Google Shape;2162;p42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3" name="Google Shape;2163;p42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7" name="Shape 2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8" name="Google Shape;2168;p43"/>
          <p:cNvGrpSpPr/>
          <p:nvPr/>
        </p:nvGrpSpPr>
        <p:grpSpPr>
          <a:xfrm>
            <a:off x="224350" y="224350"/>
            <a:ext cx="7116900" cy="9597300"/>
            <a:chOff x="224350" y="224350"/>
            <a:chExt cx="7116900" cy="9597300"/>
          </a:xfrm>
        </p:grpSpPr>
        <p:sp>
          <p:nvSpPr>
            <p:cNvPr id="2169" name="Google Shape;2169;p43"/>
            <p:cNvSpPr/>
            <p:nvPr/>
          </p:nvSpPr>
          <p:spPr>
            <a:xfrm>
              <a:off x="224350" y="224350"/>
              <a:ext cx="6967500" cy="95973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0" name="Google Shape;2170;p43"/>
            <p:cNvSpPr/>
            <p:nvPr/>
          </p:nvSpPr>
          <p:spPr>
            <a:xfrm rot="5400000">
              <a:off x="6936250" y="6499750"/>
              <a:ext cx="660600" cy="149400"/>
            </a:xfrm>
            <a:prstGeom prst="triangle">
              <a:avLst>
                <a:gd fmla="val 5088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71" name="Google Shape;2171;p43"/>
          <p:cNvSpPr txBox="1"/>
          <p:nvPr>
            <p:ph type="title"/>
          </p:nvPr>
        </p:nvSpPr>
        <p:spPr>
          <a:xfrm>
            <a:off x="1429550" y="3744525"/>
            <a:ext cx="4584900" cy="206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07</a:t>
            </a:r>
            <a:endParaRPr/>
          </a:p>
        </p:txBody>
      </p:sp>
      <p:cxnSp>
        <p:nvCxnSpPr>
          <p:cNvPr id="2172" name="Google Shape;2172;p43"/>
          <p:cNvCxnSpPr/>
          <p:nvPr/>
        </p:nvCxnSpPr>
        <p:spPr>
          <a:xfrm>
            <a:off x="1613825" y="5649100"/>
            <a:ext cx="4169400" cy="0"/>
          </a:xfrm>
          <a:prstGeom prst="straightConnector1">
            <a:avLst/>
          </a:prstGeom>
          <a:noFill/>
          <a:ln cap="flat" cmpd="sng" w="28575">
            <a:solidFill>
              <a:srgbClr val="FFFFFF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2173" name="Google Shape;2173;p43"/>
          <p:cNvSpPr txBox="1"/>
          <p:nvPr>
            <p:ph idx="1" type="subTitle"/>
          </p:nvPr>
        </p:nvSpPr>
        <p:spPr>
          <a:xfrm>
            <a:off x="1520150" y="5855600"/>
            <a:ext cx="4403700" cy="54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Subtitle</a:t>
            </a:r>
            <a:endParaRPr/>
          </a:p>
        </p:txBody>
      </p:sp>
      <p:sp>
        <p:nvSpPr>
          <p:cNvPr id="2174" name="Google Shape;2174;p43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75" name="Google Shape;2175;p43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76" name="Google Shape;2176;p43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77" name="Google Shape;2177;p43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78" name="Google Shape;2178;p43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79" name="Google Shape;2179;p43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80" name="Google Shape;2180;p43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81" name="Google Shape;2181;p43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82" name="Google Shape;2182;p43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83" name="Google Shape;2183;p43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7" name="Shape 2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8" name="Google Shape;2188;p44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9" name="Google Shape;2189;p44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0" name="Google Shape;2190;p44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91" name="Google Shape;2191;p44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92" name="Google Shape;2192;p44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93" name="Google Shape;2193;p44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94" name="Google Shape;2194;p44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95" name="Google Shape;2195;p44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96" name="Google Shape;2196;p44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97" name="Google Shape;2197;p44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98" name="Google Shape;2198;p44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199" name="Google Shape;2199;p44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3" name="Shape 2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4" name="Google Shape;2204;p45"/>
          <p:cNvGrpSpPr/>
          <p:nvPr/>
        </p:nvGrpSpPr>
        <p:grpSpPr>
          <a:xfrm>
            <a:off x="224350" y="224350"/>
            <a:ext cx="7116900" cy="9597300"/>
            <a:chOff x="224350" y="224350"/>
            <a:chExt cx="7116900" cy="9597300"/>
          </a:xfrm>
        </p:grpSpPr>
        <p:sp>
          <p:nvSpPr>
            <p:cNvPr id="2205" name="Google Shape;2205;p45"/>
            <p:cNvSpPr/>
            <p:nvPr/>
          </p:nvSpPr>
          <p:spPr>
            <a:xfrm>
              <a:off x="224350" y="224350"/>
              <a:ext cx="6967500" cy="95973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6" name="Google Shape;2206;p45"/>
            <p:cNvSpPr/>
            <p:nvPr/>
          </p:nvSpPr>
          <p:spPr>
            <a:xfrm rot="5400000">
              <a:off x="6936250" y="7490350"/>
              <a:ext cx="660600" cy="149400"/>
            </a:xfrm>
            <a:prstGeom prst="triangle">
              <a:avLst>
                <a:gd fmla="val 50880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07" name="Google Shape;2207;p45"/>
          <p:cNvSpPr txBox="1"/>
          <p:nvPr>
            <p:ph type="title"/>
          </p:nvPr>
        </p:nvSpPr>
        <p:spPr>
          <a:xfrm>
            <a:off x="1429550" y="3744525"/>
            <a:ext cx="4584900" cy="206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08</a:t>
            </a:r>
            <a:endParaRPr/>
          </a:p>
        </p:txBody>
      </p:sp>
      <p:cxnSp>
        <p:nvCxnSpPr>
          <p:cNvPr id="2208" name="Google Shape;2208;p45"/>
          <p:cNvCxnSpPr/>
          <p:nvPr/>
        </p:nvCxnSpPr>
        <p:spPr>
          <a:xfrm>
            <a:off x="1613825" y="5649100"/>
            <a:ext cx="4169400" cy="0"/>
          </a:xfrm>
          <a:prstGeom prst="straightConnector1">
            <a:avLst/>
          </a:prstGeom>
          <a:noFill/>
          <a:ln cap="flat" cmpd="sng" w="28575">
            <a:solidFill>
              <a:srgbClr val="FFFFFF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2209" name="Google Shape;2209;p45"/>
          <p:cNvSpPr txBox="1"/>
          <p:nvPr>
            <p:ph idx="1" type="subTitle"/>
          </p:nvPr>
        </p:nvSpPr>
        <p:spPr>
          <a:xfrm>
            <a:off x="1520150" y="5855600"/>
            <a:ext cx="4403700" cy="54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Subtitle</a:t>
            </a:r>
            <a:endParaRPr/>
          </a:p>
        </p:txBody>
      </p:sp>
      <p:sp>
        <p:nvSpPr>
          <p:cNvPr id="2210" name="Google Shape;2210;p45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11" name="Google Shape;2211;p45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12" name="Google Shape;2212;p45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13" name="Google Shape;2213;p45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14" name="Google Shape;2214;p45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15" name="Google Shape;2215;p45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16" name="Google Shape;2216;p45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17" name="Google Shape;2217;p45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18" name="Google Shape;2218;p45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19" name="Google Shape;2219;p45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3" name="Shape 2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4" name="Google Shape;2224;p46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5" name="Google Shape;2225;p46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26" name="Google Shape;2226;p46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27" name="Google Shape;2227;p46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28" name="Google Shape;2228;p46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29" name="Google Shape;2229;p46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30" name="Google Shape;2230;p46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31" name="Google Shape;2231;p46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32" name="Google Shape;2232;p46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33" name="Google Shape;2233;p46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34" name="Google Shape;2234;p46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35" name="Google Shape;2235;p46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9" name="Shape 2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0" name="Google Shape;2240;p47"/>
          <p:cNvGrpSpPr/>
          <p:nvPr/>
        </p:nvGrpSpPr>
        <p:grpSpPr>
          <a:xfrm>
            <a:off x="224350" y="224350"/>
            <a:ext cx="7116900" cy="9597300"/>
            <a:chOff x="224350" y="224350"/>
            <a:chExt cx="7116900" cy="9597300"/>
          </a:xfrm>
        </p:grpSpPr>
        <p:sp>
          <p:nvSpPr>
            <p:cNvPr id="2241" name="Google Shape;2241;p47"/>
            <p:cNvSpPr/>
            <p:nvPr/>
          </p:nvSpPr>
          <p:spPr>
            <a:xfrm>
              <a:off x="224350" y="224350"/>
              <a:ext cx="6967500" cy="95973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2" name="Google Shape;2242;p47"/>
            <p:cNvSpPr/>
            <p:nvPr/>
          </p:nvSpPr>
          <p:spPr>
            <a:xfrm rot="5400000">
              <a:off x="6936250" y="8480950"/>
              <a:ext cx="660600" cy="149400"/>
            </a:xfrm>
            <a:prstGeom prst="triangle">
              <a:avLst>
                <a:gd fmla="val 50880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43" name="Google Shape;2243;p47"/>
          <p:cNvSpPr txBox="1"/>
          <p:nvPr>
            <p:ph type="title"/>
          </p:nvPr>
        </p:nvSpPr>
        <p:spPr>
          <a:xfrm>
            <a:off x="1429550" y="3744525"/>
            <a:ext cx="4584900" cy="206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09</a:t>
            </a:r>
            <a:endParaRPr/>
          </a:p>
        </p:txBody>
      </p:sp>
      <p:cxnSp>
        <p:nvCxnSpPr>
          <p:cNvPr id="2244" name="Google Shape;2244;p47"/>
          <p:cNvCxnSpPr/>
          <p:nvPr/>
        </p:nvCxnSpPr>
        <p:spPr>
          <a:xfrm>
            <a:off x="1613825" y="5649100"/>
            <a:ext cx="4169400" cy="0"/>
          </a:xfrm>
          <a:prstGeom prst="straightConnector1">
            <a:avLst/>
          </a:prstGeom>
          <a:noFill/>
          <a:ln cap="flat" cmpd="sng" w="28575">
            <a:solidFill>
              <a:srgbClr val="FFFFFF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2245" name="Google Shape;2245;p47"/>
          <p:cNvSpPr txBox="1"/>
          <p:nvPr>
            <p:ph idx="1" type="subTitle"/>
          </p:nvPr>
        </p:nvSpPr>
        <p:spPr>
          <a:xfrm>
            <a:off x="1520150" y="5855600"/>
            <a:ext cx="4403700" cy="54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Subtitle</a:t>
            </a:r>
            <a:endParaRPr/>
          </a:p>
        </p:txBody>
      </p:sp>
      <p:sp>
        <p:nvSpPr>
          <p:cNvPr id="2246" name="Google Shape;2246;p47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47" name="Google Shape;2247;p47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48" name="Google Shape;2248;p47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49" name="Google Shape;2249;p47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50" name="Google Shape;2250;p47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51" name="Google Shape;2251;p47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52" name="Google Shape;2252;p47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53" name="Google Shape;2253;p47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54" name="Google Shape;2254;p47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55" name="Google Shape;2255;p47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9" name="Shape 2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0" name="Google Shape;2260;p48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1" name="Google Shape;2261;p48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2" name="Google Shape;2262;p48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63" name="Google Shape;2263;p48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64" name="Google Shape;2264;p48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65" name="Google Shape;2265;p48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66" name="Google Shape;2266;p48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67" name="Google Shape;2267;p48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68" name="Google Shape;2268;p48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69" name="Google Shape;2269;p48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70" name="Google Shape;2270;p48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71" name="Google Shape;2271;p48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2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i="1" lang="en" sz="3700"/>
              <a:t>Stickers</a:t>
            </a:r>
            <a:endParaRPr b="0" i="1" sz="3700">
              <a:latin typeface="Yeseva One"/>
              <a:ea typeface="Yeseva One"/>
              <a:cs typeface="Yeseva One"/>
              <a:sym typeface="Yeseva One"/>
            </a:endParaRPr>
          </a:p>
        </p:txBody>
      </p:sp>
      <p:grpSp>
        <p:nvGrpSpPr>
          <p:cNvPr id="290" name="Google Shape;290;p22"/>
          <p:cNvGrpSpPr/>
          <p:nvPr/>
        </p:nvGrpSpPr>
        <p:grpSpPr>
          <a:xfrm>
            <a:off x="1355055" y="1166700"/>
            <a:ext cx="2008620" cy="2442850"/>
            <a:chOff x="1082430" y="3078675"/>
            <a:chExt cx="2008620" cy="2442850"/>
          </a:xfrm>
        </p:grpSpPr>
        <p:sp>
          <p:nvSpPr>
            <p:cNvPr id="291" name="Google Shape;291;p22"/>
            <p:cNvSpPr/>
            <p:nvPr/>
          </p:nvSpPr>
          <p:spPr>
            <a:xfrm>
              <a:off x="1082430" y="3078687"/>
              <a:ext cx="1974632" cy="2435917"/>
            </a:xfrm>
            <a:custGeom>
              <a:rect b="b" l="l" r="r" t="t"/>
              <a:pathLst>
                <a:path extrusionOk="0" h="1055652" w="855745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855745" y="0"/>
                  </a:lnTo>
                  <a:lnTo>
                    <a:pt x="855745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22"/>
            <p:cNvSpPr/>
            <p:nvPr/>
          </p:nvSpPr>
          <p:spPr>
            <a:xfrm>
              <a:off x="1082432" y="3078689"/>
              <a:ext cx="278294" cy="2435917"/>
            </a:xfrm>
            <a:custGeom>
              <a:rect b="b" l="l" r="r" t="t"/>
              <a:pathLst>
                <a:path extrusionOk="0" h="1055652" w="120604">
                  <a:moveTo>
                    <a:pt x="63266" y="943243"/>
                  </a:moveTo>
                  <a:cubicBezTo>
                    <a:pt x="48247" y="943243"/>
                    <a:pt x="36072" y="955473"/>
                    <a:pt x="36072" y="970561"/>
                  </a:cubicBezTo>
                  <a:cubicBezTo>
                    <a:pt x="36072" y="985649"/>
                    <a:pt x="48247" y="997880"/>
                    <a:pt x="63266" y="997880"/>
                  </a:cubicBezTo>
                  <a:cubicBezTo>
                    <a:pt x="78285" y="997880"/>
                    <a:pt x="90459" y="985649"/>
                    <a:pt x="90459" y="970561"/>
                  </a:cubicBezTo>
                  <a:cubicBezTo>
                    <a:pt x="90459" y="955473"/>
                    <a:pt x="78285" y="943243"/>
                    <a:pt x="63266" y="943243"/>
                  </a:cubicBezTo>
                  <a:close/>
                  <a:moveTo>
                    <a:pt x="63266" y="677601"/>
                  </a:moveTo>
                  <a:cubicBezTo>
                    <a:pt x="48247" y="677601"/>
                    <a:pt x="36072" y="689831"/>
                    <a:pt x="36072" y="704919"/>
                  </a:cubicBezTo>
                  <a:cubicBezTo>
                    <a:pt x="36072" y="720008"/>
                    <a:pt x="48247" y="732238"/>
                    <a:pt x="63266" y="732238"/>
                  </a:cubicBezTo>
                  <a:cubicBezTo>
                    <a:pt x="78285" y="732238"/>
                    <a:pt x="90459" y="720008"/>
                    <a:pt x="90459" y="704919"/>
                  </a:cubicBezTo>
                  <a:cubicBezTo>
                    <a:pt x="90459" y="689831"/>
                    <a:pt x="78285" y="677601"/>
                    <a:pt x="63266" y="677601"/>
                  </a:cubicBezTo>
                  <a:close/>
                  <a:moveTo>
                    <a:pt x="63266" y="500507"/>
                  </a:moveTo>
                  <a:cubicBezTo>
                    <a:pt x="48247" y="500507"/>
                    <a:pt x="36072" y="512738"/>
                    <a:pt x="36072" y="527826"/>
                  </a:cubicBezTo>
                  <a:cubicBezTo>
                    <a:pt x="36072" y="542914"/>
                    <a:pt x="48247" y="555144"/>
                    <a:pt x="63266" y="555144"/>
                  </a:cubicBezTo>
                  <a:cubicBezTo>
                    <a:pt x="78285" y="555144"/>
                    <a:pt x="90459" y="542914"/>
                    <a:pt x="90459" y="527826"/>
                  </a:cubicBezTo>
                  <a:cubicBezTo>
                    <a:pt x="90459" y="512738"/>
                    <a:pt x="78285" y="500507"/>
                    <a:pt x="63266" y="500507"/>
                  </a:cubicBezTo>
                  <a:close/>
                  <a:moveTo>
                    <a:pt x="63266" y="323413"/>
                  </a:moveTo>
                  <a:cubicBezTo>
                    <a:pt x="48247" y="323413"/>
                    <a:pt x="36072" y="335644"/>
                    <a:pt x="36072" y="350732"/>
                  </a:cubicBezTo>
                  <a:cubicBezTo>
                    <a:pt x="36072" y="365820"/>
                    <a:pt x="48247" y="378051"/>
                    <a:pt x="63266" y="378051"/>
                  </a:cubicBezTo>
                  <a:cubicBezTo>
                    <a:pt x="78285" y="378051"/>
                    <a:pt x="90459" y="365820"/>
                    <a:pt x="90459" y="350732"/>
                  </a:cubicBezTo>
                  <a:cubicBezTo>
                    <a:pt x="90459" y="335644"/>
                    <a:pt x="78285" y="323413"/>
                    <a:pt x="63266" y="323413"/>
                  </a:cubicBezTo>
                  <a:close/>
                  <a:moveTo>
                    <a:pt x="63266" y="57772"/>
                  </a:moveTo>
                  <a:cubicBezTo>
                    <a:pt x="48247" y="57772"/>
                    <a:pt x="36072" y="70003"/>
                    <a:pt x="36072" y="85091"/>
                  </a:cubicBezTo>
                  <a:cubicBezTo>
                    <a:pt x="36072" y="100179"/>
                    <a:pt x="48247" y="112410"/>
                    <a:pt x="63266" y="112410"/>
                  </a:cubicBezTo>
                  <a:cubicBezTo>
                    <a:pt x="78285" y="112410"/>
                    <a:pt x="90459" y="100179"/>
                    <a:pt x="90459" y="85091"/>
                  </a:cubicBezTo>
                  <a:cubicBezTo>
                    <a:pt x="90459" y="70003"/>
                    <a:pt x="78285" y="57772"/>
                    <a:pt x="63266" y="57772"/>
                  </a:cubicBezTo>
                  <a:close/>
                  <a:moveTo>
                    <a:pt x="0" y="0"/>
                  </a:moveTo>
                  <a:lnTo>
                    <a:pt x="120604" y="0"/>
                  </a:lnTo>
                  <a:lnTo>
                    <a:pt x="120604" y="1055652"/>
                  </a:lnTo>
                  <a:lnTo>
                    <a:pt x="0" y="1055652"/>
                  </a:lnTo>
                  <a:lnTo>
                    <a:pt x="0" y="886805"/>
                  </a:lnTo>
                  <a:lnTo>
                    <a:pt x="38048" y="886805"/>
                  </a:lnTo>
                  <a:lnTo>
                    <a:pt x="44037" y="901331"/>
                  </a:lnTo>
                  <a:cubicBezTo>
                    <a:pt x="48958" y="906275"/>
                    <a:pt x="55757" y="909332"/>
                    <a:pt x="63266" y="909332"/>
                  </a:cubicBezTo>
                  <a:cubicBezTo>
                    <a:pt x="78285" y="909332"/>
                    <a:pt x="90459" y="897101"/>
                    <a:pt x="90459" y="882013"/>
                  </a:cubicBezTo>
                  <a:cubicBezTo>
                    <a:pt x="90459" y="866925"/>
                    <a:pt x="78285" y="854695"/>
                    <a:pt x="63266" y="854695"/>
                  </a:cubicBezTo>
                  <a:lnTo>
                    <a:pt x="55311" y="858005"/>
                  </a:lnTo>
                  <a:lnTo>
                    <a:pt x="0" y="858005"/>
                  </a:lnTo>
                  <a:lnTo>
                    <a:pt x="0" y="780068"/>
                  </a:lnTo>
                  <a:lnTo>
                    <a:pt x="38842" y="800185"/>
                  </a:lnTo>
                  <a:lnTo>
                    <a:pt x="44037" y="812784"/>
                  </a:lnTo>
                  <a:cubicBezTo>
                    <a:pt x="48958" y="817728"/>
                    <a:pt x="55757" y="820785"/>
                    <a:pt x="63266" y="820785"/>
                  </a:cubicBezTo>
                  <a:cubicBezTo>
                    <a:pt x="78285" y="820785"/>
                    <a:pt x="90459" y="808555"/>
                    <a:pt x="90459" y="793466"/>
                  </a:cubicBezTo>
                  <a:cubicBezTo>
                    <a:pt x="90459" y="778378"/>
                    <a:pt x="78285" y="766148"/>
                    <a:pt x="63266" y="766148"/>
                  </a:cubicBezTo>
                  <a:lnTo>
                    <a:pt x="48006" y="772498"/>
                  </a:lnTo>
                  <a:lnTo>
                    <a:pt x="0" y="747635"/>
                  </a:lnTo>
                  <a:lnTo>
                    <a:pt x="0" y="622486"/>
                  </a:lnTo>
                  <a:lnTo>
                    <a:pt x="38593" y="622486"/>
                  </a:lnTo>
                  <a:cubicBezTo>
                    <a:pt x="45932" y="624687"/>
                    <a:pt x="39925" y="632156"/>
                    <a:pt x="44037" y="635690"/>
                  </a:cubicBezTo>
                  <a:cubicBezTo>
                    <a:pt x="48149" y="639224"/>
                    <a:pt x="55529" y="646910"/>
                    <a:pt x="63266" y="643691"/>
                  </a:cubicBezTo>
                  <a:cubicBezTo>
                    <a:pt x="78285" y="643691"/>
                    <a:pt x="90459" y="631461"/>
                    <a:pt x="90459" y="616373"/>
                  </a:cubicBezTo>
                  <a:cubicBezTo>
                    <a:pt x="90459" y="601284"/>
                    <a:pt x="78285" y="589054"/>
                    <a:pt x="63266" y="589054"/>
                  </a:cubicBezTo>
                  <a:lnTo>
                    <a:pt x="52134" y="593686"/>
                  </a:lnTo>
                  <a:lnTo>
                    <a:pt x="0" y="593686"/>
                  </a:lnTo>
                  <a:lnTo>
                    <a:pt x="0" y="456326"/>
                  </a:lnTo>
                  <a:lnTo>
                    <a:pt x="40428" y="449843"/>
                  </a:lnTo>
                  <a:lnTo>
                    <a:pt x="44037" y="458596"/>
                  </a:lnTo>
                  <a:cubicBezTo>
                    <a:pt x="48958" y="463540"/>
                    <a:pt x="55757" y="466597"/>
                    <a:pt x="63266" y="466597"/>
                  </a:cubicBezTo>
                  <a:cubicBezTo>
                    <a:pt x="78285" y="466597"/>
                    <a:pt x="90459" y="454367"/>
                    <a:pt x="90459" y="439279"/>
                  </a:cubicBezTo>
                  <a:cubicBezTo>
                    <a:pt x="90459" y="424191"/>
                    <a:pt x="78285" y="411960"/>
                    <a:pt x="63266" y="411960"/>
                  </a:cubicBezTo>
                  <a:cubicBezTo>
                    <a:pt x="55757" y="411960"/>
                    <a:pt x="48958" y="415018"/>
                    <a:pt x="44037" y="419962"/>
                  </a:cubicBezTo>
                  <a:cubicBezTo>
                    <a:pt x="44017" y="420010"/>
                    <a:pt x="43998" y="420058"/>
                    <a:pt x="43978" y="420106"/>
                  </a:cubicBezTo>
                  <a:cubicBezTo>
                    <a:pt x="43958" y="420154"/>
                    <a:pt x="7330" y="450976"/>
                    <a:pt x="0" y="427159"/>
                  </a:cubicBezTo>
                  <a:lnTo>
                    <a:pt x="0" y="277205"/>
                  </a:lnTo>
                  <a:lnTo>
                    <a:pt x="42265" y="277205"/>
                  </a:lnTo>
                  <a:cubicBezTo>
                    <a:pt x="49605" y="277921"/>
                    <a:pt x="40537" y="279453"/>
                    <a:pt x="44037" y="281503"/>
                  </a:cubicBezTo>
                  <a:cubicBezTo>
                    <a:pt x="47537" y="283553"/>
                    <a:pt x="55529" y="292724"/>
                    <a:pt x="63266" y="289504"/>
                  </a:cubicBezTo>
                  <a:cubicBezTo>
                    <a:pt x="78285" y="289504"/>
                    <a:pt x="90459" y="277273"/>
                    <a:pt x="90459" y="262185"/>
                  </a:cubicBezTo>
                  <a:cubicBezTo>
                    <a:pt x="90459" y="247097"/>
                    <a:pt x="78285" y="234866"/>
                    <a:pt x="63266" y="234866"/>
                  </a:cubicBezTo>
                  <a:cubicBezTo>
                    <a:pt x="55757" y="234866"/>
                    <a:pt x="48958" y="237924"/>
                    <a:pt x="44037" y="242868"/>
                  </a:cubicBezTo>
                  <a:lnTo>
                    <a:pt x="41754" y="248405"/>
                  </a:lnTo>
                  <a:lnTo>
                    <a:pt x="0" y="248405"/>
                  </a:lnTo>
                  <a:lnTo>
                    <a:pt x="0" y="180070"/>
                  </a:lnTo>
                  <a:lnTo>
                    <a:pt x="41229" y="186145"/>
                  </a:lnTo>
                  <a:lnTo>
                    <a:pt x="44037" y="192956"/>
                  </a:lnTo>
                  <a:cubicBezTo>
                    <a:pt x="48958" y="197899"/>
                    <a:pt x="55756" y="200957"/>
                    <a:pt x="63266" y="200957"/>
                  </a:cubicBezTo>
                  <a:cubicBezTo>
                    <a:pt x="78285" y="200957"/>
                    <a:pt x="90459" y="188726"/>
                    <a:pt x="90459" y="173638"/>
                  </a:cubicBezTo>
                  <a:cubicBezTo>
                    <a:pt x="90459" y="158550"/>
                    <a:pt x="78285" y="146319"/>
                    <a:pt x="63266" y="146319"/>
                  </a:cubicBezTo>
                  <a:cubicBezTo>
                    <a:pt x="55756" y="146319"/>
                    <a:pt x="48958" y="149377"/>
                    <a:pt x="44037" y="154321"/>
                  </a:cubicBezTo>
                  <a:lnTo>
                    <a:pt x="42821" y="157269"/>
                  </a:lnTo>
                  <a:cubicBezTo>
                    <a:pt x="42416" y="158252"/>
                    <a:pt x="7137" y="177170"/>
                    <a:pt x="0" y="15095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93" name="Google Shape;293;p22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flipH="1" rot="10800000">
              <a:off x="1360725" y="3078675"/>
              <a:ext cx="1730326" cy="24428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94" name="Google Shape;294;p22"/>
          <p:cNvGrpSpPr/>
          <p:nvPr/>
        </p:nvGrpSpPr>
        <p:grpSpPr>
          <a:xfrm>
            <a:off x="1327077" y="3973200"/>
            <a:ext cx="415409" cy="1807140"/>
            <a:chOff x="3640477" y="1538105"/>
            <a:chExt cx="317203" cy="1380023"/>
          </a:xfrm>
        </p:grpSpPr>
        <p:sp>
          <p:nvSpPr>
            <p:cNvPr id="295" name="Google Shape;295;p22"/>
            <p:cNvSpPr/>
            <p:nvPr/>
          </p:nvSpPr>
          <p:spPr>
            <a:xfrm>
              <a:off x="3640477" y="1538105"/>
              <a:ext cx="317203" cy="1380023"/>
            </a:xfrm>
            <a:custGeom>
              <a:rect b="b" l="l" r="r" t="t"/>
              <a:pathLst>
                <a:path extrusionOk="0" h="544925" w="125253">
                  <a:moveTo>
                    <a:pt x="0" y="0"/>
                  </a:moveTo>
                  <a:lnTo>
                    <a:pt x="125254" y="0"/>
                  </a:lnTo>
                  <a:lnTo>
                    <a:pt x="125254" y="544925"/>
                  </a:lnTo>
                  <a:lnTo>
                    <a:pt x="62579" y="474059"/>
                  </a:lnTo>
                  <a:lnTo>
                    <a:pt x="0" y="544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22"/>
            <p:cNvSpPr/>
            <p:nvPr/>
          </p:nvSpPr>
          <p:spPr>
            <a:xfrm>
              <a:off x="3766378" y="1650980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22"/>
            <p:cNvSpPr/>
            <p:nvPr/>
          </p:nvSpPr>
          <p:spPr>
            <a:xfrm>
              <a:off x="3675932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22"/>
            <p:cNvSpPr/>
            <p:nvPr/>
          </p:nvSpPr>
          <p:spPr>
            <a:xfrm>
              <a:off x="3857063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22"/>
            <p:cNvSpPr/>
            <p:nvPr/>
          </p:nvSpPr>
          <p:spPr>
            <a:xfrm>
              <a:off x="3766378" y="1818605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22"/>
            <p:cNvSpPr/>
            <p:nvPr/>
          </p:nvSpPr>
          <p:spPr>
            <a:xfrm>
              <a:off x="3675932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22"/>
            <p:cNvSpPr/>
            <p:nvPr/>
          </p:nvSpPr>
          <p:spPr>
            <a:xfrm>
              <a:off x="3857063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22"/>
            <p:cNvSpPr/>
            <p:nvPr/>
          </p:nvSpPr>
          <p:spPr>
            <a:xfrm>
              <a:off x="3766378" y="196259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22"/>
            <p:cNvSpPr/>
            <p:nvPr/>
          </p:nvSpPr>
          <p:spPr>
            <a:xfrm>
              <a:off x="3675932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22"/>
            <p:cNvSpPr/>
            <p:nvPr/>
          </p:nvSpPr>
          <p:spPr>
            <a:xfrm>
              <a:off x="3857063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22"/>
            <p:cNvSpPr/>
            <p:nvPr/>
          </p:nvSpPr>
          <p:spPr>
            <a:xfrm>
              <a:off x="3766378" y="213021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" name="Google Shape;306;p22"/>
            <p:cNvSpPr/>
            <p:nvPr/>
          </p:nvSpPr>
          <p:spPr>
            <a:xfrm>
              <a:off x="3675932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22"/>
            <p:cNvSpPr/>
            <p:nvPr/>
          </p:nvSpPr>
          <p:spPr>
            <a:xfrm>
              <a:off x="3857063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22"/>
            <p:cNvSpPr/>
            <p:nvPr/>
          </p:nvSpPr>
          <p:spPr>
            <a:xfrm>
              <a:off x="3766378" y="227420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22"/>
            <p:cNvSpPr/>
            <p:nvPr/>
          </p:nvSpPr>
          <p:spPr>
            <a:xfrm>
              <a:off x="3675932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22"/>
            <p:cNvSpPr/>
            <p:nvPr/>
          </p:nvSpPr>
          <p:spPr>
            <a:xfrm>
              <a:off x="3857063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22"/>
            <p:cNvSpPr/>
            <p:nvPr/>
          </p:nvSpPr>
          <p:spPr>
            <a:xfrm>
              <a:off x="3766378" y="244182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22"/>
            <p:cNvSpPr/>
            <p:nvPr/>
          </p:nvSpPr>
          <p:spPr>
            <a:xfrm>
              <a:off x="3675932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22"/>
            <p:cNvSpPr/>
            <p:nvPr/>
          </p:nvSpPr>
          <p:spPr>
            <a:xfrm>
              <a:off x="3857063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22"/>
            <p:cNvSpPr/>
            <p:nvPr/>
          </p:nvSpPr>
          <p:spPr>
            <a:xfrm>
              <a:off x="3766378" y="2585816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22"/>
            <p:cNvSpPr/>
            <p:nvPr/>
          </p:nvSpPr>
          <p:spPr>
            <a:xfrm>
              <a:off x="3675932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22"/>
            <p:cNvSpPr/>
            <p:nvPr/>
          </p:nvSpPr>
          <p:spPr>
            <a:xfrm>
              <a:off x="3857063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22"/>
            <p:cNvSpPr/>
            <p:nvPr/>
          </p:nvSpPr>
          <p:spPr>
            <a:xfrm>
              <a:off x="3675932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22"/>
            <p:cNvSpPr/>
            <p:nvPr/>
          </p:nvSpPr>
          <p:spPr>
            <a:xfrm>
              <a:off x="3857063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9" name="Google Shape;319;p22"/>
          <p:cNvGrpSpPr/>
          <p:nvPr/>
        </p:nvGrpSpPr>
        <p:grpSpPr>
          <a:xfrm>
            <a:off x="1841427" y="3973200"/>
            <a:ext cx="415409" cy="1807140"/>
            <a:chOff x="3640477" y="1538105"/>
            <a:chExt cx="317203" cy="1380023"/>
          </a:xfrm>
        </p:grpSpPr>
        <p:sp>
          <p:nvSpPr>
            <p:cNvPr id="320" name="Google Shape;320;p22"/>
            <p:cNvSpPr/>
            <p:nvPr/>
          </p:nvSpPr>
          <p:spPr>
            <a:xfrm>
              <a:off x="3640477" y="1538105"/>
              <a:ext cx="317203" cy="1380023"/>
            </a:xfrm>
            <a:custGeom>
              <a:rect b="b" l="l" r="r" t="t"/>
              <a:pathLst>
                <a:path extrusionOk="0" h="544925" w="125253">
                  <a:moveTo>
                    <a:pt x="0" y="0"/>
                  </a:moveTo>
                  <a:lnTo>
                    <a:pt x="125254" y="0"/>
                  </a:lnTo>
                  <a:lnTo>
                    <a:pt x="125254" y="544925"/>
                  </a:lnTo>
                  <a:lnTo>
                    <a:pt x="62579" y="474059"/>
                  </a:lnTo>
                  <a:lnTo>
                    <a:pt x="0" y="544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22"/>
            <p:cNvSpPr/>
            <p:nvPr/>
          </p:nvSpPr>
          <p:spPr>
            <a:xfrm>
              <a:off x="3766378" y="1650980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22"/>
            <p:cNvSpPr/>
            <p:nvPr/>
          </p:nvSpPr>
          <p:spPr>
            <a:xfrm>
              <a:off x="3675932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22"/>
            <p:cNvSpPr/>
            <p:nvPr/>
          </p:nvSpPr>
          <p:spPr>
            <a:xfrm>
              <a:off x="3857063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22"/>
            <p:cNvSpPr/>
            <p:nvPr/>
          </p:nvSpPr>
          <p:spPr>
            <a:xfrm>
              <a:off x="3766378" y="1818605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22"/>
            <p:cNvSpPr/>
            <p:nvPr/>
          </p:nvSpPr>
          <p:spPr>
            <a:xfrm>
              <a:off x="3675932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22"/>
            <p:cNvSpPr/>
            <p:nvPr/>
          </p:nvSpPr>
          <p:spPr>
            <a:xfrm>
              <a:off x="3857063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22"/>
            <p:cNvSpPr/>
            <p:nvPr/>
          </p:nvSpPr>
          <p:spPr>
            <a:xfrm>
              <a:off x="3766378" y="196259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22"/>
            <p:cNvSpPr/>
            <p:nvPr/>
          </p:nvSpPr>
          <p:spPr>
            <a:xfrm>
              <a:off x="3675932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22"/>
            <p:cNvSpPr/>
            <p:nvPr/>
          </p:nvSpPr>
          <p:spPr>
            <a:xfrm>
              <a:off x="3857063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22"/>
            <p:cNvSpPr/>
            <p:nvPr/>
          </p:nvSpPr>
          <p:spPr>
            <a:xfrm>
              <a:off x="3766378" y="213021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22"/>
            <p:cNvSpPr/>
            <p:nvPr/>
          </p:nvSpPr>
          <p:spPr>
            <a:xfrm>
              <a:off x="3675932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2" name="Google Shape;332;p22"/>
            <p:cNvSpPr/>
            <p:nvPr/>
          </p:nvSpPr>
          <p:spPr>
            <a:xfrm>
              <a:off x="3857063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22"/>
            <p:cNvSpPr/>
            <p:nvPr/>
          </p:nvSpPr>
          <p:spPr>
            <a:xfrm>
              <a:off x="3766378" y="227420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22"/>
            <p:cNvSpPr/>
            <p:nvPr/>
          </p:nvSpPr>
          <p:spPr>
            <a:xfrm>
              <a:off x="3675932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5" name="Google Shape;335;p22"/>
            <p:cNvSpPr/>
            <p:nvPr/>
          </p:nvSpPr>
          <p:spPr>
            <a:xfrm>
              <a:off x="3857063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22"/>
            <p:cNvSpPr/>
            <p:nvPr/>
          </p:nvSpPr>
          <p:spPr>
            <a:xfrm>
              <a:off x="3766378" y="244182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22"/>
            <p:cNvSpPr/>
            <p:nvPr/>
          </p:nvSpPr>
          <p:spPr>
            <a:xfrm>
              <a:off x="3675932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22"/>
            <p:cNvSpPr/>
            <p:nvPr/>
          </p:nvSpPr>
          <p:spPr>
            <a:xfrm>
              <a:off x="3857063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22"/>
            <p:cNvSpPr/>
            <p:nvPr/>
          </p:nvSpPr>
          <p:spPr>
            <a:xfrm>
              <a:off x="3766378" y="2585816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Google Shape;340;p22"/>
            <p:cNvSpPr/>
            <p:nvPr/>
          </p:nvSpPr>
          <p:spPr>
            <a:xfrm>
              <a:off x="3675932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p22"/>
            <p:cNvSpPr/>
            <p:nvPr/>
          </p:nvSpPr>
          <p:spPr>
            <a:xfrm>
              <a:off x="3857063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22"/>
            <p:cNvSpPr/>
            <p:nvPr/>
          </p:nvSpPr>
          <p:spPr>
            <a:xfrm>
              <a:off x="3675932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p22"/>
            <p:cNvSpPr/>
            <p:nvPr/>
          </p:nvSpPr>
          <p:spPr>
            <a:xfrm>
              <a:off x="3857063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4" name="Google Shape;344;p22"/>
          <p:cNvGrpSpPr/>
          <p:nvPr/>
        </p:nvGrpSpPr>
        <p:grpSpPr>
          <a:xfrm>
            <a:off x="2355777" y="3973200"/>
            <a:ext cx="415409" cy="1807140"/>
            <a:chOff x="3640477" y="1538105"/>
            <a:chExt cx="317203" cy="1380023"/>
          </a:xfrm>
        </p:grpSpPr>
        <p:sp>
          <p:nvSpPr>
            <p:cNvPr id="345" name="Google Shape;345;p22"/>
            <p:cNvSpPr/>
            <p:nvPr/>
          </p:nvSpPr>
          <p:spPr>
            <a:xfrm>
              <a:off x="3640477" y="1538105"/>
              <a:ext cx="317203" cy="1380023"/>
            </a:xfrm>
            <a:custGeom>
              <a:rect b="b" l="l" r="r" t="t"/>
              <a:pathLst>
                <a:path extrusionOk="0" h="544925" w="125253">
                  <a:moveTo>
                    <a:pt x="0" y="0"/>
                  </a:moveTo>
                  <a:lnTo>
                    <a:pt x="125254" y="0"/>
                  </a:lnTo>
                  <a:lnTo>
                    <a:pt x="125254" y="544925"/>
                  </a:lnTo>
                  <a:lnTo>
                    <a:pt x="62579" y="474059"/>
                  </a:lnTo>
                  <a:lnTo>
                    <a:pt x="0" y="544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p22"/>
            <p:cNvSpPr/>
            <p:nvPr/>
          </p:nvSpPr>
          <p:spPr>
            <a:xfrm>
              <a:off x="3766378" y="1650980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Google Shape;347;p22"/>
            <p:cNvSpPr/>
            <p:nvPr/>
          </p:nvSpPr>
          <p:spPr>
            <a:xfrm>
              <a:off x="3675932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22"/>
            <p:cNvSpPr/>
            <p:nvPr/>
          </p:nvSpPr>
          <p:spPr>
            <a:xfrm>
              <a:off x="3857063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22"/>
            <p:cNvSpPr/>
            <p:nvPr/>
          </p:nvSpPr>
          <p:spPr>
            <a:xfrm>
              <a:off x="3766378" y="1818605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22"/>
            <p:cNvSpPr/>
            <p:nvPr/>
          </p:nvSpPr>
          <p:spPr>
            <a:xfrm>
              <a:off x="3675932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22"/>
            <p:cNvSpPr/>
            <p:nvPr/>
          </p:nvSpPr>
          <p:spPr>
            <a:xfrm>
              <a:off x="3857063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22"/>
            <p:cNvSpPr/>
            <p:nvPr/>
          </p:nvSpPr>
          <p:spPr>
            <a:xfrm>
              <a:off x="3766378" y="196259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22"/>
            <p:cNvSpPr/>
            <p:nvPr/>
          </p:nvSpPr>
          <p:spPr>
            <a:xfrm>
              <a:off x="3675932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22"/>
            <p:cNvSpPr/>
            <p:nvPr/>
          </p:nvSpPr>
          <p:spPr>
            <a:xfrm>
              <a:off x="3857063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5" name="Google Shape;355;p22"/>
            <p:cNvSpPr/>
            <p:nvPr/>
          </p:nvSpPr>
          <p:spPr>
            <a:xfrm>
              <a:off x="3766378" y="213021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p22"/>
            <p:cNvSpPr/>
            <p:nvPr/>
          </p:nvSpPr>
          <p:spPr>
            <a:xfrm>
              <a:off x="3675932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22"/>
            <p:cNvSpPr/>
            <p:nvPr/>
          </p:nvSpPr>
          <p:spPr>
            <a:xfrm>
              <a:off x="3857063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22"/>
            <p:cNvSpPr/>
            <p:nvPr/>
          </p:nvSpPr>
          <p:spPr>
            <a:xfrm>
              <a:off x="3766378" y="227420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Google Shape;359;p22"/>
            <p:cNvSpPr/>
            <p:nvPr/>
          </p:nvSpPr>
          <p:spPr>
            <a:xfrm>
              <a:off x="3675932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0" name="Google Shape;360;p22"/>
            <p:cNvSpPr/>
            <p:nvPr/>
          </p:nvSpPr>
          <p:spPr>
            <a:xfrm>
              <a:off x="3857063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1" name="Google Shape;361;p22"/>
            <p:cNvSpPr/>
            <p:nvPr/>
          </p:nvSpPr>
          <p:spPr>
            <a:xfrm>
              <a:off x="3766378" y="244182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22"/>
            <p:cNvSpPr/>
            <p:nvPr/>
          </p:nvSpPr>
          <p:spPr>
            <a:xfrm>
              <a:off x="3675932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3" name="Google Shape;363;p22"/>
            <p:cNvSpPr/>
            <p:nvPr/>
          </p:nvSpPr>
          <p:spPr>
            <a:xfrm>
              <a:off x="3857063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4" name="Google Shape;364;p22"/>
            <p:cNvSpPr/>
            <p:nvPr/>
          </p:nvSpPr>
          <p:spPr>
            <a:xfrm>
              <a:off x="3766378" y="2585816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5" name="Google Shape;365;p22"/>
            <p:cNvSpPr/>
            <p:nvPr/>
          </p:nvSpPr>
          <p:spPr>
            <a:xfrm>
              <a:off x="3675932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22"/>
            <p:cNvSpPr/>
            <p:nvPr/>
          </p:nvSpPr>
          <p:spPr>
            <a:xfrm>
              <a:off x="3857063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7" name="Google Shape;367;p22"/>
            <p:cNvSpPr/>
            <p:nvPr/>
          </p:nvSpPr>
          <p:spPr>
            <a:xfrm>
              <a:off x="3675932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8" name="Google Shape;368;p22"/>
            <p:cNvSpPr/>
            <p:nvPr/>
          </p:nvSpPr>
          <p:spPr>
            <a:xfrm>
              <a:off x="3857063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9" name="Google Shape;369;p22"/>
          <p:cNvGrpSpPr/>
          <p:nvPr/>
        </p:nvGrpSpPr>
        <p:grpSpPr>
          <a:xfrm>
            <a:off x="2870127" y="3973200"/>
            <a:ext cx="415409" cy="1807140"/>
            <a:chOff x="3640477" y="1538105"/>
            <a:chExt cx="317203" cy="1380023"/>
          </a:xfrm>
        </p:grpSpPr>
        <p:sp>
          <p:nvSpPr>
            <p:cNvPr id="370" name="Google Shape;370;p22"/>
            <p:cNvSpPr/>
            <p:nvPr/>
          </p:nvSpPr>
          <p:spPr>
            <a:xfrm>
              <a:off x="3640477" y="1538105"/>
              <a:ext cx="317203" cy="1380023"/>
            </a:xfrm>
            <a:custGeom>
              <a:rect b="b" l="l" r="r" t="t"/>
              <a:pathLst>
                <a:path extrusionOk="0" h="544925" w="125253">
                  <a:moveTo>
                    <a:pt x="0" y="0"/>
                  </a:moveTo>
                  <a:lnTo>
                    <a:pt x="125254" y="0"/>
                  </a:lnTo>
                  <a:lnTo>
                    <a:pt x="125254" y="544925"/>
                  </a:lnTo>
                  <a:lnTo>
                    <a:pt x="62579" y="474059"/>
                  </a:lnTo>
                  <a:lnTo>
                    <a:pt x="0" y="544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22"/>
            <p:cNvSpPr/>
            <p:nvPr/>
          </p:nvSpPr>
          <p:spPr>
            <a:xfrm>
              <a:off x="3766378" y="1650980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22"/>
            <p:cNvSpPr/>
            <p:nvPr/>
          </p:nvSpPr>
          <p:spPr>
            <a:xfrm>
              <a:off x="3675932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3" name="Google Shape;373;p22"/>
            <p:cNvSpPr/>
            <p:nvPr/>
          </p:nvSpPr>
          <p:spPr>
            <a:xfrm>
              <a:off x="3857063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4" name="Google Shape;374;p22"/>
            <p:cNvSpPr/>
            <p:nvPr/>
          </p:nvSpPr>
          <p:spPr>
            <a:xfrm>
              <a:off x="3766378" y="1818605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22"/>
            <p:cNvSpPr/>
            <p:nvPr/>
          </p:nvSpPr>
          <p:spPr>
            <a:xfrm>
              <a:off x="3675932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22"/>
            <p:cNvSpPr/>
            <p:nvPr/>
          </p:nvSpPr>
          <p:spPr>
            <a:xfrm>
              <a:off x="3857063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22"/>
            <p:cNvSpPr/>
            <p:nvPr/>
          </p:nvSpPr>
          <p:spPr>
            <a:xfrm>
              <a:off x="3766378" y="196259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22"/>
            <p:cNvSpPr/>
            <p:nvPr/>
          </p:nvSpPr>
          <p:spPr>
            <a:xfrm>
              <a:off x="3675932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22"/>
            <p:cNvSpPr/>
            <p:nvPr/>
          </p:nvSpPr>
          <p:spPr>
            <a:xfrm>
              <a:off x="3857063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0" name="Google Shape;380;p22"/>
            <p:cNvSpPr/>
            <p:nvPr/>
          </p:nvSpPr>
          <p:spPr>
            <a:xfrm>
              <a:off x="3766378" y="213021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22"/>
            <p:cNvSpPr/>
            <p:nvPr/>
          </p:nvSpPr>
          <p:spPr>
            <a:xfrm>
              <a:off x="3675932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2" name="Google Shape;382;p22"/>
            <p:cNvSpPr/>
            <p:nvPr/>
          </p:nvSpPr>
          <p:spPr>
            <a:xfrm>
              <a:off x="3857063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3" name="Google Shape;383;p22"/>
            <p:cNvSpPr/>
            <p:nvPr/>
          </p:nvSpPr>
          <p:spPr>
            <a:xfrm>
              <a:off x="3766378" y="227420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4" name="Google Shape;384;p22"/>
            <p:cNvSpPr/>
            <p:nvPr/>
          </p:nvSpPr>
          <p:spPr>
            <a:xfrm>
              <a:off x="3675932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22"/>
            <p:cNvSpPr/>
            <p:nvPr/>
          </p:nvSpPr>
          <p:spPr>
            <a:xfrm>
              <a:off x="3857063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6" name="Google Shape;386;p22"/>
            <p:cNvSpPr/>
            <p:nvPr/>
          </p:nvSpPr>
          <p:spPr>
            <a:xfrm>
              <a:off x="3766378" y="244182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7" name="Google Shape;387;p22"/>
            <p:cNvSpPr/>
            <p:nvPr/>
          </p:nvSpPr>
          <p:spPr>
            <a:xfrm>
              <a:off x="3675932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8" name="Google Shape;388;p22"/>
            <p:cNvSpPr/>
            <p:nvPr/>
          </p:nvSpPr>
          <p:spPr>
            <a:xfrm>
              <a:off x="3857063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9" name="Google Shape;389;p22"/>
            <p:cNvSpPr/>
            <p:nvPr/>
          </p:nvSpPr>
          <p:spPr>
            <a:xfrm>
              <a:off x="3766378" y="2585816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0" name="Google Shape;390;p22"/>
            <p:cNvSpPr/>
            <p:nvPr/>
          </p:nvSpPr>
          <p:spPr>
            <a:xfrm>
              <a:off x="3675932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1" name="Google Shape;391;p22"/>
            <p:cNvSpPr/>
            <p:nvPr/>
          </p:nvSpPr>
          <p:spPr>
            <a:xfrm>
              <a:off x="3857063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2" name="Google Shape;392;p22"/>
            <p:cNvSpPr/>
            <p:nvPr/>
          </p:nvSpPr>
          <p:spPr>
            <a:xfrm>
              <a:off x="3675932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3" name="Google Shape;393;p22"/>
            <p:cNvSpPr/>
            <p:nvPr/>
          </p:nvSpPr>
          <p:spPr>
            <a:xfrm>
              <a:off x="3857063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4" name="Google Shape;394;p22"/>
          <p:cNvGrpSpPr/>
          <p:nvPr/>
        </p:nvGrpSpPr>
        <p:grpSpPr>
          <a:xfrm>
            <a:off x="3384477" y="3973200"/>
            <a:ext cx="415409" cy="1807140"/>
            <a:chOff x="3640477" y="1538105"/>
            <a:chExt cx="317203" cy="1380023"/>
          </a:xfrm>
        </p:grpSpPr>
        <p:sp>
          <p:nvSpPr>
            <p:cNvPr id="395" name="Google Shape;395;p22"/>
            <p:cNvSpPr/>
            <p:nvPr/>
          </p:nvSpPr>
          <p:spPr>
            <a:xfrm>
              <a:off x="3640477" y="1538105"/>
              <a:ext cx="317203" cy="1380023"/>
            </a:xfrm>
            <a:custGeom>
              <a:rect b="b" l="l" r="r" t="t"/>
              <a:pathLst>
                <a:path extrusionOk="0" h="544925" w="125253">
                  <a:moveTo>
                    <a:pt x="0" y="0"/>
                  </a:moveTo>
                  <a:lnTo>
                    <a:pt x="125254" y="0"/>
                  </a:lnTo>
                  <a:lnTo>
                    <a:pt x="125254" y="544925"/>
                  </a:lnTo>
                  <a:lnTo>
                    <a:pt x="62579" y="474059"/>
                  </a:lnTo>
                  <a:lnTo>
                    <a:pt x="0" y="544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22"/>
            <p:cNvSpPr/>
            <p:nvPr/>
          </p:nvSpPr>
          <p:spPr>
            <a:xfrm>
              <a:off x="3766378" y="1650980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22"/>
            <p:cNvSpPr/>
            <p:nvPr/>
          </p:nvSpPr>
          <p:spPr>
            <a:xfrm>
              <a:off x="3675932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8" name="Google Shape;398;p22"/>
            <p:cNvSpPr/>
            <p:nvPr/>
          </p:nvSpPr>
          <p:spPr>
            <a:xfrm>
              <a:off x="3857063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22"/>
            <p:cNvSpPr/>
            <p:nvPr/>
          </p:nvSpPr>
          <p:spPr>
            <a:xfrm>
              <a:off x="3766378" y="1818605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22"/>
            <p:cNvSpPr/>
            <p:nvPr/>
          </p:nvSpPr>
          <p:spPr>
            <a:xfrm>
              <a:off x="3675932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2"/>
            <p:cNvSpPr/>
            <p:nvPr/>
          </p:nvSpPr>
          <p:spPr>
            <a:xfrm>
              <a:off x="3857063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2"/>
            <p:cNvSpPr/>
            <p:nvPr/>
          </p:nvSpPr>
          <p:spPr>
            <a:xfrm>
              <a:off x="3766378" y="196259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22"/>
            <p:cNvSpPr/>
            <p:nvPr/>
          </p:nvSpPr>
          <p:spPr>
            <a:xfrm>
              <a:off x="3675932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22"/>
            <p:cNvSpPr/>
            <p:nvPr/>
          </p:nvSpPr>
          <p:spPr>
            <a:xfrm>
              <a:off x="3857063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2"/>
            <p:cNvSpPr/>
            <p:nvPr/>
          </p:nvSpPr>
          <p:spPr>
            <a:xfrm>
              <a:off x="3766378" y="213021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22"/>
            <p:cNvSpPr/>
            <p:nvPr/>
          </p:nvSpPr>
          <p:spPr>
            <a:xfrm>
              <a:off x="3675932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22"/>
            <p:cNvSpPr/>
            <p:nvPr/>
          </p:nvSpPr>
          <p:spPr>
            <a:xfrm>
              <a:off x="3857063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2"/>
            <p:cNvSpPr/>
            <p:nvPr/>
          </p:nvSpPr>
          <p:spPr>
            <a:xfrm>
              <a:off x="3766378" y="227420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2"/>
            <p:cNvSpPr/>
            <p:nvPr/>
          </p:nvSpPr>
          <p:spPr>
            <a:xfrm>
              <a:off x="3675932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2"/>
            <p:cNvSpPr/>
            <p:nvPr/>
          </p:nvSpPr>
          <p:spPr>
            <a:xfrm>
              <a:off x="3857063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22"/>
            <p:cNvSpPr/>
            <p:nvPr/>
          </p:nvSpPr>
          <p:spPr>
            <a:xfrm>
              <a:off x="3766378" y="244182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22"/>
            <p:cNvSpPr/>
            <p:nvPr/>
          </p:nvSpPr>
          <p:spPr>
            <a:xfrm>
              <a:off x="3675932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2"/>
            <p:cNvSpPr/>
            <p:nvPr/>
          </p:nvSpPr>
          <p:spPr>
            <a:xfrm>
              <a:off x="3857063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22"/>
            <p:cNvSpPr/>
            <p:nvPr/>
          </p:nvSpPr>
          <p:spPr>
            <a:xfrm>
              <a:off x="3766378" y="2585816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22"/>
            <p:cNvSpPr/>
            <p:nvPr/>
          </p:nvSpPr>
          <p:spPr>
            <a:xfrm>
              <a:off x="3675932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2"/>
            <p:cNvSpPr/>
            <p:nvPr/>
          </p:nvSpPr>
          <p:spPr>
            <a:xfrm>
              <a:off x="3857063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22"/>
            <p:cNvSpPr/>
            <p:nvPr/>
          </p:nvSpPr>
          <p:spPr>
            <a:xfrm>
              <a:off x="3675932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22"/>
            <p:cNvSpPr/>
            <p:nvPr/>
          </p:nvSpPr>
          <p:spPr>
            <a:xfrm>
              <a:off x="3857063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19" name="Google Shape;419;p22"/>
          <p:cNvGrpSpPr/>
          <p:nvPr/>
        </p:nvGrpSpPr>
        <p:grpSpPr>
          <a:xfrm>
            <a:off x="3898827" y="3973200"/>
            <a:ext cx="415409" cy="1807140"/>
            <a:chOff x="3640477" y="1538105"/>
            <a:chExt cx="317203" cy="1380023"/>
          </a:xfrm>
        </p:grpSpPr>
        <p:sp>
          <p:nvSpPr>
            <p:cNvPr id="420" name="Google Shape;420;p22"/>
            <p:cNvSpPr/>
            <p:nvPr/>
          </p:nvSpPr>
          <p:spPr>
            <a:xfrm>
              <a:off x="3640477" y="1538105"/>
              <a:ext cx="317203" cy="1380023"/>
            </a:xfrm>
            <a:custGeom>
              <a:rect b="b" l="l" r="r" t="t"/>
              <a:pathLst>
                <a:path extrusionOk="0" h="544925" w="125253">
                  <a:moveTo>
                    <a:pt x="0" y="0"/>
                  </a:moveTo>
                  <a:lnTo>
                    <a:pt x="125254" y="0"/>
                  </a:lnTo>
                  <a:lnTo>
                    <a:pt x="125254" y="544925"/>
                  </a:lnTo>
                  <a:lnTo>
                    <a:pt x="62579" y="474059"/>
                  </a:lnTo>
                  <a:lnTo>
                    <a:pt x="0" y="544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2"/>
            <p:cNvSpPr/>
            <p:nvPr/>
          </p:nvSpPr>
          <p:spPr>
            <a:xfrm>
              <a:off x="3766378" y="1650980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22"/>
            <p:cNvSpPr/>
            <p:nvPr/>
          </p:nvSpPr>
          <p:spPr>
            <a:xfrm>
              <a:off x="3675932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22"/>
            <p:cNvSpPr/>
            <p:nvPr/>
          </p:nvSpPr>
          <p:spPr>
            <a:xfrm>
              <a:off x="3857063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22"/>
            <p:cNvSpPr/>
            <p:nvPr/>
          </p:nvSpPr>
          <p:spPr>
            <a:xfrm>
              <a:off x="3766378" y="1818605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22"/>
            <p:cNvSpPr/>
            <p:nvPr/>
          </p:nvSpPr>
          <p:spPr>
            <a:xfrm>
              <a:off x="3675932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22"/>
            <p:cNvSpPr/>
            <p:nvPr/>
          </p:nvSpPr>
          <p:spPr>
            <a:xfrm>
              <a:off x="3857063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2"/>
            <p:cNvSpPr/>
            <p:nvPr/>
          </p:nvSpPr>
          <p:spPr>
            <a:xfrm>
              <a:off x="3766378" y="196259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2"/>
            <p:cNvSpPr/>
            <p:nvPr/>
          </p:nvSpPr>
          <p:spPr>
            <a:xfrm>
              <a:off x="3675932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22"/>
            <p:cNvSpPr/>
            <p:nvPr/>
          </p:nvSpPr>
          <p:spPr>
            <a:xfrm>
              <a:off x="3857063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22"/>
            <p:cNvSpPr/>
            <p:nvPr/>
          </p:nvSpPr>
          <p:spPr>
            <a:xfrm>
              <a:off x="3766378" y="213021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2"/>
            <p:cNvSpPr/>
            <p:nvPr/>
          </p:nvSpPr>
          <p:spPr>
            <a:xfrm>
              <a:off x="3675932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22"/>
            <p:cNvSpPr/>
            <p:nvPr/>
          </p:nvSpPr>
          <p:spPr>
            <a:xfrm>
              <a:off x="3857063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22"/>
            <p:cNvSpPr/>
            <p:nvPr/>
          </p:nvSpPr>
          <p:spPr>
            <a:xfrm>
              <a:off x="3766378" y="227420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22"/>
            <p:cNvSpPr/>
            <p:nvPr/>
          </p:nvSpPr>
          <p:spPr>
            <a:xfrm>
              <a:off x="3675932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22"/>
            <p:cNvSpPr/>
            <p:nvPr/>
          </p:nvSpPr>
          <p:spPr>
            <a:xfrm>
              <a:off x="3857063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22"/>
            <p:cNvSpPr/>
            <p:nvPr/>
          </p:nvSpPr>
          <p:spPr>
            <a:xfrm>
              <a:off x="3766378" y="244182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22"/>
            <p:cNvSpPr/>
            <p:nvPr/>
          </p:nvSpPr>
          <p:spPr>
            <a:xfrm>
              <a:off x="3675932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22"/>
            <p:cNvSpPr/>
            <p:nvPr/>
          </p:nvSpPr>
          <p:spPr>
            <a:xfrm>
              <a:off x="3857063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22"/>
            <p:cNvSpPr/>
            <p:nvPr/>
          </p:nvSpPr>
          <p:spPr>
            <a:xfrm>
              <a:off x="3766378" y="2585816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22"/>
            <p:cNvSpPr/>
            <p:nvPr/>
          </p:nvSpPr>
          <p:spPr>
            <a:xfrm>
              <a:off x="3675932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22"/>
            <p:cNvSpPr/>
            <p:nvPr/>
          </p:nvSpPr>
          <p:spPr>
            <a:xfrm>
              <a:off x="3857063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22"/>
            <p:cNvSpPr/>
            <p:nvPr/>
          </p:nvSpPr>
          <p:spPr>
            <a:xfrm>
              <a:off x="3675932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22"/>
            <p:cNvSpPr/>
            <p:nvPr/>
          </p:nvSpPr>
          <p:spPr>
            <a:xfrm>
              <a:off x="3857063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44" name="Google Shape;444;p22"/>
          <p:cNvGrpSpPr/>
          <p:nvPr/>
        </p:nvGrpSpPr>
        <p:grpSpPr>
          <a:xfrm>
            <a:off x="4413177" y="3973200"/>
            <a:ext cx="415409" cy="1807140"/>
            <a:chOff x="3640477" y="1538105"/>
            <a:chExt cx="317203" cy="1380023"/>
          </a:xfrm>
        </p:grpSpPr>
        <p:sp>
          <p:nvSpPr>
            <p:cNvPr id="445" name="Google Shape;445;p22"/>
            <p:cNvSpPr/>
            <p:nvPr/>
          </p:nvSpPr>
          <p:spPr>
            <a:xfrm>
              <a:off x="3640477" y="1538105"/>
              <a:ext cx="317203" cy="1380023"/>
            </a:xfrm>
            <a:custGeom>
              <a:rect b="b" l="l" r="r" t="t"/>
              <a:pathLst>
                <a:path extrusionOk="0" h="544925" w="125253">
                  <a:moveTo>
                    <a:pt x="0" y="0"/>
                  </a:moveTo>
                  <a:lnTo>
                    <a:pt x="125254" y="0"/>
                  </a:lnTo>
                  <a:lnTo>
                    <a:pt x="125254" y="544925"/>
                  </a:lnTo>
                  <a:lnTo>
                    <a:pt x="62579" y="474059"/>
                  </a:lnTo>
                  <a:lnTo>
                    <a:pt x="0" y="544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22"/>
            <p:cNvSpPr/>
            <p:nvPr/>
          </p:nvSpPr>
          <p:spPr>
            <a:xfrm>
              <a:off x="3766378" y="1650980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22"/>
            <p:cNvSpPr/>
            <p:nvPr/>
          </p:nvSpPr>
          <p:spPr>
            <a:xfrm>
              <a:off x="3675932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22"/>
            <p:cNvSpPr/>
            <p:nvPr/>
          </p:nvSpPr>
          <p:spPr>
            <a:xfrm>
              <a:off x="3857063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22"/>
            <p:cNvSpPr/>
            <p:nvPr/>
          </p:nvSpPr>
          <p:spPr>
            <a:xfrm>
              <a:off x="3766378" y="1818605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22"/>
            <p:cNvSpPr/>
            <p:nvPr/>
          </p:nvSpPr>
          <p:spPr>
            <a:xfrm>
              <a:off x="3675932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22"/>
            <p:cNvSpPr/>
            <p:nvPr/>
          </p:nvSpPr>
          <p:spPr>
            <a:xfrm>
              <a:off x="3857063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22"/>
            <p:cNvSpPr/>
            <p:nvPr/>
          </p:nvSpPr>
          <p:spPr>
            <a:xfrm>
              <a:off x="3766378" y="196259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22"/>
            <p:cNvSpPr/>
            <p:nvPr/>
          </p:nvSpPr>
          <p:spPr>
            <a:xfrm>
              <a:off x="3675932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4" name="Google Shape;454;p22"/>
            <p:cNvSpPr/>
            <p:nvPr/>
          </p:nvSpPr>
          <p:spPr>
            <a:xfrm>
              <a:off x="3857063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5" name="Google Shape;455;p22"/>
            <p:cNvSpPr/>
            <p:nvPr/>
          </p:nvSpPr>
          <p:spPr>
            <a:xfrm>
              <a:off x="3766378" y="213021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6" name="Google Shape;456;p22"/>
            <p:cNvSpPr/>
            <p:nvPr/>
          </p:nvSpPr>
          <p:spPr>
            <a:xfrm>
              <a:off x="3675932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7" name="Google Shape;457;p22"/>
            <p:cNvSpPr/>
            <p:nvPr/>
          </p:nvSpPr>
          <p:spPr>
            <a:xfrm>
              <a:off x="3857063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8" name="Google Shape;458;p22"/>
            <p:cNvSpPr/>
            <p:nvPr/>
          </p:nvSpPr>
          <p:spPr>
            <a:xfrm>
              <a:off x="3766378" y="227420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9" name="Google Shape;459;p22"/>
            <p:cNvSpPr/>
            <p:nvPr/>
          </p:nvSpPr>
          <p:spPr>
            <a:xfrm>
              <a:off x="3675932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0" name="Google Shape;460;p22"/>
            <p:cNvSpPr/>
            <p:nvPr/>
          </p:nvSpPr>
          <p:spPr>
            <a:xfrm>
              <a:off x="3857063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1" name="Google Shape;461;p22"/>
            <p:cNvSpPr/>
            <p:nvPr/>
          </p:nvSpPr>
          <p:spPr>
            <a:xfrm>
              <a:off x="3766378" y="244182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2" name="Google Shape;462;p22"/>
            <p:cNvSpPr/>
            <p:nvPr/>
          </p:nvSpPr>
          <p:spPr>
            <a:xfrm>
              <a:off x="3675932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3" name="Google Shape;463;p22"/>
            <p:cNvSpPr/>
            <p:nvPr/>
          </p:nvSpPr>
          <p:spPr>
            <a:xfrm>
              <a:off x="3857063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4" name="Google Shape;464;p22"/>
            <p:cNvSpPr/>
            <p:nvPr/>
          </p:nvSpPr>
          <p:spPr>
            <a:xfrm>
              <a:off x="3766378" y="2585816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5" name="Google Shape;465;p22"/>
            <p:cNvSpPr/>
            <p:nvPr/>
          </p:nvSpPr>
          <p:spPr>
            <a:xfrm>
              <a:off x="3675932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6" name="Google Shape;466;p22"/>
            <p:cNvSpPr/>
            <p:nvPr/>
          </p:nvSpPr>
          <p:spPr>
            <a:xfrm>
              <a:off x="3857063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7" name="Google Shape;467;p22"/>
            <p:cNvSpPr/>
            <p:nvPr/>
          </p:nvSpPr>
          <p:spPr>
            <a:xfrm>
              <a:off x="3675932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8" name="Google Shape;468;p22"/>
            <p:cNvSpPr/>
            <p:nvPr/>
          </p:nvSpPr>
          <p:spPr>
            <a:xfrm>
              <a:off x="3857063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69" name="Google Shape;469;p22"/>
          <p:cNvGrpSpPr/>
          <p:nvPr/>
        </p:nvGrpSpPr>
        <p:grpSpPr>
          <a:xfrm>
            <a:off x="4927527" y="3973200"/>
            <a:ext cx="415409" cy="1807140"/>
            <a:chOff x="3640477" y="1538105"/>
            <a:chExt cx="317203" cy="1380023"/>
          </a:xfrm>
        </p:grpSpPr>
        <p:sp>
          <p:nvSpPr>
            <p:cNvPr id="470" name="Google Shape;470;p22"/>
            <p:cNvSpPr/>
            <p:nvPr/>
          </p:nvSpPr>
          <p:spPr>
            <a:xfrm>
              <a:off x="3640477" y="1538105"/>
              <a:ext cx="317203" cy="1380023"/>
            </a:xfrm>
            <a:custGeom>
              <a:rect b="b" l="l" r="r" t="t"/>
              <a:pathLst>
                <a:path extrusionOk="0" h="544925" w="125253">
                  <a:moveTo>
                    <a:pt x="0" y="0"/>
                  </a:moveTo>
                  <a:lnTo>
                    <a:pt x="125254" y="0"/>
                  </a:lnTo>
                  <a:lnTo>
                    <a:pt x="125254" y="544925"/>
                  </a:lnTo>
                  <a:lnTo>
                    <a:pt x="62579" y="474059"/>
                  </a:lnTo>
                  <a:lnTo>
                    <a:pt x="0" y="544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1" name="Google Shape;471;p22"/>
            <p:cNvSpPr/>
            <p:nvPr/>
          </p:nvSpPr>
          <p:spPr>
            <a:xfrm>
              <a:off x="3766378" y="1650980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2" name="Google Shape;472;p22"/>
            <p:cNvSpPr/>
            <p:nvPr/>
          </p:nvSpPr>
          <p:spPr>
            <a:xfrm>
              <a:off x="3675932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3" name="Google Shape;473;p22"/>
            <p:cNvSpPr/>
            <p:nvPr/>
          </p:nvSpPr>
          <p:spPr>
            <a:xfrm>
              <a:off x="3857063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4" name="Google Shape;474;p22"/>
            <p:cNvSpPr/>
            <p:nvPr/>
          </p:nvSpPr>
          <p:spPr>
            <a:xfrm>
              <a:off x="3766378" y="1818605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5" name="Google Shape;475;p22"/>
            <p:cNvSpPr/>
            <p:nvPr/>
          </p:nvSpPr>
          <p:spPr>
            <a:xfrm>
              <a:off x="3675932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6" name="Google Shape;476;p22"/>
            <p:cNvSpPr/>
            <p:nvPr/>
          </p:nvSpPr>
          <p:spPr>
            <a:xfrm>
              <a:off x="3857063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22"/>
            <p:cNvSpPr/>
            <p:nvPr/>
          </p:nvSpPr>
          <p:spPr>
            <a:xfrm>
              <a:off x="3766378" y="196259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8" name="Google Shape;478;p22"/>
            <p:cNvSpPr/>
            <p:nvPr/>
          </p:nvSpPr>
          <p:spPr>
            <a:xfrm>
              <a:off x="3675932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9" name="Google Shape;479;p22"/>
            <p:cNvSpPr/>
            <p:nvPr/>
          </p:nvSpPr>
          <p:spPr>
            <a:xfrm>
              <a:off x="3857063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0" name="Google Shape;480;p22"/>
            <p:cNvSpPr/>
            <p:nvPr/>
          </p:nvSpPr>
          <p:spPr>
            <a:xfrm>
              <a:off x="3766378" y="213021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1" name="Google Shape;481;p22"/>
            <p:cNvSpPr/>
            <p:nvPr/>
          </p:nvSpPr>
          <p:spPr>
            <a:xfrm>
              <a:off x="3675932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22"/>
            <p:cNvSpPr/>
            <p:nvPr/>
          </p:nvSpPr>
          <p:spPr>
            <a:xfrm>
              <a:off x="3857063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3" name="Google Shape;483;p22"/>
            <p:cNvSpPr/>
            <p:nvPr/>
          </p:nvSpPr>
          <p:spPr>
            <a:xfrm>
              <a:off x="3766378" y="227420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4" name="Google Shape;484;p22"/>
            <p:cNvSpPr/>
            <p:nvPr/>
          </p:nvSpPr>
          <p:spPr>
            <a:xfrm>
              <a:off x="3675932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5" name="Google Shape;485;p22"/>
            <p:cNvSpPr/>
            <p:nvPr/>
          </p:nvSpPr>
          <p:spPr>
            <a:xfrm>
              <a:off x="3857063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6" name="Google Shape;486;p22"/>
            <p:cNvSpPr/>
            <p:nvPr/>
          </p:nvSpPr>
          <p:spPr>
            <a:xfrm>
              <a:off x="3766378" y="244182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7" name="Google Shape;487;p22"/>
            <p:cNvSpPr/>
            <p:nvPr/>
          </p:nvSpPr>
          <p:spPr>
            <a:xfrm>
              <a:off x="3675932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8" name="Google Shape;488;p22"/>
            <p:cNvSpPr/>
            <p:nvPr/>
          </p:nvSpPr>
          <p:spPr>
            <a:xfrm>
              <a:off x="3857063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9" name="Google Shape;489;p22"/>
            <p:cNvSpPr/>
            <p:nvPr/>
          </p:nvSpPr>
          <p:spPr>
            <a:xfrm>
              <a:off x="3766378" y="2585816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0" name="Google Shape;490;p22"/>
            <p:cNvSpPr/>
            <p:nvPr/>
          </p:nvSpPr>
          <p:spPr>
            <a:xfrm>
              <a:off x="3675932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1" name="Google Shape;491;p22"/>
            <p:cNvSpPr/>
            <p:nvPr/>
          </p:nvSpPr>
          <p:spPr>
            <a:xfrm>
              <a:off x="3857063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2" name="Google Shape;492;p22"/>
            <p:cNvSpPr/>
            <p:nvPr/>
          </p:nvSpPr>
          <p:spPr>
            <a:xfrm>
              <a:off x="3675932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22"/>
            <p:cNvSpPr/>
            <p:nvPr/>
          </p:nvSpPr>
          <p:spPr>
            <a:xfrm>
              <a:off x="3857063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94" name="Google Shape;494;p22"/>
          <p:cNvGrpSpPr/>
          <p:nvPr/>
        </p:nvGrpSpPr>
        <p:grpSpPr>
          <a:xfrm>
            <a:off x="5441877" y="3973200"/>
            <a:ext cx="415409" cy="1807140"/>
            <a:chOff x="3640477" y="1538105"/>
            <a:chExt cx="317203" cy="1380023"/>
          </a:xfrm>
        </p:grpSpPr>
        <p:sp>
          <p:nvSpPr>
            <p:cNvPr id="495" name="Google Shape;495;p22"/>
            <p:cNvSpPr/>
            <p:nvPr/>
          </p:nvSpPr>
          <p:spPr>
            <a:xfrm>
              <a:off x="3640477" y="1538105"/>
              <a:ext cx="317203" cy="1380023"/>
            </a:xfrm>
            <a:custGeom>
              <a:rect b="b" l="l" r="r" t="t"/>
              <a:pathLst>
                <a:path extrusionOk="0" h="544925" w="125253">
                  <a:moveTo>
                    <a:pt x="0" y="0"/>
                  </a:moveTo>
                  <a:lnTo>
                    <a:pt x="125254" y="0"/>
                  </a:lnTo>
                  <a:lnTo>
                    <a:pt x="125254" y="544925"/>
                  </a:lnTo>
                  <a:lnTo>
                    <a:pt x="62579" y="474059"/>
                  </a:lnTo>
                  <a:lnTo>
                    <a:pt x="0" y="544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22"/>
            <p:cNvSpPr/>
            <p:nvPr/>
          </p:nvSpPr>
          <p:spPr>
            <a:xfrm>
              <a:off x="3766378" y="1650980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7" name="Google Shape;497;p22"/>
            <p:cNvSpPr/>
            <p:nvPr/>
          </p:nvSpPr>
          <p:spPr>
            <a:xfrm>
              <a:off x="3675932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8" name="Google Shape;498;p22"/>
            <p:cNvSpPr/>
            <p:nvPr/>
          </p:nvSpPr>
          <p:spPr>
            <a:xfrm>
              <a:off x="3857063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22"/>
            <p:cNvSpPr/>
            <p:nvPr/>
          </p:nvSpPr>
          <p:spPr>
            <a:xfrm>
              <a:off x="3766378" y="1818605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0" name="Google Shape;500;p22"/>
            <p:cNvSpPr/>
            <p:nvPr/>
          </p:nvSpPr>
          <p:spPr>
            <a:xfrm>
              <a:off x="3675932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1" name="Google Shape;501;p22"/>
            <p:cNvSpPr/>
            <p:nvPr/>
          </p:nvSpPr>
          <p:spPr>
            <a:xfrm>
              <a:off x="3857063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22"/>
            <p:cNvSpPr/>
            <p:nvPr/>
          </p:nvSpPr>
          <p:spPr>
            <a:xfrm>
              <a:off x="3766378" y="196259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3" name="Google Shape;503;p22"/>
            <p:cNvSpPr/>
            <p:nvPr/>
          </p:nvSpPr>
          <p:spPr>
            <a:xfrm>
              <a:off x="3675932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4" name="Google Shape;504;p22"/>
            <p:cNvSpPr/>
            <p:nvPr/>
          </p:nvSpPr>
          <p:spPr>
            <a:xfrm>
              <a:off x="3857063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5" name="Google Shape;505;p22"/>
            <p:cNvSpPr/>
            <p:nvPr/>
          </p:nvSpPr>
          <p:spPr>
            <a:xfrm>
              <a:off x="3766378" y="213021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6" name="Google Shape;506;p22"/>
            <p:cNvSpPr/>
            <p:nvPr/>
          </p:nvSpPr>
          <p:spPr>
            <a:xfrm>
              <a:off x="3675932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7" name="Google Shape;507;p22"/>
            <p:cNvSpPr/>
            <p:nvPr/>
          </p:nvSpPr>
          <p:spPr>
            <a:xfrm>
              <a:off x="3857063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8" name="Google Shape;508;p22"/>
            <p:cNvSpPr/>
            <p:nvPr/>
          </p:nvSpPr>
          <p:spPr>
            <a:xfrm>
              <a:off x="3766378" y="227420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9" name="Google Shape;509;p22"/>
            <p:cNvSpPr/>
            <p:nvPr/>
          </p:nvSpPr>
          <p:spPr>
            <a:xfrm>
              <a:off x="3675932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0" name="Google Shape;510;p22"/>
            <p:cNvSpPr/>
            <p:nvPr/>
          </p:nvSpPr>
          <p:spPr>
            <a:xfrm>
              <a:off x="3857063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22"/>
            <p:cNvSpPr/>
            <p:nvPr/>
          </p:nvSpPr>
          <p:spPr>
            <a:xfrm>
              <a:off x="3766378" y="244182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2" name="Google Shape;512;p22"/>
            <p:cNvSpPr/>
            <p:nvPr/>
          </p:nvSpPr>
          <p:spPr>
            <a:xfrm>
              <a:off x="3675932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3" name="Google Shape;513;p22"/>
            <p:cNvSpPr/>
            <p:nvPr/>
          </p:nvSpPr>
          <p:spPr>
            <a:xfrm>
              <a:off x="3857063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4" name="Google Shape;514;p22"/>
            <p:cNvSpPr/>
            <p:nvPr/>
          </p:nvSpPr>
          <p:spPr>
            <a:xfrm>
              <a:off x="3766378" y="2585816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5" name="Google Shape;515;p22"/>
            <p:cNvSpPr/>
            <p:nvPr/>
          </p:nvSpPr>
          <p:spPr>
            <a:xfrm>
              <a:off x="3675932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6" name="Google Shape;516;p22"/>
            <p:cNvSpPr/>
            <p:nvPr/>
          </p:nvSpPr>
          <p:spPr>
            <a:xfrm>
              <a:off x="3857063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7" name="Google Shape;517;p22"/>
            <p:cNvSpPr/>
            <p:nvPr/>
          </p:nvSpPr>
          <p:spPr>
            <a:xfrm>
              <a:off x="3675932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8" name="Google Shape;518;p22"/>
            <p:cNvSpPr/>
            <p:nvPr/>
          </p:nvSpPr>
          <p:spPr>
            <a:xfrm>
              <a:off x="3857063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9" name="Google Shape;519;p22"/>
          <p:cNvGrpSpPr/>
          <p:nvPr/>
        </p:nvGrpSpPr>
        <p:grpSpPr>
          <a:xfrm>
            <a:off x="5956227" y="3973200"/>
            <a:ext cx="415409" cy="1807140"/>
            <a:chOff x="3640477" y="1538105"/>
            <a:chExt cx="317203" cy="1380023"/>
          </a:xfrm>
        </p:grpSpPr>
        <p:sp>
          <p:nvSpPr>
            <p:cNvPr id="520" name="Google Shape;520;p22"/>
            <p:cNvSpPr/>
            <p:nvPr/>
          </p:nvSpPr>
          <p:spPr>
            <a:xfrm>
              <a:off x="3640477" y="1538105"/>
              <a:ext cx="317203" cy="1380023"/>
            </a:xfrm>
            <a:custGeom>
              <a:rect b="b" l="l" r="r" t="t"/>
              <a:pathLst>
                <a:path extrusionOk="0" h="544925" w="125253">
                  <a:moveTo>
                    <a:pt x="0" y="0"/>
                  </a:moveTo>
                  <a:lnTo>
                    <a:pt x="125254" y="0"/>
                  </a:lnTo>
                  <a:lnTo>
                    <a:pt x="125254" y="544925"/>
                  </a:lnTo>
                  <a:lnTo>
                    <a:pt x="62579" y="474059"/>
                  </a:lnTo>
                  <a:lnTo>
                    <a:pt x="0" y="544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1" name="Google Shape;521;p22"/>
            <p:cNvSpPr/>
            <p:nvPr/>
          </p:nvSpPr>
          <p:spPr>
            <a:xfrm>
              <a:off x="3766378" y="1650980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2" name="Google Shape;522;p22"/>
            <p:cNvSpPr/>
            <p:nvPr/>
          </p:nvSpPr>
          <p:spPr>
            <a:xfrm>
              <a:off x="3675932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3" name="Google Shape;523;p22"/>
            <p:cNvSpPr/>
            <p:nvPr/>
          </p:nvSpPr>
          <p:spPr>
            <a:xfrm>
              <a:off x="3857063" y="157211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4" name="Google Shape;524;p22"/>
            <p:cNvSpPr/>
            <p:nvPr/>
          </p:nvSpPr>
          <p:spPr>
            <a:xfrm>
              <a:off x="3766378" y="1818605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5" name="Google Shape;525;p22"/>
            <p:cNvSpPr/>
            <p:nvPr/>
          </p:nvSpPr>
          <p:spPr>
            <a:xfrm>
              <a:off x="3675932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p22"/>
            <p:cNvSpPr/>
            <p:nvPr/>
          </p:nvSpPr>
          <p:spPr>
            <a:xfrm>
              <a:off x="3857063" y="173997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22"/>
            <p:cNvSpPr/>
            <p:nvPr/>
          </p:nvSpPr>
          <p:spPr>
            <a:xfrm>
              <a:off x="3766378" y="1962592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8" name="Google Shape;528;p22"/>
            <p:cNvSpPr/>
            <p:nvPr/>
          </p:nvSpPr>
          <p:spPr>
            <a:xfrm>
              <a:off x="3675932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22"/>
            <p:cNvSpPr/>
            <p:nvPr/>
          </p:nvSpPr>
          <p:spPr>
            <a:xfrm>
              <a:off x="3857063" y="188372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0" name="Google Shape;530;p22"/>
            <p:cNvSpPr/>
            <p:nvPr/>
          </p:nvSpPr>
          <p:spPr>
            <a:xfrm>
              <a:off x="3766378" y="2130217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1" name="Google Shape;531;p22"/>
            <p:cNvSpPr/>
            <p:nvPr/>
          </p:nvSpPr>
          <p:spPr>
            <a:xfrm>
              <a:off x="3675932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2" name="Google Shape;532;p22"/>
            <p:cNvSpPr/>
            <p:nvPr/>
          </p:nvSpPr>
          <p:spPr>
            <a:xfrm>
              <a:off x="3857063" y="205158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3" name="Google Shape;533;p22"/>
            <p:cNvSpPr/>
            <p:nvPr/>
          </p:nvSpPr>
          <p:spPr>
            <a:xfrm>
              <a:off x="3766378" y="2274204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4" name="Google Shape;534;p22"/>
            <p:cNvSpPr/>
            <p:nvPr/>
          </p:nvSpPr>
          <p:spPr>
            <a:xfrm>
              <a:off x="3675932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5" name="Google Shape;535;p22"/>
            <p:cNvSpPr/>
            <p:nvPr/>
          </p:nvSpPr>
          <p:spPr>
            <a:xfrm>
              <a:off x="3857063" y="219557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6" name="Google Shape;536;p22"/>
            <p:cNvSpPr/>
            <p:nvPr/>
          </p:nvSpPr>
          <p:spPr>
            <a:xfrm>
              <a:off x="3766378" y="2441829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7" name="Google Shape;537;p22"/>
            <p:cNvSpPr/>
            <p:nvPr/>
          </p:nvSpPr>
          <p:spPr>
            <a:xfrm>
              <a:off x="3675932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8" name="Google Shape;538;p22"/>
            <p:cNvSpPr/>
            <p:nvPr/>
          </p:nvSpPr>
          <p:spPr>
            <a:xfrm>
              <a:off x="3857063" y="236320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9" name="Google Shape;539;p22"/>
            <p:cNvSpPr/>
            <p:nvPr/>
          </p:nvSpPr>
          <p:spPr>
            <a:xfrm>
              <a:off x="3766378" y="2585816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8"/>
                    <a:pt x="12859" y="25718"/>
                  </a:cubicBezTo>
                  <a:cubicBezTo>
                    <a:pt x="5757" y="25718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0" name="Google Shape;540;p22"/>
            <p:cNvSpPr/>
            <p:nvPr/>
          </p:nvSpPr>
          <p:spPr>
            <a:xfrm>
              <a:off x="3675932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1" name="Google Shape;541;p22"/>
            <p:cNvSpPr/>
            <p:nvPr/>
          </p:nvSpPr>
          <p:spPr>
            <a:xfrm>
              <a:off x="3857063" y="2507191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2" name="Google Shape;542;p22"/>
            <p:cNvSpPr/>
            <p:nvPr/>
          </p:nvSpPr>
          <p:spPr>
            <a:xfrm>
              <a:off x="3675932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3" name="Google Shape;543;p22"/>
            <p:cNvSpPr/>
            <p:nvPr/>
          </p:nvSpPr>
          <p:spPr>
            <a:xfrm>
              <a:off x="3857063" y="2674813"/>
              <a:ext cx="65128" cy="65128"/>
            </a:xfrm>
            <a:custGeom>
              <a:rect b="b" l="l" r="r" t="t"/>
              <a:pathLst>
                <a:path extrusionOk="0" h="25717" w="25717">
                  <a:moveTo>
                    <a:pt x="25717" y="12859"/>
                  </a:moveTo>
                  <a:cubicBezTo>
                    <a:pt x="25717" y="19960"/>
                    <a:pt x="19960" y="25717"/>
                    <a:pt x="12859" y="25717"/>
                  </a:cubicBezTo>
                  <a:cubicBezTo>
                    <a:pt x="5757" y="25717"/>
                    <a:pt x="0" y="19960"/>
                    <a:pt x="0" y="12859"/>
                  </a:cubicBezTo>
                  <a:cubicBezTo>
                    <a:pt x="0" y="5757"/>
                    <a:pt x="5757" y="0"/>
                    <a:pt x="12859" y="0"/>
                  </a:cubicBezTo>
                  <a:cubicBezTo>
                    <a:pt x="19960" y="0"/>
                    <a:pt x="25717" y="5757"/>
                    <a:pt x="25717" y="128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4" name="Google Shape;544;p22"/>
          <p:cNvSpPr/>
          <p:nvPr/>
        </p:nvSpPr>
        <p:spPr>
          <a:xfrm>
            <a:off x="3483101" y="1255676"/>
            <a:ext cx="513554" cy="452417"/>
          </a:xfrm>
          <a:custGeom>
            <a:rect b="b" l="l" r="r" t="t"/>
            <a:pathLst>
              <a:path extrusionOk="0" h="119925" w="136131">
                <a:moveTo>
                  <a:pt x="126824" y="57429"/>
                </a:moveTo>
                <a:lnTo>
                  <a:pt x="68245" y="119913"/>
                </a:lnTo>
                <a:lnTo>
                  <a:pt x="10048" y="57429"/>
                </a:lnTo>
                <a:cubicBezTo>
                  <a:pt x="-3135" y="43906"/>
                  <a:pt x="-2859" y="22257"/>
                  <a:pt x="10667" y="9074"/>
                </a:cubicBezTo>
                <a:cubicBezTo>
                  <a:pt x="12629" y="7156"/>
                  <a:pt x="14820" y="5482"/>
                  <a:pt x="17191" y="4089"/>
                </a:cubicBezTo>
                <a:cubicBezTo>
                  <a:pt x="21087" y="1553"/>
                  <a:pt x="25602" y="136"/>
                  <a:pt x="30241" y="-7"/>
                </a:cubicBezTo>
                <a:cubicBezTo>
                  <a:pt x="47509" y="-252"/>
                  <a:pt x="62930" y="10740"/>
                  <a:pt x="68341" y="27139"/>
                </a:cubicBezTo>
                <a:cubicBezTo>
                  <a:pt x="73694" y="10702"/>
                  <a:pt x="89153" y="-314"/>
                  <a:pt x="106441" y="-7"/>
                </a:cubicBezTo>
                <a:cubicBezTo>
                  <a:pt x="111079" y="136"/>
                  <a:pt x="115594" y="1553"/>
                  <a:pt x="119490" y="4089"/>
                </a:cubicBezTo>
                <a:cubicBezTo>
                  <a:pt x="135806" y="13600"/>
                  <a:pt x="141321" y="34535"/>
                  <a:pt x="131815" y="50852"/>
                </a:cubicBezTo>
                <a:cubicBezTo>
                  <a:pt x="130425" y="53237"/>
                  <a:pt x="128748" y="55446"/>
                  <a:pt x="126824" y="574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22"/>
          <p:cNvSpPr/>
          <p:nvPr/>
        </p:nvSpPr>
        <p:spPr>
          <a:xfrm>
            <a:off x="4096107" y="1255676"/>
            <a:ext cx="513554" cy="452417"/>
          </a:xfrm>
          <a:custGeom>
            <a:rect b="b" l="l" r="r" t="t"/>
            <a:pathLst>
              <a:path extrusionOk="0" h="119925" w="136131">
                <a:moveTo>
                  <a:pt x="126824" y="57429"/>
                </a:moveTo>
                <a:lnTo>
                  <a:pt x="68245" y="119913"/>
                </a:lnTo>
                <a:lnTo>
                  <a:pt x="10048" y="57429"/>
                </a:lnTo>
                <a:cubicBezTo>
                  <a:pt x="-3135" y="43906"/>
                  <a:pt x="-2859" y="22257"/>
                  <a:pt x="10667" y="9074"/>
                </a:cubicBezTo>
                <a:cubicBezTo>
                  <a:pt x="12629" y="7156"/>
                  <a:pt x="14820" y="5482"/>
                  <a:pt x="17191" y="4089"/>
                </a:cubicBezTo>
                <a:cubicBezTo>
                  <a:pt x="21087" y="1553"/>
                  <a:pt x="25602" y="136"/>
                  <a:pt x="30241" y="-7"/>
                </a:cubicBezTo>
                <a:cubicBezTo>
                  <a:pt x="47509" y="-252"/>
                  <a:pt x="62930" y="10740"/>
                  <a:pt x="68341" y="27139"/>
                </a:cubicBezTo>
                <a:cubicBezTo>
                  <a:pt x="73694" y="10702"/>
                  <a:pt x="89153" y="-314"/>
                  <a:pt x="106441" y="-7"/>
                </a:cubicBezTo>
                <a:cubicBezTo>
                  <a:pt x="111079" y="136"/>
                  <a:pt x="115594" y="1553"/>
                  <a:pt x="119490" y="4089"/>
                </a:cubicBezTo>
                <a:cubicBezTo>
                  <a:pt x="135806" y="13600"/>
                  <a:pt x="141321" y="34535"/>
                  <a:pt x="131815" y="50852"/>
                </a:cubicBezTo>
                <a:cubicBezTo>
                  <a:pt x="130425" y="53237"/>
                  <a:pt x="128748" y="55446"/>
                  <a:pt x="126824" y="5742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22"/>
          <p:cNvSpPr/>
          <p:nvPr/>
        </p:nvSpPr>
        <p:spPr>
          <a:xfrm>
            <a:off x="4709113" y="1255676"/>
            <a:ext cx="513554" cy="452417"/>
          </a:xfrm>
          <a:custGeom>
            <a:rect b="b" l="l" r="r" t="t"/>
            <a:pathLst>
              <a:path extrusionOk="0" h="119925" w="136131">
                <a:moveTo>
                  <a:pt x="126824" y="57429"/>
                </a:moveTo>
                <a:lnTo>
                  <a:pt x="68245" y="119913"/>
                </a:lnTo>
                <a:lnTo>
                  <a:pt x="10048" y="57429"/>
                </a:lnTo>
                <a:cubicBezTo>
                  <a:pt x="-3135" y="43906"/>
                  <a:pt x="-2859" y="22257"/>
                  <a:pt x="10667" y="9074"/>
                </a:cubicBezTo>
                <a:cubicBezTo>
                  <a:pt x="12629" y="7156"/>
                  <a:pt x="14820" y="5482"/>
                  <a:pt x="17191" y="4089"/>
                </a:cubicBezTo>
                <a:cubicBezTo>
                  <a:pt x="21087" y="1553"/>
                  <a:pt x="25602" y="136"/>
                  <a:pt x="30241" y="-7"/>
                </a:cubicBezTo>
                <a:cubicBezTo>
                  <a:pt x="47509" y="-252"/>
                  <a:pt x="62930" y="10740"/>
                  <a:pt x="68341" y="27139"/>
                </a:cubicBezTo>
                <a:cubicBezTo>
                  <a:pt x="73694" y="10702"/>
                  <a:pt x="89153" y="-314"/>
                  <a:pt x="106441" y="-7"/>
                </a:cubicBezTo>
                <a:cubicBezTo>
                  <a:pt x="111079" y="136"/>
                  <a:pt x="115594" y="1553"/>
                  <a:pt x="119490" y="4089"/>
                </a:cubicBezTo>
                <a:cubicBezTo>
                  <a:pt x="135806" y="13600"/>
                  <a:pt x="141321" y="34535"/>
                  <a:pt x="131815" y="50852"/>
                </a:cubicBezTo>
                <a:cubicBezTo>
                  <a:pt x="130425" y="53237"/>
                  <a:pt x="128748" y="55446"/>
                  <a:pt x="126824" y="5742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22"/>
          <p:cNvSpPr/>
          <p:nvPr/>
        </p:nvSpPr>
        <p:spPr>
          <a:xfrm>
            <a:off x="5322120" y="1255676"/>
            <a:ext cx="513554" cy="452417"/>
          </a:xfrm>
          <a:custGeom>
            <a:rect b="b" l="l" r="r" t="t"/>
            <a:pathLst>
              <a:path extrusionOk="0" h="119925" w="136131">
                <a:moveTo>
                  <a:pt x="126824" y="57429"/>
                </a:moveTo>
                <a:lnTo>
                  <a:pt x="68245" y="119913"/>
                </a:lnTo>
                <a:lnTo>
                  <a:pt x="10048" y="57429"/>
                </a:lnTo>
                <a:cubicBezTo>
                  <a:pt x="-3135" y="43906"/>
                  <a:pt x="-2859" y="22257"/>
                  <a:pt x="10667" y="9074"/>
                </a:cubicBezTo>
                <a:cubicBezTo>
                  <a:pt x="12629" y="7156"/>
                  <a:pt x="14820" y="5482"/>
                  <a:pt x="17191" y="4089"/>
                </a:cubicBezTo>
                <a:cubicBezTo>
                  <a:pt x="21087" y="1553"/>
                  <a:pt x="25602" y="136"/>
                  <a:pt x="30241" y="-7"/>
                </a:cubicBezTo>
                <a:cubicBezTo>
                  <a:pt x="47509" y="-252"/>
                  <a:pt x="62930" y="10740"/>
                  <a:pt x="68341" y="27139"/>
                </a:cubicBezTo>
                <a:cubicBezTo>
                  <a:pt x="73694" y="10702"/>
                  <a:pt x="89153" y="-314"/>
                  <a:pt x="106441" y="-7"/>
                </a:cubicBezTo>
                <a:cubicBezTo>
                  <a:pt x="111079" y="136"/>
                  <a:pt x="115594" y="1553"/>
                  <a:pt x="119490" y="4089"/>
                </a:cubicBezTo>
                <a:cubicBezTo>
                  <a:pt x="135806" y="13600"/>
                  <a:pt x="141321" y="34535"/>
                  <a:pt x="131815" y="50852"/>
                </a:cubicBezTo>
                <a:cubicBezTo>
                  <a:pt x="130425" y="53237"/>
                  <a:pt x="128748" y="55446"/>
                  <a:pt x="126824" y="5742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22"/>
          <p:cNvSpPr/>
          <p:nvPr/>
        </p:nvSpPr>
        <p:spPr>
          <a:xfrm>
            <a:off x="5935126" y="1255676"/>
            <a:ext cx="513554" cy="452417"/>
          </a:xfrm>
          <a:custGeom>
            <a:rect b="b" l="l" r="r" t="t"/>
            <a:pathLst>
              <a:path extrusionOk="0" h="119925" w="136131">
                <a:moveTo>
                  <a:pt x="126824" y="57429"/>
                </a:moveTo>
                <a:lnTo>
                  <a:pt x="68245" y="119913"/>
                </a:lnTo>
                <a:lnTo>
                  <a:pt x="10048" y="57429"/>
                </a:lnTo>
                <a:cubicBezTo>
                  <a:pt x="-3135" y="43906"/>
                  <a:pt x="-2859" y="22257"/>
                  <a:pt x="10667" y="9074"/>
                </a:cubicBezTo>
                <a:cubicBezTo>
                  <a:pt x="12629" y="7156"/>
                  <a:pt x="14820" y="5482"/>
                  <a:pt x="17191" y="4089"/>
                </a:cubicBezTo>
                <a:cubicBezTo>
                  <a:pt x="21087" y="1553"/>
                  <a:pt x="25602" y="136"/>
                  <a:pt x="30241" y="-7"/>
                </a:cubicBezTo>
                <a:cubicBezTo>
                  <a:pt x="47509" y="-252"/>
                  <a:pt x="62930" y="10740"/>
                  <a:pt x="68341" y="27139"/>
                </a:cubicBezTo>
                <a:cubicBezTo>
                  <a:pt x="73694" y="10702"/>
                  <a:pt x="89153" y="-314"/>
                  <a:pt x="106441" y="-7"/>
                </a:cubicBezTo>
                <a:cubicBezTo>
                  <a:pt x="111079" y="136"/>
                  <a:pt x="115594" y="1553"/>
                  <a:pt x="119490" y="4089"/>
                </a:cubicBezTo>
                <a:cubicBezTo>
                  <a:pt x="135806" y="13600"/>
                  <a:pt x="141321" y="34535"/>
                  <a:pt x="131815" y="50852"/>
                </a:cubicBezTo>
                <a:cubicBezTo>
                  <a:pt x="130425" y="53237"/>
                  <a:pt x="128748" y="55446"/>
                  <a:pt x="126824" y="5742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22"/>
          <p:cNvSpPr/>
          <p:nvPr/>
        </p:nvSpPr>
        <p:spPr>
          <a:xfrm>
            <a:off x="3483113" y="1867076"/>
            <a:ext cx="513554" cy="452417"/>
          </a:xfrm>
          <a:custGeom>
            <a:rect b="b" l="l" r="r" t="t"/>
            <a:pathLst>
              <a:path extrusionOk="0" h="119925" w="136131">
                <a:moveTo>
                  <a:pt x="126824" y="57429"/>
                </a:moveTo>
                <a:lnTo>
                  <a:pt x="68245" y="119913"/>
                </a:lnTo>
                <a:lnTo>
                  <a:pt x="10048" y="57429"/>
                </a:lnTo>
                <a:cubicBezTo>
                  <a:pt x="-3135" y="43906"/>
                  <a:pt x="-2859" y="22257"/>
                  <a:pt x="10667" y="9074"/>
                </a:cubicBezTo>
                <a:cubicBezTo>
                  <a:pt x="12629" y="7156"/>
                  <a:pt x="14820" y="5482"/>
                  <a:pt x="17191" y="4089"/>
                </a:cubicBezTo>
                <a:cubicBezTo>
                  <a:pt x="21087" y="1553"/>
                  <a:pt x="25602" y="136"/>
                  <a:pt x="30241" y="-7"/>
                </a:cubicBezTo>
                <a:cubicBezTo>
                  <a:pt x="47509" y="-252"/>
                  <a:pt x="62930" y="10740"/>
                  <a:pt x="68341" y="27139"/>
                </a:cubicBezTo>
                <a:cubicBezTo>
                  <a:pt x="73694" y="10702"/>
                  <a:pt x="89153" y="-314"/>
                  <a:pt x="106441" y="-7"/>
                </a:cubicBezTo>
                <a:cubicBezTo>
                  <a:pt x="111079" y="136"/>
                  <a:pt x="115594" y="1553"/>
                  <a:pt x="119490" y="4089"/>
                </a:cubicBezTo>
                <a:cubicBezTo>
                  <a:pt x="135806" y="13600"/>
                  <a:pt x="141321" y="34535"/>
                  <a:pt x="131815" y="50852"/>
                </a:cubicBezTo>
                <a:cubicBezTo>
                  <a:pt x="130425" y="53237"/>
                  <a:pt x="128748" y="55446"/>
                  <a:pt x="126824" y="5742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22"/>
          <p:cNvSpPr/>
          <p:nvPr/>
        </p:nvSpPr>
        <p:spPr>
          <a:xfrm>
            <a:off x="4096120" y="1867076"/>
            <a:ext cx="513554" cy="452417"/>
          </a:xfrm>
          <a:custGeom>
            <a:rect b="b" l="l" r="r" t="t"/>
            <a:pathLst>
              <a:path extrusionOk="0" h="119925" w="136131">
                <a:moveTo>
                  <a:pt x="126824" y="57429"/>
                </a:moveTo>
                <a:lnTo>
                  <a:pt x="68245" y="119913"/>
                </a:lnTo>
                <a:lnTo>
                  <a:pt x="10048" y="57429"/>
                </a:lnTo>
                <a:cubicBezTo>
                  <a:pt x="-3135" y="43906"/>
                  <a:pt x="-2859" y="22257"/>
                  <a:pt x="10667" y="9074"/>
                </a:cubicBezTo>
                <a:cubicBezTo>
                  <a:pt x="12629" y="7156"/>
                  <a:pt x="14820" y="5482"/>
                  <a:pt x="17191" y="4089"/>
                </a:cubicBezTo>
                <a:cubicBezTo>
                  <a:pt x="21087" y="1553"/>
                  <a:pt x="25602" y="136"/>
                  <a:pt x="30241" y="-7"/>
                </a:cubicBezTo>
                <a:cubicBezTo>
                  <a:pt x="47509" y="-252"/>
                  <a:pt x="62930" y="10740"/>
                  <a:pt x="68341" y="27139"/>
                </a:cubicBezTo>
                <a:cubicBezTo>
                  <a:pt x="73694" y="10702"/>
                  <a:pt x="89153" y="-314"/>
                  <a:pt x="106441" y="-7"/>
                </a:cubicBezTo>
                <a:cubicBezTo>
                  <a:pt x="111079" y="136"/>
                  <a:pt x="115594" y="1553"/>
                  <a:pt x="119490" y="4089"/>
                </a:cubicBezTo>
                <a:cubicBezTo>
                  <a:pt x="135806" y="13600"/>
                  <a:pt x="141321" y="34535"/>
                  <a:pt x="131815" y="50852"/>
                </a:cubicBezTo>
                <a:cubicBezTo>
                  <a:pt x="130425" y="53237"/>
                  <a:pt x="128748" y="55446"/>
                  <a:pt x="126824" y="5742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22"/>
          <p:cNvSpPr/>
          <p:nvPr/>
        </p:nvSpPr>
        <p:spPr>
          <a:xfrm>
            <a:off x="4709126" y="1867076"/>
            <a:ext cx="513554" cy="452417"/>
          </a:xfrm>
          <a:custGeom>
            <a:rect b="b" l="l" r="r" t="t"/>
            <a:pathLst>
              <a:path extrusionOk="0" h="119925" w="136131">
                <a:moveTo>
                  <a:pt x="126824" y="57429"/>
                </a:moveTo>
                <a:lnTo>
                  <a:pt x="68245" y="119913"/>
                </a:lnTo>
                <a:lnTo>
                  <a:pt x="10048" y="57429"/>
                </a:lnTo>
                <a:cubicBezTo>
                  <a:pt x="-3135" y="43906"/>
                  <a:pt x="-2859" y="22257"/>
                  <a:pt x="10667" y="9074"/>
                </a:cubicBezTo>
                <a:cubicBezTo>
                  <a:pt x="12629" y="7156"/>
                  <a:pt x="14820" y="5482"/>
                  <a:pt x="17191" y="4089"/>
                </a:cubicBezTo>
                <a:cubicBezTo>
                  <a:pt x="21087" y="1553"/>
                  <a:pt x="25602" y="136"/>
                  <a:pt x="30241" y="-7"/>
                </a:cubicBezTo>
                <a:cubicBezTo>
                  <a:pt x="47509" y="-252"/>
                  <a:pt x="62930" y="10740"/>
                  <a:pt x="68341" y="27139"/>
                </a:cubicBezTo>
                <a:cubicBezTo>
                  <a:pt x="73694" y="10702"/>
                  <a:pt x="89153" y="-314"/>
                  <a:pt x="106441" y="-7"/>
                </a:cubicBezTo>
                <a:cubicBezTo>
                  <a:pt x="111079" y="136"/>
                  <a:pt x="115594" y="1553"/>
                  <a:pt x="119490" y="4089"/>
                </a:cubicBezTo>
                <a:cubicBezTo>
                  <a:pt x="135806" y="13600"/>
                  <a:pt x="141321" y="34535"/>
                  <a:pt x="131815" y="50852"/>
                </a:cubicBezTo>
                <a:cubicBezTo>
                  <a:pt x="130425" y="53237"/>
                  <a:pt x="128748" y="55446"/>
                  <a:pt x="126824" y="5742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22"/>
          <p:cNvSpPr/>
          <p:nvPr/>
        </p:nvSpPr>
        <p:spPr>
          <a:xfrm>
            <a:off x="5322132" y="1867076"/>
            <a:ext cx="513554" cy="452417"/>
          </a:xfrm>
          <a:custGeom>
            <a:rect b="b" l="l" r="r" t="t"/>
            <a:pathLst>
              <a:path extrusionOk="0" h="119925" w="136131">
                <a:moveTo>
                  <a:pt x="126824" y="57429"/>
                </a:moveTo>
                <a:lnTo>
                  <a:pt x="68245" y="119913"/>
                </a:lnTo>
                <a:lnTo>
                  <a:pt x="10048" y="57429"/>
                </a:lnTo>
                <a:cubicBezTo>
                  <a:pt x="-3135" y="43906"/>
                  <a:pt x="-2859" y="22257"/>
                  <a:pt x="10667" y="9074"/>
                </a:cubicBezTo>
                <a:cubicBezTo>
                  <a:pt x="12629" y="7156"/>
                  <a:pt x="14820" y="5482"/>
                  <a:pt x="17191" y="4089"/>
                </a:cubicBezTo>
                <a:cubicBezTo>
                  <a:pt x="21087" y="1553"/>
                  <a:pt x="25602" y="136"/>
                  <a:pt x="30241" y="-7"/>
                </a:cubicBezTo>
                <a:cubicBezTo>
                  <a:pt x="47509" y="-252"/>
                  <a:pt x="62930" y="10740"/>
                  <a:pt x="68341" y="27139"/>
                </a:cubicBezTo>
                <a:cubicBezTo>
                  <a:pt x="73694" y="10702"/>
                  <a:pt x="89153" y="-314"/>
                  <a:pt x="106441" y="-7"/>
                </a:cubicBezTo>
                <a:cubicBezTo>
                  <a:pt x="111079" y="136"/>
                  <a:pt x="115594" y="1553"/>
                  <a:pt x="119490" y="4089"/>
                </a:cubicBezTo>
                <a:cubicBezTo>
                  <a:pt x="135806" y="13600"/>
                  <a:pt x="141321" y="34535"/>
                  <a:pt x="131815" y="50852"/>
                </a:cubicBezTo>
                <a:cubicBezTo>
                  <a:pt x="130425" y="53237"/>
                  <a:pt x="128748" y="55446"/>
                  <a:pt x="126824" y="5742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22"/>
          <p:cNvSpPr/>
          <p:nvPr/>
        </p:nvSpPr>
        <p:spPr>
          <a:xfrm>
            <a:off x="5935138" y="1867076"/>
            <a:ext cx="513554" cy="452417"/>
          </a:xfrm>
          <a:custGeom>
            <a:rect b="b" l="l" r="r" t="t"/>
            <a:pathLst>
              <a:path extrusionOk="0" h="119925" w="136131">
                <a:moveTo>
                  <a:pt x="126824" y="57429"/>
                </a:moveTo>
                <a:lnTo>
                  <a:pt x="68245" y="119913"/>
                </a:lnTo>
                <a:lnTo>
                  <a:pt x="10048" y="57429"/>
                </a:lnTo>
                <a:cubicBezTo>
                  <a:pt x="-3135" y="43906"/>
                  <a:pt x="-2859" y="22257"/>
                  <a:pt x="10667" y="9074"/>
                </a:cubicBezTo>
                <a:cubicBezTo>
                  <a:pt x="12629" y="7156"/>
                  <a:pt x="14820" y="5482"/>
                  <a:pt x="17191" y="4089"/>
                </a:cubicBezTo>
                <a:cubicBezTo>
                  <a:pt x="21087" y="1553"/>
                  <a:pt x="25602" y="136"/>
                  <a:pt x="30241" y="-7"/>
                </a:cubicBezTo>
                <a:cubicBezTo>
                  <a:pt x="47509" y="-252"/>
                  <a:pt x="62930" y="10740"/>
                  <a:pt x="68341" y="27139"/>
                </a:cubicBezTo>
                <a:cubicBezTo>
                  <a:pt x="73694" y="10702"/>
                  <a:pt x="89153" y="-314"/>
                  <a:pt x="106441" y="-7"/>
                </a:cubicBezTo>
                <a:cubicBezTo>
                  <a:pt x="111079" y="136"/>
                  <a:pt x="115594" y="1553"/>
                  <a:pt x="119490" y="4089"/>
                </a:cubicBezTo>
                <a:cubicBezTo>
                  <a:pt x="135806" y="13600"/>
                  <a:pt x="141321" y="34535"/>
                  <a:pt x="131815" y="50852"/>
                </a:cubicBezTo>
                <a:cubicBezTo>
                  <a:pt x="130425" y="53237"/>
                  <a:pt x="128748" y="55446"/>
                  <a:pt x="126824" y="57429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22"/>
          <p:cNvSpPr/>
          <p:nvPr/>
        </p:nvSpPr>
        <p:spPr>
          <a:xfrm>
            <a:off x="3483200" y="2478474"/>
            <a:ext cx="513396" cy="489724"/>
          </a:xfrm>
          <a:custGeom>
            <a:rect b="b" l="l" r="r" t="t"/>
            <a:pathLst>
              <a:path extrusionOk="0" h="157721" w="165345">
                <a:moveTo>
                  <a:pt x="128872" y="157147"/>
                </a:moveTo>
                <a:lnTo>
                  <a:pt x="85247" y="134287"/>
                </a:lnTo>
                <a:cubicBezTo>
                  <a:pt x="83857" y="133525"/>
                  <a:pt x="82161" y="133525"/>
                  <a:pt x="80771" y="134287"/>
                </a:cubicBezTo>
                <a:lnTo>
                  <a:pt x="37146" y="157147"/>
                </a:lnTo>
                <a:cubicBezTo>
                  <a:pt x="34775" y="158398"/>
                  <a:pt x="31831" y="157488"/>
                  <a:pt x="30584" y="155114"/>
                </a:cubicBezTo>
                <a:cubicBezTo>
                  <a:pt x="30079" y="154160"/>
                  <a:pt x="29907" y="153065"/>
                  <a:pt x="30098" y="152003"/>
                </a:cubicBezTo>
                <a:lnTo>
                  <a:pt x="38384" y="103521"/>
                </a:lnTo>
                <a:cubicBezTo>
                  <a:pt x="38680" y="101959"/>
                  <a:pt x="38185" y="100351"/>
                  <a:pt x="37051" y="99235"/>
                </a:cubicBezTo>
                <a:lnTo>
                  <a:pt x="1809" y="64850"/>
                </a:lnTo>
                <a:cubicBezTo>
                  <a:pt x="-115" y="62979"/>
                  <a:pt x="-154" y="59903"/>
                  <a:pt x="1713" y="57980"/>
                </a:cubicBezTo>
                <a:cubicBezTo>
                  <a:pt x="2456" y="57218"/>
                  <a:pt x="3428" y="56720"/>
                  <a:pt x="4476" y="56563"/>
                </a:cubicBezTo>
                <a:lnTo>
                  <a:pt x="53148" y="49514"/>
                </a:lnTo>
                <a:cubicBezTo>
                  <a:pt x="54739" y="49255"/>
                  <a:pt x="56111" y="48269"/>
                  <a:pt x="56863" y="46847"/>
                </a:cubicBezTo>
                <a:lnTo>
                  <a:pt x="78675" y="2651"/>
                </a:lnTo>
                <a:cubicBezTo>
                  <a:pt x="79885" y="258"/>
                  <a:pt x="82809" y="-700"/>
                  <a:pt x="85200" y="512"/>
                </a:cubicBezTo>
                <a:cubicBezTo>
                  <a:pt x="86124" y="979"/>
                  <a:pt x="86876" y="1728"/>
                  <a:pt x="87343" y="2651"/>
                </a:cubicBezTo>
                <a:lnTo>
                  <a:pt x="109155" y="46847"/>
                </a:lnTo>
                <a:cubicBezTo>
                  <a:pt x="109870" y="48265"/>
                  <a:pt x="111213" y="49255"/>
                  <a:pt x="112775" y="49514"/>
                </a:cubicBezTo>
                <a:lnTo>
                  <a:pt x="161543" y="56563"/>
                </a:lnTo>
                <a:cubicBezTo>
                  <a:pt x="164200" y="56960"/>
                  <a:pt x="166029" y="59434"/>
                  <a:pt x="165629" y="62086"/>
                </a:cubicBezTo>
                <a:cubicBezTo>
                  <a:pt x="165467" y="63138"/>
                  <a:pt x="164972" y="64109"/>
                  <a:pt x="164210" y="64850"/>
                </a:cubicBezTo>
                <a:lnTo>
                  <a:pt x="128967" y="99235"/>
                </a:lnTo>
                <a:cubicBezTo>
                  <a:pt x="127843" y="100359"/>
                  <a:pt x="127310" y="101947"/>
                  <a:pt x="127538" y="103521"/>
                </a:cubicBezTo>
                <a:lnTo>
                  <a:pt x="135921" y="152003"/>
                </a:lnTo>
                <a:cubicBezTo>
                  <a:pt x="136387" y="154646"/>
                  <a:pt x="134625" y="157166"/>
                  <a:pt x="131987" y="157633"/>
                </a:cubicBezTo>
                <a:cubicBezTo>
                  <a:pt x="130920" y="157821"/>
                  <a:pt x="129825" y="157650"/>
                  <a:pt x="128872" y="15714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55" name="Google Shape;555;p22"/>
          <p:cNvSpPr/>
          <p:nvPr/>
        </p:nvSpPr>
        <p:spPr>
          <a:xfrm>
            <a:off x="4085850" y="2478474"/>
            <a:ext cx="513396" cy="489724"/>
          </a:xfrm>
          <a:custGeom>
            <a:rect b="b" l="l" r="r" t="t"/>
            <a:pathLst>
              <a:path extrusionOk="0" h="157721" w="165345">
                <a:moveTo>
                  <a:pt x="128872" y="157147"/>
                </a:moveTo>
                <a:lnTo>
                  <a:pt x="85247" y="134287"/>
                </a:lnTo>
                <a:cubicBezTo>
                  <a:pt x="83857" y="133525"/>
                  <a:pt x="82161" y="133525"/>
                  <a:pt x="80771" y="134287"/>
                </a:cubicBezTo>
                <a:lnTo>
                  <a:pt x="37146" y="157147"/>
                </a:lnTo>
                <a:cubicBezTo>
                  <a:pt x="34775" y="158398"/>
                  <a:pt x="31831" y="157488"/>
                  <a:pt x="30584" y="155114"/>
                </a:cubicBezTo>
                <a:cubicBezTo>
                  <a:pt x="30079" y="154160"/>
                  <a:pt x="29907" y="153065"/>
                  <a:pt x="30098" y="152003"/>
                </a:cubicBezTo>
                <a:lnTo>
                  <a:pt x="38384" y="103521"/>
                </a:lnTo>
                <a:cubicBezTo>
                  <a:pt x="38680" y="101959"/>
                  <a:pt x="38185" y="100351"/>
                  <a:pt x="37051" y="99235"/>
                </a:cubicBezTo>
                <a:lnTo>
                  <a:pt x="1809" y="64850"/>
                </a:lnTo>
                <a:cubicBezTo>
                  <a:pt x="-115" y="62979"/>
                  <a:pt x="-154" y="59903"/>
                  <a:pt x="1713" y="57980"/>
                </a:cubicBezTo>
                <a:cubicBezTo>
                  <a:pt x="2456" y="57218"/>
                  <a:pt x="3428" y="56720"/>
                  <a:pt x="4476" y="56563"/>
                </a:cubicBezTo>
                <a:lnTo>
                  <a:pt x="53148" y="49514"/>
                </a:lnTo>
                <a:cubicBezTo>
                  <a:pt x="54739" y="49255"/>
                  <a:pt x="56111" y="48269"/>
                  <a:pt x="56863" y="46847"/>
                </a:cubicBezTo>
                <a:lnTo>
                  <a:pt x="78675" y="2651"/>
                </a:lnTo>
                <a:cubicBezTo>
                  <a:pt x="79885" y="258"/>
                  <a:pt x="82809" y="-700"/>
                  <a:pt x="85200" y="512"/>
                </a:cubicBezTo>
                <a:cubicBezTo>
                  <a:pt x="86124" y="979"/>
                  <a:pt x="86876" y="1728"/>
                  <a:pt x="87343" y="2651"/>
                </a:cubicBezTo>
                <a:lnTo>
                  <a:pt x="109155" y="46847"/>
                </a:lnTo>
                <a:cubicBezTo>
                  <a:pt x="109870" y="48265"/>
                  <a:pt x="111213" y="49255"/>
                  <a:pt x="112775" y="49514"/>
                </a:cubicBezTo>
                <a:lnTo>
                  <a:pt x="161543" y="56563"/>
                </a:lnTo>
                <a:cubicBezTo>
                  <a:pt x="164200" y="56960"/>
                  <a:pt x="166029" y="59434"/>
                  <a:pt x="165629" y="62086"/>
                </a:cubicBezTo>
                <a:cubicBezTo>
                  <a:pt x="165467" y="63138"/>
                  <a:pt x="164972" y="64109"/>
                  <a:pt x="164210" y="64850"/>
                </a:cubicBezTo>
                <a:lnTo>
                  <a:pt x="128967" y="99235"/>
                </a:lnTo>
                <a:cubicBezTo>
                  <a:pt x="127843" y="100359"/>
                  <a:pt x="127310" y="101947"/>
                  <a:pt x="127538" y="103521"/>
                </a:cubicBezTo>
                <a:lnTo>
                  <a:pt x="135921" y="152003"/>
                </a:lnTo>
                <a:cubicBezTo>
                  <a:pt x="136387" y="154646"/>
                  <a:pt x="134625" y="157166"/>
                  <a:pt x="131987" y="157633"/>
                </a:cubicBezTo>
                <a:cubicBezTo>
                  <a:pt x="130920" y="157821"/>
                  <a:pt x="129825" y="157650"/>
                  <a:pt x="128872" y="15714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56" name="Google Shape;556;p22"/>
          <p:cNvSpPr/>
          <p:nvPr/>
        </p:nvSpPr>
        <p:spPr>
          <a:xfrm>
            <a:off x="4688500" y="2478474"/>
            <a:ext cx="513396" cy="489724"/>
          </a:xfrm>
          <a:custGeom>
            <a:rect b="b" l="l" r="r" t="t"/>
            <a:pathLst>
              <a:path extrusionOk="0" h="157721" w="165345">
                <a:moveTo>
                  <a:pt x="128872" y="157147"/>
                </a:moveTo>
                <a:lnTo>
                  <a:pt x="85247" y="134287"/>
                </a:lnTo>
                <a:cubicBezTo>
                  <a:pt x="83857" y="133525"/>
                  <a:pt x="82161" y="133525"/>
                  <a:pt x="80771" y="134287"/>
                </a:cubicBezTo>
                <a:lnTo>
                  <a:pt x="37146" y="157147"/>
                </a:lnTo>
                <a:cubicBezTo>
                  <a:pt x="34775" y="158398"/>
                  <a:pt x="31831" y="157488"/>
                  <a:pt x="30584" y="155114"/>
                </a:cubicBezTo>
                <a:cubicBezTo>
                  <a:pt x="30079" y="154160"/>
                  <a:pt x="29907" y="153065"/>
                  <a:pt x="30098" y="152003"/>
                </a:cubicBezTo>
                <a:lnTo>
                  <a:pt x="38384" y="103521"/>
                </a:lnTo>
                <a:cubicBezTo>
                  <a:pt x="38680" y="101959"/>
                  <a:pt x="38185" y="100351"/>
                  <a:pt x="37051" y="99235"/>
                </a:cubicBezTo>
                <a:lnTo>
                  <a:pt x="1809" y="64850"/>
                </a:lnTo>
                <a:cubicBezTo>
                  <a:pt x="-115" y="62979"/>
                  <a:pt x="-154" y="59903"/>
                  <a:pt x="1713" y="57980"/>
                </a:cubicBezTo>
                <a:cubicBezTo>
                  <a:pt x="2456" y="57218"/>
                  <a:pt x="3428" y="56720"/>
                  <a:pt x="4476" y="56563"/>
                </a:cubicBezTo>
                <a:lnTo>
                  <a:pt x="53148" y="49514"/>
                </a:lnTo>
                <a:cubicBezTo>
                  <a:pt x="54739" y="49255"/>
                  <a:pt x="56111" y="48269"/>
                  <a:pt x="56863" y="46847"/>
                </a:cubicBezTo>
                <a:lnTo>
                  <a:pt x="78675" y="2651"/>
                </a:lnTo>
                <a:cubicBezTo>
                  <a:pt x="79885" y="258"/>
                  <a:pt x="82809" y="-700"/>
                  <a:pt x="85200" y="512"/>
                </a:cubicBezTo>
                <a:cubicBezTo>
                  <a:pt x="86124" y="979"/>
                  <a:pt x="86876" y="1728"/>
                  <a:pt x="87343" y="2651"/>
                </a:cubicBezTo>
                <a:lnTo>
                  <a:pt x="109155" y="46847"/>
                </a:lnTo>
                <a:cubicBezTo>
                  <a:pt x="109870" y="48265"/>
                  <a:pt x="111213" y="49255"/>
                  <a:pt x="112775" y="49514"/>
                </a:cubicBezTo>
                <a:lnTo>
                  <a:pt x="161543" y="56563"/>
                </a:lnTo>
                <a:cubicBezTo>
                  <a:pt x="164200" y="56960"/>
                  <a:pt x="166029" y="59434"/>
                  <a:pt x="165629" y="62086"/>
                </a:cubicBezTo>
                <a:cubicBezTo>
                  <a:pt x="165467" y="63138"/>
                  <a:pt x="164972" y="64109"/>
                  <a:pt x="164210" y="64850"/>
                </a:cubicBezTo>
                <a:lnTo>
                  <a:pt x="128967" y="99235"/>
                </a:lnTo>
                <a:cubicBezTo>
                  <a:pt x="127843" y="100359"/>
                  <a:pt x="127310" y="101947"/>
                  <a:pt x="127538" y="103521"/>
                </a:cubicBezTo>
                <a:lnTo>
                  <a:pt x="135921" y="152003"/>
                </a:lnTo>
                <a:cubicBezTo>
                  <a:pt x="136387" y="154646"/>
                  <a:pt x="134625" y="157166"/>
                  <a:pt x="131987" y="157633"/>
                </a:cubicBezTo>
                <a:cubicBezTo>
                  <a:pt x="130920" y="157821"/>
                  <a:pt x="129825" y="157650"/>
                  <a:pt x="128872" y="15714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57" name="Google Shape;557;p22"/>
          <p:cNvSpPr/>
          <p:nvPr/>
        </p:nvSpPr>
        <p:spPr>
          <a:xfrm>
            <a:off x="5291150" y="2478474"/>
            <a:ext cx="513396" cy="489724"/>
          </a:xfrm>
          <a:custGeom>
            <a:rect b="b" l="l" r="r" t="t"/>
            <a:pathLst>
              <a:path extrusionOk="0" h="157721" w="165345">
                <a:moveTo>
                  <a:pt x="128872" y="157147"/>
                </a:moveTo>
                <a:lnTo>
                  <a:pt x="85247" y="134287"/>
                </a:lnTo>
                <a:cubicBezTo>
                  <a:pt x="83857" y="133525"/>
                  <a:pt x="82161" y="133525"/>
                  <a:pt x="80771" y="134287"/>
                </a:cubicBezTo>
                <a:lnTo>
                  <a:pt x="37146" y="157147"/>
                </a:lnTo>
                <a:cubicBezTo>
                  <a:pt x="34775" y="158398"/>
                  <a:pt x="31831" y="157488"/>
                  <a:pt x="30584" y="155114"/>
                </a:cubicBezTo>
                <a:cubicBezTo>
                  <a:pt x="30079" y="154160"/>
                  <a:pt x="29907" y="153065"/>
                  <a:pt x="30098" y="152003"/>
                </a:cubicBezTo>
                <a:lnTo>
                  <a:pt x="38384" y="103521"/>
                </a:lnTo>
                <a:cubicBezTo>
                  <a:pt x="38680" y="101959"/>
                  <a:pt x="38185" y="100351"/>
                  <a:pt x="37051" y="99235"/>
                </a:cubicBezTo>
                <a:lnTo>
                  <a:pt x="1809" y="64850"/>
                </a:lnTo>
                <a:cubicBezTo>
                  <a:pt x="-115" y="62979"/>
                  <a:pt x="-154" y="59903"/>
                  <a:pt x="1713" y="57980"/>
                </a:cubicBezTo>
                <a:cubicBezTo>
                  <a:pt x="2456" y="57218"/>
                  <a:pt x="3428" y="56720"/>
                  <a:pt x="4476" y="56563"/>
                </a:cubicBezTo>
                <a:lnTo>
                  <a:pt x="53148" y="49514"/>
                </a:lnTo>
                <a:cubicBezTo>
                  <a:pt x="54739" y="49255"/>
                  <a:pt x="56111" y="48269"/>
                  <a:pt x="56863" y="46847"/>
                </a:cubicBezTo>
                <a:lnTo>
                  <a:pt x="78675" y="2651"/>
                </a:lnTo>
                <a:cubicBezTo>
                  <a:pt x="79885" y="258"/>
                  <a:pt x="82809" y="-700"/>
                  <a:pt x="85200" y="512"/>
                </a:cubicBezTo>
                <a:cubicBezTo>
                  <a:pt x="86124" y="979"/>
                  <a:pt x="86876" y="1728"/>
                  <a:pt x="87343" y="2651"/>
                </a:cubicBezTo>
                <a:lnTo>
                  <a:pt x="109155" y="46847"/>
                </a:lnTo>
                <a:cubicBezTo>
                  <a:pt x="109870" y="48265"/>
                  <a:pt x="111213" y="49255"/>
                  <a:pt x="112775" y="49514"/>
                </a:cubicBezTo>
                <a:lnTo>
                  <a:pt x="161543" y="56563"/>
                </a:lnTo>
                <a:cubicBezTo>
                  <a:pt x="164200" y="56960"/>
                  <a:pt x="166029" y="59434"/>
                  <a:pt x="165629" y="62086"/>
                </a:cubicBezTo>
                <a:cubicBezTo>
                  <a:pt x="165467" y="63138"/>
                  <a:pt x="164972" y="64109"/>
                  <a:pt x="164210" y="64850"/>
                </a:cubicBezTo>
                <a:lnTo>
                  <a:pt x="128967" y="99235"/>
                </a:lnTo>
                <a:cubicBezTo>
                  <a:pt x="127843" y="100359"/>
                  <a:pt x="127310" y="101947"/>
                  <a:pt x="127538" y="103521"/>
                </a:cubicBezTo>
                <a:lnTo>
                  <a:pt x="135921" y="152003"/>
                </a:lnTo>
                <a:cubicBezTo>
                  <a:pt x="136387" y="154646"/>
                  <a:pt x="134625" y="157166"/>
                  <a:pt x="131987" y="157633"/>
                </a:cubicBezTo>
                <a:cubicBezTo>
                  <a:pt x="130920" y="157821"/>
                  <a:pt x="129825" y="157650"/>
                  <a:pt x="128872" y="15714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58" name="Google Shape;558;p22"/>
          <p:cNvSpPr/>
          <p:nvPr/>
        </p:nvSpPr>
        <p:spPr>
          <a:xfrm>
            <a:off x="5893800" y="2478474"/>
            <a:ext cx="513396" cy="489724"/>
          </a:xfrm>
          <a:custGeom>
            <a:rect b="b" l="l" r="r" t="t"/>
            <a:pathLst>
              <a:path extrusionOk="0" h="157721" w="165345">
                <a:moveTo>
                  <a:pt x="128872" y="157147"/>
                </a:moveTo>
                <a:lnTo>
                  <a:pt x="85247" y="134287"/>
                </a:lnTo>
                <a:cubicBezTo>
                  <a:pt x="83857" y="133525"/>
                  <a:pt x="82161" y="133525"/>
                  <a:pt x="80771" y="134287"/>
                </a:cubicBezTo>
                <a:lnTo>
                  <a:pt x="37146" y="157147"/>
                </a:lnTo>
                <a:cubicBezTo>
                  <a:pt x="34775" y="158398"/>
                  <a:pt x="31831" y="157488"/>
                  <a:pt x="30584" y="155114"/>
                </a:cubicBezTo>
                <a:cubicBezTo>
                  <a:pt x="30079" y="154160"/>
                  <a:pt x="29907" y="153065"/>
                  <a:pt x="30098" y="152003"/>
                </a:cubicBezTo>
                <a:lnTo>
                  <a:pt x="38384" y="103521"/>
                </a:lnTo>
                <a:cubicBezTo>
                  <a:pt x="38680" y="101959"/>
                  <a:pt x="38185" y="100351"/>
                  <a:pt x="37051" y="99235"/>
                </a:cubicBezTo>
                <a:lnTo>
                  <a:pt x="1809" y="64850"/>
                </a:lnTo>
                <a:cubicBezTo>
                  <a:pt x="-115" y="62979"/>
                  <a:pt x="-154" y="59903"/>
                  <a:pt x="1713" y="57980"/>
                </a:cubicBezTo>
                <a:cubicBezTo>
                  <a:pt x="2456" y="57218"/>
                  <a:pt x="3428" y="56720"/>
                  <a:pt x="4476" y="56563"/>
                </a:cubicBezTo>
                <a:lnTo>
                  <a:pt x="53148" y="49514"/>
                </a:lnTo>
                <a:cubicBezTo>
                  <a:pt x="54739" y="49255"/>
                  <a:pt x="56111" y="48269"/>
                  <a:pt x="56863" y="46847"/>
                </a:cubicBezTo>
                <a:lnTo>
                  <a:pt x="78675" y="2651"/>
                </a:lnTo>
                <a:cubicBezTo>
                  <a:pt x="79885" y="258"/>
                  <a:pt x="82809" y="-700"/>
                  <a:pt x="85200" y="512"/>
                </a:cubicBezTo>
                <a:cubicBezTo>
                  <a:pt x="86124" y="979"/>
                  <a:pt x="86876" y="1728"/>
                  <a:pt x="87343" y="2651"/>
                </a:cubicBezTo>
                <a:lnTo>
                  <a:pt x="109155" y="46847"/>
                </a:lnTo>
                <a:cubicBezTo>
                  <a:pt x="109870" y="48265"/>
                  <a:pt x="111213" y="49255"/>
                  <a:pt x="112775" y="49514"/>
                </a:cubicBezTo>
                <a:lnTo>
                  <a:pt x="161543" y="56563"/>
                </a:lnTo>
                <a:cubicBezTo>
                  <a:pt x="164200" y="56960"/>
                  <a:pt x="166029" y="59434"/>
                  <a:pt x="165629" y="62086"/>
                </a:cubicBezTo>
                <a:cubicBezTo>
                  <a:pt x="165467" y="63138"/>
                  <a:pt x="164972" y="64109"/>
                  <a:pt x="164210" y="64850"/>
                </a:cubicBezTo>
                <a:lnTo>
                  <a:pt x="128967" y="99235"/>
                </a:lnTo>
                <a:cubicBezTo>
                  <a:pt x="127843" y="100359"/>
                  <a:pt x="127310" y="101947"/>
                  <a:pt x="127538" y="103521"/>
                </a:cubicBezTo>
                <a:lnTo>
                  <a:pt x="135921" y="152003"/>
                </a:lnTo>
                <a:cubicBezTo>
                  <a:pt x="136387" y="154646"/>
                  <a:pt x="134625" y="157166"/>
                  <a:pt x="131987" y="157633"/>
                </a:cubicBezTo>
                <a:cubicBezTo>
                  <a:pt x="130920" y="157821"/>
                  <a:pt x="129825" y="157650"/>
                  <a:pt x="128872" y="15714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59" name="Google Shape;559;p22"/>
          <p:cNvSpPr/>
          <p:nvPr/>
        </p:nvSpPr>
        <p:spPr>
          <a:xfrm>
            <a:off x="3503900" y="3127174"/>
            <a:ext cx="513396" cy="489724"/>
          </a:xfrm>
          <a:custGeom>
            <a:rect b="b" l="l" r="r" t="t"/>
            <a:pathLst>
              <a:path extrusionOk="0" h="157721" w="165345">
                <a:moveTo>
                  <a:pt x="128872" y="157147"/>
                </a:moveTo>
                <a:lnTo>
                  <a:pt x="85247" y="134287"/>
                </a:lnTo>
                <a:cubicBezTo>
                  <a:pt x="83857" y="133525"/>
                  <a:pt x="82161" y="133525"/>
                  <a:pt x="80771" y="134287"/>
                </a:cubicBezTo>
                <a:lnTo>
                  <a:pt x="37146" y="157147"/>
                </a:lnTo>
                <a:cubicBezTo>
                  <a:pt x="34775" y="158398"/>
                  <a:pt x="31831" y="157488"/>
                  <a:pt x="30584" y="155114"/>
                </a:cubicBezTo>
                <a:cubicBezTo>
                  <a:pt x="30079" y="154160"/>
                  <a:pt x="29907" y="153065"/>
                  <a:pt x="30098" y="152003"/>
                </a:cubicBezTo>
                <a:lnTo>
                  <a:pt x="38384" y="103521"/>
                </a:lnTo>
                <a:cubicBezTo>
                  <a:pt x="38680" y="101959"/>
                  <a:pt x="38185" y="100351"/>
                  <a:pt x="37051" y="99235"/>
                </a:cubicBezTo>
                <a:lnTo>
                  <a:pt x="1809" y="64850"/>
                </a:lnTo>
                <a:cubicBezTo>
                  <a:pt x="-115" y="62979"/>
                  <a:pt x="-154" y="59903"/>
                  <a:pt x="1713" y="57980"/>
                </a:cubicBezTo>
                <a:cubicBezTo>
                  <a:pt x="2456" y="57218"/>
                  <a:pt x="3428" y="56720"/>
                  <a:pt x="4476" y="56563"/>
                </a:cubicBezTo>
                <a:lnTo>
                  <a:pt x="53148" y="49514"/>
                </a:lnTo>
                <a:cubicBezTo>
                  <a:pt x="54739" y="49255"/>
                  <a:pt x="56111" y="48269"/>
                  <a:pt x="56863" y="46847"/>
                </a:cubicBezTo>
                <a:lnTo>
                  <a:pt x="78675" y="2651"/>
                </a:lnTo>
                <a:cubicBezTo>
                  <a:pt x="79885" y="258"/>
                  <a:pt x="82809" y="-700"/>
                  <a:pt x="85200" y="512"/>
                </a:cubicBezTo>
                <a:cubicBezTo>
                  <a:pt x="86124" y="979"/>
                  <a:pt x="86876" y="1728"/>
                  <a:pt x="87343" y="2651"/>
                </a:cubicBezTo>
                <a:lnTo>
                  <a:pt x="109155" y="46847"/>
                </a:lnTo>
                <a:cubicBezTo>
                  <a:pt x="109870" y="48265"/>
                  <a:pt x="111213" y="49255"/>
                  <a:pt x="112775" y="49514"/>
                </a:cubicBezTo>
                <a:lnTo>
                  <a:pt x="161543" y="56563"/>
                </a:lnTo>
                <a:cubicBezTo>
                  <a:pt x="164200" y="56960"/>
                  <a:pt x="166029" y="59434"/>
                  <a:pt x="165629" y="62086"/>
                </a:cubicBezTo>
                <a:cubicBezTo>
                  <a:pt x="165467" y="63138"/>
                  <a:pt x="164972" y="64109"/>
                  <a:pt x="164210" y="64850"/>
                </a:cubicBezTo>
                <a:lnTo>
                  <a:pt x="128967" y="99235"/>
                </a:lnTo>
                <a:cubicBezTo>
                  <a:pt x="127843" y="100359"/>
                  <a:pt x="127310" y="101947"/>
                  <a:pt x="127538" y="103521"/>
                </a:cubicBezTo>
                <a:lnTo>
                  <a:pt x="135921" y="152003"/>
                </a:lnTo>
                <a:cubicBezTo>
                  <a:pt x="136387" y="154646"/>
                  <a:pt x="134625" y="157166"/>
                  <a:pt x="131987" y="157633"/>
                </a:cubicBezTo>
                <a:cubicBezTo>
                  <a:pt x="130920" y="157821"/>
                  <a:pt x="129825" y="157650"/>
                  <a:pt x="128872" y="15714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60" name="Google Shape;560;p22"/>
          <p:cNvSpPr/>
          <p:nvPr/>
        </p:nvSpPr>
        <p:spPr>
          <a:xfrm>
            <a:off x="4106550" y="3127174"/>
            <a:ext cx="513396" cy="489724"/>
          </a:xfrm>
          <a:custGeom>
            <a:rect b="b" l="l" r="r" t="t"/>
            <a:pathLst>
              <a:path extrusionOk="0" h="157721" w="165345">
                <a:moveTo>
                  <a:pt x="128872" y="157147"/>
                </a:moveTo>
                <a:lnTo>
                  <a:pt x="85247" y="134287"/>
                </a:lnTo>
                <a:cubicBezTo>
                  <a:pt x="83857" y="133525"/>
                  <a:pt x="82161" y="133525"/>
                  <a:pt x="80771" y="134287"/>
                </a:cubicBezTo>
                <a:lnTo>
                  <a:pt x="37146" y="157147"/>
                </a:lnTo>
                <a:cubicBezTo>
                  <a:pt x="34775" y="158398"/>
                  <a:pt x="31831" y="157488"/>
                  <a:pt x="30584" y="155114"/>
                </a:cubicBezTo>
                <a:cubicBezTo>
                  <a:pt x="30079" y="154160"/>
                  <a:pt x="29907" y="153065"/>
                  <a:pt x="30098" y="152003"/>
                </a:cubicBezTo>
                <a:lnTo>
                  <a:pt x="38384" y="103521"/>
                </a:lnTo>
                <a:cubicBezTo>
                  <a:pt x="38680" y="101959"/>
                  <a:pt x="38185" y="100351"/>
                  <a:pt x="37051" y="99235"/>
                </a:cubicBezTo>
                <a:lnTo>
                  <a:pt x="1809" y="64850"/>
                </a:lnTo>
                <a:cubicBezTo>
                  <a:pt x="-115" y="62979"/>
                  <a:pt x="-154" y="59903"/>
                  <a:pt x="1713" y="57980"/>
                </a:cubicBezTo>
                <a:cubicBezTo>
                  <a:pt x="2456" y="57218"/>
                  <a:pt x="3428" y="56720"/>
                  <a:pt x="4476" y="56563"/>
                </a:cubicBezTo>
                <a:lnTo>
                  <a:pt x="53148" y="49514"/>
                </a:lnTo>
                <a:cubicBezTo>
                  <a:pt x="54739" y="49255"/>
                  <a:pt x="56111" y="48269"/>
                  <a:pt x="56863" y="46847"/>
                </a:cubicBezTo>
                <a:lnTo>
                  <a:pt x="78675" y="2651"/>
                </a:lnTo>
                <a:cubicBezTo>
                  <a:pt x="79885" y="258"/>
                  <a:pt x="82809" y="-700"/>
                  <a:pt x="85200" y="512"/>
                </a:cubicBezTo>
                <a:cubicBezTo>
                  <a:pt x="86124" y="979"/>
                  <a:pt x="86876" y="1728"/>
                  <a:pt x="87343" y="2651"/>
                </a:cubicBezTo>
                <a:lnTo>
                  <a:pt x="109155" y="46847"/>
                </a:lnTo>
                <a:cubicBezTo>
                  <a:pt x="109870" y="48265"/>
                  <a:pt x="111213" y="49255"/>
                  <a:pt x="112775" y="49514"/>
                </a:cubicBezTo>
                <a:lnTo>
                  <a:pt x="161543" y="56563"/>
                </a:lnTo>
                <a:cubicBezTo>
                  <a:pt x="164200" y="56960"/>
                  <a:pt x="166029" y="59434"/>
                  <a:pt x="165629" y="62086"/>
                </a:cubicBezTo>
                <a:cubicBezTo>
                  <a:pt x="165467" y="63138"/>
                  <a:pt x="164972" y="64109"/>
                  <a:pt x="164210" y="64850"/>
                </a:cubicBezTo>
                <a:lnTo>
                  <a:pt x="128967" y="99235"/>
                </a:lnTo>
                <a:cubicBezTo>
                  <a:pt x="127843" y="100359"/>
                  <a:pt x="127310" y="101947"/>
                  <a:pt x="127538" y="103521"/>
                </a:cubicBezTo>
                <a:lnTo>
                  <a:pt x="135921" y="152003"/>
                </a:lnTo>
                <a:cubicBezTo>
                  <a:pt x="136387" y="154646"/>
                  <a:pt x="134625" y="157166"/>
                  <a:pt x="131987" y="157633"/>
                </a:cubicBezTo>
                <a:cubicBezTo>
                  <a:pt x="130920" y="157821"/>
                  <a:pt x="129825" y="157650"/>
                  <a:pt x="128872" y="1571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61" name="Google Shape;561;p22"/>
          <p:cNvSpPr/>
          <p:nvPr/>
        </p:nvSpPr>
        <p:spPr>
          <a:xfrm>
            <a:off x="4709200" y="3127174"/>
            <a:ext cx="513396" cy="489724"/>
          </a:xfrm>
          <a:custGeom>
            <a:rect b="b" l="l" r="r" t="t"/>
            <a:pathLst>
              <a:path extrusionOk="0" h="157721" w="165345">
                <a:moveTo>
                  <a:pt x="128872" y="157147"/>
                </a:moveTo>
                <a:lnTo>
                  <a:pt x="85247" y="134287"/>
                </a:lnTo>
                <a:cubicBezTo>
                  <a:pt x="83857" y="133525"/>
                  <a:pt x="82161" y="133525"/>
                  <a:pt x="80771" y="134287"/>
                </a:cubicBezTo>
                <a:lnTo>
                  <a:pt x="37146" y="157147"/>
                </a:lnTo>
                <a:cubicBezTo>
                  <a:pt x="34775" y="158398"/>
                  <a:pt x="31831" y="157488"/>
                  <a:pt x="30584" y="155114"/>
                </a:cubicBezTo>
                <a:cubicBezTo>
                  <a:pt x="30079" y="154160"/>
                  <a:pt x="29907" y="153065"/>
                  <a:pt x="30098" y="152003"/>
                </a:cubicBezTo>
                <a:lnTo>
                  <a:pt x="38384" y="103521"/>
                </a:lnTo>
                <a:cubicBezTo>
                  <a:pt x="38680" y="101959"/>
                  <a:pt x="38185" y="100351"/>
                  <a:pt x="37051" y="99235"/>
                </a:cubicBezTo>
                <a:lnTo>
                  <a:pt x="1809" y="64850"/>
                </a:lnTo>
                <a:cubicBezTo>
                  <a:pt x="-115" y="62979"/>
                  <a:pt x="-154" y="59903"/>
                  <a:pt x="1713" y="57980"/>
                </a:cubicBezTo>
                <a:cubicBezTo>
                  <a:pt x="2456" y="57218"/>
                  <a:pt x="3428" y="56720"/>
                  <a:pt x="4476" y="56563"/>
                </a:cubicBezTo>
                <a:lnTo>
                  <a:pt x="53148" y="49514"/>
                </a:lnTo>
                <a:cubicBezTo>
                  <a:pt x="54739" y="49255"/>
                  <a:pt x="56111" y="48269"/>
                  <a:pt x="56863" y="46847"/>
                </a:cubicBezTo>
                <a:lnTo>
                  <a:pt x="78675" y="2651"/>
                </a:lnTo>
                <a:cubicBezTo>
                  <a:pt x="79885" y="258"/>
                  <a:pt x="82809" y="-700"/>
                  <a:pt x="85200" y="512"/>
                </a:cubicBezTo>
                <a:cubicBezTo>
                  <a:pt x="86124" y="979"/>
                  <a:pt x="86876" y="1728"/>
                  <a:pt x="87343" y="2651"/>
                </a:cubicBezTo>
                <a:lnTo>
                  <a:pt x="109155" y="46847"/>
                </a:lnTo>
                <a:cubicBezTo>
                  <a:pt x="109870" y="48265"/>
                  <a:pt x="111213" y="49255"/>
                  <a:pt x="112775" y="49514"/>
                </a:cubicBezTo>
                <a:lnTo>
                  <a:pt x="161543" y="56563"/>
                </a:lnTo>
                <a:cubicBezTo>
                  <a:pt x="164200" y="56960"/>
                  <a:pt x="166029" y="59434"/>
                  <a:pt x="165629" y="62086"/>
                </a:cubicBezTo>
                <a:cubicBezTo>
                  <a:pt x="165467" y="63138"/>
                  <a:pt x="164972" y="64109"/>
                  <a:pt x="164210" y="64850"/>
                </a:cubicBezTo>
                <a:lnTo>
                  <a:pt x="128967" y="99235"/>
                </a:lnTo>
                <a:cubicBezTo>
                  <a:pt x="127843" y="100359"/>
                  <a:pt x="127310" y="101947"/>
                  <a:pt x="127538" y="103521"/>
                </a:cubicBezTo>
                <a:lnTo>
                  <a:pt x="135921" y="152003"/>
                </a:lnTo>
                <a:cubicBezTo>
                  <a:pt x="136387" y="154646"/>
                  <a:pt x="134625" y="157166"/>
                  <a:pt x="131987" y="157633"/>
                </a:cubicBezTo>
                <a:cubicBezTo>
                  <a:pt x="130920" y="157821"/>
                  <a:pt x="129825" y="157650"/>
                  <a:pt x="128872" y="15714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62" name="Google Shape;562;p22"/>
          <p:cNvSpPr/>
          <p:nvPr/>
        </p:nvSpPr>
        <p:spPr>
          <a:xfrm>
            <a:off x="5311850" y="3127174"/>
            <a:ext cx="513396" cy="489724"/>
          </a:xfrm>
          <a:custGeom>
            <a:rect b="b" l="l" r="r" t="t"/>
            <a:pathLst>
              <a:path extrusionOk="0" h="157721" w="165345">
                <a:moveTo>
                  <a:pt x="128872" y="157147"/>
                </a:moveTo>
                <a:lnTo>
                  <a:pt x="85247" y="134287"/>
                </a:lnTo>
                <a:cubicBezTo>
                  <a:pt x="83857" y="133525"/>
                  <a:pt x="82161" y="133525"/>
                  <a:pt x="80771" y="134287"/>
                </a:cubicBezTo>
                <a:lnTo>
                  <a:pt x="37146" y="157147"/>
                </a:lnTo>
                <a:cubicBezTo>
                  <a:pt x="34775" y="158398"/>
                  <a:pt x="31831" y="157488"/>
                  <a:pt x="30584" y="155114"/>
                </a:cubicBezTo>
                <a:cubicBezTo>
                  <a:pt x="30079" y="154160"/>
                  <a:pt x="29907" y="153065"/>
                  <a:pt x="30098" y="152003"/>
                </a:cubicBezTo>
                <a:lnTo>
                  <a:pt x="38384" y="103521"/>
                </a:lnTo>
                <a:cubicBezTo>
                  <a:pt x="38680" y="101959"/>
                  <a:pt x="38185" y="100351"/>
                  <a:pt x="37051" y="99235"/>
                </a:cubicBezTo>
                <a:lnTo>
                  <a:pt x="1809" y="64850"/>
                </a:lnTo>
                <a:cubicBezTo>
                  <a:pt x="-115" y="62979"/>
                  <a:pt x="-154" y="59903"/>
                  <a:pt x="1713" y="57980"/>
                </a:cubicBezTo>
                <a:cubicBezTo>
                  <a:pt x="2456" y="57218"/>
                  <a:pt x="3428" y="56720"/>
                  <a:pt x="4476" y="56563"/>
                </a:cubicBezTo>
                <a:lnTo>
                  <a:pt x="53148" y="49514"/>
                </a:lnTo>
                <a:cubicBezTo>
                  <a:pt x="54739" y="49255"/>
                  <a:pt x="56111" y="48269"/>
                  <a:pt x="56863" y="46847"/>
                </a:cubicBezTo>
                <a:lnTo>
                  <a:pt x="78675" y="2651"/>
                </a:lnTo>
                <a:cubicBezTo>
                  <a:pt x="79885" y="258"/>
                  <a:pt x="82809" y="-700"/>
                  <a:pt x="85200" y="512"/>
                </a:cubicBezTo>
                <a:cubicBezTo>
                  <a:pt x="86124" y="979"/>
                  <a:pt x="86876" y="1728"/>
                  <a:pt x="87343" y="2651"/>
                </a:cubicBezTo>
                <a:lnTo>
                  <a:pt x="109155" y="46847"/>
                </a:lnTo>
                <a:cubicBezTo>
                  <a:pt x="109870" y="48265"/>
                  <a:pt x="111213" y="49255"/>
                  <a:pt x="112775" y="49514"/>
                </a:cubicBezTo>
                <a:lnTo>
                  <a:pt x="161543" y="56563"/>
                </a:lnTo>
                <a:cubicBezTo>
                  <a:pt x="164200" y="56960"/>
                  <a:pt x="166029" y="59434"/>
                  <a:pt x="165629" y="62086"/>
                </a:cubicBezTo>
                <a:cubicBezTo>
                  <a:pt x="165467" y="63138"/>
                  <a:pt x="164972" y="64109"/>
                  <a:pt x="164210" y="64850"/>
                </a:cubicBezTo>
                <a:lnTo>
                  <a:pt x="128967" y="99235"/>
                </a:lnTo>
                <a:cubicBezTo>
                  <a:pt x="127843" y="100359"/>
                  <a:pt x="127310" y="101947"/>
                  <a:pt x="127538" y="103521"/>
                </a:cubicBezTo>
                <a:lnTo>
                  <a:pt x="135921" y="152003"/>
                </a:lnTo>
                <a:cubicBezTo>
                  <a:pt x="136387" y="154646"/>
                  <a:pt x="134625" y="157166"/>
                  <a:pt x="131987" y="157633"/>
                </a:cubicBezTo>
                <a:cubicBezTo>
                  <a:pt x="130920" y="157821"/>
                  <a:pt x="129825" y="157650"/>
                  <a:pt x="128872" y="15714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63" name="Google Shape;563;p22"/>
          <p:cNvSpPr/>
          <p:nvPr/>
        </p:nvSpPr>
        <p:spPr>
          <a:xfrm>
            <a:off x="5914500" y="3127174"/>
            <a:ext cx="513396" cy="489724"/>
          </a:xfrm>
          <a:custGeom>
            <a:rect b="b" l="l" r="r" t="t"/>
            <a:pathLst>
              <a:path extrusionOk="0" h="157721" w="165345">
                <a:moveTo>
                  <a:pt x="128872" y="157147"/>
                </a:moveTo>
                <a:lnTo>
                  <a:pt x="85247" y="134287"/>
                </a:lnTo>
                <a:cubicBezTo>
                  <a:pt x="83857" y="133525"/>
                  <a:pt x="82161" y="133525"/>
                  <a:pt x="80771" y="134287"/>
                </a:cubicBezTo>
                <a:lnTo>
                  <a:pt x="37146" y="157147"/>
                </a:lnTo>
                <a:cubicBezTo>
                  <a:pt x="34775" y="158398"/>
                  <a:pt x="31831" y="157488"/>
                  <a:pt x="30584" y="155114"/>
                </a:cubicBezTo>
                <a:cubicBezTo>
                  <a:pt x="30079" y="154160"/>
                  <a:pt x="29907" y="153065"/>
                  <a:pt x="30098" y="152003"/>
                </a:cubicBezTo>
                <a:lnTo>
                  <a:pt x="38384" y="103521"/>
                </a:lnTo>
                <a:cubicBezTo>
                  <a:pt x="38680" y="101959"/>
                  <a:pt x="38185" y="100351"/>
                  <a:pt x="37051" y="99235"/>
                </a:cubicBezTo>
                <a:lnTo>
                  <a:pt x="1809" y="64850"/>
                </a:lnTo>
                <a:cubicBezTo>
                  <a:pt x="-115" y="62979"/>
                  <a:pt x="-154" y="59903"/>
                  <a:pt x="1713" y="57980"/>
                </a:cubicBezTo>
                <a:cubicBezTo>
                  <a:pt x="2456" y="57218"/>
                  <a:pt x="3428" y="56720"/>
                  <a:pt x="4476" y="56563"/>
                </a:cubicBezTo>
                <a:lnTo>
                  <a:pt x="53148" y="49514"/>
                </a:lnTo>
                <a:cubicBezTo>
                  <a:pt x="54739" y="49255"/>
                  <a:pt x="56111" y="48269"/>
                  <a:pt x="56863" y="46847"/>
                </a:cubicBezTo>
                <a:lnTo>
                  <a:pt x="78675" y="2651"/>
                </a:lnTo>
                <a:cubicBezTo>
                  <a:pt x="79885" y="258"/>
                  <a:pt x="82809" y="-700"/>
                  <a:pt x="85200" y="512"/>
                </a:cubicBezTo>
                <a:cubicBezTo>
                  <a:pt x="86124" y="979"/>
                  <a:pt x="86876" y="1728"/>
                  <a:pt x="87343" y="2651"/>
                </a:cubicBezTo>
                <a:lnTo>
                  <a:pt x="109155" y="46847"/>
                </a:lnTo>
                <a:cubicBezTo>
                  <a:pt x="109870" y="48265"/>
                  <a:pt x="111213" y="49255"/>
                  <a:pt x="112775" y="49514"/>
                </a:cubicBezTo>
                <a:lnTo>
                  <a:pt x="161543" y="56563"/>
                </a:lnTo>
                <a:cubicBezTo>
                  <a:pt x="164200" y="56960"/>
                  <a:pt x="166029" y="59434"/>
                  <a:pt x="165629" y="62086"/>
                </a:cubicBezTo>
                <a:cubicBezTo>
                  <a:pt x="165467" y="63138"/>
                  <a:pt x="164972" y="64109"/>
                  <a:pt x="164210" y="64850"/>
                </a:cubicBezTo>
                <a:lnTo>
                  <a:pt x="128967" y="99235"/>
                </a:lnTo>
                <a:cubicBezTo>
                  <a:pt x="127843" y="100359"/>
                  <a:pt x="127310" y="101947"/>
                  <a:pt x="127538" y="103521"/>
                </a:cubicBezTo>
                <a:lnTo>
                  <a:pt x="135921" y="152003"/>
                </a:lnTo>
                <a:cubicBezTo>
                  <a:pt x="136387" y="154646"/>
                  <a:pt x="134625" y="157166"/>
                  <a:pt x="131987" y="157633"/>
                </a:cubicBezTo>
                <a:cubicBezTo>
                  <a:pt x="130920" y="157821"/>
                  <a:pt x="129825" y="157650"/>
                  <a:pt x="128872" y="15714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grpSp>
        <p:nvGrpSpPr>
          <p:cNvPr id="564" name="Google Shape;564;p22"/>
          <p:cNvGrpSpPr/>
          <p:nvPr/>
        </p:nvGrpSpPr>
        <p:grpSpPr>
          <a:xfrm>
            <a:off x="1367458" y="6043768"/>
            <a:ext cx="800410" cy="800410"/>
            <a:chOff x="1923959" y="3509316"/>
            <a:chExt cx="299835" cy="299835"/>
          </a:xfrm>
        </p:grpSpPr>
        <p:sp>
          <p:nvSpPr>
            <p:cNvPr id="565" name="Google Shape;565;p22"/>
            <p:cNvSpPr/>
            <p:nvPr/>
          </p:nvSpPr>
          <p:spPr>
            <a:xfrm>
              <a:off x="1924009" y="3509320"/>
              <a:ext cx="299738" cy="299738"/>
            </a:xfrm>
            <a:custGeom>
              <a:rect b="b" l="l" r="r" t="t"/>
              <a:pathLst>
                <a:path extrusionOk="0" h="113537" w="113537">
                  <a:moveTo>
                    <a:pt x="113538" y="56769"/>
                  </a:moveTo>
                  <a:cubicBezTo>
                    <a:pt x="113538" y="88122"/>
                    <a:pt x="88122" y="113538"/>
                    <a:pt x="56769" y="113538"/>
                  </a:cubicBezTo>
                  <a:cubicBezTo>
                    <a:pt x="25416" y="113538"/>
                    <a:pt x="0" y="88122"/>
                    <a:pt x="0" y="56769"/>
                  </a:cubicBezTo>
                  <a:cubicBezTo>
                    <a:pt x="0" y="25416"/>
                    <a:pt x="25416" y="0"/>
                    <a:pt x="56769" y="0"/>
                  </a:cubicBezTo>
                  <a:cubicBezTo>
                    <a:pt x="88122" y="0"/>
                    <a:pt x="113538" y="25416"/>
                    <a:pt x="113538" y="567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6" name="Google Shape;566;p22"/>
            <p:cNvSpPr/>
            <p:nvPr/>
          </p:nvSpPr>
          <p:spPr>
            <a:xfrm>
              <a:off x="1923959" y="3509316"/>
              <a:ext cx="299835" cy="299835"/>
            </a:xfrm>
            <a:custGeom>
              <a:rect b="b" l="l" r="r" t="t"/>
              <a:pathLst>
                <a:path extrusionOk="0" h="118395" w="118395">
                  <a:moveTo>
                    <a:pt x="59489" y="118383"/>
                  </a:moveTo>
                  <a:cubicBezTo>
                    <a:pt x="26847" y="118325"/>
                    <a:pt x="396" y="91875"/>
                    <a:pt x="339" y="59232"/>
                  </a:cubicBezTo>
                  <a:cubicBezTo>
                    <a:pt x="339" y="26552"/>
                    <a:pt x="26809" y="44"/>
                    <a:pt x="59489" y="-13"/>
                  </a:cubicBezTo>
                  <a:cubicBezTo>
                    <a:pt x="92188" y="35"/>
                    <a:pt x="118687" y="26533"/>
                    <a:pt x="118735" y="59232"/>
                  </a:cubicBezTo>
                  <a:cubicBezTo>
                    <a:pt x="118677" y="91913"/>
                    <a:pt x="92169" y="118383"/>
                    <a:pt x="59489" y="118383"/>
                  </a:cubicBezTo>
                  <a:close/>
                  <a:moveTo>
                    <a:pt x="59489" y="4749"/>
                  </a:moveTo>
                  <a:cubicBezTo>
                    <a:pt x="29438" y="4806"/>
                    <a:pt x="5101" y="29181"/>
                    <a:pt x="5101" y="59232"/>
                  </a:cubicBezTo>
                  <a:cubicBezTo>
                    <a:pt x="5101" y="89274"/>
                    <a:pt x="29447" y="113620"/>
                    <a:pt x="59489" y="113620"/>
                  </a:cubicBezTo>
                  <a:cubicBezTo>
                    <a:pt x="89540" y="113620"/>
                    <a:pt x="113915" y="89284"/>
                    <a:pt x="113972" y="59232"/>
                  </a:cubicBezTo>
                  <a:cubicBezTo>
                    <a:pt x="113924" y="29162"/>
                    <a:pt x="89559" y="4806"/>
                    <a:pt x="59489" y="4749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7" name="Google Shape;567;p22"/>
            <p:cNvSpPr/>
            <p:nvPr/>
          </p:nvSpPr>
          <p:spPr>
            <a:xfrm>
              <a:off x="2006927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8" name="Google Shape;568;p22"/>
            <p:cNvSpPr/>
            <p:nvPr/>
          </p:nvSpPr>
          <p:spPr>
            <a:xfrm>
              <a:off x="2106776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9" name="Google Shape;569;p22"/>
            <p:cNvSpPr/>
            <p:nvPr/>
          </p:nvSpPr>
          <p:spPr>
            <a:xfrm>
              <a:off x="1998168" y="3685355"/>
              <a:ext cx="151107" cy="62021"/>
            </a:xfrm>
            <a:custGeom>
              <a:rect b="b" l="l" r="r" t="t"/>
              <a:pathLst>
                <a:path extrusionOk="0" h="24490" w="59667">
                  <a:moveTo>
                    <a:pt x="28943" y="24477"/>
                  </a:moveTo>
                  <a:lnTo>
                    <a:pt x="26467" y="24477"/>
                  </a:lnTo>
                  <a:cubicBezTo>
                    <a:pt x="15761" y="23172"/>
                    <a:pt x="6245" y="17029"/>
                    <a:pt x="654" y="7808"/>
                  </a:cubicBezTo>
                  <a:cubicBezTo>
                    <a:pt x="7" y="6675"/>
                    <a:pt x="388" y="5237"/>
                    <a:pt x="1511" y="4570"/>
                  </a:cubicBezTo>
                  <a:cubicBezTo>
                    <a:pt x="2645" y="3922"/>
                    <a:pt x="4093" y="4303"/>
                    <a:pt x="4750" y="5427"/>
                  </a:cubicBezTo>
                  <a:cubicBezTo>
                    <a:pt x="9550" y="13324"/>
                    <a:pt x="17685" y="18610"/>
                    <a:pt x="26848" y="19810"/>
                  </a:cubicBezTo>
                  <a:cubicBezTo>
                    <a:pt x="39297" y="20324"/>
                    <a:pt x="50727" y="12971"/>
                    <a:pt x="55423" y="1427"/>
                  </a:cubicBezTo>
                  <a:cubicBezTo>
                    <a:pt x="55947" y="217"/>
                    <a:pt x="57347" y="-335"/>
                    <a:pt x="58557" y="179"/>
                  </a:cubicBezTo>
                  <a:cubicBezTo>
                    <a:pt x="58557" y="188"/>
                    <a:pt x="58557" y="188"/>
                    <a:pt x="58566" y="188"/>
                  </a:cubicBezTo>
                  <a:cubicBezTo>
                    <a:pt x="59776" y="712"/>
                    <a:pt x="60328" y="2113"/>
                    <a:pt x="59814" y="3322"/>
                  </a:cubicBezTo>
                  <a:cubicBezTo>
                    <a:pt x="59804" y="3322"/>
                    <a:pt x="59804" y="3332"/>
                    <a:pt x="59804" y="3332"/>
                  </a:cubicBezTo>
                  <a:cubicBezTo>
                    <a:pt x="54623" y="15886"/>
                    <a:pt x="42516" y="24182"/>
                    <a:pt x="28943" y="24477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0" name="Google Shape;570;p22"/>
          <p:cNvGrpSpPr/>
          <p:nvPr/>
        </p:nvGrpSpPr>
        <p:grpSpPr>
          <a:xfrm>
            <a:off x="2412696" y="6043768"/>
            <a:ext cx="800410" cy="800410"/>
            <a:chOff x="1923959" y="3509316"/>
            <a:chExt cx="299835" cy="299835"/>
          </a:xfrm>
        </p:grpSpPr>
        <p:sp>
          <p:nvSpPr>
            <p:cNvPr id="571" name="Google Shape;571;p22"/>
            <p:cNvSpPr/>
            <p:nvPr/>
          </p:nvSpPr>
          <p:spPr>
            <a:xfrm>
              <a:off x="1924009" y="3509320"/>
              <a:ext cx="299738" cy="299738"/>
            </a:xfrm>
            <a:custGeom>
              <a:rect b="b" l="l" r="r" t="t"/>
              <a:pathLst>
                <a:path extrusionOk="0" h="113537" w="113537">
                  <a:moveTo>
                    <a:pt x="113538" y="56769"/>
                  </a:moveTo>
                  <a:cubicBezTo>
                    <a:pt x="113538" y="88122"/>
                    <a:pt x="88122" y="113538"/>
                    <a:pt x="56769" y="113538"/>
                  </a:cubicBezTo>
                  <a:cubicBezTo>
                    <a:pt x="25416" y="113538"/>
                    <a:pt x="0" y="88122"/>
                    <a:pt x="0" y="56769"/>
                  </a:cubicBezTo>
                  <a:cubicBezTo>
                    <a:pt x="0" y="25416"/>
                    <a:pt x="25416" y="0"/>
                    <a:pt x="56769" y="0"/>
                  </a:cubicBezTo>
                  <a:cubicBezTo>
                    <a:pt x="88122" y="0"/>
                    <a:pt x="113538" y="25416"/>
                    <a:pt x="113538" y="567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2" name="Google Shape;572;p22"/>
            <p:cNvSpPr/>
            <p:nvPr/>
          </p:nvSpPr>
          <p:spPr>
            <a:xfrm>
              <a:off x="1923959" y="3509316"/>
              <a:ext cx="299835" cy="299835"/>
            </a:xfrm>
            <a:custGeom>
              <a:rect b="b" l="l" r="r" t="t"/>
              <a:pathLst>
                <a:path extrusionOk="0" h="118395" w="118395">
                  <a:moveTo>
                    <a:pt x="59489" y="118383"/>
                  </a:moveTo>
                  <a:cubicBezTo>
                    <a:pt x="26847" y="118325"/>
                    <a:pt x="396" y="91875"/>
                    <a:pt x="339" y="59232"/>
                  </a:cubicBezTo>
                  <a:cubicBezTo>
                    <a:pt x="339" y="26552"/>
                    <a:pt x="26809" y="44"/>
                    <a:pt x="59489" y="-13"/>
                  </a:cubicBezTo>
                  <a:cubicBezTo>
                    <a:pt x="92188" y="35"/>
                    <a:pt x="118687" y="26533"/>
                    <a:pt x="118735" y="59232"/>
                  </a:cubicBezTo>
                  <a:cubicBezTo>
                    <a:pt x="118677" y="91913"/>
                    <a:pt x="92169" y="118383"/>
                    <a:pt x="59489" y="118383"/>
                  </a:cubicBezTo>
                  <a:close/>
                  <a:moveTo>
                    <a:pt x="59489" y="4749"/>
                  </a:moveTo>
                  <a:cubicBezTo>
                    <a:pt x="29438" y="4806"/>
                    <a:pt x="5101" y="29181"/>
                    <a:pt x="5101" y="59232"/>
                  </a:cubicBezTo>
                  <a:cubicBezTo>
                    <a:pt x="5101" y="89274"/>
                    <a:pt x="29447" y="113620"/>
                    <a:pt x="59489" y="113620"/>
                  </a:cubicBezTo>
                  <a:cubicBezTo>
                    <a:pt x="89540" y="113620"/>
                    <a:pt x="113915" y="89284"/>
                    <a:pt x="113972" y="59232"/>
                  </a:cubicBezTo>
                  <a:cubicBezTo>
                    <a:pt x="113924" y="29162"/>
                    <a:pt x="89559" y="4806"/>
                    <a:pt x="59489" y="4749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3" name="Google Shape;573;p22"/>
            <p:cNvSpPr/>
            <p:nvPr/>
          </p:nvSpPr>
          <p:spPr>
            <a:xfrm>
              <a:off x="2006927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4" name="Google Shape;574;p22"/>
            <p:cNvSpPr/>
            <p:nvPr/>
          </p:nvSpPr>
          <p:spPr>
            <a:xfrm>
              <a:off x="2106776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5" name="Google Shape;575;p22"/>
            <p:cNvSpPr/>
            <p:nvPr/>
          </p:nvSpPr>
          <p:spPr>
            <a:xfrm>
              <a:off x="1998168" y="3685355"/>
              <a:ext cx="151107" cy="62021"/>
            </a:xfrm>
            <a:custGeom>
              <a:rect b="b" l="l" r="r" t="t"/>
              <a:pathLst>
                <a:path extrusionOk="0" h="24490" w="59667">
                  <a:moveTo>
                    <a:pt x="28943" y="24477"/>
                  </a:moveTo>
                  <a:lnTo>
                    <a:pt x="26467" y="24477"/>
                  </a:lnTo>
                  <a:cubicBezTo>
                    <a:pt x="15761" y="23172"/>
                    <a:pt x="6245" y="17029"/>
                    <a:pt x="654" y="7808"/>
                  </a:cubicBezTo>
                  <a:cubicBezTo>
                    <a:pt x="7" y="6675"/>
                    <a:pt x="388" y="5237"/>
                    <a:pt x="1511" y="4570"/>
                  </a:cubicBezTo>
                  <a:cubicBezTo>
                    <a:pt x="2645" y="3922"/>
                    <a:pt x="4093" y="4303"/>
                    <a:pt x="4750" y="5427"/>
                  </a:cubicBezTo>
                  <a:cubicBezTo>
                    <a:pt x="9550" y="13324"/>
                    <a:pt x="17685" y="18610"/>
                    <a:pt x="26848" y="19810"/>
                  </a:cubicBezTo>
                  <a:cubicBezTo>
                    <a:pt x="39297" y="20324"/>
                    <a:pt x="50727" y="12971"/>
                    <a:pt x="55423" y="1427"/>
                  </a:cubicBezTo>
                  <a:cubicBezTo>
                    <a:pt x="55947" y="217"/>
                    <a:pt x="57347" y="-335"/>
                    <a:pt x="58557" y="179"/>
                  </a:cubicBezTo>
                  <a:cubicBezTo>
                    <a:pt x="58557" y="188"/>
                    <a:pt x="58557" y="188"/>
                    <a:pt x="58566" y="188"/>
                  </a:cubicBezTo>
                  <a:cubicBezTo>
                    <a:pt x="59776" y="712"/>
                    <a:pt x="60328" y="2113"/>
                    <a:pt x="59814" y="3322"/>
                  </a:cubicBezTo>
                  <a:cubicBezTo>
                    <a:pt x="59804" y="3322"/>
                    <a:pt x="59804" y="3332"/>
                    <a:pt x="59804" y="3332"/>
                  </a:cubicBezTo>
                  <a:cubicBezTo>
                    <a:pt x="54623" y="15886"/>
                    <a:pt x="42516" y="24182"/>
                    <a:pt x="28943" y="24477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6" name="Google Shape;576;p22"/>
          <p:cNvGrpSpPr/>
          <p:nvPr/>
        </p:nvGrpSpPr>
        <p:grpSpPr>
          <a:xfrm>
            <a:off x="3457933" y="6043768"/>
            <a:ext cx="800410" cy="800410"/>
            <a:chOff x="1923959" y="3509316"/>
            <a:chExt cx="299835" cy="299835"/>
          </a:xfrm>
        </p:grpSpPr>
        <p:sp>
          <p:nvSpPr>
            <p:cNvPr id="577" name="Google Shape;577;p22"/>
            <p:cNvSpPr/>
            <p:nvPr/>
          </p:nvSpPr>
          <p:spPr>
            <a:xfrm>
              <a:off x="1924009" y="3509320"/>
              <a:ext cx="299738" cy="299738"/>
            </a:xfrm>
            <a:custGeom>
              <a:rect b="b" l="l" r="r" t="t"/>
              <a:pathLst>
                <a:path extrusionOk="0" h="113537" w="113537">
                  <a:moveTo>
                    <a:pt x="113538" y="56769"/>
                  </a:moveTo>
                  <a:cubicBezTo>
                    <a:pt x="113538" y="88122"/>
                    <a:pt x="88122" y="113538"/>
                    <a:pt x="56769" y="113538"/>
                  </a:cubicBezTo>
                  <a:cubicBezTo>
                    <a:pt x="25416" y="113538"/>
                    <a:pt x="0" y="88122"/>
                    <a:pt x="0" y="56769"/>
                  </a:cubicBezTo>
                  <a:cubicBezTo>
                    <a:pt x="0" y="25416"/>
                    <a:pt x="25416" y="0"/>
                    <a:pt x="56769" y="0"/>
                  </a:cubicBezTo>
                  <a:cubicBezTo>
                    <a:pt x="88122" y="0"/>
                    <a:pt x="113538" y="25416"/>
                    <a:pt x="113538" y="5676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8" name="Google Shape;578;p22"/>
            <p:cNvSpPr/>
            <p:nvPr/>
          </p:nvSpPr>
          <p:spPr>
            <a:xfrm>
              <a:off x="1923959" y="3509316"/>
              <a:ext cx="299835" cy="299835"/>
            </a:xfrm>
            <a:custGeom>
              <a:rect b="b" l="l" r="r" t="t"/>
              <a:pathLst>
                <a:path extrusionOk="0" h="118395" w="118395">
                  <a:moveTo>
                    <a:pt x="59489" y="118383"/>
                  </a:moveTo>
                  <a:cubicBezTo>
                    <a:pt x="26847" y="118325"/>
                    <a:pt x="396" y="91875"/>
                    <a:pt x="339" y="59232"/>
                  </a:cubicBezTo>
                  <a:cubicBezTo>
                    <a:pt x="339" y="26552"/>
                    <a:pt x="26809" y="44"/>
                    <a:pt x="59489" y="-13"/>
                  </a:cubicBezTo>
                  <a:cubicBezTo>
                    <a:pt x="92188" y="35"/>
                    <a:pt x="118687" y="26533"/>
                    <a:pt x="118735" y="59232"/>
                  </a:cubicBezTo>
                  <a:cubicBezTo>
                    <a:pt x="118677" y="91913"/>
                    <a:pt x="92169" y="118383"/>
                    <a:pt x="59489" y="118383"/>
                  </a:cubicBezTo>
                  <a:close/>
                  <a:moveTo>
                    <a:pt x="59489" y="4749"/>
                  </a:moveTo>
                  <a:cubicBezTo>
                    <a:pt x="29438" y="4806"/>
                    <a:pt x="5101" y="29181"/>
                    <a:pt x="5101" y="59232"/>
                  </a:cubicBezTo>
                  <a:cubicBezTo>
                    <a:pt x="5101" y="89274"/>
                    <a:pt x="29447" y="113620"/>
                    <a:pt x="59489" y="113620"/>
                  </a:cubicBezTo>
                  <a:cubicBezTo>
                    <a:pt x="89540" y="113620"/>
                    <a:pt x="113915" y="89284"/>
                    <a:pt x="113972" y="59232"/>
                  </a:cubicBezTo>
                  <a:cubicBezTo>
                    <a:pt x="113924" y="29162"/>
                    <a:pt x="89559" y="4806"/>
                    <a:pt x="59489" y="4749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9" name="Google Shape;579;p22"/>
            <p:cNvSpPr/>
            <p:nvPr/>
          </p:nvSpPr>
          <p:spPr>
            <a:xfrm>
              <a:off x="2006927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0" name="Google Shape;580;p22"/>
            <p:cNvSpPr/>
            <p:nvPr/>
          </p:nvSpPr>
          <p:spPr>
            <a:xfrm>
              <a:off x="2106776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1" name="Google Shape;581;p22"/>
            <p:cNvSpPr/>
            <p:nvPr/>
          </p:nvSpPr>
          <p:spPr>
            <a:xfrm>
              <a:off x="1998168" y="3685355"/>
              <a:ext cx="151107" cy="62021"/>
            </a:xfrm>
            <a:custGeom>
              <a:rect b="b" l="l" r="r" t="t"/>
              <a:pathLst>
                <a:path extrusionOk="0" h="24490" w="59667">
                  <a:moveTo>
                    <a:pt x="28943" y="24477"/>
                  </a:moveTo>
                  <a:lnTo>
                    <a:pt x="26467" y="24477"/>
                  </a:lnTo>
                  <a:cubicBezTo>
                    <a:pt x="15761" y="23172"/>
                    <a:pt x="6245" y="17029"/>
                    <a:pt x="654" y="7808"/>
                  </a:cubicBezTo>
                  <a:cubicBezTo>
                    <a:pt x="7" y="6675"/>
                    <a:pt x="388" y="5237"/>
                    <a:pt x="1511" y="4570"/>
                  </a:cubicBezTo>
                  <a:cubicBezTo>
                    <a:pt x="2645" y="3922"/>
                    <a:pt x="4093" y="4303"/>
                    <a:pt x="4750" y="5427"/>
                  </a:cubicBezTo>
                  <a:cubicBezTo>
                    <a:pt x="9550" y="13324"/>
                    <a:pt x="17685" y="18610"/>
                    <a:pt x="26848" y="19810"/>
                  </a:cubicBezTo>
                  <a:cubicBezTo>
                    <a:pt x="39297" y="20324"/>
                    <a:pt x="50727" y="12971"/>
                    <a:pt x="55423" y="1427"/>
                  </a:cubicBezTo>
                  <a:cubicBezTo>
                    <a:pt x="55947" y="217"/>
                    <a:pt x="57347" y="-335"/>
                    <a:pt x="58557" y="179"/>
                  </a:cubicBezTo>
                  <a:cubicBezTo>
                    <a:pt x="58557" y="188"/>
                    <a:pt x="58557" y="188"/>
                    <a:pt x="58566" y="188"/>
                  </a:cubicBezTo>
                  <a:cubicBezTo>
                    <a:pt x="59776" y="712"/>
                    <a:pt x="60328" y="2113"/>
                    <a:pt x="59814" y="3322"/>
                  </a:cubicBezTo>
                  <a:cubicBezTo>
                    <a:pt x="59804" y="3322"/>
                    <a:pt x="59804" y="3332"/>
                    <a:pt x="59804" y="3332"/>
                  </a:cubicBezTo>
                  <a:cubicBezTo>
                    <a:pt x="54623" y="15886"/>
                    <a:pt x="42516" y="24182"/>
                    <a:pt x="28943" y="24477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2" name="Google Shape;582;p22"/>
          <p:cNvGrpSpPr/>
          <p:nvPr/>
        </p:nvGrpSpPr>
        <p:grpSpPr>
          <a:xfrm>
            <a:off x="4503171" y="6043768"/>
            <a:ext cx="800410" cy="800410"/>
            <a:chOff x="1923959" y="3509316"/>
            <a:chExt cx="299835" cy="299835"/>
          </a:xfrm>
        </p:grpSpPr>
        <p:sp>
          <p:nvSpPr>
            <p:cNvPr id="583" name="Google Shape;583;p22"/>
            <p:cNvSpPr/>
            <p:nvPr/>
          </p:nvSpPr>
          <p:spPr>
            <a:xfrm>
              <a:off x="1924009" y="3509320"/>
              <a:ext cx="299738" cy="299738"/>
            </a:xfrm>
            <a:custGeom>
              <a:rect b="b" l="l" r="r" t="t"/>
              <a:pathLst>
                <a:path extrusionOk="0" h="113537" w="113537">
                  <a:moveTo>
                    <a:pt x="113538" y="56769"/>
                  </a:moveTo>
                  <a:cubicBezTo>
                    <a:pt x="113538" y="88122"/>
                    <a:pt x="88122" y="113538"/>
                    <a:pt x="56769" y="113538"/>
                  </a:cubicBezTo>
                  <a:cubicBezTo>
                    <a:pt x="25416" y="113538"/>
                    <a:pt x="0" y="88122"/>
                    <a:pt x="0" y="56769"/>
                  </a:cubicBezTo>
                  <a:cubicBezTo>
                    <a:pt x="0" y="25416"/>
                    <a:pt x="25416" y="0"/>
                    <a:pt x="56769" y="0"/>
                  </a:cubicBezTo>
                  <a:cubicBezTo>
                    <a:pt x="88122" y="0"/>
                    <a:pt x="113538" y="25416"/>
                    <a:pt x="113538" y="567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4" name="Google Shape;584;p22"/>
            <p:cNvSpPr/>
            <p:nvPr/>
          </p:nvSpPr>
          <p:spPr>
            <a:xfrm>
              <a:off x="1923959" y="3509316"/>
              <a:ext cx="299835" cy="299835"/>
            </a:xfrm>
            <a:custGeom>
              <a:rect b="b" l="l" r="r" t="t"/>
              <a:pathLst>
                <a:path extrusionOk="0" h="118395" w="118395">
                  <a:moveTo>
                    <a:pt x="59489" y="118383"/>
                  </a:moveTo>
                  <a:cubicBezTo>
                    <a:pt x="26847" y="118325"/>
                    <a:pt x="396" y="91875"/>
                    <a:pt x="339" y="59232"/>
                  </a:cubicBezTo>
                  <a:cubicBezTo>
                    <a:pt x="339" y="26552"/>
                    <a:pt x="26809" y="44"/>
                    <a:pt x="59489" y="-13"/>
                  </a:cubicBezTo>
                  <a:cubicBezTo>
                    <a:pt x="92188" y="35"/>
                    <a:pt x="118687" y="26533"/>
                    <a:pt x="118735" y="59232"/>
                  </a:cubicBezTo>
                  <a:cubicBezTo>
                    <a:pt x="118677" y="91913"/>
                    <a:pt x="92169" y="118383"/>
                    <a:pt x="59489" y="118383"/>
                  </a:cubicBezTo>
                  <a:close/>
                  <a:moveTo>
                    <a:pt x="59489" y="4749"/>
                  </a:moveTo>
                  <a:cubicBezTo>
                    <a:pt x="29438" y="4806"/>
                    <a:pt x="5101" y="29181"/>
                    <a:pt x="5101" y="59232"/>
                  </a:cubicBezTo>
                  <a:cubicBezTo>
                    <a:pt x="5101" y="89274"/>
                    <a:pt x="29447" y="113620"/>
                    <a:pt x="59489" y="113620"/>
                  </a:cubicBezTo>
                  <a:cubicBezTo>
                    <a:pt x="89540" y="113620"/>
                    <a:pt x="113915" y="89284"/>
                    <a:pt x="113972" y="59232"/>
                  </a:cubicBezTo>
                  <a:cubicBezTo>
                    <a:pt x="113924" y="29162"/>
                    <a:pt x="89559" y="4806"/>
                    <a:pt x="59489" y="4749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5" name="Google Shape;585;p22"/>
            <p:cNvSpPr/>
            <p:nvPr/>
          </p:nvSpPr>
          <p:spPr>
            <a:xfrm>
              <a:off x="2006927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6" name="Google Shape;586;p22"/>
            <p:cNvSpPr/>
            <p:nvPr/>
          </p:nvSpPr>
          <p:spPr>
            <a:xfrm>
              <a:off x="2106776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7" name="Google Shape;587;p22"/>
            <p:cNvSpPr/>
            <p:nvPr/>
          </p:nvSpPr>
          <p:spPr>
            <a:xfrm>
              <a:off x="1998168" y="3685355"/>
              <a:ext cx="151107" cy="62021"/>
            </a:xfrm>
            <a:custGeom>
              <a:rect b="b" l="l" r="r" t="t"/>
              <a:pathLst>
                <a:path extrusionOk="0" h="24490" w="59667">
                  <a:moveTo>
                    <a:pt x="28943" y="24477"/>
                  </a:moveTo>
                  <a:lnTo>
                    <a:pt x="26467" y="24477"/>
                  </a:lnTo>
                  <a:cubicBezTo>
                    <a:pt x="15761" y="23172"/>
                    <a:pt x="6245" y="17029"/>
                    <a:pt x="654" y="7808"/>
                  </a:cubicBezTo>
                  <a:cubicBezTo>
                    <a:pt x="7" y="6675"/>
                    <a:pt x="388" y="5237"/>
                    <a:pt x="1511" y="4570"/>
                  </a:cubicBezTo>
                  <a:cubicBezTo>
                    <a:pt x="2645" y="3922"/>
                    <a:pt x="4093" y="4303"/>
                    <a:pt x="4750" y="5427"/>
                  </a:cubicBezTo>
                  <a:cubicBezTo>
                    <a:pt x="9550" y="13324"/>
                    <a:pt x="17685" y="18610"/>
                    <a:pt x="26848" y="19810"/>
                  </a:cubicBezTo>
                  <a:cubicBezTo>
                    <a:pt x="39297" y="20324"/>
                    <a:pt x="50727" y="12971"/>
                    <a:pt x="55423" y="1427"/>
                  </a:cubicBezTo>
                  <a:cubicBezTo>
                    <a:pt x="55947" y="217"/>
                    <a:pt x="57347" y="-335"/>
                    <a:pt x="58557" y="179"/>
                  </a:cubicBezTo>
                  <a:cubicBezTo>
                    <a:pt x="58557" y="188"/>
                    <a:pt x="58557" y="188"/>
                    <a:pt x="58566" y="188"/>
                  </a:cubicBezTo>
                  <a:cubicBezTo>
                    <a:pt x="59776" y="712"/>
                    <a:pt x="60328" y="2113"/>
                    <a:pt x="59814" y="3322"/>
                  </a:cubicBezTo>
                  <a:cubicBezTo>
                    <a:pt x="59804" y="3322"/>
                    <a:pt x="59804" y="3332"/>
                    <a:pt x="59804" y="3332"/>
                  </a:cubicBezTo>
                  <a:cubicBezTo>
                    <a:pt x="54623" y="15886"/>
                    <a:pt x="42516" y="24182"/>
                    <a:pt x="28943" y="24477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8" name="Google Shape;588;p22"/>
          <p:cNvGrpSpPr/>
          <p:nvPr/>
        </p:nvGrpSpPr>
        <p:grpSpPr>
          <a:xfrm>
            <a:off x="5548408" y="6043768"/>
            <a:ext cx="800410" cy="800410"/>
            <a:chOff x="1923959" y="3509316"/>
            <a:chExt cx="299835" cy="299835"/>
          </a:xfrm>
        </p:grpSpPr>
        <p:sp>
          <p:nvSpPr>
            <p:cNvPr id="589" name="Google Shape;589;p22"/>
            <p:cNvSpPr/>
            <p:nvPr/>
          </p:nvSpPr>
          <p:spPr>
            <a:xfrm>
              <a:off x="1924009" y="3509320"/>
              <a:ext cx="299738" cy="299738"/>
            </a:xfrm>
            <a:custGeom>
              <a:rect b="b" l="l" r="r" t="t"/>
              <a:pathLst>
                <a:path extrusionOk="0" h="113537" w="113537">
                  <a:moveTo>
                    <a:pt x="113538" y="56769"/>
                  </a:moveTo>
                  <a:cubicBezTo>
                    <a:pt x="113538" y="88122"/>
                    <a:pt x="88122" y="113538"/>
                    <a:pt x="56769" y="113538"/>
                  </a:cubicBezTo>
                  <a:cubicBezTo>
                    <a:pt x="25416" y="113538"/>
                    <a:pt x="0" y="88122"/>
                    <a:pt x="0" y="56769"/>
                  </a:cubicBezTo>
                  <a:cubicBezTo>
                    <a:pt x="0" y="25416"/>
                    <a:pt x="25416" y="0"/>
                    <a:pt x="56769" y="0"/>
                  </a:cubicBezTo>
                  <a:cubicBezTo>
                    <a:pt x="88122" y="0"/>
                    <a:pt x="113538" y="25416"/>
                    <a:pt x="113538" y="5676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0" name="Google Shape;590;p22"/>
            <p:cNvSpPr/>
            <p:nvPr/>
          </p:nvSpPr>
          <p:spPr>
            <a:xfrm>
              <a:off x="1923959" y="3509316"/>
              <a:ext cx="299835" cy="299835"/>
            </a:xfrm>
            <a:custGeom>
              <a:rect b="b" l="l" r="r" t="t"/>
              <a:pathLst>
                <a:path extrusionOk="0" h="118395" w="118395">
                  <a:moveTo>
                    <a:pt x="59489" y="118383"/>
                  </a:moveTo>
                  <a:cubicBezTo>
                    <a:pt x="26847" y="118325"/>
                    <a:pt x="396" y="91875"/>
                    <a:pt x="339" y="59232"/>
                  </a:cubicBezTo>
                  <a:cubicBezTo>
                    <a:pt x="339" y="26552"/>
                    <a:pt x="26809" y="44"/>
                    <a:pt x="59489" y="-13"/>
                  </a:cubicBezTo>
                  <a:cubicBezTo>
                    <a:pt x="92188" y="35"/>
                    <a:pt x="118687" y="26533"/>
                    <a:pt x="118735" y="59232"/>
                  </a:cubicBezTo>
                  <a:cubicBezTo>
                    <a:pt x="118677" y="91913"/>
                    <a:pt x="92169" y="118383"/>
                    <a:pt x="59489" y="118383"/>
                  </a:cubicBezTo>
                  <a:close/>
                  <a:moveTo>
                    <a:pt x="59489" y="4749"/>
                  </a:moveTo>
                  <a:cubicBezTo>
                    <a:pt x="29438" y="4806"/>
                    <a:pt x="5101" y="29181"/>
                    <a:pt x="5101" y="59232"/>
                  </a:cubicBezTo>
                  <a:cubicBezTo>
                    <a:pt x="5101" y="89274"/>
                    <a:pt x="29447" y="113620"/>
                    <a:pt x="59489" y="113620"/>
                  </a:cubicBezTo>
                  <a:cubicBezTo>
                    <a:pt x="89540" y="113620"/>
                    <a:pt x="113915" y="89284"/>
                    <a:pt x="113972" y="59232"/>
                  </a:cubicBezTo>
                  <a:cubicBezTo>
                    <a:pt x="113924" y="29162"/>
                    <a:pt x="89559" y="4806"/>
                    <a:pt x="59489" y="4749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1" name="Google Shape;591;p22"/>
            <p:cNvSpPr/>
            <p:nvPr/>
          </p:nvSpPr>
          <p:spPr>
            <a:xfrm>
              <a:off x="2006927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2" name="Google Shape;592;p22"/>
            <p:cNvSpPr/>
            <p:nvPr/>
          </p:nvSpPr>
          <p:spPr>
            <a:xfrm>
              <a:off x="2106776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3" name="Google Shape;593;p22"/>
            <p:cNvSpPr/>
            <p:nvPr/>
          </p:nvSpPr>
          <p:spPr>
            <a:xfrm>
              <a:off x="1998168" y="3685355"/>
              <a:ext cx="151107" cy="62021"/>
            </a:xfrm>
            <a:custGeom>
              <a:rect b="b" l="l" r="r" t="t"/>
              <a:pathLst>
                <a:path extrusionOk="0" h="24490" w="59667">
                  <a:moveTo>
                    <a:pt x="28943" y="24477"/>
                  </a:moveTo>
                  <a:lnTo>
                    <a:pt x="26467" y="24477"/>
                  </a:lnTo>
                  <a:cubicBezTo>
                    <a:pt x="15761" y="23172"/>
                    <a:pt x="6245" y="17029"/>
                    <a:pt x="654" y="7808"/>
                  </a:cubicBezTo>
                  <a:cubicBezTo>
                    <a:pt x="7" y="6675"/>
                    <a:pt x="388" y="5237"/>
                    <a:pt x="1511" y="4570"/>
                  </a:cubicBezTo>
                  <a:cubicBezTo>
                    <a:pt x="2645" y="3922"/>
                    <a:pt x="4093" y="4303"/>
                    <a:pt x="4750" y="5427"/>
                  </a:cubicBezTo>
                  <a:cubicBezTo>
                    <a:pt x="9550" y="13324"/>
                    <a:pt x="17685" y="18610"/>
                    <a:pt x="26848" y="19810"/>
                  </a:cubicBezTo>
                  <a:cubicBezTo>
                    <a:pt x="39297" y="20324"/>
                    <a:pt x="50727" y="12971"/>
                    <a:pt x="55423" y="1427"/>
                  </a:cubicBezTo>
                  <a:cubicBezTo>
                    <a:pt x="55947" y="217"/>
                    <a:pt x="57347" y="-335"/>
                    <a:pt x="58557" y="179"/>
                  </a:cubicBezTo>
                  <a:cubicBezTo>
                    <a:pt x="58557" y="188"/>
                    <a:pt x="58557" y="188"/>
                    <a:pt x="58566" y="188"/>
                  </a:cubicBezTo>
                  <a:cubicBezTo>
                    <a:pt x="59776" y="712"/>
                    <a:pt x="60328" y="2113"/>
                    <a:pt x="59814" y="3322"/>
                  </a:cubicBezTo>
                  <a:cubicBezTo>
                    <a:pt x="59804" y="3322"/>
                    <a:pt x="59804" y="3332"/>
                    <a:pt x="59804" y="3332"/>
                  </a:cubicBezTo>
                  <a:cubicBezTo>
                    <a:pt x="54623" y="15886"/>
                    <a:pt x="42516" y="24182"/>
                    <a:pt x="28943" y="24477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4" name="Google Shape;594;p22"/>
          <p:cNvGrpSpPr/>
          <p:nvPr/>
        </p:nvGrpSpPr>
        <p:grpSpPr>
          <a:xfrm>
            <a:off x="1367458" y="6938043"/>
            <a:ext cx="800410" cy="800410"/>
            <a:chOff x="1923959" y="3509316"/>
            <a:chExt cx="299835" cy="299835"/>
          </a:xfrm>
        </p:grpSpPr>
        <p:sp>
          <p:nvSpPr>
            <p:cNvPr id="595" name="Google Shape;595;p22"/>
            <p:cNvSpPr/>
            <p:nvPr/>
          </p:nvSpPr>
          <p:spPr>
            <a:xfrm>
              <a:off x="1924009" y="3509320"/>
              <a:ext cx="299738" cy="299738"/>
            </a:xfrm>
            <a:custGeom>
              <a:rect b="b" l="l" r="r" t="t"/>
              <a:pathLst>
                <a:path extrusionOk="0" h="113537" w="113537">
                  <a:moveTo>
                    <a:pt x="113538" y="56769"/>
                  </a:moveTo>
                  <a:cubicBezTo>
                    <a:pt x="113538" y="88122"/>
                    <a:pt x="88122" y="113538"/>
                    <a:pt x="56769" y="113538"/>
                  </a:cubicBezTo>
                  <a:cubicBezTo>
                    <a:pt x="25416" y="113538"/>
                    <a:pt x="0" y="88122"/>
                    <a:pt x="0" y="56769"/>
                  </a:cubicBezTo>
                  <a:cubicBezTo>
                    <a:pt x="0" y="25416"/>
                    <a:pt x="25416" y="0"/>
                    <a:pt x="56769" y="0"/>
                  </a:cubicBezTo>
                  <a:cubicBezTo>
                    <a:pt x="88122" y="0"/>
                    <a:pt x="113538" y="25416"/>
                    <a:pt x="113538" y="5676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6" name="Google Shape;596;p22"/>
            <p:cNvSpPr/>
            <p:nvPr/>
          </p:nvSpPr>
          <p:spPr>
            <a:xfrm>
              <a:off x="1923959" y="3509316"/>
              <a:ext cx="299835" cy="299835"/>
            </a:xfrm>
            <a:custGeom>
              <a:rect b="b" l="l" r="r" t="t"/>
              <a:pathLst>
                <a:path extrusionOk="0" h="118395" w="118395">
                  <a:moveTo>
                    <a:pt x="59489" y="118383"/>
                  </a:moveTo>
                  <a:cubicBezTo>
                    <a:pt x="26847" y="118325"/>
                    <a:pt x="396" y="91875"/>
                    <a:pt x="339" y="59232"/>
                  </a:cubicBezTo>
                  <a:cubicBezTo>
                    <a:pt x="339" y="26552"/>
                    <a:pt x="26809" y="44"/>
                    <a:pt x="59489" y="-13"/>
                  </a:cubicBezTo>
                  <a:cubicBezTo>
                    <a:pt x="92188" y="35"/>
                    <a:pt x="118687" y="26533"/>
                    <a:pt x="118735" y="59232"/>
                  </a:cubicBezTo>
                  <a:cubicBezTo>
                    <a:pt x="118677" y="91913"/>
                    <a:pt x="92169" y="118383"/>
                    <a:pt x="59489" y="118383"/>
                  </a:cubicBezTo>
                  <a:close/>
                  <a:moveTo>
                    <a:pt x="59489" y="4749"/>
                  </a:moveTo>
                  <a:cubicBezTo>
                    <a:pt x="29438" y="4806"/>
                    <a:pt x="5101" y="29181"/>
                    <a:pt x="5101" y="59232"/>
                  </a:cubicBezTo>
                  <a:cubicBezTo>
                    <a:pt x="5101" y="89274"/>
                    <a:pt x="29447" y="113620"/>
                    <a:pt x="59489" y="113620"/>
                  </a:cubicBezTo>
                  <a:cubicBezTo>
                    <a:pt x="89540" y="113620"/>
                    <a:pt x="113915" y="89284"/>
                    <a:pt x="113972" y="59232"/>
                  </a:cubicBezTo>
                  <a:cubicBezTo>
                    <a:pt x="113924" y="29162"/>
                    <a:pt x="89559" y="4806"/>
                    <a:pt x="59489" y="4749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7" name="Google Shape;597;p22"/>
            <p:cNvSpPr/>
            <p:nvPr/>
          </p:nvSpPr>
          <p:spPr>
            <a:xfrm>
              <a:off x="2006927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8" name="Google Shape;598;p22"/>
            <p:cNvSpPr/>
            <p:nvPr/>
          </p:nvSpPr>
          <p:spPr>
            <a:xfrm>
              <a:off x="2106776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9" name="Google Shape;599;p22"/>
            <p:cNvSpPr/>
            <p:nvPr/>
          </p:nvSpPr>
          <p:spPr>
            <a:xfrm>
              <a:off x="1998168" y="3685355"/>
              <a:ext cx="151107" cy="62021"/>
            </a:xfrm>
            <a:custGeom>
              <a:rect b="b" l="l" r="r" t="t"/>
              <a:pathLst>
                <a:path extrusionOk="0" h="24490" w="59667">
                  <a:moveTo>
                    <a:pt x="28943" y="24477"/>
                  </a:moveTo>
                  <a:lnTo>
                    <a:pt x="26467" y="24477"/>
                  </a:lnTo>
                  <a:cubicBezTo>
                    <a:pt x="15761" y="23172"/>
                    <a:pt x="6245" y="17029"/>
                    <a:pt x="654" y="7808"/>
                  </a:cubicBezTo>
                  <a:cubicBezTo>
                    <a:pt x="7" y="6675"/>
                    <a:pt x="388" y="5237"/>
                    <a:pt x="1511" y="4570"/>
                  </a:cubicBezTo>
                  <a:cubicBezTo>
                    <a:pt x="2645" y="3922"/>
                    <a:pt x="4093" y="4303"/>
                    <a:pt x="4750" y="5427"/>
                  </a:cubicBezTo>
                  <a:cubicBezTo>
                    <a:pt x="9550" y="13324"/>
                    <a:pt x="17685" y="18610"/>
                    <a:pt x="26848" y="19810"/>
                  </a:cubicBezTo>
                  <a:cubicBezTo>
                    <a:pt x="39297" y="20324"/>
                    <a:pt x="50727" y="12971"/>
                    <a:pt x="55423" y="1427"/>
                  </a:cubicBezTo>
                  <a:cubicBezTo>
                    <a:pt x="55947" y="217"/>
                    <a:pt x="57347" y="-335"/>
                    <a:pt x="58557" y="179"/>
                  </a:cubicBezTo>
                  <a:cubicBezTo>
                    <a:pt x="58557" y="188"/>
                    <a:pt x="58557" y="188"/>
                    <a:pt x="58566" y="188"/>
                  </a:cubicBezTo>
                  <a:cubicBezTo>
                    <a:pt x="59776" y="712"/>
                    <a:pt x="60328" y="2113"/>
                    <a:pt x="59814" y="3322"/>
                  </a:cubicBezTo>
                  <a:cubicBezTo>
                    <a:pt x="59804" y="3322"/>
                    <a:pt x="59804" y="3332"/>
                    <a:pt x="59804" y="3332"/>
                  </a:cubicBezTo>
                  <a:cubicBezTo>
                    <a:pt x="54623" y="15886"/>
                    <a:pt x="42516" y="24182"/>
                    <a:pt x="28943" y="24477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0" name="Google Shape;600;p22"/>
          <p:cNvGrpSpPr/>
          <p:nvPr/>
        </p:nvGrpSpPr>
        <p:grpSpPr>
          <a:xfrm>
            <a:off x="2412696" y="6938043"/>
            <a:ext cx="800410" cy="800410"/>
            <a:chOff x="1923959" y="3509316"/>
            <a:chExt cx="299835" cy="299835"/>
          </a:xfrm>
        </p:grpSpPr>
        <p:sp>
          <p:nvSpPr>
            <p:cNvPr id="601" name="Google Shape;601;p22"/>
            <p:cNvSpPr/>
            <p:nvPr/>
          </p:nvSpPr>
          <p:spPr>
            <a:xfrm>
              <a:off x="1924009" y="3509320"/>
              <a:ext cx="299738" cy="299738"/>
            </a:xfrm>
            <a:custGeom>
              <a:rect b="b" l="l" r="r" t="t"/>
              <a:pathLst>
                <a:path extrusionOk="0" h="113537" w="113537">
                  <a:moveTo>
                    <a:pt x="113538" y="56769"/>
                  </a:moveTo>
                  <a:cubicBezTo>
                    <a:pt x="113538" y="88122"/>
                    <a:pt x="88122" y="113538"/>
                    <a:pt x="56769" y="113538"/>
                  </a:cubicBezTo>
                  <a:cubicBezTo>
                    <a:pt x="25416" y="113538"/>
                    <a:pt x="0" y="88122"/>
                    <a:pt x="0" y="56769"/>
                  </a:cubicBezTo>
                  <a:cubicBezTo>
                    <a:pt x="0" y="25416"/>
                    <a:pt x="25416" y="0"/>
                    <a:pt x="56769" y="0"/>
                  </a:cubicBezTo>
                  <a:cubicBezTo>
                    <a:pt x="88122" y="0"/>
                    <a:pt x="113538" y="25416"/>
                    <a:pt x="113538" y="5676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2" name="Google Shape;602;p22"/>
            <p:cNvSpPr/>
            <p:nvPr/>
          </p:nvSpPr>
          <p:spPr>
            <a:xfrm>
              <a:off x="1923959" y="3509316"/>
              <a:ext cx="299835" cy="299835"/>
            </a:xfrm>
            <a:custGeom>
              <a:rect b="b" l="l" r="r" t="t"/>
              <a:pathLst>
                <a:path extrusionOk="0" h="118395" w="118395">
                  <a:moveTo>
                    <a:pt x="59489" y="118383"/>
                  </a:moveTo>
                  <a:cubicBezTo>
                    <a:pt x="26847" y="118325"/>
                    <a:pt x="396" y="91875"/>
                    <a:pt x="339" y="59232"/>
                  </a:cubicBezTo>
                  <a:cubicBezTo>
                    <a:pt x="339" y="26552"/>
                    <a:pt x="26809" y="44"/>
                    <a:pt x="59489" y="-13"/>
                  </a:cubicBezTo>
                  <a:cubicBezTo>
                    <a:pt x="92188" y="35"/>
                    <a:pt x="118687" y="26533"/>
                    <a:pt x="118735" y="59232"/>
                  </a:cubicBezTo>
                  <a:cubicBezTo>
                    <a:pt x="118677" y="91913"/>
                    <a:pt x="92169" y="118383"/>
                    <a:pt x="59489" y="118383"/>
                  </a:cubicBezTo>
                  <a:close/>
                  <a:moveTo>
                    <a:pt x="59489" y="4749"/>
                  </a:moveTo>
                  <a:cubicBezTo>
                    <a:pt x="29438" y="4806"/>
                    <a:pt x="5101" y="29181"/>
                    <a:pt x="5101" y="59232"/>
                  </a:cubicBezTo>
                  <a:cubicBezTo>
                    <a:pt x="5101" y="89274"/>
                    <a:pt x="29447" y="113620"/>
                    <a:pt x="59489" y="113620"/>
                  </a:cubicBezTo>
                  <a:cubicBezTo>
                    <a:pt x="89540" y="113620"/>
                    <a:pt x="113915" y="89284"/>
                    <a:pt x="113972" y="59232"/>
                  </a:cubicBezTo>
                  <a:cubicBezTo>
                    <a:pt x="113924" y="29162"/>
                    <a:pt x="89559" y="4806"/>
                    <a:pt x="59489" y="4749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3" name="Google Shape;603;p22"/>
            <p:cNvSpPr/>
            <p:nvPr/>
          </p:nvSpPr>
          <p:spPr>
            <a:xfrm>
              <a:off x="2006927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4" name="Google Shape;604;p22"/>
            <p:cNvSpPr/>
            <p:nvPr/>
          </p:nvSpPr>
          <p:spPr>
            <a:xfrm>
              <a:off x="2106776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5" name="Google Shape;605;p22"/>
            <p:cNvSpPr/>
            <p:nvPr/>
          </p:nvSpPr>
          <p:spPr>
            <a:xfrm>
              <a:off x="1998168" y="3685355"/>
              <a:ext cx="151107" cy="62021"/>
            </a:xfrm>
            <a:custGeom>
              <a:rect b="b" l="l" r="r" t="t"/>
              <a:pathLst>
                <a:path extrusionOk="0" h="24490" w="59667">
                  <a:moveTo>
                    <a:pt x="28943" y="24477"/>
                  </a:moveTo>
                  <a:lnTo>
                    <a:pt x="26467" y="24477"/>
                  </a:lnTo>
                  <a:cubicBezTo>
                    <a:pt x="15761" y="23172"/>
                    <a:pt x="6245" y="17029"/>
                    <a:pt x="654" y="7808"/>
                  </a:cubicBezTo>
                  <a:cubicBezTo>
                    <a:pt x="7" y="6675"/>
                    <a:pt x="388" y="5237"/>
                    <a:pt x="1511" y="4570"/>
                  </a:cubicBezTo>
                  <a:cubicBezTo>
                    <a:pt x="2645" y="3922"/>
                    <a:pt x="4093" y="4303"/>
                    <a:pt x="4750" y="5427"/>
                  </a:cubicBezTo>
                  <a:cubicBezTo>
                    <a:pt x="9550" y="13324"/>
                    <a:pt x="17685" y="18610"/>
                    <a:pt x="26848" y="19810"/>
                  </a:cubicBezTo>
                  <a:cubicBezTo>
                    <a:pt x="39297" y="20324"/>
                    <a:pt x="50727" y="12971"/>
                    <a:pt x="55423" y="1427"/>
                  </a:cubicBezTo>
                  <a:cubicBezTo>
                    <a:pt x="55947" y="217"/>
                    <a:pt x="57347" y="-335"/>
                    <a:pt x="58557" y="179"/>
                  </a:cubicBezTo>
                  <a:cubicBezTo>
                    <a:pt x="58557" y="188"/>
                    <a:pt x="58557" y="188"/>
                    <a:pt x="58566" y="188"/>
                  </a:cubicBezTo>
                  <a:cubicBezTo>
                    <a:pt x="59776" y="712"/>
                    <a:pt x="60328" y="2113"/>
                    <a:pt x="59814" y="3322"/>
                  </a:cubicBezTo>
                  <a:cubicBezTo>
                    <a:pt x="59804" y="3322"/>
                    <a:pt x="59804" y="3332"/>
                    <a:pt x="59804" y="3332"/>
                  </a:cubicBezTo>
                  <a:cubicBezTo>
                    <a:pt x="54623" y="15886"/>
                    <a:pt x="42516" y="24182"/>
                    <a:pt x="28943" y="24477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6" name="Google Shape;606;p22"/>
          <p:cNvGrpSpPr/>
          <p:nvPr/>
        </p:nvGrpSpPr>
        <p:grpSpPr>
          <a:xfrm>
            <a:off x="3457933" y="6938043"/>
            <a:ext cx="800410" cy="800410"/>
            <a:chOff x="1923959" y="3509316"/>
            <a:chExt cx="299835" cy="299835"/>
          </a:xfrm>
        </p:grpSpPr>
        <p:sp>
          <p:nvSpPr>
            <p:cNvPr id="607" name="Google Shape;607;p22"/>
            <p:cNvSpPr/>
            <p:nvPr/>
          </p:nvSpPr>
          <p:spPr>
            <a:xfrm>
              <a:off x="1924009" y="3509320"/>
              <a:ext cx="299738" cy="299738"/>
            </a:xfrm>
            <a:custGeom>
              <a:rect b="b" l="l" r="r" t="t"/>
              <a:pathLst>
                <a:path extrusionOk="0" h="113537" w="113537">
                  <a:moveTo>
                    <a:pt x="113538" y="56769"/>
                  </a:moveTo>
                  <a:cubicBezTo>
                    <a:pt x="113538" y="88122"/>
                    <a:pt x="88122" y="113538"/>
                    <a:pt x="56769" y="113538"/>
                  </a:cubicBezTo>
                  <a:cubicBezTo>
                    <a:pt x="25416" y="113538"/>
                    <a:pt x="0" y="88122"/>
                    <a:pt x="0" y="56769"/>
                  </a:cubicBezTo>
                  <a:cubicBezTo>
                    <a:pt x="0" y="25416"/>
                    <a:pt x="25416" y="0"/>
                    <a:pt x="56769" y="0"/>
                  </a:cubicBezTo>
                  <a:cubicBezTo>
                    <a:pt x="88122" y="0"/>
                    <a:pt x="113538" y="25416"/>
                    <a:pt x="113538" y="5676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8" name="Google Shape;608;p22"/>
            <p:cNvSpPr/>
            <p:nvPr/>
          </p:nvSpPr>
          <p:spPr>
            <a:xfrm>
              <a:off x="1923959" y="3509316"/>
              <a:ext cx="299835" cy="299835"/>
            </a:xfrm>
            <a:custGeom>
              <a:rect b="b" l="l" r="r" t="t"/>
              <a:pathLst>
                <a:path extrusionOk="0" h="118395" w="118395">
                  <a:moveTo>
                    <a:pt x="59489" y="118383"/>
                  </a:moveTo>
                  <a:cubicBezTo>
                    <a:pt x="26847" y="118325"/>
                    <a:pt x="396" y="91875"/>
                    <a:pt x="339" y="59232"/>
                  </a:cubicBezTo>
                  <a:cubicBezTo>
                    <a:pt x="339" y="26552"/>
                    <a:pt x="26809" y="44"/>
                    <a:pt x="59489" y="-13"/>
                  </a:cubicBezTo>
                  <a:cubicBezTo>
                    <a:pt x="92188" y="35"/>
                    <a:pt x="118687" y="26533"/>
                    <a:pt x="118735" y="59232"/>
                  </a:cubicBezTo>
                  <a:cubicBezTo>
                    <a:pt x="118677" y="91913"/>
                    <a:pt x="92169" y="118383"/>
                    <a:pt x="59489" y="118383"/>
                  </a:cubicBezTo>
                  <a:close/>
                  <a:moveTo>
                    <a:pt x="59489" y="4749"/>
                  </a:moveTo>
                  <a:cubicBezTo>
                    <a:pt x="29438" y="4806"/>
                    <a:pt x="5101" y="29181"/>
                    <a:pt x="5101" y="59232"/>
                  </a:cubicBezTo>
                  <a:cubicBezTo>
                    <a:pt x="5101" y="89274"/>
                    <a:pt x="29447" y="113620"/>
                    <a:pt x="59489" y="113620"/>
                  </a:cubicBezTo>
                  <a:cubicBezTo>
                    <a:pt x="89540" y="113620"/>
                    <a:pt x="113915" y="89284"/>
                    <a:pt x="113972" y="59232"/>
                  </a:cubicBezTo>
                  <a:cubicBezTo>
                    <a:pt x="113924" y="29162"/>
                    <a:pt x="89559" y="4806"/>
                    <a:pt x="59489" y="4749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9" name="Google Shape;609;p22"/>
            <p:cNvSpPr/>
            <p:nvPr/>
          </p:nvSpPr>
          <p:spPr>
            <a:xfrm>
              <a:off x="2006927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0" name="Google Shape;610;p22"/>
            <p:cNvSpPr/>
            <p:nvPr/>
          </p:nvSpPr>
          <p:spPr>
            <a:xfrm>
              <a:off x="2106776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1" name="Google Shape;611;p22"/>
            <p:cNvSpPr/>
            <p:nvPr/>
          </p:nvSpPr>
          <p:spPr>
            <a:xfrm>
              <a:off x="1998168" y="3685355"/>
              <a:ext cx="151107" cy="62021"/>
            </a:xfrm>
            <a:custGeom>
              <a:rect b="b" l="l" r="r" t="t"/>
              <a:pathLst>
                <a:path extrusionOk="0" h="24490" w="59667">
                  <a:moveTo>
                    <a:pt x="28943" y="24477"/>
                  </a:moveTo>
                  <a:lnTo>
                    <a:pt x="26467" y="24477"/>
                  </a:lnTo>
                  <a:cubicBezTo>
                    <a:pt x="15761" y="23172"/>
                    <a:pt x="6245" y="17029"/>
                    <a:pt x="654" y="7808"/>
                  </a:cubicBezTo>
                  <a:cubicBezTo>
                    <a:pt x="7" y="6675"/>
                    <a:pt x="388" y="5237"/>
                    <a:pt x="1511" y="4570"/>
                  </a:cubicBezTo>
                  <a:cubicBezTo>
                    <a:pt x="2645" y="3922"/>
                    <a:pt x="4093" y="4303"/>
                    <a:pt x="4750" y="5427"/>
                  </a:cubicBezTo>
                  <a:cubicBezTo>
                    <a:pt x="9550" y="13324"/>
                    <a:pt x="17685" y="18610"/>
                    <a:pt x="26848" y="19810"/>
                  </a:cubicBezTo>
                  <a:cubicBezTo>
                    <a:pt x="39297" y="20324"/>
                    <a:pt x="50727" y="12971"/>
                    <a:pt x="55423" y="1427"/>
                  </a:cubicBezTo>
                  <a:cubicBezTo>
                    <a:pt x="55947" y="217"/>
                    <a:pt x="57347" y="-335"/>
                    <a:pt x="58557" y="179"/>
                  </a:cubicBezTo>
                  <a:cubicBezTo>
                    <a:pt x="58557" y="188"/>
                    <a:pt x="58557" y="188"/>
                    <a:pt x="58566" y="188"/>
                  </a:cubicBezTo>
                  <a:cubicBezTo>
                    <a:pt x="59776" y="712"/>
                    <a:pt x="60328" y="2113"/>
                    <a:pt x="59814" y="3322"/>
                  </a:cubicBezTo>
                  <a:cubicBezTo>
                    <a:pt x="59804" y="3322"/>
                    <a:pt x="59804" y="3332"/>
                    <a:pt x="59804" y="3332"/>
                  </a:cubicBezTo>
                  <a:cubicBezTo>
                    <a:pt x="54623" y="15886"/>
                    <a:pt x="42516" y="24182"/>
                    <a:pt x="28943" y="24477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2" name="Google Shape;612;p22"/>
          <p:cNvGrpSpPr/>
          <p:nvPr/>
        </p:nvGrpSpPr>
        <p:grpSpPr>
          <a:xfrm>
            <a:off x="4503171" y="6938043"/>
            <a:ext cx="800410" cy="800410"/>
            <a:chOff x="1923959" y="3509316"/>
            <a:chExt cx="299835" cy="299835"/>
          </a:xfrm>
        </p:grpSpPr>
        <p:sp>
          <p:nvSpPr>
            <p:cNvPr id="613" name="Google Shape;613;p22"/>
            <p:cNvSpPr/>
            <p:nvPr/>
          </p:nvSpPr>
          <p:spPr>
            <a:xfrm>
              <a:off x="1924009" y="3509320"/>
              <a:ext cx="299738" cy="299738"/>
            </a:xfrm>
            <a:custGeom>
              <a:rect b="b" l="l" r="r" t="t"/>
              <a:pathLst>
                <a:path extrusionOk="0" h="113537" w="113537">
                  <a:moveTo>
                    <a:pt x="113538" y="56769"/>
                  </a:moveTo>
                  <a:cubicBezTo>
                    <a:pt x="113538" y="88122"/>
                    <a:pt x="88122" y="113538"/>
                    <a:pt x="56769" y="113538"/>
                  </a:cubicBezTo>
                  <a:cubicBezTo>
                    <a:pt x="25416" y="113538"/>
                    <a:pt x="0" y="88122"/>
                    <a:pt x="0" y="56769"/>
                  </a:cubicBezTo>
                  <a:cubicBezTo>
                    <a:pt x="0" y="25416"/>
                    <a:pt x="25416" y="0"/>
                    <a:pt x="56769" y="0"/>
                  </a:cubicBezTo>
                  <a:cubicBezTo>
                    <a:pt x="88122" y="0"/>
                    <a:pt x="113538" y="25416"/>
                    <a:pt x="113538" y="5676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4" name="Google Shape;614;p22"/>
            <p:cNvSpPr/>
            <p:nvPr/>
          </p:nvSpPr>
          <p:spPr>
            <a:xfrm>
              <a:off x="1923959" y="3509316"/>
              <a:ext cx="299835" cy="299835"/>
            </a:xfrm>
            <a:custGeom>
              <a:rect b="b" l="l" r="r" t="t"/>
              <a:pathLst>
                <a:path extrusionOk="0" h="118395" w="118395">
                  <a:moveTo>
                    <a:pt x="59489" y="118383"/>
                  </a:moveTo>
                  <a:cubicBezTo>
                    <a:pt x="26847" y="118325"/>
                    <a:pt x="396" y="91875"/>
                    <a:pt x="339" y="59232"/>
                  </a:cubicBezTo>
                  <a:cubicBezTo>
                    <a:pt x="339" y="26552"/>
                    <a:pt x="26809" y="44"/>
                    <a:pt x="59489" y="-13"/>
                  </a:cubicBezTo>
                  <a:cubicBezTo>
                    <a:pt x="92188" y="35"/>
                    <a:pt x="118687" y="26533"/>
                    <a:pt x="118735" y="59232"/>
                  </a:cubicBezTo>
                  <a:cubicBezTo>
                    <a:pt x="118677" y="91913"/>
                    <a:pt x="92169" y="118383"/>
                    <a:pt x="59489" y="118383"/>
                  </a:cubicBezTo>
                  <a:close/>
                  <a:moveTo>
                    <a:pt x="59489" y="4749"/>
                  </a:moveTo>
                  <a:cubicBezTo>
                    <a:pt x="29438" y="4806"/>
                    <a:pt x="5101" y="29181"/>
                    <a:pt x="5101" y="59232"/>
                  </a:cubicBezTo>
                  <a:cubicBezTo>
                    <a:pt x="5101" y="89274"/>
                    <a:pt x="29447" y="113620"/>
                    <a:pt x="59489" y="113620"/>
                  </a:cubicBezTo>
                  <a:cubicBezTo>
                    <a:pt x="89540" y="113620"/>
                    <a:pt x="113915" y="89284"/>
                    <a:pt x="113972" y="59232"/>
                  </a:cubicBezTo>
                  <a:cubicBezTo>
                    <a:pt x="113924" y="29162"/>
                    <a:pt x="89559" y="4806"/>
                    <a:pt x="59489" y="4749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5" name="Google Shape;615;p22"/>
            <p:cNvSpPr/>
            <p:nvPr/>
          </p:nvSpPr>
          <p:spPr>
            <a:xfrm>
              <a:off x="2006927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6" name="Google Shape;616;p22"/>
            <p:cNvSpPr/>
            <p:nvPr/>
          </p:nvSpPr>
          <p:spPr>
            <a:xfrm>
              <a:off x="2106776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7" name="Google Shape;617;p22"/>
            <p:cNvSpPr/>
            <p:nvPr/>
          </p:nvSpPr>
          <p:spPr>
            <a:xfrm>
              <a:off x="1998168" y="3685355"/>
              <a:ext cx="151107" cy="62021"/>
            </a:xfrm>
            <a:custGeom>
              <a:rect b="b" l="l" r="r" t="t"/>
              <a:pathLst>
                <a:path extrusionOk="0" h="24490" w="59667">
                  <a:moveTo>
                    <a:pt x="28943" y="24477"/>
                  </a:moveTo>
                  <a:lnTo>
                    <a:pt x="26467" y="24477"/>
                  </a:lnTo>
                  <a:cubicBezTo>
                    <a:pt x="15761" y="23172"/>
                    <a:pt x="6245" y="17029"/>
                    <a:pt x="654" y="7808"/>
                  </a:cubicBezTo>
                  <a:cubicBezTo>
                    <a:pt x="7" y="6675"/>
                    <a:pt x="388" y="5237"/>
                    <a:pt x="1511" y="4570"/>
                  </a:cubicBezTo>
                  <a:cubicBezTo>
                    <a:pt x="2645" y="3922"/>
                    <a:pt x="4093" y="4303"/>
                    <a:pt x="4750" y="5427"/>
                  </a:cubicBezTo>
                  <a:cubicBezTo>
                    <a:pt x="9550" y="13324"/>
                    <a:pt x="17685" y="18610"/>
                    <a:pt x="26848" y="19810"/>
                  </a:cubicBezTo>
                  <a:cubicBezTo>
                    <a:pt x="39297" y="20324"/>
                    <a:pt x="50727" y="12971"/>
                    <a:pt x="55423" y="1427"/>
                  </a:cubicBezTo>
                  <a:cubicBezTo>
                    <a:pt x="55947" y="217"/>
                    <a:pt x="57347" y="-335"/>
                    <a:pt x="58557" y="179"/>
                  </a:cubicBezTo>
                  <a:cubicBezTo>
                    <a:pt x="58557" y="188"/>
                    <a:pt x="58557" y="188"/>
                    <a:pt x="58566" y="188"/>
                  </a:cubicBezTo>
                  <a:cubicBezTo>
                    <a:pt x="59776" y="712"/>
                    <a:pt x="60328" y="2113"/>
                    <a:pt x="59814" y="3322"/>
                  </a:cubicBezTo>
                  <a:cubicBezTo>
                    <a:pt x="59804" y="3322"/>
                    <a:pt x="59804" y="3332"/>
                    <a:pt x="59804" y="3332"/>
                  </a:cubicBezTo>
                  <a:cubicBezTo>
                    <a:pt x="54623" y="15886"/>
                    <a:pt x="42516" y="24182"/>
                    <a:pt x="28943" y="24477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8" name="Google Shape;618;p22"/>
          <p:cNvGrpSpPr/>
          <p:nvPr/>
        </p:nvGrpSpPr>
        <p:grpSpPr>
          <a:xfrm>
            <a:off x="5548408" y="6938043"/>
            <a:ext cx="800410" cy="800410"/>
            <a:chOff x="1923959" y="3509316"/>
            <a:chExt cx="299835" cy="299835"/>
          </a:xfrm>
        </p:grpSpPr>
        <p:sp>
          <p:nvSpPr>
            <p:cNvPr id="619" name="Google Shape;619;p22"/>
            <p:cNvSpPr/>
            <p:nvPr/>
          </p:nvSpPr>
          <p:spPr>
            <a:xfrm>
              <a:off x="1924009" y="3509320"/>
              <a:ext cx="299738" cy="299738"/>
            </a:xfrm>
            <a:custGeom>
              <a:rect b="b" l="l" r="r" t="t"/>
              <a:pathLst>
                <a:path extrusionOk="0" h="113537" w="113537">
                  <a:moveTo>
                    <a:pt x="113538" y="56769"/>
                  </a:moveTo>
                  <a:cubicBezTo>
                    <a:pt x="113538" y="88122"/>
                    <a:pt x="88122" y="113538"/>
                    <a:pt x="56769" y="113538"/>
                  </a:cubicBezTo>
                  <a:cubicBezTo>
                    <a:pt x="25416" y="113538"/>
                    <a:pt x="0" y="88122"/>
                    <a:pt x="0" y="56769"/>
                  </a:cubicBezTo>
                  <a:cubicBezTo>
                    <a:pt x="0" y="25416"/>
                    <a:pt x="25416" y="0"/>
                    <a:pt x="56769" y="0"/>
                  </a:cubicBezTo>
                  <a:cubicBezTo>
                    <a:pt x="88122" y="0"/>
                    <a:pt x="113538" y="25416"/>
                    <a:pt x="113538" y="5676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0" name="Google Shape;620;p22"/>
            <p:cNvSpPr/>
            <p:nvPr/>
          </p:nvSpPr>
          <p:spPr>
            <a:xfrm>
              <a:off x="1923959" y="3509316"/>
              <a:ext cx="299835" cy="299835"/>
            </a:xfrm>
            <a:custGeom>
              <a:rect b="b" l="l" r="r" t="t"/>
              <a:pathLst>
                <a:path extrusionOk="0" h="118395" w="118395">
                  <a:moveTo>
                    <a:pt x="59489" y="118383"/>
                  </a:moveTo>
                  <a:cubicBezTo>
                    <a:pt x="26847" y="118325"/>
                    <a:pt x="396" y="91875"/>
                    <a:pt x="339" y="59232"/>
                  </a:cubicBezTo>
                  <a:cubicBezTo>
                    <a:pt x="339" y="26552"/>
                    <a:pt x="26809" y="44"/>
                    <a:pt x="59489" y="-13"/>
                  </a:cubicBezTo>
                  <a:cubicBezTo>
                    <a:pt x="92188" y="35"/>
                    <a:pt x="118687" y="26533"/>
                    <a:pt x="118735" y="59232"/>
                  </a:cubicBezTo>
                  <a:cubicBezTo>
                    <a:pt x="118677" y="91913"/>
                    <a:pt x="92169" y="118383"/>
                    <a:pt x="59489" y="118383"/>
                  </a:cubicBezTo>
                  <a:close/>
                  <a:moveTo>
                    <a:pt x="59489" y="4749"/>
                  </a:moveTo>
                  <a:cubicBezTo>
                    <a:pt x="29438" y="4806"/>
                    <a:pt x="5101" y="29181"/>
                    <a:pt x="5101" y="59232"/>
                  </a:cubicBezTo>
                  <a:cubicBezTo>
                    <a:pt x="5101" y="89274"/>
                    <a:pt x="29447" y="113620"/>
                    <a:pt x="59489" y="113620"/>
                  </a:cubicBezTo>
                  <a:cubicBezTo>
                    <a:pt x="89540" y="113620"/>
                    <a:pt x="113915" y="89284"/>
                    <a:pt x="113972" y="59232"/>
                  </a:cubicBezTo>
                  <a:cubicBezTo>
                    <a:pt x="113924" y="29162"/>
                    <a:pt x="89559" y="4806"/>
                    <a:pt x="59489" y="4749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1" name="Google Shape;621;p22"/>
            <p:cNvSpPr/>
            <p:nvPr/>
          </p:nvSpPr>
          <p:spPr>
            <a:xfrm>
              <a:off x="2006927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2" name="Google Shape;622;p22"/>
            <p:cNvSpPr/>
            <p:nvPr/>
          </p:nvSpPr>
          <p:spPr>
            <a:xfrm>
              <a:off x="2106776" y="3620261"/>
              <a:ext cx="27017" cy="27017"/>
            </a:xfrm>
            <a:custGeom>
              <a:rect b="b" l="l" r="r" t="t"/>
              <a:pathLst>
                <a:path extrusionOk="0" h="10668" w="10668">
                  <a:moveTo>
                    <a:pt x="10668" y="5334"/>
                  </a:moveTo>
                  <a:cubicBezTo>
                    <a:pt x="10668" y="8280"/>
                    <a:pt x="8280" y="10668"/>
                    <a:pt x="5334" y="10668"/>
                  </a:cubicBezTo>
                  <a:cubicBezTo>
                    <a:pt x="2388" y="10668"/>
                    <a:pt x="0" y="8280"/>
                    <a:pt x="0" y="5334"/>
                  </a:cubicBezTo>
                  <a:cubicBezTo>
                    <a:pt x="0" y="2388"/>
                    <a:pt x="2388" y="0"/>
                    <a:pt x="5334" y="0"/>
                  </a:cubicBezTo>
                  <a:cubicBezTo>
                    <a:pt x="8280" y="0"/>
                    <a:pt x="10668" y="2388"/>
                    <a:pt x="10668" y="5334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3" name="Google Shape;623;p22"/>
            <p:cNvSpPr/>
            <p:nvPr/>
          </p:nvSpPr>
          <p:spPr>
            <a:xfrm>
              <a:off x="1998168" y="3685355"/>
              <a:ext cx="151107" cy="62021"/>
            </a:xfrm>
            <a:custGeom>
              <a:rect b="b" l="l" r="r" t="t"/>
              <a:pathLst>
                <a:path extrusionOk="0" h="24490" w="59667">
                  <a:moveTo>
                    <a:pt x="28943" y="24477"/>
                  </a:moveTo>
                  <a:lnTo>
                    <a:pt x="26467" y="24477"/>
                  </a:lnTo>
                  <a:cubicBezTo>
                    <a:pt x="15761" y="23172"/>
                    <a:pt x="6245" y="17029"/>
                    <a:pt x="654" y="7808"/>
                  </a:cubicBezTo>
                  <a:cubicBezTo>
                    <a:pt x="7" y="6675"/>
                    <a:pt x="388" y="5237"/>
                    <a:pt x="1511" y="4570"/>
                  </a:cubicBezTo>
                  <a:cubicBezTo>
                    <a:pt x="2645" y="3922"/>
                    <a:pt x="4093" y="4303"/>
                    <a:pt x="4750" y="5427"/>
                  </a:cubicBezTo>
                  <a:cubicBezTo>
                    <a:pt x="9550" y="13324"/>
                    <a:pt x="17685" y="18610"/>
                    <a:pt x="26848" y="19810"/>
                  </a:cubicBezTo>
                  <a:cubicBezTo>
                    <a:pt x="39297" y="20324"/>
                    <a:pt x="50727" y="12971"/>
                    <a:pt x="55423" y="1427"/>
                  </a:cubicBezTo>
                  <a:cubicBezTo>
                    <a:pt x="55947" y="217"/>
                    <a:pt x="57347" y="-335"/>
                    <a:pt x="58557" y="179"/>
                  </a:cubicBezTo>
                  <a:cubicBezTo>
                    <a:pt x="58557" y="188"/>
                    <a:pt x="58557" y="188"/>
                    <a:pt x="58566" y="188"/>
                  </a:cubicBezTo>
                  <a:cubicBezTo>
                    <a:pt x="59776" y="712"/>
                    <a:pt x="60328" y="2113"/>
                    <a:pt x="59814" y="3322"/>
                  </a:cubicBezTo>
                  <a:cubicBezTo>
                    <a:pt x="59804" y="3322"/>
                    <a:pt x="59804" y="3332"/>
                    <a:pt x="59804" y="3332"/>
                  </a:cubicBezTo>
                  <a:cubicBezTo>
                    <a:pt x="54623" y="15886"/>
                    <a:pt x="42516" y="24182"/>
                    <a:pt x="28943" y="24477"/>
                  </a:cubicBez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4" name="Google Shape;624;p22"/>
          <p:cNvGrpSpPr/>
          <p:nvPr/>
        </p:nvGrpSpPr>
        <p:grpSpPr>
          <a:xfrm>
            <a:off x="1367470" y="8031301"/>
            <a:ext cx="800400" cy="691003"/>
            <a:chOff x="2697199" y="3696235"/>
            <a:chExt cx="557459" cy="481233"/>
          </a:xfrm>
        </p:grpSpPr>
        <p:sp>
          <p:nvSpPr>
            <p:cNvPr id="625" name="Google Shape;625;p22"/>
            <p:cNvSpPr/>
            <p:nvPr/>
          </p:nvSpPr>
          <p:spPr>
            <a:xfrm>
              <a:off x="2697199" y="3696235"/>
              <a:ext cx="557459" cy="481233"/>
            </a:xfrm>
            <a:custGeom>
              <a:rect b="b" l="l" r="r" t="t"/>
              <a:pathLst>
                <a:path extrusionOk="0" h="190023" w="220122">
                  <a:moveTo>
                    <a:pt x="103442" y="190024"/>
                  </a:moveTo>
                  <a:lnTo>
                    <a:pt x="103442" y="141351"/>
                  </a:lnTo>
                  <a:lnTo>
                    <a:pt x="0" y="141351"/>
                  </a:lnTo>
                  <a:lnTo>
                    <a:pt x="0" y="48197"/>
                  </a:lnTo>
                  <a:lnTo>
                    <a:pt x="103442" y="48197"/>
                  </a:lnTo>
                  <a:lnTo>
                    <a:pt x="103442" y="0"/>
                  </a:lnTo>
                  <a:lnTo>
                    <a:pt x="220123" y="95060"/>
                  </a:lnTo>
                  <a:lnTo>
                    <a:pt x="103442" y="19002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6" name="Google Shape;626;p22"/>
            <p:cNvSpPr/>
            <p:nvPr/>
          </p:nvSpPr>
          <p:spPr>
            <a:xfrm>
              <a:off x="2726625" y="384239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7" name="Google Shape;627;p22"/>
            <p:cNvSpPr/>
            <p:nvPr/>
          </p:nvSpPr>
          <p:spPr>
            <a:xfrm>
              <a:off x="2726625" y="39000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8" name="Google Shape;628;p22"/>
            <p:cNvSpPr/>
            <p:nvPr/>
          </p:nvSpPr>
          <p:spPr>
            <a:xfrm>
              <a:off x="2726625" y="395768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9" name="Google Shape;629;p22"/>
            <p:cNvSpPr/>
            <p:nvPr/>
          </p:nvSpPr>
          <p:spPr>
            <a:xfrm>
              <a:off x="2726625" y="401532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0" name="Google Shape;630;p22"/>
            <p:cNvSpPr/>
            <p:nvPr/>
          </p:nvSpPr>
          <p:spPr>
            <a:xfrm>
              <a:off x="2760872" y="38713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1" name="Google Shape;631;p22"/>
            <p:cNvSpPr/>
            <p:nvPr/>
          </p:nvSpPr>
          <p:spPr>
            <a:xfrm>
              <a:off x="2760872" y="39289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2" name="Google Shape;632;p22"/>
            <p:cNvSpPr/>
            <p:nvPr/>
          </p:nvSpPr>
          <p:spPr>
            <a:xfrm>
              <a:off x="2760872" y="39866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3" name="Google Shape;633;p22"/>
            <p:cNvSpPr/>
            <p:nvPr/>
          </p:nvSpPr>
          <p:spPr>
            <a:xfrm>
              <a:off x="3100462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4" name="Google Shape;634;p22"/>
            <p:cNvSpPr/>
            <p:nvPr/>
          </p:nvSpPr>
          <p:spPr>
            <a:xfrm>
              <a:off x="3100462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5" name="Google Shape;635;p22"/>
            <p:cNvSpPr/>
            <p:nvPr/>
          </p:nvSpPr>
          <p:spPr>
            <a:xfrm>
              <a:off x="3100462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6" name="Google Shape;636;p22"/>
            <p:cNvSpPr/>
            <p:nvPr/>
          </p:nvSpPr>
          <p:spPr>
            <a:xfrm>
              <a:off x="3100462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7" name="Google Shape;637;p22"/>
            <p:cNvSpPr/>
            <p:nvPr/>
          </p:nvSpPr>
          <p:spPr>
            <a:xfrm>
              <a:off x="3134711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8" name="Google Shape;638;p22"/>
            <p:cNvSpPr/>
            <p:nvPr/>
          </p:nvSpPr>
          <p:spPr>
            <a:xfrm>
              <a:off x="3134711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9" name="Google Shape;639;p22"/>
            <p:cNvSpPr/>
            <p:nvPr/>
          </p:nvSpPr>
          <p:spPr>
            <a:xfrm>
              <a:off x="3134711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22"/>
            <p:cNvSpPr/>
            <p:nvPr/>
          </p:nvSpPr>
          <p:spPr>
            <a:xfrm>
              <a:off x="2800427" y="384094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22"/>
            <p:cNvSpPr/>
            <p:nvPr/>
          </p:nvSpPr>
          <p:spPr>
            <a:xfrm>
              <a:off x="2800427" y="389859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22"/>
            <p:cNvSpPr/>
            <p:nvPr/>
          </p:nvSpPr>
          <p:spPr>
            <a:xfrm>
              <a:off x="2800427" y="395623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22"/>
            <p:cNvSpPr/>
            <p:nvPr/>
          </p:nvSpPr>
          <p:spPr>
            <a:xfrm>
              <a:off x="2800427" y="40138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4" name="Google Shape;644;p22"/>
            <p:cNvSpPr/>
            <p:nvPr/>
          </p:nvSpPr>
          <p:spPr>
            <a:xfrm>
              <a:off x="2834917" y="386988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5" name="Google Shape;645;p22"/>
            <p:cNvSpPr/>
            <p:nvPr/>
          </p:nvSpPr>
          <p:spPr>
            <a:xfrm>
              <a:off x="2834917" y="392753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6" name="Google Shape;646;p22"/>
            <p:cNvSpPr/>
            <p:nvPr/>
          </p:nvSpPr>
          <p:spPr>
            <a:xfrm>
              <a:off x="2834917" y="398517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7" name="Google Shape;647;p22"/>
            <p:cNvSpPr/>
            <p:nvPr/>
          </p:nvSpPr>
          <p:spPr>
            <a:xfrm>
              <a:off x="2874231" y="384167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8" name="Google Shape;648;p22"/>
            <p:cNvSpPr/>
            <p:nvPr/>
          </p:nvSpPr>
          <p:spPr>
            <a:xfrm>
              <a:off x="2874231" y="389931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9" name="Google Shape;649;p22"/>
            <p:cNvSpPr/>
            <p:nvPr/>
          </p:nvSpPr>
          <p:spPr>
            <a:xfrm>
              <a:off x="2874231" y="395695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0" name="Google Shape;650;p22"/>
            <p:cNvSpPr/>
            <p:nvPr/>
          </p:nvSpPr>
          <p:spPr>
            <a:xfrm>
              <a:off x="2874231" y="401460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1" name="Google Shape;651;p22"/>
            <p:cNvSpPr/>
            <p:nvPr/>
          </p:nvSpPr>
          <p:spPr>
            <a:xfrm>
              <a:off x="2908478" y="387061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2" name="Google Shape;652;p22"/>
            <p:cNvSpPr/>
            <p:nvPr/>
          </p:nvSpPr>
          <p:spPr>
            <a:xfrm>
              <a:off x="2908478" y="392825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3" name="Google Shape;653;p22"/>
            <p:cNvSpPr/>
            <p:nvPr/>
          </p:nvSpPr>
          <p:spPr>
            <a:xfrm>
              <a:off x="2908478" y="398589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4" name="Google Shape;654;p22"/>
            <p:cNvSpPr/>
            <p:nvPr/>
          </p:nvSpPr>
          <p:spPr>
            <a:xfrm>
              <a:off x="2948032" y="38402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5" name="Google Shape;655;p22"/>
            <p:cNvSpPr/>
            <p:nvPr/>
          </p:nvSpPr>
          <p:spPr>
            <a:xfrm>
              <a:off x="2948032" y="389786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6" name="Google Shape;656;p22"/>
            <p:cNvSpPr/>
            <p:nvPr/>
          </p:nvSpPr>
          <p:spPr>
            <a:xfrm>
              <a:off x="2948032" y="395551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7" name="Google Shape;657;p22"/>
            <p:cNvSpPr/>
            <p:nvPr/>
          </p:nvSpPr>
          <p:spPr>
            <a:xfrm>
              <a:off x="2948032" y="401315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8" name="Google Shape;658;p22"/>
            <p:cNvSpPr/>
            <p:nvPr/>
          </p:nvSpPr>
          <p:spPr>
            <a:xfrm>
              <a:off x="2982523" y="386916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9" name="Google Shape;659;p22"/>
            <p:cNvSpPr/>
            <p:nvPr/>
          </p:nvSpPr>
          <p:spPr>
            <a:xfrm>
              <a:off x="2982523" y="392680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0" name="Google Shape;660;p22"/>
            <p:cNvSpPr/>
            <p:nvPr/>
          </p:nvSpPr>
          <p:spPr>
            <a:xfrm>
              <a:off x="2982523" y="398421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1" name="Google Shape;661;p22"/>
            <p:cNvSpPr/>
            <p:nvPr/>
          </p:nvSpPr>
          <p:spPr>
            <a:xfrm>
              <a:off x="2982523" y="37538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2" name="Google Shape;662;p22"/>
            <p:cNvSpPr/>
            <p:nvPr/>
          </p:nvSpPr>
          <p:spPr>
            <a:xfrm>
              <a:off x="3024490" y="378209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3" name="Google Shape;663;p22"/>
            <p:cNvSpPr/>
            <p:nvPr/>
          </p:nvSpPr>
          <p:spPr>
            <a:xfrm>
              <a:off x="3024490" y="406066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4" name="Google Shape;664;p22"/>
            <p:cNvSpPr/>
            <p:nvPr/>
          </p:nvSpPr>
          <p:spPr>
            <a:xfrm>
              <a:off x="2982523" y="38115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5" name="Google Shape;665;p22"/>
            <p:cNvSpPr/>
            <p:nvPr/>
          </p:nvSpPr>
          <p:spPr>
            <a:xfrm>
              <a:off x="3176676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6" name="Google Shape;666;p22"/>
            <p:cNvSpPr/>
            <p:nvPr/>
          </p:nvSpPr>
          <p:spPr>
            <a:xfrm>
              <a:off x="3213580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22"/>
            <p:cNvSpPr/>
            <p:nvPr/>
          </p:nvSpPr>
          <p:spPr>
            <a:xfrm>
              <a:off x="3176676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22"/>
            <p:cNvSpPr/>
            <p:nvPr/>
          </p:nvSpPr>
          <p:spPr>
            <a:xfrm>
              <a:off x="2985900" y="404185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22"/>
            <p:cNvSpPr/>
            <p:nvPr/>
          </p:nvSpPr>
          <p:spPr>
            <a:xfrm>
              <a:off x="2985900" y="409949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22"/>
            <p:cNvSpPr/>
            <p:nvPr/>
          </p:nvSpPr>
          <p:spPr>
            <a:xfrm>
              <a:off x="3024490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22"/>
            <p:cNvSpPr/>
            <p:nvPr/>
          </p:nvSpPr>
          <p:spPr>
            <a:xfrm>
              <a:off x="3024490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22"/>
            <p:cNvSpPr/>
            <p:nvPr/>
          </p:nvSpPr>
          <p:spPr>
            <a:xfrm>
              <a:off x="3024490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22"/>
            <p:cNvSpPr/>
            <p:nvPr/>
          </p:nvSpPr>
          <p:spPr>
            <a:xfrm>
              <a:off x="3024490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4" name="Google Shape;674;p22"/>
            <p:cNvSpPr/>
            <p:nvPr/>
          </p:nvSpPr>
          <p:spPr>
            <a:xfrm>
              <a:off x="3058737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5" name="Google Shape;675;p22"/>
            <p:cNvSpPr/>
            <p:nvPr/>
          </p:nvSpPr>
          <p:spPr>
            <a:xfrm>
              <a:off x="3058737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22"/>
            <p:cNvSpPr/>
            <p:nvPr/>
          </p:nvSpPr>
          <p:spPr>
            <a:xfrm>
              <a:off x="3058737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7" name="Google Shape;677;p22"/>
            <p:cNvSpPr/>
            <p:nvPr/>
          </p:nvSpPr>
          <p:spPr>
            <a:xfrm>
              <a:off x="3058737" y="380838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8" name="Google Shape;678;p22"/>
            <p:cNvSpPr/>
            <p:nvPr/>
          </p:nvSpPr>
          <p:spPr>
            <a:xfrm>
              <a:off x="3062115" y="403871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79" name="Google Shape;679;p22"/>
          <p:cNvGrpSpPr/>
          <p:nvPr/>
        </p:nvGrpSpPr>
        <p:grpSpPr>
          <a:xfrm>
            <a:off x="2434576" y="8031301"/>
            <a:ext cx="800400" cy="691003"/>
            <a:chOff x="2697199" y="3696235"/>
            <a:chExt cx="557459" cy="481233"/>
          </a:xfrm>
        </p:grpSpPr>
        <p:sp>
          <p:nvSpPr>
            <p:cNvPr id="680" name="Google Shape;680;p22"/>
            <p:cNvSpPr/>
            <p:nvPr/>
          </p:nvSpPr>
          <p:spPr>
            <a:xfrm>
              <a:off x="2697199" y="3696235"/>
              <a:ext cx="557459" cy="481233"/>
            </a:xfrm>
            <a:custGeom>
              <a:rect b="b" l="l" r="r" t="t"/>
              <a:pathLst>
                <a:path extrusionOk="0" h="190023" w="220122">
                  <a:moveTo>
                    <a:pt x="103442" y="190024"/>
                  </a:moveTo>
                  <a:lnTo>
                    <a:pt x="103442" y="141351"/>
                  </a:lnTo>
                  <a:lnTo>
                    <a:pt x="0" y="141351"/>
                  </a:lnTo>
                  <a:lnTo>
                    <a:pt x="0" y="48197"/>
                  </a:lnTo>
                  <a:lnTo>
                    <a:pt x="103442" y="48197"/>
                  </a:lnTo>
                  <a:lnTo>
                    <a:pt x="103442" y="0"/>
                  </a:lnTo>
                  <a:lnTo>
                    <a:pt x="220123" y="95060"/>
                  </a:lnTo>
                  <a:lnTo>
                    <a:pt x="103442" y="19002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1" name="Google Shape;681;p22"/>
            <p:cNvSpPr/>
            <p:nvPr/>
          </p:nvSpPr>
          <p:spPr>
            <a:xfrm>
              <a:off x="2726625" y="384239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2" name="Google Shape;682;p22"/>
            <p:cNvSpPr/>
            <p:nvPr/>
          </p:nvSpPr>
          <p:spPr>
            <a:xfrm>
              <a:off x="2726625" y="39000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3" name="Google Shape;683;p22"/>
            <p:cNvSpPr/>
            <p:nvPr/>
          </p:nvSpPr>
          <p:spPr>
            <a:xfrm>
              <a:off x="2726625" y="395768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4" name="Google Shape;684;p22"/>
            <p:cNvSpPr/>
            <p:nvPr/>
          </p:nvSpPr>
          <p:spPr>
            <a:xfrm>
              <a:off x="2726625" y="401532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5" name="Google Shape;685;p22"/>
            <p:cNvSpPr/>
            <p:nvPr/>
          </p:nvSpPr>
          <p:spPr>
            <a:xfrm>
              <a:off x="2760872" y="38713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6" name="Google Shape;686;p22"/>
            <p:cNvSpPr/>
            <p:nvPr/>
          </p:nvSpPr>
          <p:spPr>
            <a:xfrm>
              <a:off x="2760872" y="39289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7" name="Google Shape;687;p22"/>
            <p:cNvSpPr/>
            <p:nvPr/>
          </p:nvSpPr>
          <p:spPr>
            <a:xfrm>
              <a:off x="2760872" y="39866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8" name="Google Shape;688;p22"/>
            <p:cNvSpPr/>
            <p:nvPr/>
          </p:nvSpPr>
          <p:spPr>
            <a:xfrm>
              <a:off x="3100462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9" name="Google Shape;689;p22"/>
            <p:cNvSpPr/>
            <p:nvPr/>
          </p:nvSpPr>
          <p:spPr>
            <a:xfrm>
              <a:off x="3100462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22"/>
            <p:cNvSpPr/>
            <p:nvPr/>
          </p:nvSpPr>
          <p:spPr>
            <a:xfrm>
              <a:off x="3100462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1" name="Google Shape;691;p22"/>
            <p:cNvSpPr/>
            <p:nvPr/>
          </p:nvSpPr>
          <p:spPr>
            <a:xfrm>
              <a:off x="3100462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2" name="Google Shape;692;p22"/>
            <p:cNvSpPr/>
            <p:nvPr/>
          </p:nvSpPr>
          <p:spPr>
            <a:xfrm>
              <a:off x="3134711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3" name="Google Shape;693;p22"/>
            <p:cNvSpPr/>
            <p:nvPr/>
          </p:nvSpPr>
          <p:spPr>
            <a:xfrm>
              <a:off x="3134711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4" name="Google Shape;694;p22"/>
            <p:cNvSpPr/>
            <p:nvPr/>
          </p:nvSpPr>
          <p:spPr>
            <a:xfrm>
              <a:off x="3134711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5" name="Google Shape;695;p22"/>
            <p:cNvSpPr/>
            <p:nvPr/>
          </p:nvSpPr>
          <p:spPr>
            <a:xfrm>
              <a:off x="2800427" y="384094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6" name="Google Shape;696;p22"/>
            <p:cNvSpPr/>
            <p:nvPr/>
          </p:nvSpPr>
          <p:spPr>
            <a:xfrm>
              <a:off x="2800427" y="389859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7" name="Google Shape;697;p22"/>
            <p:cNvSpPr/>
            <p:nvPr/>
          </p:nvSpPr>
          <p:spPr>
            <a:xfrm>
              <a:off x="2800427" y="395623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8" name="Google Shape;698;p22"/>
            <p:cNvSpPr/>
            <p:nvPr/>
          </p:nvSpPr>
          <p:spPr>
            <a:xfrm>
              <a:off x="2800427" y="40138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9" name="Google Shape;699;p22"/>
            <p:cNvSpPr/>
            <p:nvPr/>
          </p:nvSpPr>
          <p:spPr>
            <a:xfrm>
              <a:off x="2834917" y="386988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0" name="Google Shape;700;p22"/>
            <p:cNvSpPr/>
            <p:nvPr/>
          </p:nvSpPr>
          <p:spPr>
            <a:xfrm>
              <a:off x="2834917" y="392753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1" name="Google Shape;701;p22"/>
            <p:cNvSpPr/>
            <p:nvPr/>
          </p:nvSpPr>
          <p:spPr>
            <a:xfrm>
              <a:off x="2834917" y="398517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2" name="Google Shape;702;p22"/>
            <p:cNvSpPr/>
            <p:nvPr/>
          </p:nvSpPr>
          <p:spPr>
            <a:xfrm>
              <a:off x="2874231" y="384167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3" name="Google Shape;703;p22"/>
            <p:cNvSpPr/>
            <p:nvPr/>
          </p:nvSpPr>
          <p:spPr>
            <a:xfrm>
              <a:off x="2874231" y="389931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4" name="Google Shape;704;p22"/>
            <p:cNvSpPr/>
            <p:nvPr/>
          </p:nvSpPr>
          <p:spPr>
            <a:xfrm>
              <a:off x="2874231" y="395695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5" name="Google Shape;705;p22"/>
            <p:cNvSpPr/>
            <p:nvPr/>
          </p:nvSpPr>
          <p:spPr>
            <a:xfrm>
              <a:off x="2874231" y="401460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6" name="Google Shape;706;p22"/>
            <p:cNvSpPr/>
            <p:nvPr/>
          </p:nvSpPr>
          <p:spPr>
            <a:xfrm>
              <a:off x="2908478" y="387061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7" name="Google Shape;707;p22"/>
            <p:cNvSpPr/>
            <p:nvPr/>
          </p:nvSpPr>
          <p:spPr>
            <a:xfrm>
              <a:off x="2908478" y="392825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8" name="Google Shape;708;p22"/>
            <p:cNvSpPr/>
            <p:nvPr/>
          </p:nvSpPr>
          <p:spPr>
            <a:xfrm>
              <a:off x="2908478" y="398589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9" name="Google Shape;709;p22"/>
            <p:cNvSpPr/>
            <p:nvPr/>
          </p:nvSpPr>
          <p:spPr>
            <a:xfrm>
              <a:off x="2948032" y="38402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0" name="Google Shape;710;p22"/>
            <p:cNvSpPr/>
            <p:nvPr/>
          </p:nvSpPr>
          <p:spPr>
            <a:xfrm>
              <a:off x="2948032" y="389786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1" name="Google Shape;711;p22"/>
            <p:cNvSpPr/>
            <p:nvPr/>
          </p:nvSpPr>
          <p:spPr>
            <a:xfrm>
              <a:off x="2948032" y="395551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2" name="Google Shape;712;p22"/>
            <p:cNvSpPr/>
            <p:nvPr/>
          </p:nvSpPr>
          <p:spPr>
            <a:xfrm>
              <a:off x="2948032" y="401315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3" name="Google Shape;713;p22"/>
            <p:cNvSpPr/>
            <p:nvPr/>
          </p:nvSpPr>
          <p:spPr>
            <a:xfrm>
              <a:off x="2982523" y="386916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4" name="Google Shape;714;p22"/>
            <p:cNvSpPr/>
            <p:nvPr/>
          </p:nvSpPr>
          <p:spPr>
            <a:xfrm>
              <a:off x="2982523" y="392680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5" name="Google Shape;715;p22"/>
            <p:cNvSpPr/>
            <p:nvPr/>
          </p:nvSpPr>
          <p:spPr>
            <a:xfrm>
              <a:off x="2982523" y="398421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6" name="Google Shape;716;p22"/>
            <p:cNvSpPr/>
            <p:nvPr/>
          </p:nvSpPr>
          <p:spPr>
            <a:xfrm>
              <a:off x="2982523" y="37538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7" name="Google Shape;717;p22"/>
            <p:cNvSpPr/>
            <p:nvPr/>
          </p:nvSpPr>
          <p:spPr>
            <a:xfrm>
              <a:off x="3024490" y="378209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8" name="Google Shape;718;p22"/>
            <p:cNvSpPr/>
            <p:nvPr/>
          </p:nvSpPr>
          <p:spPr>
            <a:xfrm>
              <a:off x="3024490" y="406066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9" name="Google Shape;719;p22"/>
            <p:cNvSpPr/>
            <p:nvPr/>
          </p:nvSpPr>
          <p:spPr>
            <a:xfrm>
              <a:off x="2982523" y="38115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0" name="Google Shape;720;p22"/>
            <p:cNvSpPr/>
            <p:nvPr/>
          </p:nvSpPr>
          <p:spPr>
            <a:xfrm>
              <a:off x="3176676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1" name="Google Shape;721;p22"/>
            <p:cNvSpPr/>
            <p:nvPr/>
          </p:nvSpPr>
          <p:spPr>
            <a:xfrm>
              <a:off x="3213580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2" name="Google Shape;722;p22"/>
            <p:cNvSpPr/>
            <p:nvPr/>
          </p:nvSpPr>
          <p:spPr>
            <a:xfrm>
              <a:off x="3176676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3" name="Google Shape;723;p22"/>
            <p:cNvSpPr/>
            <p:nvPr/>
          </p:nvSpPr>
          <p:spPr>
            <a:xfrm>
              <a:off x="2985900" y="404185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4" name="Google Shape;724;p22"/>
            <p:cNvSpPr/>
            <p:nvPr/>
          </p:nvSpPr>
          <p:spPr>
            <a:xfrm>
              <a:off x="2985900" y="409949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5" name="Google Shape;725;p22"/>
            <p:cNvSpPr/>
            <p:nvPr/>
          </p:nvSpPr>
          <p:spPr>
            <a:xfrm>
              <a:off x="3024490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6" name="Google Shape;726;p22"/>
            <p:cNvSpPr/>
            <p:nvPr/>
          </p:nvSpPr>
          <p:spPr>
            <a:xfrm>
              <a:off x="3024490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7" name="Google Shape;727;p22"/>
            <p:cNvSpPr/>
            <p:nvPr/>
          </p:nvSpPr>
          <p:spPr>
            <a:xfrm>
              <a:off x="3024490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8" name="Google Shape;728;p22"/>
            <p:cNvSpPr/>
            <p:nvPr/>
          </p:nvSpPr>
          <p:spPr>
            <a:xfrm>
              <a:off x="3024490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9" name="Google Shape;729;p22"/>
            <p:cNvSpPr/>
            <p:nvPr/>
          </p:nvSpPr>
          <p:spPr>
            <a:xfrm>
              <a:off x="3058737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0" name="Google Shape;730;p22"/>
            <p:cNvSpPr/>
            <p:nvPr/>
          </p:nvSpPr>
          <p:spPr>
            <a:xfrm>
              <a:off x="3058737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1" name="Google Shape;731;p22"/>
            <p:cNvSpPr/>
            <p:nvPr/>
          </p:nvSpPr>
          <p:spPr>
            <a:xfrm>
              <a:off x="3058737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2" name="Google Shape;732;p22"/>
            <p:cNvSpPr/>
            <p:nvPr/>
          </p:nvSpPr>
          <p:spPr>
            <a:xfrm>
              <a:off x="3058737" y="380838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3" name="Google Shape;733;p22"/>
            <p:cNvSpPr/>
            <p:nvPr/>
          </p:nvSpPr>
          <p:spPr>
            <a:xfrm>
              <a:off x="3062115" y="403871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34" name="Google Shape;734;p22"/>
          <p:cNvGrpSpPr/>
          <p:nvPr/>
        </p:nvGrpSpPr>
        <p:grpSpPr>
          <a:xfrm>
            <a:off x="3501682" y="8031301"/>
            <a:ext cx="800400" cy="691003"/>
            <a:chOff x="2697199" y="3696235"/>
            <a:chExt cx="557459" cy="481233"/>
          </a:xfrm>
        </p:grpSpPr>
        <p:sp>
          <p:nvSpPr>
            <p:cNvPr id="735" name="Google Shape;735;p22"/>
            <p:cNvSpPr/>
            <p:nvPr/>
          </p:nvSpPr>
          <p:spPr>
            <a:xfrm>
              <a:off x="2697199" y="3696235"/>
              <a:ext cx="557459" cy="481233"/>
            </a:xfrm>
            <a:custGeom>
              <a:rect b="b" l="l" r="r" t="t"/>
              <a:pathLst>
                <a:path extrusionOk="0" h="190023" w="220122">
                  <a:moveTo>
                    <a:pt x="103442" y="190024"/>
                  </a:moveTo>
                  <a:lnTo>
                    <a:pt x="103442" y="141351"/>
                  </a:lnTo>
                  <a:lnTo>
                    <a:pt x="0" y="141351"/>
                  </a:lnTo>
                  <a:lnTo>
                    <a:pt x="0" y="48197"/>
                  </a:lnTo>
                  <a:lnTo>
                    <a:pt x="103442" y="48197"/>
                  </a:lnTo>
                  <a:lnTo>
                    <a:pt x="103442" y="0"/>
                  </a:lnTo>
                  <a:lnTo>
                    <a:pt x="220123" y="95060"/>
                  </a:lnTo>
                  <a:lnTo>
                    <a:pt x="103442" y="190024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6" name="Google Shape;736;p22"/>
            <p:cNvSpPr/>
            <p:nvPr/>
          </p:nvSpPr>
          <p:spPr>
            <a:xfrm>
              <a:off x="2726625" y="384239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7" name="Google Shape;737;p22"/>
            <p:cNvSpPr/>
            <p:nvPr/>
          </p:nvSpPr>
          <p:spPr>
            <a:xfrm>
              <a:off x="2726625" y="39000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8" name="Google Shape;738;p22"/>
            <p:cNvSpPr/>
            <p:nvPr/>
          </p:nvSpPr>
          <p:spPr>
            <a:xfrm>
              <a:off x="2726625" y="395768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9" name="Google Shape;739;p22"/>
            <p:cNvSpPr/>
            <p:nvPr/>
          </p:nvSpPr>
          <p:spPr>
            <a:xfrm>
              <a:off x="2726625" y="401532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0" name="Google Shape;740;p22"/>
            <p:cNvSpPr/>
            <p:nvPr/>
          </p:nvSpPr>
          <p:spPr>
            <a:xfrm>
              <a:off x="2760872" y="38713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1" name="Google Shape;741;p22"/>
            <p:cNvSpPr/>
            <p:nvPr/>
          </p:nvSpPr>
          <p:spPr>
            <a:xfrm>
              <a:off x="2760872" y="39289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2" name="Google Shape;742;p22"/>
            <p:cNvSpPr/>
            <p:nvPr/>
          </p:nvSpPr>
          <p:spPr>
            <a:xfrm>
              <a:off x="2760872" y="39866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3" name="Google Shape;743;p22"/>
            <p:cNvSpPr/>
            <p:nvPr/>
          </p:nvSpPr>
          <p:spPr>
            <a:xfrm>
              <a:off x="3100462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4" name="Google Shape;744;p22"/>
            <p:cNvSpPr/>
            <p:nvPr/>
          </p:nvSpPr>
          <p:spPr>
            <a:xfrm>
              <a:off x="3100462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5" name="Google Shape;745;p22"/>
            <p:cNvSpPr/>
            <p:nvPr/>
          </p:nvSpPr>
          <p:spPr>
            <a:xfrm>
              <a:off x="3100462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6" name="Google Shape;746;p22"/>
            <p:cNvSpPr/>
            <p:nvPr/>
          </p:nvSpPr>
          <p:spPr>
            <a:xfrm>
              <a:off x="3100462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7" name="Google Shape;747;p22"/>
            <p:cNvSpPr/>
            <p:nvPr/>
          </p:nvSpPr>
          <p:spPr>
            <a:xfrm>
              <a:off x="3134711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8" name="Google Shape;748;p22"/>
            <p:cNvSpPr/>
            <p:nvPr/>
          </p:nvSpPr>
          <p:spPr>
            <a:xfrm>
              <a:off x="3134711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9" name="Google Shape;749;p22"/>
            <p:cNvSpPr/>
            <p:nvPr/>
          </p:nvSpPr>
          <p:spPr>
            <a:xfrm>
              <a:off x="3134711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0" name="Google Shape;750;p22"/>
            <p:cNvSpPr/>
            <p:nvPr/>
          </p:nvSpPr>
          <p:spPr>
            <a:xfrm>
              <a:off x="2800427" y="384094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1" name="Google Shape;751;p22"/>
            <p:cNvSpPr/>
            <p:nvPr/>
          </p:nvSpPr>
          <p:spPr>
            <a:xfrm>
              <a:off x="2800427" y="389859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2" name="Google Shape;752;p22"/>
            <p:cNvSpPr/>
            <p:nvPr/>
          </p:nvSpPr>
          <p:spPr>
            <a:xfrm>
              <a:off x="2800427" y="395623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22"/>
            <p:cNvSpPr/>
            <p:nvPr/>
          </p:nvSpPr>
          <p:spPr>
            <a:xfrm>
              <a:off x="2800427" y="40138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4" name="Google Shape;754;p22"/>
            <p:cNvSpPr/>
            <p:nvPr/>
          </p:nvSpPr>
          <p:spPr>
            <a:xfrm>
              <a:off x="2834917" y="386988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5" name="Google Shape;755;p22"/>
            <p:cNvSpPr/>
            <p:nvPr/>
          </p:nvSpPr>
          <p:spPr>
            <a:xfrm>
              <a:off x="2834917" y="392753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6" name="Google Shape;756;p22"/>
            <p:cNvSpPr/>
            <p:nvPr/>
          </p:nvSpPr>
          <p:spPr>
            <a:xfrm>
              <a:off x="2834917" y="398517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7" name="Google Shape;757;p22"/>
            <p:cNvSpPr/>
            <p:nvPr/>
          </p:nvSpPr>
          <p:spPr>
            <a:xfrm>
              <a:off x="2874231" y="384167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8" name="Google Shape;758;p22"/>
            <p:cNvSpPr/>
            <p:nvPr/>
          </p:nvSpPr>
          <p:spPr>
            <a:xfrm>
              <a:off x="2874231" y="389931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9" name="Google Shape;759;p22"/>
            <p:cNvSpPr/>
            <p:nvPr/>
          </p:nvSpPr>
          <p:spPr>
            <a:xfrm>
              <a:off x="2874231" y="395695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0" name="Google Shape;760;p22"/>
            <p:cNvSpPr/>
            <p:nvPr/>
          </p:nvSpPr>
          <p:spPr>
            <a:xfrm>
              <a:off x="2874231" y="401460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1" name="Google Shape;761;p22"/>
            <p:cNvSpPr/>
            <p:nvPr/>
          </p:nvSpPr>
          <p:spPr>
            <a:xfrm>
              <a:off x="2908478" y="387061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2" name="Google Shape;762;p22"/>
            <p:cNvSpPr/>
            <p:nvPr/>
          </p:nvSpPr>
          <p:spPr>
            <a:xfrm>
              <a:off x="2908478" y="392825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3" name="Google Shape;763;p22"/>
            <p:cNvSpPr/>
            <p:nvPr/>
          </p:nvSpPr>
          <p:spPr>
            <a:xfrm>
              <a:off x="2908478" y="398589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4" name="Google Shape;764;p22"/>
            <p:cNvSpPr/>
            <p:nvPr/>
          </p:nvSpPr>
          <p:spPr>
            <a:xfrm>
              <a:off x="2948032" y="38402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5" name="Google Shape;765;p22"/>
            <p:cNvSpPr/>
            <p:nvPr/>
          </p:nvSpPr>
          <p:spPr>
            <a:xfrm>
              <a:off x="2948032" y="389786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6" name="Google Shape;766;p22"/>
            <p:cNvSpPr/>
            <p:nvPr/>
          </p:nvSpPr>
          <p:spPr>
            <a:xfrm>
              <a:off x="2948032" y="395551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7" name="Google Shape;767;p22"/>
            <p:cNvSpPr/>
            <p:nvPr/>
          </p:nvSpPr>
          <p:spPr>
            <a:xfrm>
              <a:off x="2948032" y="401315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8" name="Google Shape;768;p22"/>
            <p:cNvSpPr/>
            <p:nvPr/>
          </p:nvSpPr>
          <p:spPr>
            <a:xfrm>
              <a:off x="2982523" y="386916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22"/>
            <p:cNvSpPr/>
            <p:nvPr/>
          </p:nvSpPr>
          <p:spPr>
            <a:xfrm>
              <a:off x="2982523" y="392680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0" name="Google Shape;770;p22"/>
            <p:cNvSpPr/>
            <p:nvPr/>
          </p:nvSpPr>
          <p:spPr>
            <a:xfrm>
              <a:off x="2982523" y="398421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1" name="Google Shape;771;p22"/>
            <p:cNvSpPr/>
            <p:nvPr/>
          </p:nvSpPr>
          <p:spPr>
            <a:xfrm>
              <a:off x="2982523" y="37538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2" name="Google Shape;772;p22"/>
            <p:cNvSpPr/>
            <p:nvPr/>
          </p:nvSpPr>
          <p:spPr>
            <a:xfrm>
              <a:off x="3024490" y="378209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3" name="Google Shape;773;p22"/>
            <p:cNvSpPr/>
            <p:nvPr/>
          </p:nvSpPr>
          <p:spPr>
            <a:xfrm>
              <a:off x="3024490" y="406066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4" name="Google Shape;774;p22"/>
            <p:cNvSpPr/>
            <p:nvPr/>
          </p:nvSpPr>
          <p:spPr>
            <a:xfrm>
              <a:off x="2982523" y="38115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5" name="Google Shape;775;p22"/>
            <p:cNvSpPr/>
            <p:nvPr/>
          </p:nvSpPr>
          <p:spPr>
            <a:xfrm>
              <a:off x="3176676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6" name="Google Shape;776;p22"/>
            <p:cNvSpPr/>
            <p:nvPr/>
          </p:nvSpPr>
          <p:spPr>
            <a:xfrm>
              <a:off x="3213580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7" name="Google Shape;777;p22"/>
            <p:cNvSpPr/>
            <p:nvPr/>
          </p:nvSpPr>
          <p:spPr>
            <a:xfrm>
              <a:off x="3176676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8" name="Google Shape;778;p22"/>
            <p:cNvSpPr/>
            <p:nvPr/>
          </p:nvSpPr>
          <p:spPr>
            <a:xfrm>
              <a:off x="2985900" y="404185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9" name="Google Shape;779;p22"/>
            <p:cNvSpPr/>
            <p:nvPr/>
          </p:nvSpPr>
          <p:spPr>
            <a:xfrm>
              <a:off x="2985900" y="409949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0" name="Google Shape;780;p22"/>
            <p:cNvSpPr/>
            <p:nvPr/>
          </p:nvSpPr>
          <p:spPr>
            <a:xfrm>
              <a:off x="3024490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1" name="Google Shape;781;p22"/>
            <p:cNvSpPr/>
            <p:nvPr/>
          </p:nvSpPr>
          <p:spPr>
            <a:xfrm>
              <a:off x="3024490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2" name="Google Shape;782;p22"/>
            <p:cNvSpPr/>
            <p:nvPr/>
          </p:nvSpPr>
          <p:spPr>
            <a:xfrm>
              <a:off x="3024490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3" name="Google Shape;783;p22"/>
            <p:cNvSpPr/>
            <p:nvPr/>
          </p:nvSpPr>
          <p:spPr>
            <a:xfrm>
              <a:off x="3024490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4" name="Google Shape;784;p22"/>
            <p:cNvSpPr/>
            <p:nvPr/>
          </p:nvSpPr>
          <p:spPr>
            <a:xfrm>
              <a:off x="3058737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5" name="Google Shape;785;p22"/>
            <p:cNvSpPr/>
            <p:nvPr/>
          </p:nvSpPr>
          <p:spPr>
            <a:xfrm>
              <a:off x="3058737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6" name="Google Shape;786;p22"/>
            <p:cNvSpPr/>
            <p:nvPr/>
          </p:nvSpPr>
          <p:spPr>
            <a:xfrm>
              <a:off x="3058737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7" name="Google Shape;787;p22"/>
            <p:cNvSpPr/>
            <p:nvPr/>
          </p:nvSpPr>
          <p:spPr>
            <a:xfrm>
              <a:off x="3058737" y="380838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8" name="Google Shape;788;p22"/>
            <p:cNvSpPr/>
            <p:nvPr/>
          </p:nvSpPr>
          <p:spPr>
            <a:xfrm>
              <a:off x="3062115" y="403871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89" name="Google Shape;789;p22"/>
          <p:cNvGrpSpPr/>
          <p:nvPr/>
        </p:nvGrpSpPr>
        <p:grpSpPr>
          <a:xfrm>
            <a:off x="4568789" y="8031301"/>
            <a:ext cx="800400" cy="691003"/>
            <a:chOff x="2697199" y="3696235"/>
            <a:chExt cx="557459" cy="481233"/>
          </a:xfrm>
        </p:grpSpPr>
        <p:sp>
          <p:nvSpPr>
            <p:cNvPr id="790" name="Google Shape;790;p22"/>
            <p:cNvSpPr/>
            <p:nvPr/>
          </p:nvSpPr>
          <p:spPr>
            <a:xfrm>
              <a:off x="2697199" y="3696235"/>
              <a:ext cx="557459" cy="481233"/>
            </a:xfrm>
            <a:custGeom>
              <a:rect b="b" l="l" r="r" t="t"/>
              <a:pathLst>
                <a:path extrusionOk="0" h="190023" w="220122">
                  <a:moveTo>
                    <a:pt x="103442" y="190024"/>
                  </a:moveTo>
                  <a:lnTo>
                    <a:pt x="103442" y="141351"/>
                  </a:lnTo>
                  <a:lnTo>
                    <a:pt x="0" y="141351"/>
                  </a:lnTo>
                  <a:lnTo>
                    <a:pt x="0" y="48197"/>
                  </a:lnTo>
                  <a:lnTo>
                    <a:pt x="103442" y="48197"/>
                  </a:lnTo>
                  <a:lnTo>
                    <a:pt x="103442" y="0"/>
                  </a:lnTo>
                  <a:lnTo>
                    <a:pt x="220123" y="95060"/>
                  </a:lnTo>
                  <a:lnTo>
                    <a:pt x="103442" y="190024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1" name="Google Shape;791;p22"/>
            <p:cNvSpPr/>
            <p:nvPr/>
          </p:nvSpPr>
          <p:spPr>
            <a:xfrm>
              <a:off x="2726625" y="384239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2" name="Google Shape;792;p22"/>
            <p:cNvSpPr/>
            <p:nvPr/>
          </p:nvSpPr>
          <p:spPr>
            <a:xfrm>
              <a:off x="2726625" y="39000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3" name="Google Shape;793;p22"/>
            <p:cNvSpPr/>
            <p:nvPr/>
          </p:nvSpPr>
          <p:spPr>
            <a:xfrm>
              <a:off x="2726625" y="395768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4" name="Google Shape;794;p22"/>
            <p:cNvSpPr/>
            <p:nvPr/>
          </p:nvSpPr>
          <p:spPr>
            <a:xfrm>
              <a:off x="2726625" y="401532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5" name="Google Shape;795;p22"/>
            <p:cNvSpPr/>
            <p:nvPr/>
          </p:nvSpPr>
          <p:spPr>
            <a:xfrm>
              <a:off x="2760872" y="38713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6" name="Google Shape;796;p22"/>
            <p:cNvSpPr/>
            <p:nvPr/>
          </p:nvSpPr>
          <p:spPr>
            <a:xfrm>
              <a:off x="2760872" y="39289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7" name="Google Shape;797;p22"/>
            <p:cNvSpPr/>
            <p:nvPr/>
          </p:nvSpPr>
          <p:spPr>
            <a:xfrm>
              <a:off x="2760872" y="39866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8" name="Google Shape;798;p22"/>
            <p:cNvSpPr/>
            <p:nvPr/>
          </p:nvSpPr>
          <p:spPr>
            <a:xfrm>
              <a:off x="3100462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9" name="Google Shape;799;p22"/>
            <p:cNvSpPr/>
            <p:nvPr/>
          </p:nvSpPr>
          <p:spPr>
            <a:xfrm>
              <a:off x="3100462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0" name="Google Shape;800;p22"/>
            <p:cNvSpPr/>
            <p:nvPr/>
          </p:nvSpPr>
          <p:spPr>
            <a:xfrm>
              <a:off x="3100462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1" name="Google Shape;801;p22"/>
            <p:cNvSpPr/>
            <p:nvPr/>
          </p:nvSpPr>
          <p:spPr>
            <a:xfrm>
              <a:off x="3100462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2" name="Google Shape;802;p22"/>
            <p:cNvSpPr/>
            <p:nvPr/>
          </p:nvSpPr>
          <p:spPr>
            <a:xfrm>
              <a:off x="3134711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3" name="Google Shape;803;p22"/>
            <p:cNvSpPr/>
            <p:nvPr/>
          </p:nvSpPr>
          <p:spPr>
            <a:xfrm>
              <a:off x="3134711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4" name="Google Shape;804;p22"/>
            <p:cNvSpPr/>
            <p:nvPr/>
          </p:nvSpPr>
          <p:spPr>
            <a:xfrm>
              <a:off x="3134711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5" name="Google Shape;805;p22"/>
            <p:cNvSpPr/>
            <p:nvPr/>
          </p:nvSpPr>
          <p:spPr>
            <a:xfrm>
              <a:off x="2800427" y="384094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6" name="Google Shape;806;p22"/>
            <p:cNvSpPr/>
            <p:nvPr/>
          </p:nvSpPr>
          <p:spPr>
            <a:xfrm>
              <a:off x="2800427" y="389859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7" name="Google Shape;807;p22"/>
            <p:cNvSpPr/>
            <p:nvPr/>
          </p:nvSpPr>
          <p:spPr>
            <a:xfrm>
              <a:off x="2800427" y="395623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8" name="Google Shape;808;p22"/>
            <p:cNvSpPr/>
            <p:nvPr/>
          </p:nvSpPr>
          <p:spPr>
            <a:xfrm>
              <a:off x="2800427" y="40138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9" name="Google Shape;809;p22"/>
            <p:cNvSpPr/>
            <p:nvPr/>
          </p:nvSpPr>
          <p:spPr>
            <a:xfrm>
              <a:off x="2834917" y="386988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22"/>
            <p:cNvSpPr/>
            <p:nvPr/>
          </p:nvSpPr>
          <p:spPr>
            <a:xfrm>
              <a:off x="2834917" y="392753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1" name="Google Shape;811;p22"/>
            <p:cNvSpPr/>
            <p:nvPr/>
          </p:nvSpPr>
          <p:spPr>
            <a:xfrm>
              <a:off x="2834917" y="398517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2" name="Google Shape;812;p22"/>
            <p:cNvSpPr/>
            <p:nvPr/>
          </p:nvSpPr>
          <p:spPr>
            <a:xfrm>
              <a:off x="2874231" y="384167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3" name="Google Shape;813;p22"/>
            <p:cNvSpPr/>
            <p:nvPr/>
          </p:nvSpPr>
          <p:spPr>
            <a:xfrm>
              <a:off x="2874231" y="389931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4" name="Google Shape;814;p22"/>
            <p:cNvSpPr/>
            <p:nvPr/>
          </p:nvSpPr>
          <p:spPr>
            <a:xfrm>
              <a:off x="2874231" y="395695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5" name="Google Shape;815;p22"/>
            <p:cNvSpPr/>
            <p:nvPr/>
          </p:nvSpPr>
          <p:spPr>
            <a:xfrm>
              <a:off x="2874231" y="401460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6" name="Google Shape;816;p22"/>
            <p:cNvSpPr/>
            <p:nvPr/>
          </p:nvSpPr>
          <p:spPr>
            <a:xfrm>
              <a:off x="2908478" y="387061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7" name="Google Shape;817;p22"/>
            <p:cNvSpPr/>
            <p:nvPr/>
          </p:nvSpPr>
          <p:spPr>
            <a:xfrm>
              <a:off x="2908478" y="392825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8" name="Google Shape;818;p22"/>
            <p:cNvSpPr/>
            <p:nvPr/>
          </p:nvSpPr>
          <p:spPr>
            <a:xfrm>
              <a:off x="2908478" y="398589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9" name="Google Shape;819;p22"/>
            <p:cNvSpPr/>
            <p:nvPr/>
          </p:nvSpPr>
          <p:spPr>
            <a:xfrm>
              <a:off x="2948032" y="38402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0" name="Google Shape;820;p22"/>
            <p:cNvSpPr/>
            <p:nvPr/>
          </p:nvSpPr>
          <p:spPr>
            <a:xfrm>
              <a:off x="2948032" y="389786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Google Shape;821;p22"/>
            <p:cNvSpPr/>
            <p:nvPr/>
          </p:nvSpPr>
          <p:spPr>
            <a:xfrm>
              <a:off x="2948032" y="395551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2" name="Google Shape;822;p22"/>
            <p:cNvSpPr/>
            <p:nvPr/>
          </p:nvSpPr>
          <p:spPr>
            <a:xfrm>
              <a:off x="2948032" y="401315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3" name="Google Shape;823;p22"/>
            <p:cNvSpPr/>
            <p:nvPr/>
          </p:nvSpPr>
          <p:spPr>
            <a:xfrm>
              <a:off x="2982523" y="386916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4" name="Google Shape;824;p22"/>
            <p:cNvSpPr/>
            <p:nvPr/>
          </p:nvSpPr>
          <p:spPr>
            <a:xfrm>
              <a:off x="2982523" y="392680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5" name="Google Shape;825;p22"/>
            <p:cNvSpPr/>
            <p:nvPr/>
          </p:nvSpPr>
          <p:spPr>
            <a:xfrm>
              <a:off x="2982523" y="398421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6" name="Google Shape;826;p22"/>
            <p:cNvSpPr/>
            <p:nvPr/>
          </p:nvSpPr>
          <p:spPr>
            <a:xfrm>
              <a:off x="2982523" y="37538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7" name="Google Shape;827;p22"/>
            <p:cNvSpPr/>
            <p:nvPr/>
          </p:nvSpPr>
          <p:spPr>
            <a:xfrm>
              <a:off x="3024490" y="378209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8" name="Google Shape;828;p22"/>
            <p:cNvSpPr/>
            <p:nvPr/>
          </p:nvSpPr>
          <p:spPr>
            <a:xfrm>
              <a:off x="3024490" y="406066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9" name="Google Shape;829;p22"/>
            <p:cNvSpPr/>
            <p:nvPr/>
          </p:nvSpPr>
          <p:spPr>
            <a:xfrm>
              <a:off x="2982523" y="38115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0" name="Google Shape;830;p22"/>
            <p:cNvSpPr/>
            <p:nvPr/>
          </p:nvSpPr>
          <p:spPr>
            <a:xfrm>
              <a:off x="3176676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1" name="Google Shape;831;p22"/>
            <p:cNvSpPr/>
            <p:nvPr/>
          </p:nvSpPr>
          <p:spPr>
            <a:xfrm>
              <a:off x="3213580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2" name="Google Shape;832;p22"/>
            <p:cNvSpPr/>
            <p:nvPr/>
          </p:nvSpPr>
          <p:spPr>
            <a:xfrm>
              <a:off x="3176676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3" name="Google Shape;833;p22"/>
            <p:cNvSpPr/>
            <p:nvPr/>
          </p:nvSpPr>
          <p:spPr>
            <a:xfrm>
              <a:off x="2985900" y="404185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4" name="Google Shape;834;p22"/>
            <p:cNvSpPr/>
            <p:nvPr/>
          </p:nvSpPr>
          <p:spPr>
            <a:xfrm>
              <a:off x="2985900" y="409949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5" name="Google Shape;835;p22"/>
            <p:cNvSpPr/>
            <p:nvPr/>
          </p:nvSpPr>
          <p:spPr>
            <a:xfrm>
              <a:off x="3024490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6" name="Google Shape;836;p22"/>
            <p:cNvSpPr/>
            <p:nvPr/>
          </p:nvSpPr>
          <p:spPr>
            <a:xfrm>
              <a:off x="3024490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7" name="Google Shape;837;p22"/>
            <p:cNvSpPr/>
            <p:nvPr/>
          </p:nvSpPr>
          <p:spPr>
            <a:xfrm>
              <a:off x="3024490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8" name="Google Shape;838;p22"/>
            <p:cNvSpPr/>
            <p:nvPr/>
          </p:nvSpPr>
          <p:spPr>
            <a:xfrm>
              <a:off x="3024490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9" name="Google Shape;839;p22"/>
            <p:cNvSpPr/>
            <p:nvPr/>
          </p:nvSpPr>
          <p:spPr>
            <a:xfrm>
              <a:off x="3058737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0" name="Google Shape;840;p22"/>
            <p:cNvSpPr/>
            <p:nvPr/>
          </p:nvSpPr>
          <p:spPr>
            <a:xfrm>
              <a:off x="3058737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1" name="Google Shape;841;p22"/>
            <p:cNvSpPr/>
            <p:nvPr/>
          </p:nvSpPr>
          <p:spPr>
            <a:xfrm>
              <a:off x="3058737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2" name="Google Shape;842;p22"/>
            <p:cNvSpPr/>
            <p:nvPr/>
          </p:nvSpPr>
          <p:spPr>
            <a:xfrm>
              <a:off x="3058737" y="380838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3" name="Google Shape;843;p22"/>
            <p:cNvSpPr/>
            <p:nvPr/>
          </p:nvSpPr>
          <p:spPr>
            <a:xfrm>
              <a:off x="3062115" y="403871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44" name="Google Shape;844;p22"/>
          <p:cNvGrpSpPr/>
          <p:nvPr/>
        </p:nvGrpSpPr>
        <p:grpSpPr>
          <a:xfrm>
            <a:off x="5635895" y="8031301"/>
            <a:ext cx="800400" cy="691003"/>
            <a:chOff x="2697199" y="3696235"/>
            <a:chExt cx="557459" cy="481233"/>
          </a:xfrm>
        </p:grpSpPr>
        <p:sp>
          <p:nvSpPr>
            <p:cNvPr id="845" name="Google Shape;845;p22"/>
            <p:cNvSpPr/>
            <p:nvPr/>
          </p:nvSpPr>
          <p:spPr>
            <a:xfrm>
              <a:off x="2697199" y="3696235"/>
              <a:ext cx="557459" cy="481233"/>
            </a:xfrm>
            <a:custGeom>
              <a:rect b="b" l="l" r="r" t="t"/>
              <a:pathLst>
                <a:path extrusionOk="0" h="190023" w="220122">
                  <a:moveTo>
                    <a:pt x="103442" y="190024"/>
                  </a:moveTo>
                  <a:lnTo>
                    <a:pt x="103442" y="141351"/>
                  </a:lnTo>
                  <a:lnTo>
                    <a:pt x="0" y="141351"/>
                  </a:lnTo>
                  <a:lnTo>
                    <a:pt x="0" y="48197"/>
                  </a:lnTo>
                  <a:lnTo>
                    <a:pt x="103442" y="48197"/>
                  </a:lnTo>
                  <a:lnTo>
                    <a:pt x="103442" y="0"/>
                  </a:lnTo>
                  <a:lnTo>
                    <a:pt x="220123" y="95060"/>
                  </a:lnTo>
                  <a:lnTo>
                    <a:pt x="103442" y="19002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6" name="Google Shape;846;p22"/>
            <p:cNvSpPr/>
            <p:nvPr/>
          </p:nvSpPr>
          <p:spPr>
            <a:xfrm>
              <a:off x="2726625" y="384239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7" name="Google Shape;847;p22"/>
            <p:cNvSpPr/>
            <p:nvPr/>
          </p:nvSpPr>
          <p:spPr>
            <a:xfrm>
              <a:off x="2726625" y="39000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8" name="Google Shape;848;p22"/>
            <p:cNvSpPr/>
            <p:nvPr/>
          </p:nvSpPr>
          <p:spPr>
            <a:xfrm>
              <a:off x="2726625" y="395768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9" name="Google Shape;849;p22"/>
            <p:cNvSpPr/>
            <p:nvPr/>
          </p:nvSpPr>
          <p:spPr>
            <a:xfrm>
              <a:off x="2726625" y="401532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0" name="Google Shape;850;p22"/>
            <p:cNvSpPr/>
            <p:nvPr/>
          </p:nvSpPr>
          <p:spPr>
            <a:xfrm>
              <a:off x="2760872" y="38713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1" name="Google Shape;851;p22"/>
            <p:cNvSpPr/>
            <p:nvPr/>
          </p:nvSpPr>
          <p:spPr>
            <a:xfrm>
              <a:off x="2760872" y="39289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2" name="Google Shape;852;p22"/>
            <p:cNvSpPr/>
            <p:nvPr/>
          </p:nvSpPr>
          <p:spPr>
            <a:xfrm>
              <a:off x="2760872" y="39866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3" name="Google Shape;853;p22"/>
            <p:cNvSpPr/>
            <p:nvPr/>
          </p:nvSpPr>
          <p:spPr>
            <a:xfrm>
              <a:off x="3100462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4" name="Google Shape;854;p22"/>
            <p:cNvSpPr/>
            <p:nvPr/>
          </p:nvSpPr>
          <p:spPr>
            <a:xfrm>
              <a:off x="3100462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5" name="Google Shape;855;p22"/>
            <p:cNvSpPr/>
            <p:nvPr/>
          </p:nvSpPr>
          <p:spPr>
            <a:xfrm>
              <a:off x="3100462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6" name="Google Shape;856;p22"/>
            <p:cNvSpPr/>
            <p:nvPr/>
          </p:nvSpPr>
          <p:spPr>
            <a:xfrm>
              <a:off x="3100462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7" name="Google Shape;857;p22"/>
            <p:cNvSpPr/>
            <p:nvPr/>
          </p:nvSpPr>
          <p:spPr>
            <a:xfrm>
              <a:off x="3134711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8" name="Google Shape;858;p22"/>
            <p:cNvSpPr/>
            <p:nvPr/>
          </p:nvSpPr>
          <p:spPr>
            <a:xfrm>
              <a:off x="3134711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9" name="Google Shape;859;p22"/>
            <p:cNvSpPr/>
            <p:nvPr/>
          </p:nvSpPr>
          <p:spPr>
            <a:xfrm>
              <a:off x="3134711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0" name="Google Shape;860;p22"/>
            <p:cNvSpPr/>
            <p:nvPr/>
          </p:nvSpPr>
          <p:spPr>
            <a:xfrm>
              <a:off x="2800427" y="384094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1" name="Google Shape;861;p22"/>
            <p:cNvSpPr/>
            <p:nvPr/>
          </p:nvSpPr>
          <p:spPr>
            <a:xfrm>
              <a:off x="2800427" y="389859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2" name="Google Shape;862;p22"/>
            <p:cNvSpPr/>
            <p:nvPr/>
          </p:nvSpPr>
          <p:spPr>
            <a:xfrm>
              <a:off x="2800427" y="395623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3" name="Google Shape;863;p22"/>
            <p:cNvSpPr/>
            <p:nvPr/>
          </p:nvSpPr>
          <p:spPr>
            <a:xfrm>
              <a:off x="2800427" y="40138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4" name="Google Shape;864;p22"/>
            <p:cNvSpPr/>
            <p:nvPr/>
          </p:nvSpPr>
          <p:spPr>
            <a:xfrm>
              <a:off x="2834917" y="386988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5" name="Google Shape;865;p22"/>
            <p:cNvSpPr/>
            <p:nvPr/>
          </p:nvSpPr>
          <p:spPr>
            <a:xfrm>
              <a:off x="2834917" y="392753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6" name="Google Shape;866;p22"/>
            <p:cNvSpPr/>
            <p:nvPr/>
          </p:nvSpPr>
          <p:spPr>
            <a:xfrm>
              <a:off x="2834917" y="398517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7" name="Google Shape;867;p22"/>
            <p:cNvSpPr/>
            <p:nvPr/>
          </p:nvSpPr>
          <p:spPr>
            <a:xfrm>
              <a:off x="2874231" y="384167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8" name="Google Shape;868;p22"/>
            <p:cNvSpPr/>
            <p:nvPr/>
          </p:nvSpPr>
          <p:spPr>
            <a:xfrm>
              <a:off x="2874231" y="389931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9" name="Google Shape;869;p22"/>
            <p:cNvSpPr/>
            <p:nvPr/>
          </p:nvSpPr>
          <p:spPr>
            <a:xfrm>
              <a:off x="2874231" y="395695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0" name="Google Shape;870;p22"/>
            <p:cNvSpPr/>
            <p:nvPr/>
          </p:nvSpPr>
          <p:spPr>
            <a:xfrm>
              <a:off x="2874231" y="401460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1" name="Google Shape;871;p22"/>
            <p:cNvSpPr/>
            <p:nvPr/>
          </p:nvSpPr>
          <p:spPr>
            <a:xfrm>
              <a:off x="2908478" y="387061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2" name="Google Shape;872;p22"/>
            <p:cNvSpPr/>
            <p:nvPr/>
          </p:nvSpPr>
          <p:spPr>
            <a:xfrm>
              <a:off x="2908478" y="392825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3" name="Google Shape;873;p22"/>
            <p:cNvSpPr/>
            <p:nvPr/>
          </p:nvSpPr>
          <p:spPr>
            <a:xfrm>
              <a:off x="2908478" y="398589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4" name="Google Shape;874;p22"/>
            <p:cNvSpPr/>
            <p:nvPr/>
          </p:nvSpPr>
          <p:spPr>
            <a:xfrm>
              <a:off x="2948032" y="38402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5" name="Google Shape;875;p22"/>
            <p:cNvSpPr/>
            <p:nvPr/>
          </p:nvSpPr>
          <p:spPr>
            <a:xfrm>
              <a:off x="2948032" y="389786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6" name="Google Shape;876;p22"/>
            <p:cNvSpPr/>
            <p:nvPr/>
          </p:nvSpPr>
          <p:spPr>
            <a:xfrm>
              <a:off x="2948032" y="395551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7" name="Google Shape;877;p22"/>
            <p:cNvSpPr/>
            <p:nvPr/>
          </p:nvSpPr>
          <p:spPr>
            <a:xfrm>
              <a:off x="2948032" y="401315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8" name="Google Shape;878;p22"/>
            <p:cNvSpPr/>
            <p:nvPr/>
          </p:nvSpPr>
          <p:spPr>
            <a:xfrm>
              <a:off x="2982523" y="386916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9" name="Google Shape;879;p22"/>
            <p:cNvSpPr/>
            <p:nvPr/>
          </p:nvSpPr>
          <p:spPr>
            <a:xfrm>
              <a:off x="2982523" y="392680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0" name="Google Shape;880;p22"/>
            <p:cNvSpPr/>
            <p:nvPr/>
          </p:nvSpPr>
          <p:spPr>
            <a:xfrm>
              <a:off x="2982523" y="398421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1" name="Google Shape;881;p22"/>
            <p:cNvSpPr/>
            <p:nvPr/>
          </p:nvSpPr>
          <p:spPr>
            <a:xfrm>
              <a:off x="2982523" y="37538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2" name="Google Shape;882;p22"/>
            <p:cNvSpPr/>
            <p:nvPr/>
          </p:nvSpPr>
          <p:spPr>
            <a:xfrm>
              <a:off x="3024490" y="378209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3" name="Google Shape;883;p22"/>
            <p:cNvSpPr/>
            <p:nvPr/>
          </p:nvSpPr>
          <p:spPr>
            <a:xfrm>
              <a:off x="3024490" y="406066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4" name="Google Shape;884;p22"/>
            <p:cNvSpPr/>
            <p:nvPr/>
          </p:nvSpPr>
          <p:spPr>
            <a:xfrm>
              <a:off x="2982523" y="38115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5" name="Google Shape;885;p22"/>
            <p:cNvSpPr/>
            <p:nvPr/>
          </p:nvSpPr>
          <p:spPr>
            <a:xfrm>
              <a:off x="3176676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6" name="Google Shape;886;p22"/>
            <p:cNvSpPr/>
            <p:nvPr/>
          </p:nvSpPr>
          <p:spPr>
            <a:xfrm>
              <a:off x="3213580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7" name="Google Shape;887;p22"/>
            <p:cNvSpPr/>
            <p:nvPr/>
          </p:nvSpPr>
          <p:spPr>
            <a:xfrm>
              <a:off x="3176676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8" name="Google Shape;888;p22"/>
            <p:cNvSpPr/>
            <p:nvPr/>
          </p:nvSpPr>
          <p:spPr>
            <a:xfrm>
              <a:off x="2985900" y="404185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9" name="Google Shape;889;p22"/>
            <p:cNvSpPr/>
            <p:nvPr/>
          </p:nvSpPr>
          <p:spPr>
            <a:xfrm>
              <a:off x="2985900" y="409949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0" name="Google Shape;890;p22"/>
            <p:cNvSpPr/>
            <p:nvPr/>
          </p:nvSpPr>
          <p:spPr>
            <a:xfrm>
              <a:off x="3024490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1" name="Google Shape;891;p22"/>
            <p:cNvSpPr/>
            <p:nvPr/>
          </p:nvSpPr>
          <p:spPr>
            <a:xfrm>
              <a:off x="3024490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2" name="Google Shape;892;p22"/>
            <p:cNvSpPr/>
            <p:nvPr/>
          </p:nvSpPr>
          <p:spPr>
            <a:xfrm>
              <a:off x="3024490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3" name="Google Shape;893;p22"/>
            <p:cNvSpPr/>
            <p:nvPr/>
          </p:nvSpPr>
          <p:spPr>
            <a:xfrm>
              <a:off x="3024490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4" name="Google Shape;894;p22"/>
            <p:cNvSpPr/>
            <p:nvPr/>
          </p:nvSpPr>
          <p:spPr>
            <a:xfrm>
              <a:off x="3058737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5" name="Google Shape;895;p22"/>
            <p:cNvSpPr/>
            <p:nvPr/>
          </p:nvSpPr>
          <p:spPr>
            <a:xfrm>
              <a:off x="3058737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6" name="Google Shape;896;p22"/>
            <p:cNvSpPr/>
            <p:nvPr/>
          </p:nvSpPr>
          <p:spPr>
            <a:xfrm>
              <a:off x="3058737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7" name="Google Shape;897;p22"/>
            <p:cNvSpPr/>
            <p:nvPr/>
          </p:nvSpPr>
          <p:spPr>
            <a:xfrm>
              <a:off x="3058737" y="380838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8" name="Google Shape;898;p22"/>
            <p:cNvSpPr/>
            <p:nvPr/>
          </p:nvSpPr>
          <p:spPr>
            <a:xfrm>
              <a:off x="3062115" y="403871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99" name="Google Shape;899;p22"/>
          <p:cNvGrpSpPr/>
          <p:nvPr/>
        </p:nvGrpSpPr>
        <p:grpSpPr>
          <a:xfrm>
            <a:off x="1323720" y="8862751"/>
            <a:ext cx="800400" cy="691003"/>
            <a:chOff x="2697199" y="3696235"/>
            <a:chExt cx="557459" cy="481233"/>
          </a:xfrm>
        </p:grpSpPr>
        <p:sp>
          <p:nvSpPr>
            <p:cNvPr id="900" name="Google Shape;900;p22"/>
            <p:cNvSpPr/>
            <p:nvPr/>
          </p:nvSpPr>
          <p:spPr>
            <a:xfrm>
              <a:off x="2697199" y="3696235"/>
              <a:ext cx="557459" cy="481233"/>
            </a:xfrm>
            <a:custGeom>
              <a:rect b="b" l="l" r="r" t="t"/>
              <a:pathLst>
                <a:path extrusionOk="0" h="190023" w="220122">
                  <a:moveTo>
                    <a:pt x="103442" y="190024"/>
                  </a:moveTo>
                  <a:lnTo>
                    <a:pt x="103442" y="141351"/>
                  </a:lnTo>
                  <a:lnTo>
                    <a:pt x="0" y="141351"/>
                  </a:lnTo>
                  <a:lnTo>
                    <a:pt x="0" y="48197"/>
                  </a:lnTo>
                  <a:lnTo>
                    <a:pt x="103442" y="48197"/>
                  </a:lnTo>
                  <a:lnTo>
                    <a:pt x="103442" y="0"/>
                  </a:lnTo>
                  <a:lnTo>
                    <a:pt x="220123" y="95060"/>
                  </a:lnTo>
                  <a:lnTo>
                    <a:pt x="103442" y="19002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1" name="Google Shape;901;p22"/>
            <p:cNvSpPr/>
            <p:nvPr/>
          </p:nvSpPr>
          <p:spPr>
            <a:xfrm>
              <a:off x="2726625" y="384239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2" name="Google Shape;902;p22"/>
            <p:cNvSpPr/>
            <p:nvPr/>
          </p:nvSpPr>
          <p:spPr>
            <a:xfrm>
              <a:off x="2726625" y="39000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3" name="Google Shape;903;p22"/>
            <p:cNvSpPr/>
            <p:nvPr/>
          </p:nvSpPr>
          <p:spPr>
            <a:xfrm>
              <a:off x="2726625" y="395768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4" name="Google Shape;904;p22"/>
            <p:cNvSpPr/>
            <p:nvPr/>
          </p:nvSpPr>
          <p:spPr>
            <a:xfrm>
              <a:off x="2726625" y="401532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5" name="Google Shape;905;p22"/>
            <p:cNvSpPr/>
            <p:nvPr/>
          </p:nvSpPr>
          <p:spPr>
            <a:xfrm>
              <a:off x="2760872" y="38713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6" name="Google Shape;906;p22"/>
            <p:cNvSpPr/>
            <p:nvPr/>
          </p:nvSpPr>
          <p:spPr>
            <a:xfrm>
              <a:off x="2760872" y="39289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7" name="Google Shape;907;p22"/>
            <p:cNvSpPr/>
            <p:nvPr/>
          </p:nvSpPr>
          <p:spPr>
            <a:xfrm>
              <a:off x="2760872" y="39866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8" name="Google Shape;908;p22"/>
            <p:cNvSpPr/>
            <p:nvPr/>
          </p:nvSpPr>
          <p:spPr>
            <a:xfrm>
              <a:off x="3100462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9" name="Google Shape;909;p22"/>
            <p:cNvSpPr/>
            <p:nvPr/>
          </p:nvSpPr>
          <p:spPr>
            <a:xfrm>
              <a:off x="3100462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0" name="Google Shape;910;p22"/>
            <p:cNvSpPr/>
            <p:nvPr/>
          </p:nvSpPr>
          <p:spPr>
            <a:xfrm>
              <a:off x="3100462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1" name="Google Shape;911;p22"/>
            <p:cNvSpPr/>
            <p:nvPr/>
          </p:nvSpPr>
          <p:spPr>
            <a:xfrm>
              <a:off x="3100462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2" name="Google Shape;912;p22"/>
            <p:cNvSpPr/>
            <p:nvPr/>
          </p:nvSpPr>
          <p:spPr>
            <a:xfrm>
              <a:off x="3134711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3" name="Google Shape;913;p22"/>
            <p:cNvSpPr/>
            <p:nvPr/>
          </p:nvSpPr>
          <p:spPr>
            <a:xfrm>
              <a:off x="3134711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4" name="Google Shape;914;p22"/>
            <p:cNvSpPr/>
            <p:nvPr/>
          </p:nvSpPr>
          <p:spPr>
            <a:xfrm>
              <a:off x="3134711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5" name="Google Shape;915;p22"/>
            <p:cNvSpPr/>
            <p:nvPr/>
          </p:nvSpPr>
          <p:spPr>
            <a:xfrm>
              <a:off x="2800427" y="384094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6" name="Google Shape;916;p22"/>
            <p:cNvSpPr/>
            <p:nvPr/>
          </p:nvSpPr>
          <p:spPr>
            <a:xfrm>
              <a:off x="2800427" y="389859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7" name="Google Shape;917;p22"/>
            <p:cNvSpPr/>
            <p:nvPr/>
          </p:nvSpPr>
          <p:spPr>
            <a:xfrm>
              <a:off x="2800427" y="395623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8" name="Google Shape;918;p22"/>
            <p:cNvSpPr/>
            <p:nvPr/>
          </p:nvSpPr>
          <p:spPr>
            <a:xfrm>
              <a:off x="2800427" y="40138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9" name="Google Shape;919;p22"/>
            <p:cNvSpPr/>
            <p:nvPr/>
          </p:nvSpPr>
          <p:spPr>
            <a:xfrm>
              <a:off x="2834917" y="386988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0" name="Google Shape;920;p22"/>
            <p:cNvSpPr/>
            <p:nvPr/>
          </p:nvSpPr>
          <p:spPr>
            <a:xfrm>
              <a:off x="2834917" y="392753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1" name="Google Shape;921;p22"/>
            <p:cNvSpPr/>
            <p:nvPr/>
          </p:nvSpPr>
          <p:spPr>
            <a:xfrm>
              <a:off x="2834917" y="398517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2" name="Google Shape;922;p22"/>
            <p:cNvSpPr/>
            <p:nvPr/>
          </p:nvSpPr>
          <p:spPr>
            <a:xfrm>
              <a:off x="2874231" y="384167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3" name="Google Shape;923;p22"/>
            <p:cNvSpPr/>
            <p:nvPr/>
          </p:nvSpPr>
          <p:spPr>
            <a:xfrm>
              <a:off x="2874231" y="389931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4" name="Google Shape;924;p22"/>
            <p:cNvSpPr/>
            <p:nvPr/>
          </p:nvSpPr>
          <p:spPr>
            <a:xfrm>
              <a:off x="2874231" y="395695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5" name="Google Shape;925;p22"/>
            <p:cNvSpPr/>
            <p:nvPr/>
          </p:nvSpPr>
          <p:spPr>
            <a:xfrm>
              <a:off x="2874231" y="401460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6" name="Google Shape;926;p22"/>
            <p:cNvSpPr/>
            <p:nvPr/>
          </p:nvSpPr>
          <p:spPr>
            <a:xfrm>
              <a:off x="2908478" y="387061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7" name="Google Shape;927;p22"/>
            <p:cNvSpPr/>
            <p:nvPr/>
          </p:nvSpPr>
          <p:spPr>
            <a:xfrm>
              <a:off x="2908478" y="392825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8" name="Google Shape;928;p22"/>
            <p:cNvSpPr/>
            <p:nvPr/>
          </p:nvSpPr>
          <p:spPr>
            <a:xfrm>
              <a:off x="2908478" y="398589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9" name="Google Shape;929;p22"/>
            <p:cNvSpPr/>
            <p:nvPr/>
          </p:nvSpPr>
          <p:spPr>
            <a:xfrm>
              <a:off x="2948032" y="38402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0" name="Google Shape;930;p22"/>
            <p:cNvSpPr/>
            <p:nvPr/>
          </p:nvSpPr>
          <p:spPr>
            <a:xfrm>
              <a:off x="2948032" y="389786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1" name="Google Shape;931;p22"/>
            <p:cNvSpPr/>
            <p:nvPr/>
          </p:nvSpPr>
          <p:spPr>
            <a:xfrm>
              <a:off x="2948032" y="395551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2" name="Google Shape;932;p22"/>
            <p:cNvSpPr/>
            <p:nvPr/>
          </p:nvSpPr>
          <p:spPr>
            <a:xfrm>
              <a:off x="2948032" y="401315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3" name="Google Shape;933;p22"/>
            <p:cNvSpPr/>
            <p:nvPr/>
          </p:nvSpPr>
          <p:spPr>
            <a:xfrm>
              <a:off x="2982523" y="386916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4" name="Google Shape;934;p22"/>
            <p:cNvSpPr/>
            <p:nvPr/>
          </p:nvSpPr>
          <p:spPr>
            <a:xfrm>
              <a:off x="2982523" y="392680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5" name="Google Shape;935;p22"/>
            <p:cNvSpPr/>
            <p:nvPr/>
          </p:nvSpPr>
          <p:spPr>
            <a:xfrm>
              <a:off x="2982523" y="398421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6" name="Google Shape;936;p22"/>
            <p:cNvSpPr/>
            <p:nvPr/>
          </p:nvSpPr>
          <p:spPr>
            <a:xfrm>
              <a:off x="2982523" y="37538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7" name="Google Shape;937;p22"/>
            <p:cNvSpPr/>
            <p:nvPr/>
          </p:nvSpPr>
          <p:spPr>
            <a:xfrm>
              <a:off x="3024490" y="378209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8" name="Google Shape;938;p22"/>
            <p:cNvSpPr/>
            <p:nvPr/>
          </p:nvSpPr>
          <p:spPr>
            <a:xfrm>
              <a:off x="3024490" y="406066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9" name="Google Shape;939;p22"/>
            <p:cNvSpPr/>
            <p:nvPr/>
          </p:nvSpPr>
          <p:spPr>
            <a:xfrm>
              <a:off x="2982523" y="38115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0" name="Google Shape;940;p22"/>
            <p:cNvSpPr/>
            <p:nvPr/>
          </p:nvSpPr>
          <p:spPr>
            <a:xfrm>
              <a:off x="3176676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1" name="Google Shape;941;p22"/>
            <p:cNvSpPr/>
            <p:nvPr/>
          </p:nvSpPr>
          <p:spPr>
            <a:xfrm>
              <a:off x="3213580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2" name="Google Shape;942;p22"/>
            <p:cNvSpPr/>
            <p:nvPr/>
          </p:nvSpPr>
          <p:spPr>
            <a:xfrm>
              <a:off x="3176676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3" name="Google Shape;943;p22"/>
            <p:cNvSpPr/>
            <p:nvPr/>
          </p:nvSpPr>
          <p:spPr>
            <a:xfrm>
              <a:off x="2985900" y="404185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4" name="Google Shape;944;p22"/>
            <p:cNvSpPr/>
            <p:nvPr/>
          </p:nvSpPr>
          <p:spPr>
            <a:xfrm>
              <a:off x="2985900" y="409949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5" name="Google Shape;945;p22"/>
            <p:cNvSpPr/>
            <p:nvPr/>
          </p:nvSpPr>
          <p:spPr>
            <a:xfrm>
              <a:off x="3024490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6" name="Google Shape;946;p22"/>
            <p:cNvSpPr/>
            <p:nvPr/>
          </p:nvSpPr>
          <p:spPr>
            <a:xfrm>
              <a:off x="3024490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7" name="Google Shape;947;p22"/>
            <p:cNvSpPr/>
            <p:nvPr/>
          </p:nvSpPr>
          <p:spPr>
            <a:xfrm>
              <a:off x="3024490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8" name="Google Shape;948;p22"/>
            <p:cNvSpPr/>
            <p:nvPr/>
          </p:nvSpPr>
          <p:spPr>
            <a:xfrm>
              <a:off x="3024490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9" name="Google Shape;949;p22"/>
            <p:cNvSpPr/>
            <p:nvPr/>
          </p:nvSpPr>
          <p:spPr>
            <a:xfrm>
              <a:off x="3058737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0" name="Google Shape;950;p22"/>
            <p:cNvSpPr/>
            <p:nvPr/>
          </p:nvSpPr>
          <p:spPr>
            <a:xfrm>
              <a:off x="3058737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1" name="Google Shape;951;p22"/>
            <p:cNvSpPr/>
            <p:nvPr/>
          </p:nvSpPr>
          <p:spPr>
            <a:xfrm>
              <a:off x="3058737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2" name="Google Shape;952;p22"/>
            <p:cNvSpPr/>
            <p:nvPr/>
          </p:nvSpPr>
          <p:spPr>
            <a:xfrm>
              <a:off x="3058737" y="380838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3" name="Google Shape;953;p22"/>
            <p:cNvSpPr/>
            <p:nvPr/>
          </p:nvSpPr>
          <p:spPr>
            <a:xfrm>
              <a:off x="3062115" y="403871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54" name="Google Shape;954;p22"/>
          <p:cNvGrpSpPr/>
          <p:nvPr/>
        </p:nvGrpSpPr>
        <p:grpSpPr>
          <a:xfrm>
            <a:off x="2390826" y="8862751"/>
            <a:ext cx="800400" cy="691003"/>
            <a:chOff x="2697199" y="3696235"/>
            <a:chExt cx="557459" cy="481233"/>
          </a:xfrm>
        </p:grpSpPr>
        <p:sp>
          <p:nvSpPr>
            <p:cNvPr id="955" name="Google Shape;955;p22"/>
            <p:cNvSpPr/>
            <p:nvPr/>
          </p:nvSpPr>
          <p:spPr>
            <a:xfrm>
              <a:off x="2697199" y="3696235"/>
              <a:ext cx="557459" cy="481233"/>
            </a:xfrm>
            <a:custGeom>
              <a:rect b="b" l="l" r="r" t="t"/>
              <a:pathLst>
                <a:path extrusionOk="0" h="190023" w="220122">
                  <a:moveTo>
                    <a:pt x="103442" y="190024"/>
                  </a:moveTo>
                  <a:lnTo>
                    <a:pt x="103442" y="141351"/>
                  </a:lnTo>
                  <a:lnTo>
                    <a:pt x="0" y="141351"/>
                  </a:lnTo>
                  <a:lnTo>
                    <a:pt x="0" y="48197"/>
                  </a:lnTo>
                  <a:lnTo>
                    <a:pt x="103442" y="48197"/>
                  </a:lnTo>
                  <a:lnTo>
                    <a:pt x="103442" y="0"/>
                  </a:lnTo>
                  <a:lnTo>
                    <a:pt x="220123" y="95060"/>
                  </a:lnTo>
                  <a:lnTo>
                    <a:pt x="103442" y="19002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6" name="Google Shape;956;p22"/>
            <p:cNvSpPr/>
            <p:nvPr/>
          </p:nvSpPr>
          <p:spPr>
            <a:xfrm>
              <a:off x="2726625" y="384239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7" name="Google Shape;957;p22"/>
            <p:cNvSpPr/>
            <p:nvPr/>
          </p:nvSpPr>
          <p:spPr>
            <a:xfrm>
              <a:off x="2726625" y="39000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8" name="Google Shape;958;p22"/>
            <p:cNvSpPr/>
            <p:nvPr/>
          </p:nvSpPr>
          <p:spPr>
            <a:xfrm>
              <a:off x="2726625" y="395768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9" name="Google Shape;959;p22"/>
            <p:cNvSpPr/>
            <p:nvPr/>
          </p:nvSpPr>
          <p:spPr>
            <a:xfrm>
              <a:off x="2726625" y="401532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0" name="Google Shape;960;p22"/>
            <p:cNvSpPr/>
            <p:nvPr/>
          </p:nvSpPr>
          <p:spPr>
            <a:xfrm>
              <a:off x="2760872" y="38713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1" name="Google Shape;961;p22"/>
            <p:cNvSpPr/>
            <p:nvPr/>
          </p:nvSpPr>
          <p:spPr>
            <a:xfrm>
              <a:off x="2760872" y="39289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2" name="Google Shape;962;p22"/>
            <p:cNvSpPr/>
            <p:nvPr/>
          </p:nvSpPr>
          <p:spPr>
            <a:xfrm>
              <a:off x="2760872" y="39866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3" name="Google Shape;963;p22"/>
            <p:cNvSpPr/>
            <p:nvPr/>
          </p:nvSpPr>
          <p:spPr>
            <a:xfrm>
              <a:off x="3100462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4" name="Google Shape;964;p22"/>
            <p:cNvSpPr/>
            <p:nvPr/>
          </p:nvSpPr>
          <p:spPr>
            <a:xfrm>
              <a:off x="3100462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5" name="Google Shape;965;p22"/>
            <p:cNvSpPr/>
            <p:nvPr/>
          </p:nvSpPr>
          <p:spPr>
            <a:xfrm>
              <a:off x="3100462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6" name="Google Shape;966;p22"/>
            <p:cNvSpPr/>
            <p:nvPr/>
          </p:nvSpPr>
          <p:spPr>
            <a:xfrm>
              <a:off x="3100462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7" name="Google Shape;967;p22"/>
            <p:cNvSpPr/>
            <p:nvPr/>
          </p:nvSpPr>
          <p:spPr>
            <a:xfrm>
              <a:off x="3134711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8" name="Google Shape;968;p22"/>
            <p:cNvSpPr/>
            <p:nvPr/>
          </p:nvSpPr>
          <p:spPr>
            <a:xfrm>
              <a:off x="3134711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9" name="Google Shape;969;p22"/>
            <p:cNvSpPr/>
            <p:nvPr/>
          </p:nvSpPr>
          <p:spPr>
            <a:xfrm>
              <a:off x="3134711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0" name="Google Shape;970;p22"/>
            <p:cNvSpPr/>
            <p:nvPr/>
          </p:nvSpPr>
          <p:spPr>
            <a:xfrm>
              <a:off x="2800427" y="384094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1" name="Google Shape;971;p22"/>
            <p:cNvSpPr/>
            <p:nvPr/>
          </p:nvSpPr>
          <p:spPr>
            <a:xfrm>
              <a:off x="2800427" y="389859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2" name="Google Shape;972;p22"/>
            <p:cNvSpPr/>
            <p:nvPr/>
          </p:nvSpPr>
          <p:spPr>
            <a:xfrm>
              <a:off x="2800427" y="395623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3" name="Google Shape;973;p22"/>
            <p:cNvSpPr/>
            <p:nvPr/>
          </p:nvSpPr>
          <p:spPr>
            <a:xfrm>
              <a:off x="2800427" y="40138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4" name="Google Shape;974;p22"/>
            <p:cNvSpPr/>
            <p:nvPr/>
          </p:nvSpPr>
          <p:spPr>
            <a:xfrm>
              <a:off x="2834917" y="386988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5" name="Google Shape;975;p22"/>
            <p:cNvSpPr/>
            <p:nvPr/>
          </p:nvSpPr>
          <p:spPr>
            <a:xfrm>
              <a:off x="2834917" y="392753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6" name="Google Shape;976;p22"/>
            <p:cNvSpPr/>
            <p:nvPr/>
          </p:nvSpPr>
          <p:spPr>
            <a:xfrm>
              <a:off x="2834917" y="398517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7" name="Google Shape;977;p22"/>
            <p:cNvSpPr/>
            <p:nvPr/>
          </p:nvSpPr>
          <p:spPr>
            <a:xfrm>
              <a:off x="2874231" y="384167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8" name="Google Shape;978;p22"/>
            <p:cNvSpPr/>
            <p:nvPr/>
          </p:nvSpPr>
          <p:spPr>
            <a:xfrm>
              <a:off x="2874231" y="389931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9" name="Google Shape;979;p22"/>
            <p:cNvSpPr/>
            <p:nvPr/>
          </p:nvSpPr>
          <p:spPr>
            <a:xfrm>
              <a:off x="2874231" y="395695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0" name="Google Shape;980;p22"/>
            <p:cNvSpPr/>
            <p:nvPr/>
          </p:nvSpPr>
          <p:spPr>
            <a:xfrm>
              <a:off x="2874231" y="401460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1" name="Google Shape;981;p22"/>
            <p:cNvSpPr/>
            <p:nvPr/>
          </p:nvSpPr>
          <p:spPr>
            <a:xfrm>
              <a:off x="2908478" y="387061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2" name="Google Shape;982;p22"/>
            <p:cNvSpPr/>
            <p:nvPr/>
          </p:nvSpPr>
          <p:spPr>
            <a:xfrm>
              <a:off x="2908478" y="392825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3" name="Google Shape;983;p22"/>
            <p:cNvSpPr/>
            <p:nvPr/>
          </p:nvSpPr>
          <p:spPr>
            <a:xfrm>
              <a:off x="2908478" y="398589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4" name="Google Shape;984;p22"/>
            <p:cNvSpPr/>
            <p:nvPr/>
          </p:nvSpPr>
          <p:spPr>
            <a:xfrm>
              <a:off x="2948032" y="38402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5" name="Google Shape;985;p22"/>
            <p:cNvSpPr/>
            <p:nvPr/>
          </p:nvSpPr>
          <p:spPr>
            <a:xfrm>
              <a:off x="2948032" y="389786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6" name="Google Shape;986;p22"/>
            <p:cNvSpPr/>
            <p:nvPr/>
          </p:nvSpPr>
          <p:spPr>
            <a:xfrm>
              <a:off x="2948032" y="395551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7" name="Google Shape;987;p22"/>
            <p:cNvSpPr/>
            <p:nvPr/>
          </p:nvSpPr>
          <p:spPr>
            <a:xfrm>
              <a:off x="2948032" y="401315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8" name="Google Shape;988;p22"/>
            <p:cNvSpPr/>
            <p:nvPr/>
          </p:nvSpPr>
          <p:spPr>
            <a:xfrm>
              <a:off x="2982523" y="386916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9" name="Google Shape;989;p22"/>
            <p:cNvSpPr/>
            <p:nvPr/>
          </p:nvSpPr>
          <p:spPr>
            <a:xfrm>
              <a:off x="2982523" y="392680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0" name="Google Shape;990;p22"/>
            <p:cNvSpPr/>
            <p:nvPr/>
          </p:nvSpPr>
          <p:spPr>
            <a:xfrm>
              <a:off x="2982523" y="398421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1" name="Google Shape;991;p22"/>
            <p:cNvSpPr/>
            <p:nvPr/>
          </p:nvSpPr>
          <p:spPr>
            <a:xfrm>
              <a:off x="2982523" y="37538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2" name="Google Shape;992;p22"/>
            <p:cNvSpPr/>
            <p:nvPr/>
          </p:nvSpPr>
          <p:spPr>
            <a:xfrm>
              <a:off x="3024490" y="378209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22"/>
            <p:cNvSpPr/>
            <p:nvPr/>
          </p:nvSpPr>
          <p:spPr>
            <a:xfrm>
              <a:off x="3024490" y="406066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4" name="Google Shape;994;p22"/>
            <p:cNvSpPr/>
            <p:nvPr/>
          </p:nvSpPr>
          <p:spPr>
            <a:xfrm>
              <a:off x="2982523" y="38115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5" name="Google Shape;995;p22"/>
            <p:cNvSpPr/>
            <p:nvPr/>
          </p:nvSpPr>
          <p:spPr>
            <a:xfrm>
              <a:off x="3176676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6" name="Google Shape;996;p22"/>
            <p:cNvSpPr/>
            <p:nvPr/>
          </p:nvSpPr>
          <p:spPr>
            <a:xfrm>
              <a:off x="3213580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7" name="Google Shape;997;p22"/>
            <p:cNvSpPr/>
            <p:nvPr/>
          </p:nvSpPr>
          <p:spPr>
            <a:xfrm>
              <a:off x="3176676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8" name="Google Shape;998;p22"/>
            <p:cNvSpPr/>
            <p:nvPr/>
          </p:nvSpPr>
          <p:spPr>
            <a:xfrm>
              <a:off x="2985900" y="404185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9" name="Google Shape;999;p22"/>
            <p:cNvSpPr/>
            <p:nvPr/>
          </p:nvSpPr>
          <p:spPr>
            <a:xfrm>
              <a:off x="2985900" y="409949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0" name="Google Shape;1000;p22"/>
            <p:cNvSpPr/>
            <p:nvPr/>
          </p:nvSpPr>
          <p:spPr>
            <a:xfrm>
              <a:off x="3024490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1" name="Google Shape;1001;p22"/>
            <p:cNvSpPr/>
            <p:nvPr/>
          </p:nvSpPr>
          <p:spPr>
            <a:xfrm>
              <a:off x="3024490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2" name="Google Shape;1002;p22"/>
            <p:cNvSpPr/>
            <p:nvPr/>
          </p:nvSpPr>
          <p:spPr>
            <a:xfrm>
              <a:off x="3024490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3" name="Google Shape;1003;p22"/>
            <p:cNvSpPr/>
            <p:nvPr/>
          </p:nvSpPr>
          <p:spPr>
            <a:xfrm>
              <a:off x="3024490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4" name="Google Shape;1004;p22"/>
            <p:cNvSpPr/>
            <p:nvPr/>
          </p:nvSpPr>
          <p:spPr>
            <a:xfrm>
              <a:off x="3058737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5" name="Google Shape;1005;p22"/>
            <p:cNvSpPr/>
            <p:nvPr/>
          </p:nvSpPr>
          <p:spPr>
            <a:xfrm>
              <a:off x="3058737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6" name="Google Shape;1006;p22"/>
            <p:cNvSpPr/>
            <p:nvPr/>
          </p:nvSpPr>
          <p:spPr>
            <a:xfrm>
              <a:off x="3058737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7" name="Google Shape;1007;p22"/>
            <p:cNvSpPr/>
            <p:nvPr/>
          </p:nvSpPr>
          <p:spPr>
            <a:xfrm>
              <a:off x="3058737" y="380838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8" name="Google Shape;1008;p22"/>
            <p:cNvSpPr/>
            <p:nvPr/>
          </p:nvSpPr>
          <p:spPr>
            <a:xfrm>
              <a:off x="3062115" y="403871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09" name="Google Shape;1009;p22"/>
          <p:cNvGrpSpPr/>
          <p:nvPr/>
        </p:nvGrpSpPr>
        <p:grpSpPr>
          <a:xfrm>
            <a:off x="3457932" y="8862751"/>
            <a:ext cx="800400" cy="691003"/>
            <a:chOff x="2697199" y="3696235"/>
            <a:chExt cx="557459" cy="481233"/>
          </a:xfrm>
        </p:grpSpPr>
        <p:sp>
          <p:nvSpPr>
            <p:cNvPr id="1010" name="Google Shape;1010;p22"/>
            <p:cNvSpPr/>
            <p:nvPr/>
          </p:nvSpPr>
          <p:spPr>
            <a:xfrm>
              <a:off x="2697199" y="3696235"/>
              <a:ext cx="557459" cy="481233"/>
            </a:xfrm>
            <a:custGeom>
              <a:rect b="b" l="l" r="r" t="t"/>
              <a:pathLst>
                <a:path extrusionOk="0" h="190023" w="220122">
                  <a:moveTo>
                    <a:pt x="103442" y="190024"/>
                  </a:moveTo>
                  <a:lnTo>
                    <a:pt x="103442" y="141351"/>
                  </a:lnTo>
                  <a:lnTo>
                    <a:pt x="0" y="141351"/>
                  </a:lnTo>
                  <a:lnTo>
                    <a:pt x="0" y="48197"/>
                  </a:lnTo>
                  <a:lnTo>
                    <a:pt x="103442" y="48197"/>
                  </a:lnTo>
                  <a:lnTo>
                    <a:pt x="103442" y="0"/>
                  </a:lnTo>
                  <a:lnTo>
                    <a:pt x="220123" y="95060"/>
                  </a:lnTo>
                  <a:lnTo>
                    <a:pt x="103442" y="19002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p22"/>
            <p:cNvSpPr/>
            <p:nvPr/>
          </p:nvSpPr>
          <p:spPr>
            <a:xfrm>
              <a:off x="2726625" y="384239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2" name="Google Shape;1012;p22"/>
            <p:cNvSpPr/>
            <p:nvPr/>
          </p:nvSpPr>
          <p:spPr>
            <a:xfrm>
              <a:off x="2726625" y="39000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3" name="Google Shape;1013;p22"/>
            <p:cNvSpPr/>
            <p:nvPr/>
          </p:nvSpPr>
          <p:spPr>
            <a:xfrm>
              <a:off x="2726625" y="395768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4" name="Google Shape;1014;p22"/>
            <p:cNvSpPr/>
            <p:nvPr/>
          </p:nvSpPr>
          <p:spPr>
            <a:xfrm>
              <a:off x="2726625" y="401532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5" name="Google Shape;1015;p22"/>
            <p:cNvSpPr/>
            <p:nvPr/>
          </p:nvSpPr>
          <p:spPr>
            <a:xfrm>
              <a:off x="2760872" y="38713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6" name="Google Shape;1016;p22"/>
            <p:cNvSpPr/>
            <p:nvPr/>
          </p:nvSpPr>
          <p:spPr>
            <a:xfrm>
              <a:off x="2760872" y="39289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7" name="Google Shape;1017;p22"/>
            <p:cNvSpPr/>
            <p:nvPr/>
          </p:nvSpPr>
          <p:spPr>
            <a:xfrm>
              <a:off x="2760872" y="39866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8" name="Google Shape;1018;p22"/>
            <p:cNvSpPr/>
            <p:nvPr/>
          </p:nvSpPr>
          <p:spPr>
            <a:xfrm>
              <a:off x="3100462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9" name="Google Shape;1019;p22"/>
            <p:cNvSpPr/>
            <p:nvPr/>
          </p:nvSpPr>
          <p:spPr>
            <a:xfrm>
              <a:off x="3100462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22"/>
            <p:cNvSpPr/>
            <p:nvPr/>
          </p:nvSpPr>
          <p:spPr>
            <a:xfrm>
              <a:off x="3100462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22"/>
            <p:cNvSpPr/>
            <p:nvPr/>
          </p:nvSpPr>
          <p:spPr>
            <a:xfrm>
              <a:off x="3100462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2" name="Google Shape;1022;p22"/>
            <p:cNvSpPr/>
            <p:nvPr/>
          </p:nvSpPr>
          <p:spPr>
            <a:xfrm>
              <a:off x="3134711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3" name="Google Shape;1023;p22"/>
            <p:cNvSpPr/>
            <p:nvPr/>
          </p:nvSpPr>
          <p:spPr>
            <a:xfrm>
              <a:off x="3134711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4" name="Google Shape;1024;p22"/>
            <p:cNvSpPr/>
            <p:nvPr/>
          </p:nvSpPr>
          <p:spPr>
            <a:xfrm>
              <a:off x="3134711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5" name="Google Shape;1025;p22"/>
            <p:cNvSpPr/>
            <p:nvPr/>
          </p:nvSpPr>
          <p:spPr>
            <a:xfrm>
              <a:off x="2800427" y="384094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6" name="Google Shape;1026;p22"/>
            <p:cNvSpPr/>
            <p:nvPr/>
          </p:nvSpPr>
          <p:spPr>
            <a:xfrm>
              <a:off x="2800427" y="389859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7" name="Google Shape;1027;p22"/>
            <p:cNvSpPr/>
            <p:nvPr/>
          </p:nvSpPr>
          <p:spPr>
            <a:xfrm>
              <a:off x="2800427" y="395623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8" name="Google Shape;1028;p22"/>
            <p:cNvSpPr/>
            <p:nvPr/>
          </p:nvSpPr>
          <p:spPr>
            <a:xfrm>
              <a:off x="2800427" y="40138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22"/>
            <p:cNvSpPr/>
            <p:nvPr/>
          </p:nvSpPr>
          <p:spPr>
            <a:xfrm>
              <a:off x="2834917" y="386988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0" name="Google Shape;1030;p22"/>
            <p:cNvSpPr/>
            <p:nvPr/>
          </p:nvSpPr>
          <p:spPr>
            <a:xfrm>
              <a:off x="2834917" y="392753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1" name="Google Shape;1031;p22"/>
            <p:cNvSpPr/>
            <p:nvPr/>
          </p:nvSpPr>
          <p:spPr>
            <a:xfrm>
              <a:off x="2834917" y="398517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2" name="Google Shape;1032;p22"/>
            <p:cNvSpPr/>
            <p:nvPr/>
          </p:nvSpPr>
          <p:spPr>
            <a:xfrm>
              <a:off x="2874231" y="384167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3" name="Google Shape;1033;p22"/>
            <p:cNvSpPr/>
            <p:nvPr/>
          </p:nvSpPr>
          <p:spPr>
            <a:xfrm>
              <a:off x="2874231" y="389931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22"/>
            <p:cNvSpPr/>
            <p:nvPr/>
          </p:nvSpPr>
          <p:spPr>
            <a:xfrm>
              <a:off x="2874231" y="395695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5" name="Google Shape;1035;p22"/>
            <p:cNvSpPr/>
            <p:nvPr/>
          </p:nvSpPr>
          <p:spPr>
            <a:xfrm>
              <a:off x="2874231" y="401460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6" name="Google Shape;1036;p22"/>
            <p:cNvSpPr/>
            <p:nvPr/>
          </p:nvSpPr>
          <p:spPr>
            <a:xfrm>
              <a:off x="2908478" y="387061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7" name="Google Shape;1037;p22"/>
            <p:cNvSpPr/>
            <p:nvPr/>
          </p:nvSpPr>
          <p:spPr>
            <a:xfrm>
              <a:off x="2908478" y="392825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8" name="Google Shape;1038;p22"/>
            <p:cNvSpPr/>
            <p:nvPr/>
          </p:nvSpPr>
          <p:spPr>
            <a:xfrm>
              <a:off x="2908478" y="398589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9" name="Google Shape;1039;p22"/>
            <p:cNvSpPr/>
            <p:nvPr/>
          </p:nvSpPr>
          <p:spPr>
            <a:xfrm>
              <a:off x="2948032" y="38402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0" name="Google Shape;1040;p22"/>
            <p:cNvSpPr/>
            <p:nvPr/>
          </p:nvSpPr>
          <p:spPr>
            <a:xfrm>
              <a:off x="2948032" y="389786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1" name="Google Shape;1041;p22"/>
            <p:cNvSpPr/>
            <p:nvPr/>
          </p:nvSpPr>
          <p:spPr>
            <a:xfrm>
              <a:off x="2948032" y="395551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2" name="Google Shape;1042;p22"/>
            <p:cNvSpPr/>
            <p:nvPr/>
          </p:nvSpPr>
          <p:spPr>
            <a:xfrm>
              <a:off x="2948032" y="401315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3" name="Google Shape;1043;p22"/>
            <p:cNvSpPr/>
            <p:nvPr/>
          </p:nvSpPr>
          <p:spPr>
            <a:xfrm>
              <a:off x="2982523" y="386916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4" name="Google Shape;1044;p22"/>
            <p:cNvSpPr/>
            <p:nvPr/>
          </p:nvSpPr>
          <p:spPr>
            <a:xfrm>
              <a:off x="2982523" y="392680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5" name="Google Shape;1045;p22"/>
            <p:cNvSpPr/>
            <p:nvPr/>
          </p:nvSpPr>
          <p:spPr>
            <a:xfrm>
              <a:off x="2982523" y="398421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6" name="Google Shape;1046;p22"/>
            <p:cNvSpPr/>
            <p:nvPr/>
          </p:nvSpPr>
          <p:spPr>
            <a:xfrm>
              <a:off x="2982523" y="37538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7" name="Google Shape;1047;p22"/>
            <p:cNvSpPr/>
            <p:nvPr/>
          </p:nvSpPr>
          <p:spPr>
            <a:xfrm>
              <a:off x="3024490" y="378209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8" name="Google Shape;1048;p22"/>
            <p:cNvSpPr/>
            <p:nvPr/>
          </p:nvSpPr>
          <p:spPr>
            <a:xfrm>
              <a:off x="3024490" y="406066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9" name="Google Shape;1049;p22"/>
            <p:cNvSpPr/>
            <p:nvPr/>
          </p:nvSpPr>
          <p:spPr>
            <a:xfrm>
              <a:off x="2982523" y="38115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0" name="Google Shape;1050;p22"/>
            <p:cNvSpPr/>
            <p:nvPr/>
          </p:nvSpPr>
          <p:spPr>
            <a:xfrm>
              <a:off x="3176676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1" name="Google Shape;1051;p22"/>
            <p:cNvSpPr/>
            <p:nvPr/>
          </p:nvSpPr>
          <p:spPr>
            <a:xfrm>
              <a:off x="3213580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22"/>
            <p:cNvSpPr/>
            <p:nvPr/>
          </p:nvSpPr>
          <p:spPr>
            <a:xfrm>
              <a:off x="3176676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3" name="Google Shape;1053;p22"/>
            <p:cNvSpPr/>
            <p:nvPr/>
          </p:nvSpPr>
          <p:spPr>
            <a:xfrm>
              <a:off x="2985900" y="404185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4" name="Google Shape;1054;p22"/>
            <p:cNvSpPr/>
            <p:nvPr/>
          </p:nvSpPr>
          <p:spPr>
            <a:xfrm>
              <a:off x="2985900" y="409949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22"/>
            <p:cNvSpPr/>
            <p:nvPr/>
          </p:nvSpPr>
          <p:spPr>
            <a:xfrm>
              <a:off x="3024490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6" name="Google Shape;1056;p22"/>
            <p:cNvSpPr/>
            <p:nvPr/>
          </p:nvSpPr>
          <p:spPr>
            <a:xfrm>
              <a:off x="3024490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7" name="Google Shape;1057;p22"/>
            <p:cNvSpPr/>
            <p:nvPr/>
          </p:nvSpPr>
          <p:spPr>
            <a:xfrm>
              <a:off x="3024490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22"/>
            <p:cNvSpPr/>
            <p:nvPr/>
          </p:nvSpPr>
          <p:spPr>
            <a:xfrm>
              <a:off x="3024490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22"/>
            <p:cNvSpPr/>
            <p:nvPr/>
          </p:nvSpPr>
          <p:spPr>
            <a:xfrm>
              <a:off x="3058737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22"/>
            <p:cNvSpPr/>
            <p:nvPr/>
          </p:nvSpPr>
          <p:spPr>
            <a:xfrm>
              <a:off x="3058737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22"/>
            <p:cNvSpPr/>
            <p:nvPr/>
          </p:nvSpPr>
          <p:spPr>
            <a:xfrm>
              <a:off x="3058737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22"/>
            <p:cNvSpPr/>
            <p:nvPr/>
          </p:nvSpPr>
          <p:spPr>
            <a:xfrm>
              <a:off x="3058737" y="380838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22"/>
            <p:cNvSpPr/>
            <p:nvPr/>
          </p:nvSpPr>
          <p:spPr>
            <a:xfrm>
              <a:off x="3062115" y="403871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4" name="Google Shape;1064;p22"/>
          <p:cNvGrpSpPr/>
          <p:nvPr/>
        </p:nvGrpSpPr>
        <p:grpSpPr>
          <a:xfrm>
            <a:off x="4525039" y="8862751"/>
            <a:ext cx="800400" cy="691003"/>
            <a:chOff x="2697199" y="3696235"/>
            <a:chExt cx="557459" cy="481233"/>
          </a:xfrm>
        </p:grpSpPr>
        <p:sp>
          <p:nvSpPr>
            <p:cNvPr id="1065" name="Google Shape;1065;p22"/>
            <p:cNvSpPr/>
            <p:nvPr/>
          </p:nvSpPr>
          <p:spPr>
            <a:xfrm>
              <a:off x="2697199" y="3696235"/>
              <a:ext cx="557459" cy="481233"/>
            </a:xfrm>
            <a:custGeom>
              <a:rect b="b" l="l" r="r" t="t"/>
              <a:pathLst>
                <a:path extrusionOk="0" h="190023" w="220122">
                  <a:moveTo>
                    <a:pt x="103442" y="190024"/>
                  </a:moveTo>
                  <a:lnTo>
                    <a:pt x="103442" y="141351"/>
                  </a:lnTo>
                  <a:lnTo>
                    <a:pt x="0" y="141351"/>
                  </a:lnTo>
                  <a:lnTo>
                    <a:pt x="0" y="48197"/>
                  </a:lnTo>
                  <a:lnTo>
                    <a:pt x="103442" y="48197"/>
                  </a:lnTo>
                  <a:lnTo>
                    <a:pt x="103442" y="0"/>
                  </a:lnTo>
                  <a:lnTo>
                    <a:pt x="220123" y="95060"/>
                  </a:lnTo>
                  <a:lnTo>
                    <a:pt x="103442" y="190024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22"/>
            <p:cNvSpPr/>
            <p:nvPr/>
          </p:nvSpPr>
          <p:spPr>
            <a:xfrm>
              <a:off x="2726625" y="384239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7" name="Google Shape;1067;p22"/>
            <p:cNvSpPr/>
            <p:nvPr/>
          </p:nvSpPr>
          <p:spPr>
            <a:xfrm>
              <a:off x="2726625" y="39000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8" name="Google Shape;1068;p22"/>
            <p:cNvSpPr/>
            <p:nvPr/>
          </p:nvSpPr>
          <p:spPr>
            <a:xfrm>
              <a:off x="2726625" y="395768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22"/>
            <p:cNvSpPr/>
            <p:nvPr/>
          </p:nvSpPr>
          <p:spPr>
            <a:xfrm>
              <a:off x="2726625" y="401532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0" name="Google Shape;1070;p22"/>
            <p:cNvSpPr/>
            <p:nvPr/>
          </p:nvSpPr>
          <p:spPr>
            <a:xfrm>
              <a:off x="2760872" y="38713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1" name="Google Shape;1071;p22"/>
            <p:cNvSpPr/>
            <p:nvPr/>
          </p:nvSpPr>
          <p:spPr>
            <a:xfrm>
              <a:off x="2760872" y="39289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2" name="Google Shape;1072;p22"/>
            <p:cNvSpPr/>
            <p:nvPr/>
          </p:nvSpPr>
          <p:spPr>
            <a:xfrm>
              <a:off x="2760872" y="39866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3" name="Google Shape;1073;p22"/>
            <p:cNvSpPr/>
            <p:nvPr/>
          </p:nvSpPr>
          <p:spPr>
            <a:xfrm>
              <a:off x="3100462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22"/>
            <p:cNvSpPr/>
            <p:nvPr/>
          </p:nvSpPr>
          <p:spPr>
            <a:xfrm>
              <a:off x="3100462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5" name="Google Shape;1075;p22"/>
            <p:cNvSpPr/>
            <p:nvPr/>
          </p:nvSpPr>
          <p:spPr>
            <a:xfrm>
              <a:off x="3100462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6" name="Google Shape;1076;p22"/>
            <p:cNvSpPr/>
            <p:nvPr/>
          </p:nvSpPr>
          <p:spPr>
            <a:xfrm>
              <a:off x="3100462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7" name="Google Shape;1077;p22"/>
            <p:cNvSpPr/>
            <p:nvPr/>
          </p:nvSpPr>
          <p:spPr>
            <a:xfrm>
              <a:off x="3134711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8" name="Google Shape;1078;p22"/>
            <p:cNvSpPr/>
            <p:nvPr/>
          </p:nvSpPr>
          <p:spPr>
            <a:xfrm>
              <a:off x="3134711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9" name="Google Shape;1079;p22"/>
            <p:cNvSpPr/>
            <p:nvPr/>
          </p:nvSpPr>
          <p:spPr>
            <a:xfrm>
              <a:off x="3134711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0" name="Google Shape;1080;p22"/>
            <p:cNvSpPr/>
            <p:nvPr/>
          </p:nvSpPr>
          <p:spPr>
            <a:xfrm>
              <a:off x="2800427" y="384094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1" name="Google Shape;1081;p22"/>
            <p:cNvSpPr/>
            <p:nvPr/>
          </p:nvSpPr>
          <p:spPr>
            <a:xfrm>
              <a:off x="2800427" y="389859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2" name="Google Shape;1082;p22"/>
            <p:cNvSpPr/>
            <p:nvPr/>
          </p:nvSpPr>
          <p:spPr>
            <a:xfrm>
              <a:off x="2800427" y="395623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3" name="Google Shape;1083;p22"/>
            <p:cNvSpPr/>
            <p:nvPr/>
          </p:nvSpPr>
          <p:spPr>
            <a:xfrm>
              <a:off x="2800427" y="40138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4" name="Google Shape;1084;p22"/>
            <p:cNvSpPr/>
            <p:nvPr/>
          </p:nvSpPr>
          <p:spPr>
            <a:xfrm>
              <a:off x="2834917" y="386988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5" name="Google Shape;1085;p22"/>
            <p:cNvSpPr/>
            <p:nvPr/>
          </p:nvSpPr>
          <p:spPr>
            <a:xfrm>
              <a:off x="2834917" y="392753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6" name="Google Shape;1086;p22"/>
            <p:cNvSpPr/>
            <p:nvPr/>
          </p:nvSpPr>
          <p:spPr>
            <a:xfrm>
              <a:off x="2834917" y="398517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7" name="Google Shape;1087;p22"/>
            <p:cNvSpPr/>
            <p:nvPr/>
          </p:nvSpPr>
          <p:spPr>
            <a:xfrm>
              <a:off x="2874231" y="384167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8" name="Google Shape;1088;p22"/>
            <p:cNvSpPr/>
            <p:nvPr/>
          </p:nvSpPr>
          <p:spPr>
            <a:xfrm>
              <a:off x="2874231" y="389931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9" name="Google Shape;1089;p22"/>
            <p:cNvSpPr/>
            <p:nvPr/>
          </p:nvSpPr>
          <p:spPr>
            <a:xfrm>
              <a:off x="2874231" y="395695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0" name="Google Shape;1090;p22"/>
            <p:cNvSpPr/>
            <p:nvPr/>
          </p:nvSpPr>
          <p:spPr>
            <a:xfrm>
              <a:off x="2874231" y="401460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1" name="Google Shape;1091;p22"/>
            <p:cNvSpPr/>
            <p:nvPr/>
          </p:nvSpPr>
          <p:spPr>
            <a:xfrm>
              <a:off x="2908478" y="387061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2" name="Google Shape;1092;p22"/>
            <p:cNvSpPr/>
            <p:nvPr/>
          </p:nvSpPr>
          <p:spPr>
            <a:xfrm>
              <a:off x="2908478" y="392825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3" name="Google Shape;1093;p22"/>
            <p:cNvSpPr/>
            <p:nvPr/>
          </p:nvSpPr>
          <p:spPr>
            <a:xfrm>
              <a:off x="2908478" y="398589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4" name="Google Shape;1094;p22"/>
            <p:cNvSpPr/>
            <p:nvPr/>
          </p:nvSpPr>
          <p:spPr>
            <a:xfrm>
              <a:off x="2948032" y="38402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5" name="Google Shape;1095;p22"/>
            <p:cNvSpPr/>
            <p:nvPr/>
          </p:nvSpPr>
          <p:spPr>
            <a:xfrm>
              <a:off x="2948032" y="389786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6" name="Google Shape;1096;p22"/>
            <p:cNvSpPr/>
            <p:nvPr/>
          </p:nvSpPr>
          <p:spPr>
            <a:xfrm>
              <a:off x="2948032" y="395551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7" name="Google Shape;1097;p22"/>
            <p:cNvSpPr/>
            <p:nvPr/>
          </p:nvSpPr>
          <p:spPr>
            <a:xfrm>
              <a:off x="2948032" y="401315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8" name="Google Shape;1098;p22"/>
            <p:cNvSpPr/>
            <p:nvPr/>
          </p:nvSpPr>
          <p:spPr>
            <a:xfrm>
              <a:off x="2982523" y="386916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9" name="Google Shape;1099;p22"/>
            <p:cNvSpPr/>
            <p:nvPr/>
          </p:nvSpPr>
          <p:spPr>
            <a:xfrm>
              <a:off x="2982523" y="392680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0" name="Google Shape;1100;p22"/>
            <p:cNvSpPr/>
            <p:nvPr/>
          </p:nvSpPr>
          <p:spPr>
            <a:xfrm>
              <a:off x="2982523" y="398421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1" name="Google Shape;1101;p22"/>
            <p:cNvSpPr/>
            <p:nvPr/>
          </p:nvSpPr>
          <p:spPr>
            <a:xfrm>
              <a:off x="2982523" y="37538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2" name="Google Shape;1102;p22"/>
            <p:cNvSpPr/>
            <p:nvPr/>
          </p:nvSpPr>
          <p:spPr>
            <a:xfrm>
              <a:off x="3024490" y="378209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3" name="Google Shape;1103;p22"/>
            <p:cNvSpPr/>
            <p:nvPr/>
          </p:nvSpPr>
          <p:spPr>
            <a:xfrm>
              <a:off x="3024490" y="406066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4" name="Google Shape;1104;p22"/>
            <p:cNvSpPr/>
            <p:nvPr/>
          </p:nvSpPr>
          <p:spPr>
            <a:xfrm>
              <a:off x="2982523" y="38115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5" name="Google Shape;1105;p22"/>
            <p:cNvSpPr/>
            <p:nvPr/>
          </p:nvSpPr>
          <p:spPr>
            <a:xfrm>
              <a:off x="3176676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6" name="Google Shape;1106;p22"/>
            <p:cNvSpPr/>
            <p:nvPr/>
          </p:nvSpPr>
          <p:spPr>
            <a:xfrm>
              <a:off x="3213580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7" name="Google Shape;1107;p22"/>
            <p:cNvSpPr/>
            <p:nvPr/>
          </p:nvSpPr>
          <p:spPr>
            <a:xfrm>
              <a:off x="3176676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8" name="Google Shape;1108;p22"/>
            <p:cNvSpPr/>
            <p:nvPr/>
          </p:nvSpPr>
          <p:spPr>
            <a:xfrm>
              <a:off x="2985900" y="404185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9" name="Google Shape;1109;p22"/>
            <p:cNvSpPr/>
            <p:nvPr/>
          </p:nvSpPr>
          <p:spPr>
            <a:xfrm>
              <a:off x="2985900" y="409949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0" name="Google Shape;1110;p22"/>
            <p:cNvSpPr/>
            <p:nvPr/>
          </p:nvSpPr>
          <p:spPr>
            <a:xfrm>
              <a:off x="3024490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1" name="Google Shape;1111;p22"/>
            <p:cNvSpPr/>
            <p:nvPr/>
          </p:nvSpPr>
          <p:spPr>
            <a:xfrm>
              <a:off x="3024490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2" name="Google Shape;1112;p22"/>
            <p:cNvSpPr/>
            <p:nvPr/>
          </p:nvSpPr>
          <p:spPr>
            <a:xfrm>
              <a:off x="3024490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3" name="Google Shape;1113;p22"/>
            <p:cNvSpPr/>
            <p:nvPr/>
          </p:nvSpPr>
          <p:spPr>
            <a:xfrm>
              <a:off x="3024490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4" name="Google Shape;1114;p22"/>
            <p:cNvSpPr/>
            <p:nvPr/>
          </p:nvSpPr>
          <p:spPr>
            <a:xfrm>
              <a:off x="3058737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5" name="Google Shape;1115;p22"/>
            <p:cNvSpPr/>
            <p:nvPr/>
          </p:nvSpPr>
          <p:spPr>
            <a:xfrm>
              <a:off x="3058737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6" name="Google Shape;1116;p22"/>
            <p:cNvSpPr/>
            <p:nvPr/>
          </p:nvSpPr>
          <p:spPr>
            <a:xfrm>
              <a:off x="3058737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7" name="Google Shape;1117;p22"/>
            <p:cNvSpPr/>
            <p:nvPr/>
          </p:nvSpPr>
          <p:spPr>
            <a:xfrm>
              <a:off x="3058737" y="380838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8" name="Google Shape;1118;p22"/>
            <p:cNvSpPr/>
            <p:nvPr/>
          </p:nvSpPr>
          <p:spPr>
            <a:xfrm>
              <a:off x="3062115" y="403871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9" name="Google Shape;1119;p22"/>
          <p:cNvGrpSpPr/>
          <p:nvPr/>
        </p:nvGrpSpPr>
        <p:grpSpPr>
          <a:xfrm>
            <a:off x="5592145" y="8862751"/>
            <a:ext cx="800400" cy="691003"/>
            <a:chOff x="2697199" y="3696235"/>
            <a:chExt cx="557459" cy="481233"/>
          </a:xfrm>
        </p:grpSpPr>
        <p:sp>
          <p:nvSpPr>
            <p:cNvPr id="1120" name="Google Shape;1120;p22"/>
            <p:cNvSpPr/>
            <p:nvPr/>
          </p:nvSpPr>
          <p:spPr>
            <a:xfrm>
              <a:off x="2697199" y="3696235"/>
              <a:ext cx="557459" cy="481233"/>
            </a:xfrm>
            <a:custGeom>
              <a:rect b="b" l="l" r="r" t="t"/>
              <a:pathLst>
                <a:path extrusionOk="0" h="190023" w="220122">
                  <a:moveTo>
                    <a:pt x="103442" y="190024"/>
                  </a:moveTo>
                  <a:lnTo>
                    <a:pt x="103442" y="141351"/>
                  </a:lnTo>
                  <a:lnTo>
                    <a:pt x="0" y="141351"/>
                  </a:lnTo>
                  <a:lnTo>
                    <a:pt x="0" y="48197"/>
                  </a:lnTo>
                  <a:lnTo>
                    <a:pt x="103442" y="48197"/>
                  </a:lnTo>
                  <a:lnTo>
                    <a:pt x="103442" y="0"/>
                  </a:lnTo>
                  <a:lnTo>
                    <a:pt x="220123" y="95060"/>
                  </a:lnTo>
                  <a:lnTo>
                    <a:pt x="103442" y="190024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1" name="Google Shape;1121;p22"/>
            <p:cNvSpPr/>
            <p:nvPr/>
          </p:nvSpPr>
          <p:spPr>
            <a:xfrm>
              <a:off x="2726625" y="384239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2" name="Google Shape;1122;p22"/>
            <p:cNvSpPr/>
            <p:nvPr/>
          </p:nvSpPr>
          <p:spPr>
            <a:xfrm>
              <a:off x="2726625" y="39000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3" name="Google Shape;1123;p22"/>
            <p:cNvSpPr/>
            <p:nvPr/>
          </p:nvSpPr>
          <p:spPr>
            <a:xfrm>
              <a:off x="2726625" y="395768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4" name="Google Shape;1124;p22"/>
            <p:cNvSpPr/>
            <p:nvPr/>
          </p:nvSpPr>
          <p:spPr>
            <a:xfrm>
              <a:off x="2726625" y="401532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5" name="Google Shape;1125;p22"/>
            <p:cNvSpPr/>
            <p:nvPr/>
          </p:nvSpPr>
          <p:spPr>
            <a:xfrm>
              <a:off x="2760872" y="387133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6" name="Google Shape;1126;p22"/>
            <p:cNvSpPr/>
            <p:nvPr/>
          </p:nvSpPr>
          <p:spPr>
            <a:xfrm>
              <a:off x="2760872" y="39289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7" name="Google Shape;1127;p22"/>
            <p:cNvSpPr/>
            <p:nvPr/>
          </p:nvSpPr>
          <p:spPr>
            <a:xfrm>
              <a:off x="2760872" y="39866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22"/>
            <p:cNvSpPr/>
            <p:nvPr/>
          </p:nvSpPr>
          <p:spPr>
            <a:xfrm>
              <a:off x="3100462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22"/>
            <p:cNvSpPr/>
            <p:nvPr/>
          </p:nvSpPr>
          <p:spPr>
            <a:xfrm>
              <a:off x="3100462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22"/>
            <p:cNvSpPr/>
            <p:nvPr/>
          </p:nvSpPr>
          <p:spPr>
            <a:xfrm>
              <a:off x="3100462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22"/>
            <p:cNvSpPr/>
            <p:nvPr/>
          </p:nvSpPr>
          <p:spPr>
            <a:xfrm>
              <a:off x="3100462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22"/>
            <p:cNvSpPr/>
            <p:nvPr/>
          </p:nvSpPr>
          <p:spPr>
            <a:xfrm>
              <a:off x="3134711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22"/>
            <p:cNvSpPr/>
            <p:nvPr/>
          </p:nvSpPr>
          <p:spPr>
            <a:xfrm>
              <a:off x="3134711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22"/>
            <p:cNvSpPr/>
            <p:nvPr/>
          </p:nvSpPr>
          <p:spPr>
            <a:xfrm>
              <a:off x="3134711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22"/>
            <p:cNvSpPr/>
            <p:nvPr/>
          </p:nvSpPr>
          <p:spPr>
            <a:xfrm>
              <a:off x="2800427" y="384094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22"/>
            <p:cNvSpPr/>
            <p:nvPr/>
          </p:nvSpPr>
          <p:spPr>
            <a:xfrm>
              <a:off x="2800427" y="389859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22"/>
            <p:cNvSpPr/>
            <p:nvPr/>
          </p:nvSpPr>
          <p:spPr>
            <a:xfrm>
              <a:off x="2800427" y="395623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22"/>
            <p:cNvSpPr/>
            <p:nvPr/>
          </p:nvSpPr>
          <p:spPr>
            <a:xfrm>
              <a:off x="2800427" y="40138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22"/>
            <p:cNvSpPr/>
            <p:nvPr/>
          </p:nvSpPr>
          <p:spPr>
            <a:xfrm>
              <a:off x="2834917" y="386988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22"/>
            <p:cNvSpPr/>
            <p:nvPr/>
          </p:nvSpPr>
          <p:spPr>
            <a:xfrm>
              <a:off x="2834917" y="392753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22"/>
            <p:cNvSpPr/>
            <p:nvPr/>
          </p:nvSpPr>
          <p:spPr>
            <a:xfrm>
              <a:off x="2834917" y="398517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22"/>
            <p:cNvSpPr/>
            <p:nvPr/>
          </p:nvSpPr>
          <p:spPr>
            <a:xfrm>
              <a:off x="2874231" y="384167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22"/>
            <p:cNvSpPr/>
            <p:nvPr/>
          </p:nvSpPr>
          <p:spPr>
            <a:xfrm>
              <a:off x="2874231" y="389931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22"/>
            <p:cNvSpPr/>
            <p:nvPr/>
          </p:nvSpPr>
          <p:spPr>
            <a:xfrm>
              <a:off x="2874231" y="395695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22"/>
            <p:cNvSpPr/>
            <p:nvPr/>
          </p:nvSpPr>
          <p:spPr>
            <a:xfrm>
              <a:off x="2874231" y="401460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22"/>
            <p:cNvSpPr/>
            <p:nvPr/>
          </p:nvSpPr>
          <p:spPr>
            <a:xfrm>
              <a:off x="2908478" y="387061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22"/>
            <p:cNvSpPr/>
            <p:nvPr/>
          </p:nvSpPr>
          <p:spPr>
            <a:xfrm>
              <a:off x="2908478" y="392825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8" name="Google Shape;1148;p22"/>
            <p:cNvSpPr/>
            <p:nvPr/>
          </p:nvSpPr>
          <p:spPr>
            <a:xfrm>
              <a:off x="2908478" y="398589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22"/>
            <p:cNvSpPr/>
            <p:nvPr/>
          </p:nvSpPr>
          <p:spPr>
            <a:xfrm>
              <a:off x="2948032" y="38402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22"/>
            <p:cNvSpPr/>
            <p:nvPr/>
          </p:nvSpPr>
          <p:spPr>
            <a:xfrm>
              <a:off x="2948032" y="389786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22"/>
            <p:cNvSpPr/>
            <p:nvPr/>
          </p:nvSpPr>
          <p:spPr>
            <a:xfrm>
              <a:off x="2948032" y="3955511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22"/>
            <p:cNvSpPr/>
            <p:nvPr/>
          </p:nvSpPr>
          <p:spPr>
            <a:xfrm>
              <a:off x="2948032" y="401315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22"/>
            <p:cNvSpPr/>
            <p:nvPr/>
          </p:nvSpPr>
          <p:spPr>
            <a:xfrm>
              <a:off x="2982523" y="386916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22"/>
            <p:cNvSpPr/>
            <p:nvPr/>
          </p:nvSpPr>
          <p:spPr>
            <a:xfrm>
              <a:off x="2982523" y="392680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22"/>
            <p:cNvSpPr/>
            <p:nvPr/>
          </p:nvSpPr>
          <p:spPr>
            <a:xfrm>
              <a:off x="2982523" y="398421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22"/>
            <p:cNvSpPr/>
            <p:nvPr/>
          </p:nvSpPr>
          <p:spPr>
            <a:xfrm>
              <a:off x="2982523" y="375387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22"/>
            <p:cNvSpPr/>
            <p:nvPr/>
          </p:nvSpPr>
          <p:spPr>
            <a:xfrm>
              <a:off x="3024490" y="378209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22"/>
            <p:cNvSpPr/>
            <p:nvPr/>
          </p:nvSpPr>
          <p:spPr>
            <a:xfrm>
              <a:off x="3024490" y="406066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22"/>
            <p:cNvSpPr/>
            <p:nvPr/>
          </p:nvSpPr>
          <p:spPr>
            <a:xfrm>
              <a:off x="2982523" y="3811523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22"/>
            <p:cNvSpPr/>
            <p:nvPr/>
          </p:nvSpPr>
          <p:spPr>
            <a:xfrm>
              <a:off x="3176676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22"/>
            <p:cNvSpPr/>
            <p:nvPr/>
          </p:nvSpPr>
          <p:spPr>
            <a:xfrm>
              <a:off x="3213580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22"/>
            <p:cNvSpPr/>
            <p:nvPr/>
          </p:nvSpPr>
          <p:spPr>
            <a:xfrm>
              <a:off x="3176676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22"/>
            <p:cNvSpPr/>
            <p:nvPr/>
          </p:nvSpPr>
          <p:spPr>
            <a:xfrm>
              <a:off x="2985900" y="404185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22"/>
            <p:cNvSpPr/>
            <p:nvPr/>
          </p:nvSpPr>
          <p:spPr>
            <a:xfrm>
              <a:off x="2985900" y="409949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30" y="3715"/>
                  </a:moveTo>
                  <a:cubicBezTo>
                    <a:pt x="7430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30" y="1663"/>
                    <a:pt x="7430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22"/>
            <p:cNvSpPr/>
            <p:nvPr/>
          </p:nvSpPr>
          <p:spPr>
            <a:xfrm>
              <a:off x="3024490" y="3837088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22"/>
            <p:cNvSpPr/>
            <p:nvPr/>
          </p:nvSpPr>
          <p:spPr>
            <a:xfrm>
              <a:off x="3024490" y="3894732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22"/>
            <p:cNvSpPr/>
            <p:nvPr/>
          </p:nvSpPr>
          <p:spPr>
            <a:xfrm>
              <a:off x="3024490" y="395237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22"/>
            <p:cNvSpPr/>
            <p:nvPr/>
          </p:nvSpPr>
          <p:spPr>
            <a:xfrm>
              <a:off x="3024490" y="4010017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22"/>
            <p:cNvSpPr/>
            <p:nvPr/>
          </p:nvSpPr>
          <p:spPr>
            <a:xfrm>
              <a:off x="3058737" y="3866030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22"/>
            <p:cNvSpPr/>
            <p:nvPr/>
          </p:nvSpPr>
          <p:spPr>
            <a:xfrm>
              <a:off x="3058737" y="3923674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22"/>
            <p:cNvSpPr/>
            <p:nvPr/>
          </p:nvSpPr>
          <p:spPr>
            <a:xfrm>
              <a:off x="3058737" y="3981075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22"/>
            <p:cNvSpPr/>
            <p:nvPr/>
          </p:nvSpPr>
          <p:spPr>
            <a:xfrm>
              <a:off x="3058737" y="3808386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29"/>
                    <a:pt x="3715" y="7429"/>
                  </a:cubicBezTo>
                  <a:cubicBezTo>
                    <a:pt x="1663" y="7429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22"/>
            <p:cNvSpPr/>
            <p:nvPr/>
          </p:nvSpPr>
          <p:spPr>
            <a:xfrm>
              <a:off x="3062115" y="4038719"/>
              <a:ext cx="18814" cy="18814"/>
            </a:xfrm>
            <a:custGeom>
              <a:rect b="b" l="l" r="r" t="t"/>
              <a:pathLst>
                <a:path extrusionOk="0" h="7429" w="7429">
                  <a:moveTo>
                    <a:pt x="7429" y="3715"/>
                  </a:moveTo>
                  <a:cubicBezTo>
                    <a:pt x="7429" y="5766"/>
                    <a:pt x="5766" y="7430"/>
                    <a:pt x="3715" y="7430"/>
                  </a:cubicBezTo>
                  <a:cubicBezTo>
                    <a:pt x="1663" y="7430"/>
                    <a:pt x="0" y="5766"/>
                    <a:pt x="0" y="3715"/>
                  </a:cubicBezTo>
                  <a:cubicBezTo>
                    <a:pt x="0" y="1663"/>
                    <a:pt x="1663" y="0"/>
                    <a:pt x="3715" y="0"/>
                  </a:cubicBezTo>
                  <a:cubicBezTo>
                    <a:pt x="5766" y="0"/>
                    <a:pt x="7429" y="1663"/>
                    <a:pt x="7429" y="37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5" name="Shape 2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76" name="Google Shape;2276;p49"/>
          <p:cNvGrpSpPr/>
          <p:nvPr/>
        </p:nvGrpSpPr>
        <p:grpSpPr>
          <a:xfrm>
            <a:off x="224350" y="224350"/>
            <a:ext cx="7116900" cy="9597300"/>
            <a:chOff x="224350" y="224350"/>
            <a:chExt cx="7116900" cy="9597300"/>
          </a:xfrm>
        </p:grpSpPr>
        <p:sp>
          <p:nvSpPr>
            <p:cNvPr id="2277" name="Google Shape;2277;p49"/>
            <p:cNvSpPr/>
            <p:nvPr/>
          </p:nvSpPr>
          <p:spPr>
            <a:xfrm>
              <a:off x="224350" y="224350"/>
              <a:ext cx="6967500" cy="95973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8" name="Google Shape;2278;p49"/>
            <p:cNvSpPr/>
            <p:nvPr/>
          </p:nvSpPr>
          <p:spPr>
            <a:xfrm rot="5400000">
              <a:off x="6936250" y="9416650"/>
              <a:ext cx="660600" cy="149400"/>
            </a:xfrm>
            <a:prstGeom prst="triangle">
              <a:avLst>
                <a:gd fmla="val 50880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79" name="Google Shape;2279;p49"/>
          <p:cNvSpPr txBox="1"/>
          <p:nvPr>
            <p:ph type="title"/>
          </p:nvPr>
        </p:nvSpPr>
        <p:spPr>
          <a:xfrm>
            <a:off x="1429550" y="3744525"/>
            <a:ext cx="4584900" cy="206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10</a:t>
            </a:r>
            <a:endParaRPr/>
          </a:p>
        </p:txBody>
      </p:sp>
      <p:cxnSp>
        <p:nvCxnSpPr>
          <p:cNvPr id="2280" name="Google Shape;2280;p49"/>
          <p:cNvCxnSpPr/>
          <p:nvPr/>
        </p:nvCxnSpPr>
        <p:spPr>
          <a:xfrm>
            <a:off x="1613825" y="5649100"/>
            <a:ext cx="4169400" cy="0"/>
          </a:xfrm>
          <a:prstGeom prst="straightConnector1">
            <a:avLst/>
          </a:prstGeom>
          <a:noFill/>
          <a:ln cap="flat" cmpd="sng" w="28575">
            <a:solidFill>
              <a:srgbClr val="FFFFFF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2281" name="Google Shape;2281;p49"/>
          <p:cNvSpPr txBox="1"/>
          <p:nvPr>
            <p:ph idx="1" type="subTitle"/>
          </p:nvPr>
        </p:nvSpPr>
        <p:spPr>
          <a:xfrm>
            <a:off x="1520150" y="5855600"/>
            <a:ext cx="4403700" cy="54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Subtitle</a:t>
            </a:r>
            <a:endParaRPr/>
          </a:p>
        </p:txBody>
      </p:sp>
      <p:sp>
        <p:nvSpPr>
          <p:cNvPr id="2282" name="Google Shape;2282;p49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83" name="Google Shape;2283;p49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84" name="Google Shape;2284;p49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85" name="Google Shape;2285;p49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86" name="Google Shape;2286;p49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87" name="Google Shape;2287;p49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88" name="Google Shape;2288;p49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89" name="Google Shape;2289;p49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90" name="Google Shape;2290;p49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91" name="Google Shape;2291;p49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5" name="Shape 2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6" name="Google Shape;2296;p50">
            <a:hlinkClick action="ppaction://hlinksldjump" r:id="rId3"/>
          </p:cNvPr>
          <p:cNvSpPr txBox="1"/>
          <p:nvPr/>
        </p:nvSpPr>
        <p:spPr>
          <a:xfrm rot="5400000">
            <a:off x="7071100" y="26705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97" name="Google Shape;2297;p50">
            <a:hlinkClick action="ppaction://hlinksldjump" r:id="rId4"/>
          </p:cNvPr>
          <p:cNvSpPr txBox="1"/>
          <p:nvPr/>
        </p:nvSpPr>
        <p:spPr>
          <a:xfrm rot="5400000">
            <a:off x="7071100" y="126104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98" name="Google Shape;2298;p50">
            <a:hlinkClick action="ppaction://hlinksldjump" r:id="rId5"/>
          </p:cNvPr>
          <p:cNvSpPr txBox="1"/>
          <p:nvPr/>
        </p:nvSpPr>
        <p:spPr>
          <a:xfrm rot="5400000">
            <a:off x="7071100" y="225503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299" name="Google Shape;2299;p50">
            <a:hlinkClick action="ppaction://hlinksldjump" r:id="rId6"/>
          </p:cNvPr>
          <p:cNvSpPr txBox="1"/>
          <p:nvPr/>
        </p:nvSpPr>
        <p:spPr>
          <a:xfrm rot="5400000">
            <a:off x="7071100" y="324902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00" name="Google Shape;2300;p50">
            <a:hlinkClick action="ppaction://hlinksldjump" r:id="rId7"/>
          </p:cNvPr>
          <p:cNvSpPr txBox="1"/>
          <p:nvPr/>
        </p:nvSpPr>
        <p:spPr>
          <a:xfrm rot="5400000">
            <a:off x="7071100" y="4243017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01" name="Google Shape;2301;p50">
            <a:hlinkClick action="ppaction://hlinksldjump" r:id="rId8"/>
          </p:cNvPr>
          <p:cNvSpPr txBox="1"/>
          <p:nvPr/>
        </p:nvSpPr>
        <p:spPr>
          <a:xfrm rot="5400000">
            <a:off x="7071100" y="5237008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02" name="Google Shape;2302;p50">
            <a:hlinkClick action="ppaction://hlinksldjump" r:id="rId9"/>
          </p:cNvPr>
          <p:cNvSpPr txBox="1"/>
          <p:nvPr/>
        </p:nvSpPr>
        <p:spPr>
          <a:xfrm rot="5400000">
            <a:off x="7071100" y="6231000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03" name="Google Shape;2303;p50">
            <a:hlinkClick action="ppaction://hlinksldjump" r:id="rId10"/>
          </p:cNvPr>
          <p:cNvSpPr txBox="1"/>
          <p:nvPr/>
        </p:nvSpPr>
        <p:spPr>
          <a:xfrm rot="5400000">
            <a:off x="7071100" y="7224992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04" name="Google Shape;2304;p50">
            <a:hlinkClick action="ppaction://hlinksldjump" r:id="rId11"/>
          </p:cNvPr>
          <p:cNvSpPr txBox="1"/>
          <p:nvPr/>
        </p:nvSpPr>
        <p:spPr>
          <a:xfrm rot="5400000">
            <a:off x="7071100" y="8218983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05" name="Google Shape;2305;p50">
            <a:hlinkClick action="ppaction://hlinksldjump" r:id="rId12"/>
          </p:cNvPr>
          <p:cNvSpPr txBox="1"/>
          <p:nvPr/>
        </p:nvSpPr>
        <p:spPr>
          <a:xfrm rot="5400000">
            <a:off x="7071100" y="9212975"/>
            <a:ext cx="1068900" cy="5784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rgbClr val="FFFFFF">
                <a:alpha val="82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53535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2306" name="Google Shape;2306;p50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7" name="Google Shape;2307;p50"/>
          <p:cNvSpPr txBox="1"/>
          <p:nvPr>
            <p:ph idx="1" type="body"/>
          </p:nvPr>
        </p:nvSpPr>
        <p:spPr>
          <a:xfrm>
            <a:off x="374550" y="1004550"/>
            <a:ext cx="6514500" cy="85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1" name="Shape 23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7" name="Shape 1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Google Shape;1178;p23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i="1" lang="en" sz="3700"/>
              <a:t>Stickers</a:t>
            </a:r>
            <a:endParaRPr b="0" i="1" sz="3700">
              <a:latin typeface="Yeseva One"/>
              <a:ea typeface="Yeseva One"/>
              <a:cs typeface="Yeseva One"/>
              <a:sym typeface="Yeseva One"/>
            </a:endParaRPr>
          </a:p>
        </p:txBody>
      </p:sp>
      <p:grpSp>
        <p:nvGrpSpPr>
          <p:cNvPr id="1179" name="Google Shape;1179;p23"/>
          <p:cNvGrpSpPr/>
          <p:nvPr/>
        </p:nvGrpSpPr>
        <p:grpSpPr>
          <a:xfrm>
            <a:off x="523255" y="1090754"/>
            <a:ext cx="2208300" cy="471900"/>
            <a:chOff x="4286855" y="1880829"/>
            <a:chExt cx="2208300" cy="471900"/>
          </a:xfrm>
        </p:grpSpPr>
        <p:sp>
          <p:nvSpPr>
            <p:cNvPr id="1180" name="Google Shape;1180;p23"/>
            <p:cNvSpPr/>
            <p:nvPr/>
          </p:nvSpPr>
          <p:spPr>
            <a:xfrm>
              <a:off x="4286855" y="1880829"/>
              <a:ext cx="2208300" cy="471900"/>
            </a:xfrm>
            <a:prstGeom prst="roundRect">
              <a:avLst>
                <a:gd fmla="val 16667" name="adj"/>
              </a:avLst>
            </a:pr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23"/>
            <p:cNvSpPr/>
            <p:nvPr/>
          </p:nvSpPr>
          <p:spPr>
            <a:xfrm>
              <a:off x="4707724" y="1913149"/>
              <a:ext cx="1759800" cy="407400"/>
            </a:xfrm>
            <a:prstGeom prst="roundRect">
              <a:avLst>
                <a:gd fmla="val 16667" name="adj"/>
              </a:avLst>
            </a:pr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23"/>
            <p:cNvSpPr/>
            <p:nvPr/>
          </p:nvSpPr>
          <p:spPr>
            <a:xfrm>
              <a:off x="4388196" y="2007428"/>
              <a:ext cx="227624" cy="218433"/>
            </a:xfrm>
            <a:custGeom>
              <a:rect b="b" l="l" r="r" t="t"/>
              <a:pathLst>
                <a:path extrusionOk="0" h="86252" w="89881">
                  <a:moveTo>
                    <a:pt x="45185" y="73815"/>
                  </a:moveTo>
                  <a:lnTo>
                    <a:pt x="23087" y="85436"/>
                  </a:lnTo>
                  <a:cubicBezTo>
                    <a:pt x="20506" y="86736"/>
                    <a:pt x="17353" y="85695"/>
                    <a:pt x="16048" y="83111"/>
                  </a:cubicBezTo>
                  <a:cubicBezTo>
                    <a:pt x="15553" y="82123"/>
                    <a:pt x="15381" y="81003"/>
                    <a:pt x="15562" y="79911"/>
                  </a:cubicBezTo>
                  <a:lnTo>
                    <a:pt x="19753" y="55337"/>
                  </a:lnTo>
                  <a:lnTo>
                    <a:pt x="1846" y="37906"/>
                  </a:lnTo>
                  <a:cubicBezTo>
                    <a:pt x="-183" y="35846"/>
                    <a:pt x="-163" y="32528"/>
                    <a:pt x="1903" y="30497"/>
                  </a:cubicBezTo>
                  <a:cubicBezTo>
                    <a:pt x="2684" y="29720"/>
                    <a:pt x="3704" y="29212"/>
                    <a:pt x="4799" y="29048"/>
                  </a:cubicBezTo>
                  <a:lnTo>
                    <a:pt x="29469" y="25428"/>
                  </a:lnTo>
                  <a:lnTo>
                    <a:pt x="40518" y="3044"/>
                  </a:lnTo>
                  <a:cubicBezTo>
                    <a:pt x="41727" y="415"/>
                    <a:pt x="44833" y="-741"/>
                    <a:pt x="47462" y="464"/>
                  </a:cubicBezTo>
                  <a:cubicBezTo>
                    <a:pt x="48604" y="987"/>
                    <a:pt x="49519" y="1903"/>
                    <a:pt x="50043" y="3044"/>
                  </a:cubicBezTo>
                  <a:lnTo>
                    <a:pt x="61092" y="25428"/>
                  </a:lnTo>
                  <a:lnTo>
                    <a:pt x="85762" y="29048"/>
                  </a:lnTo>
                  <a:cubicBezTo>
                    <a:pt x="88619" y="29477"/>
                    <a:pt x="90591" y="32145"/>
                    <a:pt x="90162" y="35006"/>
                  </a:cubicBezTo>
                  <a:cubicBezTo>
                    <a:pt x="90000" y="36102"/>
                    <a:pt x="89495" y="37117"/>
                    <a:pt x="88714" y="37906"/>
                  </a:cubicBezTo>
                  <a:lnTo>
                    <a:pt x="70617" y="55527"/>
                  </a:lnTo>
                  <a:lnTo>
                    <a:pt x="74903" y="80102"/>
                  </a:lnTo>
                  <a:cubicBezTo>
                    <a:pt x="75398" y="82953"/>
                    <a:pt x="73493" y="85665"/>
                    <a:pt x="70645" y="86161"/>
                  </a:cubicBezTo>
                  <a:cubicBezTo>
                    <a:pt x="69493" y="86361"/>
                    <a:pt x="68312" y="86173"/>
                    <a:pt x="67283" y="85626"/>
                  </a:cubicBezTo>
                  <a:close/>
                </a:path>
              </a:pathLst>
            </a:cu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3" name="Google Shape;1183;p23"/>
          <p:cNvGrpSpPr/>
          <p:nvPr/>
        </p:nvGrpSpPr>
        <p:grpSpPr>
          <a:xfrm>
            <a:off x="523255" y="1717504"/>
            <a:ext cx="2208300" cy="471900"/>
            <a:chOff x="4286855" y="1880829"/>
            <a:chExt cx="2208300" cy="471900"/>
          </a:xfrm>
        </p:grpSpPr>
        <p:sp>
          <p:nvSpPr>
            <p:cNvPr id="1184" name="Google Shape;1184;p23"/>
            <p:cNvSpPr/>
            <p:nvPr/>
          </p:nvSpPr>
          <p:spPr>
            <a:xfrm>
              <a:off x="4286855" y="1880829"/>
              <a:ext cx="2208300" cy="471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5" name="Google Shape;1185;p23"/>
            <p:cNvSpPr/>
            <p:nvPr/>
          </p:nvSpPr>
          <p:spPr>
            <a:xfrm>
              <a:off x="4707724" y="1913149"/>
              <a:ext cx="1759800" cy="407400"/>
            </a:xfrm>
            <a:prstGeom prst="roundRect">
              <a:avLst>
                <a:gd fmla="val 16667" name="adj"/>
              </a:avLst>
            </a:pr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6" name="Google Shape;1186;p23"/>
            <p:cNvSpPr/>
            <p:nvPr/>
          </p:nvSpPr>
          <p:spPr>
            <a:xfrm>
              <a:off x="4388196" y="2007428"/>
              <a:ext cx="227624" cy="218433"/>
            </a:xfrm>
            <a:custGeom>
              <a:rect b="b" l="l" r="r" t="t"/>
              <a:pathLst>
                <a:path extrusionOk="0" h="86252" w="89881">
                  <a:moveTo>
                    <a:pt x="45185" y="73815"/>
                  </a:moveTo>
                  <a:lnTo>
                    <a:pt x="23087" y="85436"/>
                  </a:lnTo>
                  <a:cubicBezTo>
                    <a:pt x="20506" y="86736"/>
                    <a:pt x="17353" y="85695"/>
                    <a:pt x="16048" y="83111"/>
                  </a:cubicBezTo>
                  <a:cubicBezTo>
                    <a:pt x="15553" y="82123"/>
                    <a:pt x="15381" y="81003"/>
                    <a:pt x="15562" y="79911"/>
                  </a:cubicBezTo>
                  <a:lnTo>
                    <a:pt x="19753" y="55337"/>
                  </a:lnTo>
                  <a:lnTo>
                    <a:pt x="1846" y="37906"/>
                  </a:lnTo>
                  <a:cubicBezTo>
                    <a:pt x="-183" y="35846"/>
                    <a:pt x="-163" y="32528"/>
                    <a:pt x="1903" y="30497"/>
                  </a:cubicBezTo>
                  <a:cubicBezTo>
                    <a:pt x="2684" y="29720"/>
                    <a:pt x="3704" y="29212"/>
                    <a:pt x="4799" y="29048"/>
                  </a:cubicBezTo>
                  <a:lnTo>
                    <a:pt x="29469" y="25428"/>
                  </a:lnTo>
                  <a:lnTo>
                    <a:pt x="40518" y="3044"/>
                  </a:lnTo>
                  <a:cubicBezTo>
                    <a:pt x="41727" y="415"/>
                    <a:pt x="44833" y="-741"/>
                    <a:pt x="47462" y="464"/>
                  </a:cubicBezTo>
                  <a:cubicBezTo>
                    <a:pt x="48604" y="987"/>
                    <a:pt x="49519" y="1903"/>
                    <a:pt x="50043" y="3044"/>
                  </a:cubicBezTo>
                  <a:lnTo>
                    <a:pt x="61092" y="25428"/>
                  </a:lnTo>
                  <a:lnTo>
                    <a:pt x="85762" y="29048"/>
                  </a:lnTo>
                  <a:cubicBezTo>
                    <a:pt x="88619" y="29477"/>
                    <a:pt x="90591" y="32145"/>
                    <a:pt x="90162" y="35006"/>
                  </a:cubicBezTo>
                  <a:cubicBezTo>
                    <a:pt x="90000" y="36102"/>
                    <a:pt x="89495" y="37117"/>
                    <a:pt x="88714" y="37906"/>
                  </a:cubicBezTo>
                  <a:lnTo>
                    <a:pt x="70617" y="55527"/>
                  </a:lnTo>
                  <a:lnTo>
                    <a:pt x="74903" y="80102"/>
                  </a:lnTo>
                  <a:cubicBezTo>
                    <a:pt x="75398" y="82953"/>
                    <a:pt x="73493" y="85665"/>
                    <a:pt x="70645" y="86161"/>
                  </a:cubicBezTo>
                  <a:cubicBezTo>
                    <a:pt x="69493" y="86361"/>
                    <a:pt x="68312" y="86173"/>
                    <a:pt x="67283" y="85626"/>
                  </a:cubicBezTo>
                  <a:close/>
                </a:path>
              </a:pathLst>
            </a:cu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7" name="Google Shape;1187;p23"/>
          <p:cNvGrpSpPr/>
          <p:nvPr/>
        </p:nvGrpSpPr>
        <p:grpSpPr>
          <a:xfrm>
            <a:off x="523255" y="2344254"/>
            <a:ext cx="2208300" cy="471900"/>
            <a:chOff x="4286855" y="1880829"/>
            <a:chExt cx="2208300" cy="471900"/>
          </a:xfrm>
        </p:grpSpPr>
        <p:sp>
          <p:nvSpPr>
            <p:cNvPr id="1188" name="Google Shape;1188;p23"/>
            <p:cNvSpPr/>
            <p:nvPr/>
          </p:nvSpPr>
          <p:spPr>
            <a:xfrm>
              <a:off x="4286855" y="1880829"/>
              <a:ext cx="2208300" cy="471900"/>
            </a:xfrm>
            <a:prstGeom prst="roundRect">
              <a:avLst>
                <a:gd fmla="val 16667" name="adj"/>
              </a:avLst>
            </a:pr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9" name="Google Shape;1189;p23"/>
            <p:cNvSpPr/>
            <p:nvPr/>
          </p:nvSpPr>
          <p:spPr>
            <a:xfrm>
              <a:off x="4707724" y="1913149"/>
              <a:ext cx="1759800" cy="407400"/>
            </a:xfrm>
            <a:prstGeom prst="roundRect">
              <a:avLst>
                <a:gd fmla="val 16667" name="adj"/>
              </a:avLst>
            </a:pr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0" name="Google Shape;1190;p23"/>
            <p:cNvSpPr/>
            <p:nvPr/>
          </p:nvSpPr>
          <p:spPr>
            <a:xfrm>
              <a:off x="4388196" y="2007428"/>
              <a:ext cx="227624" cy="218433"/>
            </a:xfrm>
            <a:custGeom>
              <a:rect b="b" l="l" r="r" t="t"/>
              <a:pathLst>
                <a:path extrusionOk="0" h="86252" w="89881">
                  <a:moveTo>
                    <a:pt x="45185" y="73815"/>
                  </a:moveTo>
                  <a:lnTo>
                    <a:pt x="23087" y="85436"/>
                  </a:lnTo>
                  <a:cubicBezTo>
                    <a:pt x="20506" y="86736"/>
                    <a:pt x="17353" y="85695"/>
                    <a:pt x="16048" y="83111"/>
                  </a:cubicBezTo>
                  <a:cubicBezTo>
                    <a:pt x="15553" y="82123"/>
                    <a:pt x="15381" y="81003"/>
                    <a:pt x="15562" y="79911"/>
                  </a:cubicBezTo>
                  <a:lnTo>
                    <a:pt x="19753" y="55337"/>
                  </a:lnTo>
                  <a:lnTo>
                    <a:pt x="1846" y="37906"/>
                  </a:lnTo>
                  <a:cubicBezTo>
                    <a:pt x="-183" y="35846"/>
                    <a:pt x="-163" y="32528"/>
                    <a:pt x="1903" y="30497"/>
                  </a:cubicBezTo>
                  <a:cubicBezTo>
                    <a:pt x="2684" y="29720"/>
                    <a:pt x="3704" y="29212"/>
                    <a:pt x="4799" y="29048"/>
                  </a:cubicBezTo>
                  <a:lnTo>
                    <a:pt x="29469" y="25428"/>
                  </a:lnTo>
                  <a:lnTo>
                    <a:pt x="40518" y="3044"/>
                  </a:lnTo>
                  <a:cubicBezTo>
                    <a:pt x="41727" y="415"/>
                    <a:pt x="44833" y="-741"/>
                    <a:pt x="47462" y="464"/>
                  </a:cubicBezTo>
                  <a:cubicBezTo>
                    <a:pt x="48604" y="987"/>
                    <a:pt x="49519" y="1903"/>
                    <a:pt x="50043" y="3044"/>
                  </a:cubicBezTo>
                  <a:lnTo>
                    <a:pt x="61092" y="25428"/>
                  </a:lnTo>
                  <a:lnTo>
                    <a:pt x="85762" y="29048"/>
                  </a:lnTo>
                  <a:cubicBezTo>
                    <a:pt x="88619" y="29477"/>
                    <a:pt x="90591" y="32145"/>
                    <a:pt x="90162" y="35006"/>
                  </a:cubicBezTo>
                  <a:cubicBezTo>
                    <a:pt x="90000" y="36102"/>
                    <a:pt x="89495" y="37117"/>
                    <a:pt x="88714" y="37906"/>
                  </a:cubicBezTo>
                  <a:lnTo>
                    <a:pt x="70617" y="55527"/>
                  </a:lnTo>
                  <a:lnTo>
                    <a:pt x="74903" y="80102"/>
                  </a:lnTo>
                  <a:cubicBezTo>
                    <a:pt x="75398" y="82953"/>
                    <a:pt x="73493" y="85665"/>
                    <a:pt x="70645" y="86161"/>
                  </a:cubicBezTo>
                  <a:cubicBezTo>
                    <a:pt x="69493" y="86361"/>
                    <a:pt x="68312" y="86173"/>
                    <a:pt x="67283" y="85626"/>
                  </a:cubicBezTo>
                  <a:close/>
                </a:path>
              </a:pathLst>
            </a:cu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91" name="Google Shape;1191;p23"/>
          <p:cNvGrpSpPr/>
          <p:nvPr/>
        </p:nvGrpSpPr>
        <p:grpSpPr>
          <a:xfrm>
            <a:off x="523255" y="2971004"/>
            <a:ext cx="2208300" cy="471900"/>
            <a:chOff x="4286855" y="1880829"/>
            <a:chExt cx="2208300" cy="471900"/>
          </a:xfrm>
        </p:grpSpPr>
        <p:sp>
          <p:nvSpPr>
            <p:cNvPr id="1192" name="Google Shape;1192;p23"/>
            <p:cNvSpPr/>
            <p:nvPr/>
          </p:nvSpPr>
          <p:spPr>
            <a:xfrm>
              <a:off x="4286855" y="1880829"/>
              <a:ext cx="2208300" cy="471900"/>
            </a:xfrm>
            <a:prstGeom prst="roundRect">
              <a:avLst>
                <a:gd fmla="val 16667" name="adj"/>
              </a:avLst>
            </a:pr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3" name="Google Shape;1193;p23"/>
            <p:cNvSpPr/>
            <p:nvPr/>
          </p:nvSpPr>
          <p:spPr>
            <a:xfrm>
              <a:off x="4707724" y="1913149"/>
              <a:ext cx="1759800" cy="407400"/>
            </a:xfrm>
            <a:prstGeom prst="roundRect">
              <a:avLst>
                <a:gd fmla="val 16667" name="adj"/>
              </a:avLst>
            </a:pr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4" name="Google Shape;1194;p23"/>
            <p:cNvSpPr/>
            <p:nvPr/>
          </p:nvSpPr>
          <p:spPr>
            <a:xfrm>
              <a:off x="4388196" y="2007428"/>
              <a:ext cx="227624" cy="218433"/>
            </a:xfrm>
            <a:custGeom>
              <a:rect b="b" l="l" r="r" t="t"/>
              <a:pathLst>
                <a:path extrusionOk="0" h="86252" w="89881">
                  <a:moveTo>
                    <a:pt x="45185" y="73815"/>
                  </a:moveTo>
                  <a:lnTo>
                    <a:pt x="23087" y="85436"/>
                  </a:lnTo>
                  <a:cubicBezTo>
                    <a:pt x="20506" y="86736"/>
                    <a:pt x="17353" y="85695"/>
                    <a:pt x="16048" y="83111"/>
                  </a:cubicBezTo>
                  <a:cubicBezTo>
                    <a:pt x="15553" y="82123"/>
                    <a:pt x="15381" y="81003"/>
                    <a:pt x="15562" y="79911"/>
                  </a:cubicBezTo>
                  <a:lnTo>
                    <a:pt x="19753" y="55337"/>
                  </a:lnTo>
                  <a:lnTo>
                    <a:pt x="1846" y="37906"/>
                  </a:lnTo>
                  <a:cubicBezTo>
                    <a:pt x="-183" y="35846"/>
                    <a:pt x="-163" y="32528"/>
                    <a:pt x="1903" y="30497"/>
                  </a:cubicBezTo>
                  <a:cubicBezTo>
                    <a:pt x="2684" y="29720"/>
                    <a:pt x="3704" y="29212"/>
                    <a:pt x="4799" y="29048"/>
                  </a:cubicBezTo>
                  <a:lnTo>
                    <a:pt x="29469" y="25428"/>
                  </a:lnTo>
                  <a:lnTo>
                    <a:pt x="40518" y="3044"/>
                  </a:lnTo>
                  <a:cubicBezTo>
                    <a:pt x="41727" y="415"/>
                    <a:pt x="44833" y="-741"/>
                    <a:pt x="47462" y="464"/>
                  </a:cubicBezTo>
                  <a:cubicBezTo>
                    <a:pt x="48604" y="987"/>
                    <a:pt x="49519" y="1903"/>
                    <a:pt x="50043" y="3044"/>
                  </a:cubicBezTo>
                  <a:lnTo>
                    <a:pt x="61092" y="25428"/>
                  </a:lnTo>
                  <a:lnTo>
                    <a:pt x="85762" y="29048"/>
                  </a:lnTo>
                  <a:cubicBezTo>
                    <a:pt x="88619" y="29477"/>
                    <a:pt x="90591" y="32145"/>
                    <a:pt x="90162" y="35006"/>
                  </a:cubicBezTo>
                  <a:cubicBezTo>
                    <a:pt x="90000" y="36102"/>
                    <a:pt x="89495" y="37117"/>
                    <a:pt x="88714" y="37906"/>
                  </a:cubicBezTo>
                  <a:lnTo>
                    <a:pt x="70617" y="55527"/>
                  </a:lnTo>
                  <a:lnTo>
                    <a:pt x="74903" y="80102"/>
                  </a:lnTo>
                  <a:cubicBezTo>
                    <a:pt x="75398" y="82953"/>
                    <a:pt x="73493" y="85665"/>
                    <a:pt x="70645" y="86161"/>
                  </a:cubicBezTo>
                  <a:cubicBezTo>
                    <a:pt x="69493" y="86361"/>
                    <a:pt x="68312" y="86173"/>
                    <a:pt x="67283" y="85626"/>
                  </a:cubicBezTo>
                  <a:close/>
                </a:path>
              </a:pathLst>
            </a:cu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95" name="Google Shape;1195;p23"/>
          <p:cNvGrpSpPr/>
          <p:nvPr/>
        </p:nvGrpSpPr>
        <p:grpSpPr>
          <a:xfrm>
            <a:off x="523255" y="3597754"/>
            <a:ext cx="2208300" cy="471900"/>
            <a:chOff x="4286855" y="1880829"/>
            <a:chExt cx="2208300" cy="471900"/>
          </a:xfrm>
        </p:grpSpPr>
        <p:sp>
          <p:nvSpPr>
            <p:cNvPr id="1196" name="Google Shape;1196;p23"/>
            <p:cNvSpPr/>
            <p:nvPr/>
          </p:nvSpPr>
          <p:spPr>
            <a:xfrm>
              <a:off x="4286855" y="1880829"/>
              <a:ext cx="2208300" cy="47190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7" name="Google Shape;1197;p23"/>
            <p:cNvSpPr/>
            <p:nvPr/>
          </p:nvSpPr>
          <p:spPr>
            <a:xfrm>
              <a:off x="4707724" y="1913149"/>
              <a:ext cx="1759800" cy="407400"/>
            </a:xfrm>
            <a:prstGeom prst="roundRect">
              <a:avLst>
                <a:gd fmla="val 16667" name="adj"/>
              </a:avLst>
            </a:pr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8" name="Google Shape;1198;p23"/>
            <p:cNvSpPr/>
            <p:nvPr/>
          </p:nvSpPr>
          <p:spPr>
            <a:xfrm>
              <a:off x="4388196" y="2007428"/>
              <a:ext cx="227624" cy="218433"/>
            </a:xfrm>
            <a:custGeom>
              <a:rect b="b" l="l" r="r" t="t"/>
              <a:pathLst>
                <a:path extrusionOk="0" h="86252" w="89881">
                  <a:moveTo>
                    <a:pt x="45185" y="73815"/>
                  </a:moveTo>
                  <a:lnTo>
                    <a:pt x="23087" y="85436"/>
                  </a:lnTo>
                  <a:cubicBezTo>
                    <a:pt x="20506" y="86736"/>
                    <a:pt x="17353" y="85695"/>
                    <a:pt x="16048" y="83111"/>
                  </a:cubicBezTo>
                  <a:cubicBezTo>
                    <a:pt x="15553" y="82123"/>
                    <a:pt x="15381" y="81003"/>
                    <a:pt x="15562" y="79911"/>
                  </a:cubicBezTo>
                  <a:lnTo>
                    <a:pt x="19753" y="55337"/>
                  </a:lnTo>
                  <a:lnTo>
                    <a:pt x="1846" y="37906"/>
                  </a:lnTo>
                  <a:cubicBezTo>
                    <a:pt x="-183" y="35846"/>
                    <a:pt x="-163" y="32528"/>
                    <a:pt x="1903" y="30497"/>
                  </a:cubicBezTo>
                  <a:cubicBezTo>
                    <a:pt x="2684" y="29720"/>
                    <a:pt x="3704" y="29212"/>
                    <a:pt x="4799" y="29048"/>
                  </a:cubicBezTo>
                  <a:lnTo>
                    <a:pt x="29469" y="25428"/>
                  </a:lnTo>
                  <a:lnTo>
                    <a:pt x="40518" y="3044"/>
                  </a:lnTo>
                  <a:cubicBezTo>
                    <a:pt x="41727" y="415"/>
                    <a:pt x="44833" y="-741"/>
                    <a:pt x="47462" y="464"/>
                  </a:cubicBezTo>
                  <a:cubicBezTo>
                    <a:pt x="48604" y="987"/>
                    <a:pt x="49519" y="1903"/>
                    <a:pt x="50043" y="3044"/>
                  </a:cubicBezTo>
                  <a:lnTo>
                    <a:pt x="61092" y="25428"/>
                  </a:lnTo>
                  <a:lnTo>
                    <a:pt x="85762" y="29048"/>
                  </a:lnTo>
                  <a:cubicBezTo>
                    <a:pt x="88619" y="29477"/>
                    <a:pt x="90591" y="32145"/>
                    <a:pt x="90162" y="35006"/>
                  </a:cubicBezTo>
                  <a:cubicBezTo>
                    <a:pt x="90000" y="36102"/>
                    <a:pt x="89495" y="37117"/>
                    <a:pt x="88714" y="37906"/>
                  </a:cubicBezTo>
                  <a:lnTo>
                    <a:pt x="70617" y="55527"/>
                  </a:lnTo>
                  <a:lnTo>
                    <a:pt x="74903" y="80102"/>
                  </a:lnTo>
                  <a:cubicBezTo>
                    <a:pt x="75398" y="82953"/>
                    <a:pt x="73493" y="85665"/>
                    <a:pt x="70645" y="86161"/>
                  </a:cubicBezTo>
                  <a:cubicBezTo>
                    <a:pt x="69493" y="86361"/>
                    <a:pt x="68312" y="86173"/>
                    <a:pt x="67283" y="85626"/>
                  </a:cubicBezTo>
                  <a:close/>
                </a:path>
              </a:pathLst>
            </a:cu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99" name="Google Shape;1199;p23"/>
          <p:cNvGrpSpPr/>
          <p:nvPr/>
        </p:nvGrpSpPr>
        <p:grpSpPr>
          <a:xfrm>
            <a:off x="2969030" y="1090754"/>
            <a:ext cx="2208300" cy="471900"/>
            <a:chOff x="4286855" y="1880829"/>
            <a:chExt cx="2208300" cy="471900"/>
          </a:xfrm>
        </p:grpSpPr>
        <p:sp>
          <p:nvSpPr>
            <p:cNvPr id="1200" name="Google Shape;1200;p23"/>
            <p:cNvSpPr/>
            <p:nvPr/>
          </p:nvSpPr>
          <p:spPr>
            <a:xfrm>
              <a:off x="4286855" y="1880829"/>
              <a:ext cx="2208300" cy="471900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1" name="Google Shape;1201;p23"/>
            <p:cNvSpPr/>
            <p:nvPr/>
          </p:nvSpPr>
          <p:spPr>
            <a:xfrm>
              <a:off x="4707724" y="1913149"/>
              <a:ext cx="1759800" cy="407400"/>
            </a:xfrm>
            <a:prstGeom prst="roundRect">
              <a:avLst>
                <a:gd fmla="val 16667" name="adj"/>
              </a:avLst>
            </a:pr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2" name="Google Shape;1202;p23"/>
            <p:cNvSpPr/>
            <p:nvPr/>
          </p:nvSpPr>
          <p:spPr>
            <a:xfrm>
              <a:off x="4388196" y="2007428"/>
              <a:ext cx="227624" cy="218433"/>
            </a:xfrm>
            <a:custGeom>
              <a:rect b="b" l="l" r="r" t="t"/>
              <a:pathLst>
                <a:path extrusionOk="0" h="86252" w="89881">
                  <a:moveTo>
                    <a:pt x="45185" y="73815"/>
                  </a:moveTo>
                  <a:lnTo>
                    <a:pt x="23087" y="85436"/>
                  </a:lnTo>
                  <a:cubicBezTo>
                    <a:pt x="20506" y="86736"/>
                    <a:pt x="17353" y="85695"/>
                    <a:pt x="16048" y="83111"/>
                  </a:cubicBezTo>
                  <a:cubicBezTo>
                    <a:pt x="15553" y="82123"/>
                    <a:pt x="15381" y="81003"/>
                    <a:pt x="15562" y="79911"/>
                  </a:cubicBezTo>
                  <a:lnTo>
                    <a:pt x="19753" y="55337"/>
                  </a:lnTo>
                  <a:lnTo>
                    <a:pt x="1846" y="37906"/>
                  </a:lnTo>
                  <a:cubicBezTo>
                    <a:pt x="-183" y="35846"/>
                    <a:pt x="-163" y="32528"/>
                    <a:pt x="1903" y="30497"/>
                  </a:cubicBezTo>
                  <a:cubicBezTo>
                    <a:pt x="2684" y="29720"/>
                    <a:pt x="3704" y="29212"/>
                    <a:pt x="4799" y="29048"/>
                  </a:cubicBezTo>
                  <a:lnTo>
                    <a:pt x="29469" y="25428"/>
                  </a:lnTo>
                  <a:lnTo>
                    <a:pt x="40518" y="3044"/>
                  </a:lnTo>
                  <a:cubicBezTo>
                    <a:pt x="41727" y="415"/>
                    <a:pt x="44833" y="-741"/>
                    <a:pt x="47462" y="464"/>
                  </a:cubicBezTo>
                  <a:cubicBezTo>
                    <a:pt x="48604" y="987"/>
                    <a:pt x="49519" y="1903"/>
                    <a:pt x="50043" y="3044"/>
                  </a:cubicBezTo>
                  <a:lnTo>
                    <a:pt x="61092" y="25428"/>
                  </a:lnTo>
                  <a:lnTo>
                    <a:pt x="85762" y="29048"/>
                  </a:lnTo>
                  <a:cubicBezTo>
                    <a:pt x="88619" y="29477"/>
                    <a:pt x="90591" y="32145"/>
                    <a:pt x="90162" y="35006"/>
                  </a:cubicBezTo>
                  <a:cubicBezTo>
                    <a:pt x="90000" y="36102"/>
                    <a:pt x="89495" y="37117"/>
                    <a:pt x="88714" y="37906"/>
                  </a:cubicBezTo>
                  <a:lnTo>
                    <a:pt x="70617" y="55527"/>
                  </a:lnTo>
                  <a:lnTo>
                    <a:pt x="74903" y="80102"/>
                  </a:lnTo>
                  <a:cubicBezTo>
                    <a:pt x="75398" y="82953"/>
                    <a:pt x="73493" y="85665"/>
                    <a:pt x="70645" y="86161"/>
                  </a:cubicBezTo>
                  <a:cubicBezTo>
                    <a:pt x="69493" y="86361"/>
                    <a:pt x="68312" y="86173"/>
                    <a:pt x="67283" y="85626"/>
                  </a:cubicBezTo>
                  <a:close/>
                </a:path>
              </a:pathLst>
            </a:cu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3" name="Google Shape;1203;p23"/>
          <p:cNvGrpSpPr/>
          <p:nvPr/>
        </p:nvGrpSpPr>
        <p:grpSpPr>
          <a:xfrm>
            <a:off x="2969030" y="1717504"/>
            <a:ext cx="2208300" cy="471900"/>
            <a:chOff x="4286855" y="1880829"/>
            <a:chExt cx="2208300" cy="471900"/>
          </a:xfrm>
        </p:grpSpPr>
        <p:sp>
          <p:nvSpPr>
            <p:cNvPr id="1204" name="Google Shape;1204;p23"/>
            <p:cNvSpPr/>
            <p:nvPr/>
          </p:nvSpPr>
          <p:spPr>
            <a:xfrm>
              <a:off x="4286855" y="1880829"/>
              <a:ext cx="2208300" cy="471900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5" name="Google Shape;1205;p23"/>
            <p:cNvSpPr/>
            <p:nvPr/>
          </p:nvSpPr>
          <p:spPr>
            <a:xfrm>
              <a:off x="4707724" y="1913149"/>
              <a:ext cx="1759800" cy="407400"/>
            </a:xfrm>
            <a:prstGeom prst="roundRect">
              <a:avLst>
                <a:gd fmla="val 16667" name="adj"/>
              </a:avLst>
            </a:pr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6" name="Google Shape;1206;p23"/>
            <p:cNvSpPr/>
            <p:nvPr/>
          </p:nvSpPr>
          <p:spPr>
            <a:xfrm>
              <a:off x="4388196" y="2007428"/>
              <a:ext cx="227624" cy="218433"/>
            </a:xfrm>
            <a:custGeom>
              <a:rect b="b" l="l" r="r" t="t"/>
              <a:pathLst>
                <a:path extrusionOk="0" h="86252" w="89881">
                  <a:moveTo>
                    <a:pt x="45185" y="73815"/>
                  </a:moveTo>
                  <a:lnTo>
                    <a:pt x="23087" y="85436"/>
                  </a:lnTo>
                  <a:cubicBezTo>
                    <a:pt x="20506" y="86736"/>
                    <a:pt x="17353" y="85695"/>
                    <a:pt x="16048" y="83111"/>
                  </a:cubicBezTo>
                  <a:cubicBezTo>
                    <a:pt x="15553" y="82123"/>
                    <a:pt x="15381" y="81003"/>
                    <a:pt x="15562" y="79911"/>
                  </a:cubicBezTo>
                  <a:lnTo>
                    <a:pt x="19753" y="55337"/>
                  </a:lnTo>
                  <a:lnTo>
                    <a:pt x="1846" y="37906"/>
                  </a:lnTo>
                  <a:cubicBezTo>
                    <a:pt x="-183" y="35846"/>
                    <a:pt x="-163" y="32528"/>
                    <a:pt x="1903" y="30497"/>
                  </a:cubicBezTo>
                  <a:cubicBezTo>
                    <a:pt x="2684" y="29720"/>
                    <a:pt x="3704" y="29212"/>
                    <a:pt x="4799" y="29048"/>
                  </a:cubicBezTo>
                  <a:lnTo>
                    <a:pt x="29469" y="25428"/>
                  </a:lnTo>
                  <a:lnTo>
                    <a:pt x="40518" y="3044"/>
                  </a:lnTo>
                  <a:cubicBezTo>
                    <a:pt x="41727" y="415"/>
                    <a:pt x="44833" y="-741"/>
                    <a:pt x="47462" y="464"/>
                  </a:cubicBezTo>
                  <a:cubicBezTo>
                    <a:pt x="48604" y="987"/>
                    <a:pt x="49519" y="1903"/>
                    <a:pt x="50043" y="3044"/>
                  </a:cubicBezTo>
                  <a:lnTo>
                    <a:pt x="61092" y="25428"/>
                  </a:lnTo>
                  <a:lnTo>
                    <a:pt x="85762" y="29048"/>
                  </a:lnTo>
                  <a:cubicBezTo>
                    <a:pt x="88619" y="29477"/>
                    <a:pt x="90591" y="32145"/>
                    <a:pt x="90162" y="35006"/>
                  </a:cubicBezTo>
                  <a:cubicBezTo>
                    <a:pt x="90000" y="36102"/>
                    <a:pt x="89495" y="37117"/>
                    <a:pt x="88714" y="37906"/>
                  </a:cubicBezTo>
                  <a:lnTo>
                    <a:pt x="70617" y="55527"/>
                  </a:lnTo>
                  <a:lnTo>
                    <a:pt x="74903" y="80102"/>
                  </a:lnTo>
                  <a:cubicBezTo>
                    <a:pt x="75398" y="82953"/>
                    <a:pt x="73493" y="85665"/>
                    <a:pt x="70645" y="86161"/>
                  </a:cubicBezTo>
                  <a:cubicBezTo>
                    <a:pt x="69493" y="86361"/>
                    <a:pt x="68312" y="86173"/>
                    <a:pt x="67283" y="85626"/>
                  </a:cubicBezTo>
                  <a:close/>
                </a:path>
              </a:pathLst>
            </a:cu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7" name="Google Shape;1207;p23"/>
          <p:cNvGrpSpPr/>
          <p:nvPr/>
        </p:nvGrpSpPr>
        <p:grpSpPr>
          <a:xfrm>
            <a:off x="2969030" y="2344254"/>
            <a:ext cx="2208300" cy="471900"/>
            <a:chOff x="4286855" y="1880829"/>
            <a:chExt cx="2208300" cy="471900"/>
          </a:xfrm>
        </p:grpSpPr>
        <p:sp>
          <p:nvSpPr>
            <p:cNvPr id="1208" name="Google Shape;1208;p23"/>
            <p:cNvSpPr/>
            <p:nvPr/>
          </p:nvSpPr>
          <p:spPr>
            <a:xfrm>
              <a:off x="4286855" y="1880829"/>
              <a:ext cx="2208300" cy="471900"/>
            </a:xfrm>
            <a:prstGeom prst="roundRect">
              <a:avLst>
                <a:gd fmla="val 16667" name="adj"/>
              </a:avLst>
            </a:pr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9" name="Google Shape;1209;p23"/>
            <p:cNvSpPr/>
            <p:nvPr/>
          </p:nvSpPr>
          <p:spPr>
            <a:xfrm>
              <a:off x="4707724" y="1913149"/>
              <a:ext cx="1759800" cy="407400"/>
            </a:xfrm>
            <a:prstGeom prst="roundRect">
              <a:avLst>
                <a:gd fmla="val 16667" name="adj"/>
              </a:avLst>
            </a:pr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0" name="Google Shape;1210;p23"/>
            <p:cNvSpPr/>
            <p:nvPr/>
          </p:nvSpPr>
          <p:spPr>
            <a:xfrm>
              <a:off x="4388196" y="2007428"/>
              <a:ext cx="227624" cy="218433"/>
            </a:xfrm>
            <a:custGeom>
              <a:rect b="b" l="l" r="r" t="t"/>
              <a:pathLst>
                <a:path extrusionOk="0" h="86252" w="89881">
                  <a:moveTo>
                    <a:pt x="45185" y="73815"/>
                  </a:moveTo>
                  <a:lnTo>
                    <a:pt x="23087" y="85436"/>
                  </a:lnTo>
                  <a:cubicBezTo>
                    <a:pt x="20506" y="86736"/>
                    <a:pt x="17353" y="85695"/>
                    <a:pt x="16048" y="83111"/>
                  </a:cubicBezTo>
                  <a:cubicBezTo>
                    <a:pt x="15553" y="82123"/>
                    <a:pt x="15381" y="81003"/>
                    <a:pt x="15562" y="79911"/>
                  </a:cubicBezTo>
                  <a:lnTo>
                    <a:pt x="19753" y="55337"/>
                  </a:lnTo>
                  <a:lnTo>
                    <a:pt x="1846" y="37906"/>
                  </a:lnTo>
                  <a:cubicBezTo>
                    <a:pt x="-183" y="35846"/>
                    <a:pt x="-163" y="32528"/>
                    <a:pt x="1903" y="30497"/>
                  </a:cubicBezTo>
                  <a:cubicBezTo>
                    <a:pt x="2684" y="29720"/>
                    <a:pt x="3704" y="29212"/>
                    <a:pt x="4799" y="29048"/>
                  </a:cubicBezTo>
                  <a:lnTo>
                    <a:pt x="29469" y="25428"/>
                  </a:lnTo>
                  <a:lnTo>
                    <a:pt x="40518" y="3044"/>
                  </a:lnTo>
                  <a:cubicBezTo>
                    <a:pt x="41727" y="415"/>
                    <a:pt x="44833" y="-741"/>
                    <a:pt x="47462" y="464"/>
                  </a:cubicBezTo>
                  <a:cubicBezTo>
                    <a:pt x="48604" y="987"/>
                    <a:pt x="49519" y="1903"/>
                    <a:pt x="50043" y="3044"/>
                  </a:cubicBezTo>
                  <a:lnTo>
                    <a:pt x="61092" y="25428"/>
                  </a:lnTo>
                  <a:lnTo>
                    <a:pt x="85762" y="29048"/>
                  </a:lnTo>
                  <a:cubicBezTo>
                    <a:pt x="88619" y="29477"/>
                    <a:pt x="90591" y="32145"/>
                    <a:pt x="90162" y="35006"/>
                  </a:cubicBezTo>
                  <a:cubicBezTo>
                    <a:pt x="90000" y="36102"/>
                    <a:pt x="89495" y="37117"/>
                    <a:pt x="88714" y="37906"/>
                  </a:cubicBezTo>
                  <a:lnTo>
                    <a:pt x="70617" y="55527"/>
                  </a:lnTo>
                  <a:lnTo>
                    <a:pt x="74903" y="80102"/>
                  </a:lnTo>
                  <a:cubicBezTo>
                    <a:pt x="75398" y="82953"/>
                    <a:pt x="73493" y="85665"/>
                    <a:pt x="70645" y="86161"/>
                  </a:cubicBezTo>
                  <a:cubicBezTo>
                    <a:pt x="69493" y="86361"/>
                    <a:pt x="68312" y="86173"/>
                    <a:pt x="67283" y="85626"/>
                  </a:cubicBezTo>
                  <a:close/>
                </a:path>
              </a:pathLst>
            </a:cu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11" name="Google Shape;1211;p23"/>
          <p:cNvGrpSpPr/>
          <p:nvPr/>
        </p:nvGrpSpPr>
        <p:grpSpPr>
          <a:xfrm>
            <a:off x="2969030" y="2971004"/>
            <a:ext cx="2208300" cy="471900"/>
            <a:chOff x="4286855" y="1880829"/>
            <a:chExt cx="2208300" cy="471900"/>
          </a:xfrm>
        </p:grpSpPr>
        <p:sp>
          <p:nvSpPr>
            <p:cNvPr id="1212" name="Google Shape;1212;p23"/>
            <p:cNvSpPr/>
            <p:nvPr/>
          </p:nvSpPr>
          <p:spPr>
            <a:xfrm>
              <a:off x="4286855" y="1880829"/>
              <a:ext cx="2208300" cy="471900"/>
            </a:xfrm>
            <a:prstGeom prst="roundRect">
              <a:avLst>
                <a:gd fmla="val 16667" name="adj"/>
              </a:avLst>
            </a:pr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3" name="Google Shape;1213;p23"/>
            <p:cNvSpPr/>
            <p:nvPr/>
          </p:nvSpPr>
          <p:spPr>
            <a:xfrm>
              <a:off x="4707724" y="1913149"/>
              <a:ext cx="1759800" cy="407400"/>
            </a:xfrm>
            <a:prstGeom prst="roundRect">
              <a:avLst>
                <a:gd fmla="val 16667" name="adj"/>
              </a:avLst>
            </a:pr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23"/>
            <p:cNvSpPr/>
            <p:nvPr/>
          </p:nvSpPr>
          <p:spPr>
            <a:xfrm>
              <a:off x="4388196" y="2007428"/>
              <a:ext cx="227624" cy="218433"/>
            </a:xfrm>
            <a:custGeom>
              <a:rect b="b" l="l" r="r" t="t"/>
              <a:pathLst>
                <a:path extrusionOk="0" h="86252" w="89881">
                  <a:moveTo>
                    <a:pt x="45185" y="73815"/>
                  </a:moveTo>
                  <a:lnTo>
                    <a:pt x="23087" y="85436"/>
                  </a:lnTo>
                  <a:cubicBezTo>
                    <a:pt x="20506" y="86736"/>
                    <a:pt x="17353" y="85695"/>
                    <a:pt x="16048" y="83111"/>
                  </a:cubicBezTo>
                  <a:cubicBezTo>
                    <a:pt x="15553" y="82123"/>
                    <a:pt x="15381" y="81003"/>
                    <a:pt x="15562" y="79911"/>
                  </a:cubicBezTo>
                  <a:lnTo>
                    <a:pt x="19753" y="55337"/>
                  </a:lnTo>
                  <a:lnTo>
                    <a:pt x="1846" y="37906"/>
                  </a:lnTo>
                  <a:cubicBezTo>
                    <a:pt x="-183" y="35846"/>
                    <a:pt x="-163" y="32528"/>
                    <a:pt x="1903" y="30497"/>
                  </a:cubicBezTo>
                  <a:cubicBezTo>
                    <a:pt x="2684" y="29720"/>
                    <a:pt x="3704" y="29212"/>
                    <a:pt x="4799" y="29048"/>
                  </a:cubicBezTo>
                  <a:lnTo>
                    <a:pt x="29469" y="25428"/>
                  </a:lnTo>
                  <a:lnTo>
                    <a:pt x="40518" y="3044"/>
                  </a:lnTo>
                  <a:cubicBezTo>
                    <a:pt x="41727" y="415"/>
                    <a:pt x="44833" y="-741"/>
                    <a:pt x="47462" y="464"/>
                  </a:cubicBezTo>
                  <a:cubicBezTo>
                    <a:pt x="48604" y="987"/>
                    <a:pt x="49519" y="1903"/>
                    <a:pt x="50043" y="3044"/>
                  </a:cubicBezTo>
                  <a:lnTo>
                    <a:pt x="61092" y="25428"/>
                  </a:lnTo>
                  <a:lnTo>
                    <a:pt x="85762" y="29048"/>
                  </a:lnTo>
                  <a:cubicBezTo>
                    <a:pt x="88619" y="29477"/>
                    <a:pt x="90591" y="32145"/>
                    <a:pt x="90162" y="35006"/>
                  </a:cubicBezTo>
                  <a:cubicBezTo>
                    <a:pt x="90000" y="36102"/>
                    <a:pt x="89495" y="37117"/>
                    <a:pt x="88714" y="37906"/>
                  </a:cubicBezTo>
                  <a:lnTo>
                    <a:pt x="70617" y="55527"/>
                  </a:lnTo>
                  <a:lnTo>
                    <a:pt x="74903" y="80102"/>
                  </a:lnTo>
                  <a:cubicBezTo>
                    <a:pt x="75398" y="82953"/>
                    <a:pt x="73493" y="85665"/>
                    <a:pt x="70645" y="86161"/>
                  </a:cubicBezTo>
                  <a:cubicBezTo>
                    <a:pt x="69493" y="86361"/>
                    <a:pt x="68312" y="86173"/>
                    <a:pt x="67283" y="85626"/>
                  </a:cubicBezTo>
                  <a:close/>
                </a:path>
              </a:pathLst>
            </a:cu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15" name="Google Shape;1215;p23"/>
          <p:cNvGrpSpPr/>
          <p:nvPr/>
        </p:nvGrpSpPr>
        <p:grpSpPr>
          <a:xfrm>
            <a:off x="2969030" y="3597754"/>
            <a:ext cx="2208300" cy="471900"/>
            <a:chOff x="4286855" y="1880829"/>
            <a:chExt cx="2208300" cy="471900"/>
          </a:xfrm>
        </p:grpSpPr>
        <p:sp>
          <p:nvSpPr>
            <p:cNvPr id="1216" name="Google Shape;1216;p23"/>
            <p:cNvSpPr/>
            <p:nvPr/>
          </p:nvSpPr>
          <p:spPr>
            <a:xfrm>
              <a:off x="4286855" y="1880829"/>
              <a:ext cx="2208300" cy="471900"/>
            </a:xfrm>
            <a:prstGeom prst="roundRect">
              <a:avLst>
                <a:gd fmla="val 16667" name="adj"/>
              </a:avLst>
            </a:pr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7" name="Google Shape;1217;p23"/>
            <p:cNvSpPr/>
            <p:nvPr/>
          </p:nvSpPr>
          <p:spPr>
            <a:xfrm>
              <a:off x="4707724" y="1913149"/>
              <a:ext cx="1759800" cy="407400"/>
            </a:xfrm>
            <a:prstGeom prst="roundRect">
              <a:avLst>
                <a:gd fmla="val 16667" name="adj"/>
              </a:avLst>
            </a:pr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8" name="Google Shape;1218;p23"/>
            <p:cNvSpPr/>
            <p:nvPr/>
          </p:nvSpPr>
          <p:spPr>
            <a:xfrm>
              <a:off x="4388196" y="2007428"/>
              <a:ext cx="227624" cy="218433"/>
            </a:xfrm>
            <a:custGeom>
              <a:rect b="b" l="l" r="r" t="t"/>
              <a:pathLst>
                <a:path extrusionOk="0" h="86252" w="89881">
                  <a:moveTo>
                    <a:pt x="45185" y="73815"/>
                  </a:moveTo>
                  <a:lnTo>
                    <a:pt x="23087" y="85436"/>
                  </a:lnTo>
                  <a:cubicBezTo>
                    <a:pt x="20506" y="86736"/>
                    <a:pt x="17353" y="85695"/>
                    <a:pt x="16048" y="83111"/>
                  </a:cubicBezTo>
                  <a:cubicBezTo>
                    <a:pt x="15553" y="82123"/>
                    <a:pt x="15381" y="81003"/>
                    <a:pt x="15562" y="79911"/>
                  </a:cubicBezTo>
                  <a:lnTo>
                    <a:pt x="19753" y="55337"/>
                  </a:lnTo>
                  <a:lnTo>
                    <a:pt x="1846" y="37906"/>
                  </a:lnTo>
                  <a:cubicBezTo>
                    <a:pt x="-183" y="35846"/>
                    <a:pt x="-163" y="32528"/>
                    <a:pt x="1903" y="30497"/>
                  </a:cubicBezTo>
                  <a:cubicBezTo>
                    <a:pt x="2684" y="29720"/>
                    <a:pt x="3704" y="29212"/>
                    <a:pt x="4799" y="29048"/>
                  </a:cubicBezTo>
                  <a:lnTo>
                    <a:pt x="29469" y="25428"/>
                  </a:lnTo>
                  <a:lnTo>
                    <a:pt x="40518" y="3044"/>
                  </a:lnTo>
                  <a:cubicBezTo>
                    <a:pt x="41727" y="415"/>
                    <a:pt x="44833" y="-741"/>
                    <a:pt x="47462" y="464"/>
                  </a:cubicBezTo>
                  <a:cubicBezTo>
                    <a:pt x="48604" y="987"/>
                    <a:pt x="49519" y="1903"/>
                    <a:pt x="50043" y="3044"/>
                  </a:cubicBezTo>
                  <a:lnTo>
                    <a:pt x="61092" y="25428"/>
                  </a:lnTo>
                  <a:lnTo>
                    <a:pt x="85762" y="29048"/>
                  </a:lnTo>
                  <a:cubicBezTo>
                    <a:pt x="88619" y="29477"/>
                    <a:pt x="90591" y="32145"/>
                    <a:pt x="90162" y="35006"/>
                  </a:cubicBezTo>
                  <a:cubicBezTo>
                    <a:pt x="90000" y="36102"/>
                    <a:pt x="89495" y="37117"/>
                    <a:pt x="88714" y="37906"/>
                  </a:cubicBezTo>
                  <a:lnTo>
                    <a:pt x="70617" y="55527"/>
                  </a:lnTo>
                  <a:lnTo>
                    <a:pt x="74903" y="80102"/>
                  </a:lnTo>
                  <a:cubicBezTo>
                    <a:pt x="75398" y="82953"/>
                    <a:pt x="73493" y="85665"/>
                    <a:pt x="70645" y="86161"/>
                  </a:cubicBezTo>
                  <a:cubicBezTo>
                    <a:pt x="69493" y="86361"/>
                    <a:pt x="68312" y="86173"/>
                    <a:pt x="67283" y="85626"/>
                  </a:cubicBezTo>
                  <a:close/>
                </a:path>
              </a:pathLst>
            </a:custGeom>
            <a:solidFill>
              <a:srgbClr val="FBFE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19" name="Google Shape;1219;p23"/>
          <p:cNvGrpSpPr/>
          <p:nvPr/>
        </p:nvGrpSpPr>
        <p:grpSpPr>
          <a:xfrm>
            <a:off x="5340075" y="1090693"/>
            <a:ext cx="738716" cy="471999"/>
            <a:chOff x="1121775" y="4980900"/>
            <a:chExt cx="4025700" cy="2572200"/>
          </a:xfrm>
        </p:grpSpPr>
        <p:sp>
          <p:nvSpPr>
            <p:cNvPr id="1220" name="Google Shape;1220;p23"/>
            <p:cNvSpPr/>
            <p:nvPr/>
          </p:nvSpPr>
          <p:spPr>
            <a:xfrm>
              <a:off x="1121775" y="4980900"/>
              <a:ext cx="4025700" cy="2572200"/>
            </a:xfrm>
            <a:prstGeom prst="roundRect">
              <a:avLst>
                <a:gd fmla="val 8093" name="adj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1" name="Google Shape;1221;p23"/>
            <p:cNvSpPr/>
            <p:nvPr/>
          </p:nvSpPr>
          <p:spPr>
            <a:xfrm>
              <a:off x="1276447" y="5141110"/>
              <a:ext cx="3703230" cy="2223326"/>
            </a:xfrm>
            <a:custGeom>
              <a:rect b="b" l="l" r="r" t="t"/>
              <a:pathLst>
                <a:path extrusionOk="0" h="419100" w="647701">
                  <a:moveTo>
                    <a:pt x="213361" y="233363"/>
                  </a:moveTo>
                  <a:lnTo>
                    <a:pt x="284799" y="302895"/>
                  </a:lnTo>
                  <a:cubicBezTo>
                    <a:pt x="296229" y="313373"/>
                    <a:pt x="310516" y="319088"/>
                    <a:pt x="324804" y="319088"/>
                  </a:cubicBezTo>
                  <a:cubicBezTo>
                    <a:pt x="339091" y="319088"/>
                    <a:pt x="353379" y="313373"/>
                    <a:pt x="364809" y="302895"/>
                  </a:cubicBezTo>
                  <a:lnTo>
                    <a:pt x="436246" y="233363"/>
                  </a:lnTo>
                  <a:lnTo>
                    <a:pt x="621031" y="419100"/>
                  </a:lnTo>
                  <a:lnTo>
                    <a:pt x="27624" y="419100"/>
                  </a:lnTo>
                  <a:close/>
                  <a:moveTo>
                    <a:pt x="647701" y="25718"/>
                  </a:moveTo>
                  <a:lnTo>
                    <a:pt x="647701" y="392430"/>
                  </a:lnTo>
                  <a:lnTo>
                    <a:pt x="461964" y="206693"/>
                  </a:lnTo>
                  <a:close/>
                  <a:moveTo>
                    <a:pt x="0" y="24765"/>
                  </a:moveTo>
                  <a:lnTo>
                    <a:pt x="185738" y="206693"/>
                  </a:lnTo>
                  <a:lnTo>
                    <a:pt x="0" y="393383"/>
                  </a:lnTo>
                  <a:close/>
                  <a:moveTo>
                    <a:pt x="28576" y="0"/>
                  </a:moveTo>
                  <a:lnTo>
                    <a:pt x="620079" y="0"/>
                  </a:lnTo>
                  <a:lnTo>
                    <a:pt x="337186" y="275273"/>
                  </a:lnTo>
                  <a:cubicBezTo>
                    <a:pt x="329566" y="282893"/>
                    <a:pt x="318136" y="282893"/>
                    <a:pt x="310516" y="2752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22" name="Google Shape;1222;p23"/>
          <p:cNvGrpSpPr/>
          <p:nvPr/>
        </p:nvGrpSpPr>
        <p:grpSpPr>
          <a:xfrm>
            <a:off x="5340075" y="1717443"/>
            <a:ext cx="738716" cy="471999"/>
            <a:chOff x="1121775" y="4980900"/>
            <a:chExt cx="4025700" cy="2572200"/>
          </a:xfrm>
        </p:grpSpPr>
        <p:sp>
          <p:nvSpPr>
            <p:cNvPr id="1223" name="Google Shape;1223;p23"/>
            <p:cNvSpPr/>
            <p:nvPr/>
          </p:nvSpPr>
          <p:spPr>
            <a:xfrm>
              <a:off x="1121775" y="4980900"/>
              <a:ext cx="4025700" cy="2572200"/>
            </a:xfrm>
            <a:prstGeom prst="roundRect">
              <a:avLst>
                <a:gd fmla="val 8093" name="adj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4" name="Google Shape;1224;p23"/>
            <p:cNvSpPr/>
            <p:nvPr/>
          </p:nvSpPr>
          <p:spPr>
            <a:xfrm>
              <a:off x="1276447" y="5141110"/>
              <a:ext cx="3703230" cy="2223326"/>
            </a:xfrm>
            <a:custGeom>
              <a:rect b="b" l="l" r="r" t="t"/>
              <a:pathLst>
                <a:path extrusionOk="0" h="419100" w="647701">
                  <a:moveTo>
                    <a:pt x="213361" y="233363"/>
                  </a:moveTo>
                  <a:lnTo>
                    <a:pt x="284799" y="302895"/>
                  </a:lnTo>
                  <a:cubicBezTo>
                    <a:pt x="296229" y="313373"/>
                    <a:pt x="310516" y="319088"/>
                    <a:pt x="324804" y="319088"/>
                  </a:cubicBezTo>
                  <a:cubicBezTo>
                    <a:pt x="339091" y="319088"/>
                    <a:pt x="353379" y="313373"/>
                    <a:pt x="364809" y="302895"/>
                  </a:cubicBezTo>
                  <a:lnTo>
                    <a:pt x="436246" y="233363"/>
                  </a:lnTo>
                  <a:lnTo>
                    <a:pt x="621031" y="419100"/>
                  </a:lnTo>
                  <a:lnTo>
                    <a:pt x="27624" y="419100"/>
                  </a:lnTo>
                  <a:close/>
                  <a:moveTo>
                    <a:pt x="647701" y="25718"/>
                  </a:moveTo>
                  <a:lnTo>
                    <a:pt x="647701" y="392430"/>
                  </a:lnTo>
                  <a:lnTo>
                    <a:pt x="461964" y="206693"/>
                  </a:lnTo>
                  <a:close/>
                  <a:moveTo>
                    <a:pt x="0" y="24765"/>
                  </a:moveTo>
                  <a:lnTo>
                    <a:pt x="185738" y="206693"/>
                  </a:lnTo>
                  <a:lnTo>
                    <a:pt x="0" y="393383"/>
                  </a:lnTo>
                  <a:close/>
                  <a:moveTo>
                    <a:pt x="28576" y="0"/>
                  </a:moveTo>
                  <a:lnTo>
                    <a:pt x="620079" y="0"/>
                  </a:lnTo>
                  <a:lnTo>
                    <a:pt x="337186" y="275273"/>
                  </a:lnTo>
                  <a:cubicBezTo>
                    <a:pt x="329566" y="282893"/>
                    <a:pt x="318136" y="282893"/>
                    <a:pt x="310516" y="27527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25" name="Google Shape;1225;p23"/>
          <p:cNvGrpSpPr/>
          <p:nvPr/>
        </p:nvGrpSpPr>
        <p:grpSpPr>
          <a:xfrm>
            <a:off x="5340075" y="2344193"/>
            <a:ext cx="738716" cy="471999"/>
            <a:chOff x="1121775" y="4980900"/>
            <a:chExt cx="4025700" cy="2572200"/>
          </a:xfrm>
        </p:grpSpPr>
        <p:sp>
          <p:nvSpPr>
            <p:cNvPr id="1226" name="Google Shape;1226;p23"/>
            <p:cNvSpPr/>
            <p:nvPr/>
          </p:nvSpPr>
          <p:spPr>
            <a:xfrm>
              <a:off x="1121775" y="4980900"/>
              <a:ext cx="4025700" cy="2572200"/>
            </a:xfrm>
            <a:prstGeom prst="roundRect">
              <a:avLst>
                <a:gd fmla="val 8093" name="adj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7" name="Google Shape;1227;p23"/>
            <p:cNvSpPr/>
            <p:nvPr/>
          </p:nvSpPr>
          <p:spPr>
            <a:xfrm>
              <a:off x="1276447" y="5141110"/>
              <a:ext cx="3703230" cy="2223326"/>
            </a:xfrm>
            <a:custGeom>
              <a:rect b="b" l="l" r="r" t="t"/>
              <a:pathLst>
                <a:path extrusionOk="0" h="419100" w="647701">
                  <a:moveTo>
                    <a:pt x="213361" y="233363"/>
                  </a:moveTo>
                  <a:lnTo>
                    <a:pt x="284799" y="302895"/>
                  </a:lnTo>
                  <a:cubicBezTo>
                    <a:pt x="296229" y="313373"/>
                    <a:pt x="310516" y="319088"/>
                    <a:pt x="324804" y="319088"/>
                  </a:cubicBezTo>
                  <a:cubicBezTo>
                    <a:pt x="339091" y="319088"/>
                    <a:pt x="353379" y="313373"/>
                    <a:pt x="364809" y="302895"/>
                  </a:cubicBezTo>
                  <a:lnTo>
                    <a:pt x="436246" y="233363"/>
                  </a:lnTo>
                  <a:lnTo>
                    <a:pt x="621031" y="419100"/>
                  </a:lnTo>
                  <a:lnTo>
                    <a:pt x="27624" y="419100"/>
                  </a:lnTo>
                  <a:close/>
                  <a:moveTo>
                    <a:pt x="647701" y="25718"/>
                  </a:moveTo>
                  <a:lnTo>
                    <a:pt x="647701" y="392430"/>
                  </a:lnTo>
                  <a:lnTo>
                    <a:pt x="461964" y="206693"/>
                  </a:lnTo>
                  <a:close/>
                  <a:moveTo>
                    <a:pt x="0" y="24765"/>
                  </a:moveTo>
                  <a:lnTo>
                    <a:pt x="185738" y="206693"/>
                  </a:lnTo>
                  <a:lnTo>
                    <a:pt x="0" y="393383"/>
                  </a:lnTo>
                  <a:close/>
                  <a:moveTo>
                    <a:pt x="28576" y="0"/>
                  </a:moveTo>
                  <a:lnTo>
                    <a:pt x="620079" y="0"/>
                  </a:lnTo>
                  <a:lnTo>
                    <a:pt x="337186" y="275273"/>
                  </a:lnTo>
                  <a:cubicBezTo>
                    <a:pt x="329566" y="282893"/>
                    <a:pt x="318136" y="282893"/>
                    <a:pt x="310516" y="27527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28" name="Google Shape;1228;p23"/>
          <p:cNvGrpSpPr/>
          <p:nvPr/>
        </p:nvGrpSpPr>
        <p:grpSpPr>
          <a:xfrm>
            <a:off x="5340075" y="2970943"/>
            <a:ext cx="738716" cy="471999"/>
            <a:chOff x="1121775" y="4980900"/>
            <a:chExt cx="4025700" cy="2572200"/>
          </a:xfrm>
        </p:grpSpPr>
        <p:sp>
          <p:nvSpPr>
            <p:cNvPr id="1229" name="Google Shape;1229;p23"/>
            <p:cNvSpPr/>
            <p:nvPr/>
          </p:nvSpPr>
          <p:spPr>
            <a:xfrm>
              <a:off x="1121775" y="4980900"/>
              <a:ext cx="4025700" cy="2572200"/>
            </a:xfrm>
            <a:prstGeom prst="roundRect">
              <a:avLst>
                <a:gd fmla="val 8093" name="adj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0" name="Google Shape;1230;p23"/>
            <p:cNvSpPr/>
            <p:nvPr/>
          </p:nvSpPr>
          <p:spPr>
            <a:xfrm>
              <a:off x="1276447" y="5141110"/>
              <a:ext cx="3703230" cy="2223326"/>
            </a:xfrm>
            <a:custGeom>
              <a:rect b="b" l="l" r="r" t="t"/>
              <a:pathLst>
                <a:path extrusionOk="0" h="419100" w="647701">
                  <a:moveTo>
                    <a:pt x="213361" y="233363"/>
                  </a:moveTo>
                  <a:lnTo>
                    <a:pt x="284799" y="302895"/>
                  </a:lnTo>
                  <a:cubicBezTo>
                    <a:pt x="296229" y="313373"/>
                    <a:pt x="310516" y="319088"/>
                    <a:pt x="324804" y="319088"/>
                  </a:cubicBezTo>
                  <a:cubicBezTo>
                    <a:pt x="339091" y="319088"/>
                    <a:pt x="353379" y="313373"/>
                    <a:pt x="364809" y="302895"/>
                  </a:cubicBezTo>
                  <a:lnTo>
                    <a:pt x="436246" y="233363"/>
                  </a:lnTo>
                  <a:lnTo>
                    <a:pt x="621031" y="419100"/>
                  </a:lnTo>
                  <a:lnTo>
                    <a:pt x="27624" y="419100"/>
                  </a:lnTo>
                  <a:close/>
                  <a:moveTo>
                    <a:pt x="647701" y="25718"/>
                  </a:moveTo>
                  <a:lnTo>
                    <a:pt x="647701" y="392430"/>
                  </a:lnTo>
                  <a:lnTo>
                    <a:pt x="461964" y="206693"/>
                  </a:lnTo>
                  <a:close/>
                  <a:moveTo>
                    <a:pt x="0" y="24765"/>
                  </a:moveTo>
                  <a:lnTo>
                    <a:pt x="185738" y="206693"/>
                  </a:lnTo>
                  <a:lnTo>
                    <a:pt x="0" y="393383"/>
                  </a:lnTo>
                  <a:close/>
                  <a:moveTo>
                    <a:pt x="28576" y="0"/>
                  </a:moveTo>
                  <a:lnTo>
                    <a:pt x="620079" y="0"/>
                  </a:lnTo>
                  <a:lnTo>
                    <a:pt x="337186" y="275273"/>
                  </a:lnTo>
                  <a:cubicBezTo>
                    <a:pt x="329566" y="282893"/>
                    <a:pt x="318136" y="282893"/>
                    <a:pt x="310516" y="2752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1" name="Google Shape;1231;p23"/>
          <p:cNvGrpSpPr/>
          <p:nvPr/>
        </p:nvGrpSpPr>
        <p:grpSpPr>
          <a:xfrm>
            <a:off x="5340075" y="3597693"/>
            <a:ext cx="738716" cy="471999"/>
            <a:chOff x="1121775" y="4980900"/>
            <a:chExt cx="4025700" cy="2572200"/>
          </a:xfrm>
        </p:grpSpPr>
        <p:sp>
          <p:nvSpPr>
            <p:cNvPr id="1232" name="Google Shape;1232;p23"/>
            <p:cNvSpPr/>
            <p:nvPr/>
          </p:nvSpPr>
          <p:spPr>
            <a:xfrm>
              <a:off x="1121775" y="4980900"/>
              <a:ext cx="4025700" cy="2572200"/>
            </a:xfrm>
            <a:prstGeom prst="roundRect">
              <a:avLst>
                <a:gd fmla="val 8093" name="adj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3" name="Google Shape;1233;p23"/>
            <p:cNvSpPr/>
            <p:nvPr/>
          </p:nvSpPr>
          <p:spPr>
            <a:xfrm>
              <a:off x="1276447" y="5141110"/>
              <a:ext cx="3703230" cy="2223326"/>
            </a:xfrm>
            <a:custGeom>
              <a:rect b="b" l="l" r="r" t="t"/>
              <a:pathLst>
                <a:path extrusionOk="0" h="419100" w="647701">
                  <a:moveTo>
                    <a:pt x="213361" y="233363"/>
                  </a:moveTo>
                  <a:lnTo>
                    <a:pt x="284799" y="302895"/>
                  </a:lnTo>
                  <a:cubicBezTo>
                    <a:pt x="296229" y="313373"/>
                    <a:pt x="310516" y="319088"/>
                    <a:pt x="324804" y="319088"/>
                  </a:cubicBezTo>
                  <a:cubicBezTo>
                    <a:pt x="339091" y="319088"/>
                    <a:pt x="353379" y="313373"/>
                    <a:pt x="364809" y="302895"/>
                  </a:cubicBezTo>
                  <a:lnTo>
                    <a:pt x="436246" y="233363"/>
                  </a:lnTo>
                  <a:lnTo>
                    <a:pt x="621031" y="419100"/>
                  </a:lnTo>
                  <a:lnTo>
                    <a:pt x="27624" y="419100"/>
                  </a:lnTo>
                  <a:close/>
                  <a:moveTo>
                    <a:pt x="647701" y="25718"/>
                  </a:moveTo>
                  <a:lnTo>
                    <a:pt x="647701" y="392430"/>
                  </a:lnTo>
                  <a:lnTo>
                    <a:pt x="461964" y="206693"/>
                  </a:lnTo>
                  <a:close/>
                  <a:moveTo>
                    <a:pt x="0" y="24765"/>
                  </a:moveTo>
                  <a:lnTo>
                    <a:pt x="185738" y="206693"/>
                  </a:lnTo>
                  <a:lnTo>
                    <a:pt x="0" y="393383"/>
                  </a:lnTo>
                  <a:close/>
                  <a:moveTo>
                    <a:pt x="28576" y="0"/>
                  </a:moveTo>
                  <a:lnTo>
                    <a:pt x="620079" y="0"/>
                  </a:lnTo>
                  <a:lnTo>
                    <a:pt x="337186" y="275273"/>
                  </a:lnTo>
                  <a:cubicBezTo>
                    <a:pt x="329566" y="282893"/>
                    <a:pt x="318136" y="282893"/>
                    <a:pt x="310516" y="27527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4" name="Google Shape;1234;p23"/>
          <p:cNvGrpSpPr/>
          <p:nvPr/>
        </p:nvGrpSpPr>
        <p:grpSpPr>
          <a:xfrm>
            <a:off x="6241550" y="1090693"/>
            <a:ext cx="738716" cy="471999"/>
            <a:chOff x="1121775" y="4980900"/>
            <a:chExt cx="4025700" cy="2572200"/>
          </a:xfrm>
        </p:grpSpPr>
        <p:sp>
          <p:nvSpPr>
            <p:cNvPr id="1235" name="Google Shape;1235;p23"/>
            <p:cNvSpPr/>
            <p:nvPr/>
          </p:nvSpPr>
          <p:spPr>
            <a:xfrm>
              <a:off x="1121775" y="4980900"/>
              <a:ext cx="4025700" cy="2572200"/>
            </a:xfrm>
            <a:prstGeom prst="roundRect">
              <a:avLst>
                <a:gd fmla="val 8093" name="adj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6" name="Google Shape;1236;p23"/>
            <p:cNvSpPr/>
            <p:nvPr/>
          </p:nvSpPr>
          <p:spPr>
            <a:xfrm>
              <a:off x="1276447" y="5141110"/>
              <a:ext cx="3703230" cy="2223326"/>
            </a:xfrm>
            <a:custGeom>
              <a:rect b="b" l="l" r="r" t="t"/>
              <a:pathLst>
                <a:path extrusionOk="0" h="419100" w="647701">
                  <a:moveTo>
                    <a:pt x="213361" y="233363"/>
                  </a:moveTo>
                  <a:lnTo>
                    <a:pt x="284799" y="302895"/>
                  </a:lnTo>
                  <a:cubicBezTo>
                    <a:pt x="296229" y="313373"/>
                    <a:pt x="310516" y="319088"/>
                    <a:pt x="324804" y="319088"/>
                  </a:cubicBezTo>
                  <a:cubicBezTo>
                    <a:pt x="339091" y="319088"/>
                    <a:pt x="353379" y="313373"/>
                    <a:pt x="364809" y="302895"/>
                  </a:cubicBezTo>
                  <a:lnTo>
                    <a:pt x="436246" y="233363"/>
                  </a:lnTo>
                  <a:lnTo>
                    <a:pt x="621031" y="419100"/>
                  </a:lnTo>
                  <a:lnTo>
                    <a:pt x="27624" y="419100"/>
                  </a:lnTo>
                  <a:close/>
                  <a:moveTo>
                    <a:pt x="647701" y="25718"/>
                  </a:moveTo>
                  <a:lnTo>
                    <a:pt x="647701" y="392430"/>
                  </a:lnTo>
                  <a:lnTo>
                    <a:pt x="461964" y="206693"/>
                  </a:lnTo>
                  <a:close/>
                  <a:moveTo>
                    <a:pt x="0" y="24765"/>
                  </a:moveTo>
                  <a:lnTo>
                    <a:pt x="185738" y="206693"/>
                  </a:lnTo>
                  <a:lnTo>
                    <a:pt x="0" y="393383"/>
                  </a:lnTo>
                  <a:close/>
                  <a:moveTo>
                    <a:pt x="28576" y="0"/>
                  </a:moveTo>
                  <a:lnTo>
                    <a:pt x="620079" y="0"/>
                  </a:lnTo>
                  <a:lnTo>
                    <a:pt x="337186" y="275273"/>
                  </a:lnTo>
                  <a:cubicBezTo>
                    <a:pt x="329566" y="282893"/>
                    <a:pt x="318136" y="282893"/>
                    <a:pt x="310516" y="2752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7" name="Google Shape;1237;p23"/>
          <p:cNvGrpSpPr/>
          <p:nvPr/>
        </p:nvGrpSpPr>
        <p:grpSpPr>
          <a:xfrm>
            <a:off x="6241550" y="1717443"/>
            <a:ext cx="738716" cy="471999"/>
            <a:chOff x="1121775" y="4980900"/>
            <a:chExt cx="4025700" cy="2572200"/>
          </a:xfrm>
        </p:grpSpPr>
        <p:sp>
          <p:nvSpPr>
            <p:cNvPr id="1238" name="Google Shape;1238;p23"/>
            <p:cNvSpPr/>
            <p:nvPr/>
          </p:nvSpPr>
          <p:spPr>
            <a:xfrm>
              <a:off x="1121775" y="4980900"/>
              <a:ext cx="4025700" cy="2572200"/>
            </a:xfrm>
            <a:prstGeom prst="roundRect">
              <a:avLst>
                <a:gd fmla="val 8093" name="adj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9" name="Google Shape;1239;p23"/>
            <p:cNvSpPr/>
            <p:nvPr/>
          </p:nvSpPr>
          <p:spPr>
            <a:xfrm>
              <a:off x="1276447" y="5141110"/>
              <a:ext cx="3703230" cy="2223326"/>
            </a:xfrm>
            <a:custGeom>
              <a:rect b="b" l="l" r="r" t="t"/>
              <a:pathLst>
                <a:path extrusionOk="0" h="419100" w="647701">
                  <a:moveTo>
                    <a:pt x="213361" y="233363"/>
                  </a:moveTo>
                  <a:lnTo>
                    <a:pt x="284799" y="302895"/>
                  </a:lnTo>
                  <a:cubicBezTo>
                    <a:pt x="296229" y="313373"/>
                    <a:pt x="310516" y="319088"/>
                    <a:pt x="324804" y="319088"/>
                  </a:cubicBezTo>
                  <a:cubicBezTo>
                    <a:pt x="339091" y="319088"/>
                    <a:pt x="353379" y="313373"/>
                    <a:pt x="364809" y="302895"/>
                  </a:cubicBezTo>
                  <a:lnTo>
                    <a:pt x="436246" y="233363"/>
                  </a:lnTo>
                  <a:lnTo>
                    <a:pt x="621031" y="419100"/>
                  </a:lnTo>
                  <a:lnTo>
                    <a:pt x="27624" y="419100"/>
                  </a:lnTo>
                  <a:close/>
                  <a:moveTo>
                    <a:pt x="647701" y="25718"/>
                  </a:moveTo>
                  <a:lnTo>
                    <a:pt x="647701" y="392430"/>
                  </a:lnTo>
                  <a:lnTo>
                    <a:pt x="461964" y="206693"/>
                  </a:lnTo>
                  <a:close/>
                  <a:moveTo>
                    <a:pt x="0" y="24765"/>
                  </a:moveTo>
                  <a:lnTo>
                    <a:pt x="185738" y="206693"/>
                  </a:lnTo>
                  <a:lnTo>
                    <a:pt x="0" y="393383"/>
                  </a:lnTo>
                  <a:close/>
                  <a:moveTo>
                    <a:pt x="28576" y="0"/>
                  </a:moveTo>
                  <a:lnTo>
                    <a:pt x="620079" y="0"/>
                  </a:lnTo>
                  <a:lnTo>
                    <a:pt x="337186" y="275273"/>
                  </a:lnTo>
                  <a:cubicBezTo>
                    <a:pt x="329566" y="282893"/>
                    <a:pt x="318136" y="282893"/>
                    <a:pt x="310516" y="275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40" name="Google Shape;1240;p23"/>
          <p:cNvGrpSpPr/>
          <p:nvPr/>
        </p:nvGrpSpPr>
        <p:grpSpPr>
          <a:xfrm>
            <a:off x="6241550" y="2344193"/>
            <a:ext cx="738716" cy="471999"/>
            <a:chOff x="1121775" y="4980900"/>
            <a:chExt cx="4025700" cy="2572200"/>
          </a:xfrm>
        </p:grpSpPr>
        <p:sp>
          <p:nvSpPr>
            <p:cNvPr id="1241" name="Google Shape;1241;p23"/>
            <p:cNvSpPr/>
            <p:nvPr/>
          </p:nvSpPr>
          <p:spPr>
            <a:xfrm>
              <a:off x="1121775" y="4980900"/>
              <a:ext cx="4025700" cy="2572200"/>
            </a:xfrm>
            <a:prstGeom prst="roundRect">
              <a:avLst>
                <a:gd fmla="val 8093" name="adj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2" name="Google Shape;1242;p23"/>
            <p:cNvSpPr/>
            <p:nvPr/>
          </p:nvSpPr>
          <p:spPr>
            <a:xfrm>
              <a:off x="1276447" y="5141110"/>
              <a:ext cx="3703230" cy="2223326"/>
            </a:xfrm>
            <a:custGeom>
              <a:rect b="b" l="l" r="r" t="t"/>
              <a:pathLst>
                <a:path extrusionOk="0" h="419100" w="647701">
                  <a:moveTo>
                    <a:pt x="213361" y="233363"/>
                  </a:moveTo>
                  <a:lnTo>
                    <a:pt x="284799" y="302895"/>
                  </a:lnTo>
                  <a:cubicBezTo>
                    <a:pt x="296229" y="313373"/>
                    <a:pt x="310516" y="319088"/>
                    <a:pt x="324804" y="319088"/>
                  </a:cubicBezTo>
                  <a:cubicBezTo>
                    <a:pt x="339091" y="319088"/>
                    <a:pt x="353379" y="313373"/>
                    <a:pt x="364809" y="302895"/>
                  </a:cubicBezTo>
                  <a:lnTo>
                    <a:pt x="436246" y="233363"/>
                  </a:lnTo>
                  <a:lnTo>
                    <a:pt x="621031" y="419100"/>
                  </a:lnTo>
                  <a:lnTo>
                    <a:pt x="27624" y="419100"/>
                  </a:lnTo>
                  <a:close/>
                  <a:moveTo>
                    <a:pt x="647701" y="25718"/>
                  </a:moveTo>
                  <a:lnTo>
                    <a:pt x="647701" y="392430"/>
                  </a:lnTo>
                  <a:lnTo>
                    <a:pt x="461964" y="206693"/>
                  </a:lnTo>
                  <a:close/>
                  <a:moveTo>
                    <a:pt x="0" y="24765"/>
                  </a:moveTo>
                  <a:lnTo>
                    <a:pt x="185738" y="206693"/>
                  </a:lnTo>
                  <a:lnTo>
                    <a:pt x="0" y="393383"/>
                  </a:lnTo>
                  <a:close/>
                  <a:moveTo>
                    <a:pt x="28576" y="0"/>
                  </a:moveTo>
                  <a:lnTo>
                    <a:pt x="620079" y="0"/>
                  </a:lnTo>
                  <a:lnTo>
                    <a:pt x="337186" y="275273"/>
                  </a:lnTo>
                  <a:cubicBezTo>
                    <a:pt x="329566" y="282893"/>
                    <a:pt x="318136" y="282893"/>
                    <a:pt x="310516" y="27527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43" name="Google Shape;1243;p23"/>
          <p:cNvGrpSpPr/>
          <p:nvPr/>
        </p:nvGrpSpPr>
        <p:grpSpPr>
          <a:xfrm>
            <a:off x="6241550" y="2970943"/>
            <a:ext cx="738716" cy="471999"/>
            <a:chOff x="1121775" y="4980900"/>
            <a:chExt cx="4025700" cy="2572200"/>
          </a:xfrm>
        </p:grpSpPr>
        <p:sp>
          <p:nvSpPr>
            <p:cNvPr id="1244" name="Google Shape;1244;p23"/>
            <p:cNvSpPr/>
            <p:nvPr/>
          </p:nvSpPr>
          <p:spPr>
            <a:xfrm>
              <a:off x="1121775" y="4980900"/>
              <a:ext cx="4025700" cy="2572200"/>
            </a:xfrm>
            <a:prstGeom prst="roundRect">
              <a:avLst>
                <a:gd fmla="val 8093" name="adj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5" name="Google Shape;1245;p23"/>
            <p:cNvSpPr/>
            <p:nvPr/>
          </p:nvSpPr>
          <p:spPr>
            <a:xfrm>
              <a:off x="1276447" y="5141110"/>
              <a:ext cx="3703230" cy="2223326"/>
            </a:xfrm>
            <a:custGeom>
              <a:rect b="b" l="l" r="r" t="t"/>
              <a:pathLst>
                <a:path extrusionOk="0" h="419100" w="647701">
                  <a:moveTo>
                    <a:pt x="213361" y="233363"/>
                  </a:moveTo>
                  <a:lnTo>
                    <a:pt x="284799" y="302895"/>
                  </a:lnTo>
                  <a:cubicBezTo>
                    <a:pt x="296229" y="313373"/>
                    <a:pt x="310516" y="319088"/>
                    <a:pt x="324804" y="319088"/>
                  </a:cubicBezTo>
                  <a:cubicBezTo>
                    <a:pt x="339091" y="319088"/>
                    <a:pt x="353379" y="313373"/>
                    <a:pt x="364809" y="302895"/>
                  </a:cubicBezTo>
                  <a:lnTo>
                    <a:pt x="436246" y="233363"/>
                  </a:lnTo>
                  <a:lnTo>
                    <a:pt x="621031" y="419100"/>
                  </a:lnTo>
                  <a:lnTo>
                    <a:pt x="27624" y="419100"/>
                  </a:lnTo>
                  <a:close/>
                  <a:moveTo>
                    <a:pt x="647701" y="25718"/>
                  </a:moveTo>
                  <a:lnTo>
                    <a:pt x="647701" y="392430"/>
                  </a:lnTo>
                  <a:lnTo>
                    <a:pt x="461964" y="206693"/>
                  </a:lnTo>
                  <a:close/>
                  <a:moveTo>
                    <a:pt x="0" y="24765"/>
                  </a:moveTo>
                  <a:lnTo>
                    <a:pt x="185738" y="206693"/>
                  </a:lnTo>
                  <a:lnTo>
                    <a:pt x="0" y="393383"/>
                  </a:lnTo>
                  <a:close/>
                  <a:moveTo>
                    <a:pt x="28576" y="0"/>
                  </a:moveTo>
                  <a:lnTo>
                    <a:pt x="620079" y="0"/>
                  </a:lnTo>
                  <a:lnTo>
                    <a:pt x="337186" y="275273"/>
                  </a:lnTo>
                  <a:cubicBezTo>
                    <a:pt x="329566" y="282893"/>
                    <a:pt x="318136" y="282893"/>
                    <a:pt x="310516" y="27527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46" name="Google Shape;1246;p23"/>
          <p:cNvGrpSpPr/>
          <p:nvPr/>
        </p:nvGrpSpPr>
        <p:grpSpPr>
          <a:xfrm>
            <a:off x="6241550" y="3597693"/>
            <a:ext cx="738716" cy="471999"/>
            <a:chOff x="1121775" y="4980900"/>
            <a:chExt cx="4025700" cy="2572200"/>
          </a:xfrm>
        </p:grpSpPr>
        <p:sp>
          <p:nvSpPr>
            <p:cNvPr id="1247" name="Google Shape;1247;p23"/>
            <p:cNvSpPr/>
            <p:nvPr/>
          </p:nvSpPr>
          <p:spPr>
            <a:xfrm>
              <a:off x="1121775" y="4980900"/>
              <a:ext cx="4025700" cy="2572200"/>
            </a:xfrm>
            <a:prstGeom prst="roundRect">
              <a:avLst>
                <a:gd fmla="val 8093" name="adj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8" name="Google Shape;1248;p23"/>
            <p:cNvSpPr/>
            <p:nvPr/>
          </p:nvSpPr>
          <p:spPr>
            <a:xfrm>
              <a:off x="1276447" y="5141110"/>
              <a:ext cx="3703230" cy="2223326"/>
            </a:xfrm>
            <a:custGeom>
              <a:rect b="b" l="l" r="r" t="t"/>
              <a:pathLst>
                <a:path extrusionOk="0" h="419100" w="647701">
                  <a:moveTo>
                    <a:pt x="213361" y="233363"/>
                  </a:moveTo>
                  <a:lnTo>
                    <a:pt x="284799" y="302895"/>
                  </a:lnTo>
                  <a:cubicBezTo>
                    <a:pt x="296229" y="313373"/>
                    <a:pt x="310516" y="319088"/>
                    <a:pt x="324804" y="319088"/>
                  </a:cubicBezTo>
                  <a:cubicBezTo>
                    <a:pt x="339091" y="319088"/>
                    <a:pt x="353379" y="313373"/>
                    <a:pt x="364809" y="302895"/>
                  </a:cubicBezTo>
                  <a:lnTo>
                    <a:pt x="436246" y="233363"/>
                  </a:lnTo>
                  <a:lnTo>
                    <a:pt x="621031" y="419100"/>
                  </a:lnTo>
                  <a:lnTo>
                    <a:pt x="27624" y="419100"/>
                  </a:lnTo>
                  <a:close/>
                  <a:moveTo>
                    <a:pt x="647701" y="25718"/>
                  </a:moveTo>
                  <a:lnTo>
                    <a:pt x="647701" y="392430"/>
                  </a:lnTo>
                  <a:lnTo>
                    <a:pt x="461964" y="206693"/>
                  </a:lnTo>
                  <a:close/>
                  <a:moveTo>
                    <a:pt x="0" y="24765"/>
                  </a:moveTo>
                  <a:lnTo>
                    <a:pt x="185738" y="206693"/>
                  </a:lnTo>
                  <a:lnTo>
                    <a:pt x="0" y="393383"/>
                  </a:lnTo>
                  <a:close/>
                  <a:moveTo>
                    <a:pt x="28576" y="0"/>
                  </a:moveTo>
                  <a:lnTo>
                    <a:pt x="620079" y="0"/>
                  </a:lnTo>
                  <a:lnTo>
                    <a:pt x="337186" y="275273"/>
                  </a:lnTo>
                  <a:cubicBezTo>
                    <a:pt x="329566" y="282893"/>
                    <a:pt x="318136" y="282893"/>
                    <a:pt x="310516" y="27527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49" name="Google Shape;1249;p23"/>
          <p:cNvSpPr/>
          <p:nvPr/>
        </p:nvSpPr>
        <p:spPr>
          <a:xfrm>
            <a:off x="462301" y="4346261"/>
            <a:ext cx="1452161" cy="1137916"/>
          </a:xfrm>
          <a:custGeom>
            <a:rect b="b" l="l" r="r" t="t"/>
            <a:pathLst>
              <a:path extrusionOk="0" h="449325" w="573410">
                <a:moveTo>
                  <a:pt x="30327" y="366224"/>
                </a:moveTo>
                <a:cubicBezTo>
                  <a:pt x="5495" y="324248"/>
                  <a:pt x="-4344" y="275079"/>
                  <a:pt x="2419" y="226778"/>
                </a:cubicBezTo>
                <a:cubicBezTo>
                  <a:pt x="18802" y="129528"/>
                  <a:pt x="108146" y="80093"/>
                  <a:pt x="151199" y="56376"/>
                </a:cubicBezTo>
                <a:cubicBezTo>
                  <a:pt x="175583" y="42850"/>
                  <a:pt x="347700" y="-52209"/>
                  <a:pt x="476573" y="39326"/>
                </a:cubicBezTo>
                <a:cubicBezTo>
                  <a:pt x="529723" y="77426"/>
                  <a:pt x="581920" y="150959"/>
                  <a:pt x="572680" y="234589"/>
                </a:cubicBezTo>
                <a:cubicBezTo>
                  <a:pt x="563155" y="323838"/>
                  <a:pt x="488003" y="375559"/>
                  <a:pt x="461143" y="394132"/>
                </a:cubicBezTo>
                <a:cubicBezTo>
                  <a:pt x="299218" y="506146"/>
                  <a:pt x="82619" y="414802"/>
                  <a:pt x="56616" y="403657"/>
                </a:cubicBezTo>
                <a:lnTo>
                  <a:pt x="8991" y="415945"/>
                </a:lnTo>
                <a:cubicBezTo>
                  <a:pt x="6166" y="416564"/>
                  <a:pt x="3370" y="414783"/>
                  <a:pt x="2748" y="411954"/>
                </a:cubicBezTo>
                <a:cubicBezTo>
                  <a:pt x="2460" y="410649"/>
                  <a:pt x="2684" y="409277"/>
                  <a:pt x="3371" y="40813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0" name="Google Shape;1250;p23"/>
          <p:cNvSpPr/>
          <p:nvPr/>
        </p:nvSpPr>
        <p:spPr>
          <a:xfrm>
            <a:off x="2143785" y="4346261"/>
            <a:ext cx="1452161" cy="1137916"/>
          </a:xfrm>
          <a:custGeom>
            <a:rect b="b" l="l" r="r" t="t"/>
            <a:pathLst>
              <a:path extrusionOk="0" h="449325" w="573410">
                <a:moveTo>
                  <a:pt x="30327" y="366224"/>
                </a:moveTo>
                <a:cubicBezTo>
                  <a:pt x="5495" y="324248"/>
                  <a:pt x="-4344" y="275079"/>
                  <a:pt x="2419" y="226778"/>
                </a:cubicBezTo>
                <a:cubicBezTo>
                  <a:pt x="18802" y="129528"/>
                  <a:pt x="108146" y="80093"/>
                  <a:pt x="151199" y="56376"/>
                </a:cubicBezTo>
                <a:cubicBezTo>
                  <a:pt x="175583" y="42850"/>
                  <a:pt x="347700" y="-52209"/>
                  <a:pt x="476573" y="39326"/>
                </a:cubicBezTo>
                <a:cubicBezTo>
                  <a:pt x="529723" y="77426"/>
                  <a:pt x="581920" y="150959"/>
                  <a:pt x="572680" y="234589"/>
                </a:cubicBezTo>
                <a:cubicBezTo>
                  <a:pt x="563155" y="323838"/>
                  <a:pt x="488003" y="375559"/>
                  <a:pt x="461143" y="394132"/>
                </a:cubicBezTo>
                <a:cubicBezTo>
                  <a:pt x="299218" y="506146"/>
                  <a:pt x="82619" y="414802"/>
                  <a:pt x="56616" y="403657"/>
                </a:cubicBezTo>
                <a:lnTo>
                  <a:pt x="8991" y="415945"/>
                </a:lnTo>
                <a:cubicBezTo>
                  <a:pt x="6166" y="416564"/>
                  <a:pt x="3370" y="414783"/>
                  <a:pt x="2748" y="411954"/>
                </a:cubicBezTo>
                <a:cubicBezTo>
                  <a:pt x="2460" y="410649"/>
                  <a:pt x="2684" y="409277"/>
                  <a:pt x="3371" y="408134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1" name="Google Shape;1251;p23"/>
          <p:cNvSpPr/>
          <p:nvPr/>
        </p:nvSpPr>
        <p:spPr>
          <a:xfrm>
            <a:off x="3825268" y="4346261"/>
            <a:ext cx="1452161" cy="1137916"/>
          </a:xfrm>
          <a:custGeom>
            <a:rect b="b" l="l" r="r" t="t"/>
            <a:pathLst>
              <a:path extrusionOk="0" h="449325" w="573410">
                <a:moveTo>
                  <a:pt x="30327" y="366224"/>
                </a:moveTo>
                <a:cubicBezTo>
                  <a:pt x="5495" y="324248"/>
                  <a:pt x="-4344" y="275079"/>
                  <a:pt x="2419" y="226778"/>
                </a:cubicBezTo>
                <a:cubicBezTo>
                  <a:pt x="18802" y="129528"/>
                  <a:pt x="108146" y="80093"/>
                  <a:pt x="151199" y="56376"/>
                </a:cubicBezTo>
                <a:cubicBezTo>
                  <a:pt x="175583" y="42850"/>
                  <a:pt x="347700" y="-52209"/>
                  <a:pt x="476573" y="39326"/>
                </a:cubicBezTo>
                <a:cubicBezTo>
                  <a:pt x="529723" y="77426"/>
                  <a:pt x="581920" y="150959"/>
                  <a:pt x="572680" y="234589"/>
                </a:cubicBezTo>
                <a:cubicBezTo>
                  <a:pt x="563155" y="323838"/>
                  <a:pt x="488003" y="375559"/>
                  <a:pt x="461143" y="394132"/>
                </a:cubicBezTo>
                <a:cubicBezTo>
                  <a:pt x="299218" y="506146"/>
                  <a:pt x="82619" y="414802"/>
                  <a:pt x="56616" y="403657"/>
                </a:cubicBezTo>
                <a:lnTo>
                  <a:pt x="8991" y="415945"/>
                </a:lnTo>
                <a:cubicBezTo>
                  <a:pt x="6166" y="416564"/>
                  <a:pt x="3370" y="414783"/>
                  <a:pt x="2748" y="411954"/>
                </a:cubicBezTo>
                <a:cubicBezTo>
                  <a:pt x="2460" y="410649"/>
                  <a:pt x="2684" y="409277"/>
                  <a:pt x="3371" y="408134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2" name="Google Shape;1252;p23"/>
          <p:cNvSpPr/>
          <p:nvPr/>
        </p:nvSpPr>
        <p:spPr>
          <a:xfrm>
            <a:off x="5506751" y="4346261"/>
            <a:ext cx="1452161" cy="1137916"/>
          </a:xfrm>
          <a:custGeom>
            <a:rect b="b" l="l" r="r" t="t"/>
            <a:pathLst>
              <a:path extrusionOk="0" h="449325" w="573410">
                <a:moveTo>
                  <a:pt x="30327" y="366224"/>
                </a:moveTo>
                <a:cubicBezTo>
                  <a:pt x="5495" y="324248"/>
                  <a:pt x="-4344" y="275079"/>
                  <a:pt x="2419" y="226778"/>
                </a:cubicBezTo>
                <a:cubicBezTo>
                  <a:pt x="18802" y="129528"/>
                  <a:pt x="108146" y="80093"/>
                  <a:pt x="151199" y="56376"/>
                </a:cubicBezTo>
                <a:cubicBezTo>
                  <a:pt x="175583" y="42850"/>
                  <a:pt x="347700" y="-52209"/>
                  <a:pt x="476573" y="39326"/>
                </a:cubicBezTo>
                <a:cubicBezTo>
                  <a:pt x="529723" y="77426"/>
                  <a:pt x="581920" y="150959"/>
                  <a:pt x="572680" y="234589"/>
                </a:cubicBezTo>
                <a:cubicBezTo>
                  <a:pt x="563155" y="323838"/>
                  <a:pt x="488003" y="375559"/>
                  <a:pt x="461143" y="394132"/>
                </a:cubicBezTo>
                <a:cubicBezTo>
                  <a:pt x="299218" y="506146"/>
                  <a:pt x="82619" y="414802"/>
                  <a:pt x="56616" y="403657"/>
                </a:cubicBezTo>
                <a:lnTo>
                  <a:pt x="8991" y="415945"/>
                </a:lnTo>
                <a:cubicBezTo>
                  <a:pt x="6166" y="416564"/>
                  <a:pt x="3370" y="414783"/>
                  <a:pt x="2748" y="411954"/>
                </a:cubicBezTo>
                <a:cubicBezTo>
                  <a:pt x="2460" y="410649"/>
                  <a:pt x="2684" y="409277"/>
                  <a:pt x="3371" y="408134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3" name="Google Shape;1253;p23"/>
          <p:cNvSpPr/>
          <p:nvPr/>
        </p:nvSpPr>
        <p:spPr>
          <a:xfrm>
            <a:off x="462301" y="5760786"/>
            <a:ext cx="1452161" cy="1137916"/>
          </a:xfrm>
          <a:custGeom>
            <a:rect b="b" l="l" r="r" t="t"/>
            <a:pathLst>
              <a:path extrusionOk="0" h="449325" w="573410">
                <a:moveTo>
                  <a:pt x="30327" y="366224"/>
                </a:moveTo>
                <a:cubicBezTo>
                  <a:pt x="5495" y="324248"/>
                  <a:pt x="-4344" y="275079"/>
                  <a:pt x="2419" y="226778"/>
                </a:cubicBezTo>
                <a:cubicBezTo>
                  <a:pt x="18802" y="129528"/>
                  <a:pt x="108146" y="80093"/>
                  <a:pt x="151199" y="56376"/>
                </a:cubicBezTo>
                <a:cubicBezTo>
                  <a:pt x="175583" y="42850"/>
                  <a:pt x="347700" y="-52209"/>
                  <a:pt x="476573" y="39326"/>
                </a:cubicBezTo>
                <a:cubicBezTo>
                  <a:pt x="529723" y="77426"/>
                  <a:pt x="581920" y="150959"/>
                  <a:pt x="572680" y="234589"/>
                </a:cubicBezTo>
                <a:cubicBezTo>
                  <a:pt x="563155" y="323838"/>
                  <a:pt x="488003" y="375559"/>
                  <a:pt x="461143" y="394132"/>
                </a:cubicBezTo>
                <a:cubicBezTo>
                  <a:pt x="299218" y="506146"/>
                  <a:pt x="82619" y="414802"/>
                  <a:pt x="56616" y="403657"/>
                </a:cubicBezTo>
                <a:lnTo>
                  <a:pt x="8991" y="415945"/>
                </a:lnTo>
                <a:cubicBezTo>
                  <a:pt x="6166" y="416564"/>
                  <a:pt x="3370" y="414783"/>
                  <a:pt x="2748" y="411954"/>
                </a:cubicBezTo>
                <a:cubicBezTo>
                  <a:pt x="2460" y="410649"/>
                  <a:pt x="2684" y="409277"/>
                  <a:pt x="3371" y="4081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4" name="Google Shape;1254;p23"/>
          <p:cNvSpPr/>
          <p:nvPr/>
        </p:nvSpPr>
        <p:spPr>
          <a:xfrm>
            <a:off x="2143785" y="5760786"/>
            <a:ext cx="1452161" cy="1137916"/>
          </a:xfrm>
          <a:custGeom>
            <a:rect b="b" l="l" r="r" t="t"/>
            <a:pathLst>
              <a:path extrusionOk="0" h="449325" w="573410">
                <a:moveTo>
                  <a:pt x="30327" y="366224"/>
                </a:moveTo>
                <a:cubicBezTo>
                  <a:pt x="5495" y="324248"/>
                  <a:pt x="-4344" y="275079"/>
                  <a:pt x="2419" y="226778"/>
                </a:cubicBezTo>
                <a:cubicBezTo>
                  <a:pt x="18802" y="129528"/>
                  <a:pt x="108146" y="80093"/>
                  <a:pt x="151199" y="56376"/>
                </a:cubicBezTo>
                <a:cubicBezTo>
                  <a:pt x="175583" y="42850"/>
                  <a:pt x="347700" y="-52209"/>
                  <a:pt x="476573" y="39326"/>
                </a:cubicBezTo>
                <a:cubicBezTo>
                  <a:pt x="529723" y="77426"/>
                  <a:pt x="581920" y="150959"/>
                  <a:pt x="572680" y="234589"/>
                </a:cubicBezTo>
                <a:cubicBezTo>
                  <a:pt x="563155" y="323838"/>
                  <a:pt x="488003" y="375559"/>
                  <a:pt x="461143" y="394132"/>
                </a:cubicBezTo>
                <a:cubicBezTo>
                  <a:pt x="299218" y="506146"/>
                  <a:pt x="82619" y="414802"/>
                  <a:pt x="56616" y="403657"/>
                </a:cubicBezTo>
                <a:lnTo>
                  <a:pt x="8991" y="415945"/>
                </a:lnTo>
                <a:cubicBezTo>
                  <a:pt x="6166" y="416564"/>
                  <a:pt x="3370" y="414783"/>
                  <a:pt x="2748" y="411954"/>
                </a:cubicBezTo>
                <a:cubicBezTo>
                  <a:pt x="2460" y="410649"/>
                  <a:pt x="2684" y="409277"/>
                  <a:pt x="3371" y="40813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5" name="Google Shape;1255;p23"/>
          <p:cNvSpPr/>
          <p:nvPr/>
        </p:nvSpPr>
        <p:spPr>
          <a:xfrm>
            <a:off x="3825268" y="5760786"/>
            <a:ext cx="1452161" cy="1137916"/>
          </a:xfrm>
          <a:custGeom>
            <a:rect b="b" l="l" r="r" t="t"/>
            <a:pathLst>
              <a:path extrusionOk="0" h="449325" w="573410">
                <a:moveTo>
                  <a:pt x="30327" y="366224"/>
                </a:moveTo>
                <a:cubicBezTo>
                  <a:pt x="5495" y="324248"/>
                  <a:pt x="-4344" y="275079"/>
                  <a:pt x="2419" y="226778"/>
                </a:cubicBezTo>
                <a:cubicBezTo>
                  <a:pt x="18802" y="129528"/>
                  <a:pt x="108146" y="80093"/>
                  <a:pt x="151199" y="56376"/>
                </a:cubicBezTo>
                <a:cubicBezTo>
                  <a:pt x="175583" y="42850"/>
                  <a:pt x="347700" y="-52209"/>
                  <a:pt x="476573" y="39326"/>
                </a:cubicBezTo>
                <a:cubicBezTo>
                  <a:pt x="529723" y="77426"/>
                  <a:pt x="581920" y="150959"/>
                  <a:pt x="572680" y="234589"/>
                </a:cubicBezTo>
                <a:cubicBezTo>
                  <a:pt x="563155" y="323838"/>
                  <a:pt x="488003" y="375559"/>
                  <a:pt x="461143" y="394132"/>
                </a:cubicBezTo>
                <a:cubicBezTo>
                  <a:pt x="299218" y="506146"/>
                  <a:pt x="82619" y="414802"/>
                  <a:pt x="56616" y="403657"/>
                </a:cubicBezTo>
                <a:lnTo>
                  <a:pt x="8991" y="415945"/>
                </a:lnTo>
                <a:cubicBezTo>
                  <a:pt x="6166" y="416564"/>
                  <a:pt x="3370" y="414783"/>
                  <a:pt x="2748" y="411954"/>
                </a:cubicBezTo>
                <a:cubicBezTo>
                  <a:pt x="2460" y="410649"/>
                  <a:pt x="2684" y="409277"/>
                  <a:pt x="3371" y="40813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6" name="Google Shape;1256;p23"/>
          <p:cNvSpPr/>
          <p:nvPr/>
        </p:nvSpPr>
        <p:spPr>
          <a:xfrm>
            <a:off x="5506751" y="5760786"/>
            <a:ext cx="1452161" cy="1137916"/>
          </a:xfrm>
          <a:custGeom>
            <a:rect b="b" l="l" r="r" t="t"/>
            <a:pathLst>
              <a:path extrusionOk="0" h="449325" w="573410">
                <a:moveTo>
                  <a:pt x="30327" y="366224"/>
                </a:moveTo>
                <a:cubicBezTo>
                  <a:pt x="5495" y="324248"/>
                  <a:pt x="-4344" y="275079"/>
                  <a:pt x="2419" y="226778"/>
                </a:cubicBezTo>
                <a:cubicBezTo>
                  <a:pt x="18802" y="129528"/>
                  <a:pt x="108146" y="80093"/>
                  <a:pt x="151199" y="56376"/>
                </a:cubicBezTo>
                <a:cubicBezTo>
                  <a:pt x="175583" y="42850"/>
                  <a:pt x="347700" y="-52209"/>
                  <a:pt x="476573" y="39326"/>
                </a:cubicBezTo>
                <a:cubicBezTo>
                  <a:pt x="529723" y="77426"/>
                  <a:pt x="581920" y="150959"/>
                  <a:pt x="572680" y="234589"/>
                </a:cubicBezTo>
                <a:cubicBezTo>
                  <a:pt x="563155" y="323838"/>
                  <a:pt x="488003" y="375559"/>
                  <a:pt x="461143" y="394132"/>
                </a:cubicBezTo>
                <a:cubicBezTo>
                  <a:pt x="299218" y="506146"/>
                  <a:pt x="82619" y="414802"/>
                  <a:pt x="56616" y="403657"/>
                </a:cubicBezTo>
                <a:lnTo>
                  <a:pt x="8991" y="415945"/>
                </a:lnTo>
                <a:cubicBezTo>
                  <a:pt x="6166" y="416564"/>
                  <a:pt x="3370" y="414783"/>
                  <a:pt x="2748" y="411954"/>
                </a:cubicBezTo>
                <a:cubicBezTo>
                  <a:pt x="2460" y="410649"/>
                  <a:pt x="2684" y="409277"/>
                  <a:pt x="3371" y="40813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7" name="Google Shape;1257;p23"/>
          <p:cNvSpPr/>
          <p:nvPr/>
        </p:nvSpPr>
        <p:spPr>
          <a:xfrm>
            <a:off x="462301" y="7175311"/>
            <a:ext cx="1452161" cy="1137916"/>
          </a:xfrm>
          <a:custGeom>
            <a:rect b="b" l="l" r="r" t="t"/>
            <a:pathLst>
              <a:path extrusionOk="0" h="449325" w="573410">
                <a:moveTo>
                  <a:pt x="30327" y="366224"/>
                </a:moveTo>
                <a:cubicBezTo>
                  <a:pt x="5495" y="324248"/>
                  <a:pt x="-4344" y="275079"/>
                  <a:pt x="2419" y="226778"/>
                </a:cubicBezTo>
                <a:cubicBezTo>
                  <a:pt x="18802" y="129528"/>
                  <a:pt x="108146" y="80093"/>
                  <a:pt x="151199" y="56376"/>
                </a:cubicBezTo>
                <a:cubicBezTo>
                  <a:pt x="175583" y="42850"/>
                  <a:pt x="347700" y="-52209"/>
                  <a:pt x="476573" y="39326"/>
                </a:cubicBezTo>
                <a:cubicBezTo>
                  <a:pt x="529723" y="77426"/>
                  <a:pt x="581920" y="150959"/>
                  <a:pt x="572680" y="234589"/>
                </a:cubicBezTo>
                <a:cubicBezTo>
                  <a:pt x="563155" y="323838"/>
                  <a:pt x="488003" y="375559"/>
                  <a:pt x="461143" y="394132"/>
                </a:cubicBezTo>
                <a:cubicBezTo>
                  <a:pt x="299218" y="506146"/>
                  <a:pt x="82619" y="414802"/>
                  <a:pt x="56616" y="403657"/>
                </a:cubicBezTo>
                <a:lnTo>
                  <a:pt x="8991" y="415945"/>
                </a:lnTo>
                <a:cubicBezTo>
                  <a:pt x="6166" y="416564"/>
                  <a:pt x="3370" y="414783"/>
                  <a:pt x="2748" y="411954"/>
                </a:cubicBezTo>
                <a:cubicBezTo>
                  <a:pt x="2460" y="410649"/>
                  <a:pt x="2684" y="409277"/>
                  <a:pt x="3371" y="40813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8" name="Google Shape;1258;p23"/>
          <p:cNvSpPr/>
          <p:nvPr/>
        </p:nvSpPr>
        <p:spPr>
          <a:xfrm>
            <a:off x="2143785" y="7175311"/>
            <a:ext cx="1452161" cy="1137916"/>
          </a:xfrm>
          <a:custGeom>
            <a:rect b="b" l="l" r="r" t="t"/>
            <a:pathLst>
              <a:path extrusionOk="0" h="449325" w="573410">
                <a:moveTo>
                  <a:pt x="30327" y="366224"/>
                </a:moveTo>
                <a:cubicBezTo>
                  <a:pt x="5495" y="324248"/>
                  <a:pt x="-4344" y="275079"/>
                  <a:pt x="2419" y="226778"/>
                </a:cubicBezTo>
                <a:cubicBezTo>
                  <a:pt x="18802" y="129528"/>
                  <a:pt x="108146" y="80093"/>
                  <a:pt x="151199" y="56376"/>
                </a:cubicBezTo>
                <a:cubicBezTo>
                  <a:pt x="175583" y="42850"/>
                  <a:pt x="347700" y="-52209"/>
                  <a:pt x="476573" y="39326"/>
                </a:cubicBezTo>
                <a:cubicBezTo>
                  <a:pt x="529723" y="77426"/>
                  <a:pt x="581920" y="150959"/>
                  <a:pt x="572680" y="234589"/>
                </a:cubicBezTo>
                <a:cubicBezTo>
                  <a:pt x="563155" y="323838"/>
                  <a:pt x="488003" y="375559"/>
                  <a:pt x="461143" y="394132"/>
                </a:cubicBezTo>
                <a:cubicBezTo>
                  <a:pt x="299218" y="506146"/>
                  <a:pt x="82619" y="414802"/>
                  <a:pt x="56616" y="403657"/>
                </a:cubicBezTo>
                <a:lnTo>
                  <a:pt x="8991" y="415945"/>
                </a:lnTo>
                <a:cubicBezTo>
                  <a:pt x="6166" y="416564"/>
                  <a:pt x="3370" y="414783"/>
                  <a:pt x="2748" y="411954"/>
                </a:cubicBezTo>
                <a:cubicBezTo>
                  <a:pt x="2460" y="410649"/>
                  <a:pt x="2684" y="409277"/>
                  <a:pt x="3371" y="40813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9" name="Google Shape;1259;p23"/>
          <p:cNvSpPr txBox="1"/>
          <p:nvPr/>
        </p:nvSpPr>
        <p:spPr>
          <a:xfrm>
            <a:off x="540975" y="4596275"/>
            <a:ext cx="1294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AWESOME!</a:t>
            </a:r>
            <a:endParaRPr b="1" sz="30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260" name="Google Shape;1260;p23"/>
          <p:cNvSpPr txBox="1"/>
          <p:nvPr/>
        </p:nvSpPr>
        <p:spPr>
          <a:xfrm>
            <a:off x="2222463" y="4591963"/>
            <a:ext cx="1294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GREAT JOB</a:t>
            </a:r>
            <a:r>
              <a:rPr b="1" lang="en" sz="30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!</a:t>
            </a:r>
            <a:endParaRPr b="1" sz="30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261" name="Google Shape;1261;p23"/>
          <p:cNvSpPr txBox="1"/>
          <p:nvPr/>
        </p:nvSpPr>
        <p:spPr>
          <a:xfrm>
            <a:off x="3903938" y="4591950"/>
            <a:ext cx="1294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EDIT ME!</a:t>
            </a:r>
            <a:endParaRPr b="1" sz="30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262" name="Google Shape;1262;p23"/>
          <p:cNvSpPr txBox="1"/>
          <p:nvPr/>
        </p:nvSpPr>
        <p:spPr>
          <a:xfrm>
            <a:off x="980000" y="1090750"/>
            <a:ext cx="1650300" cy="47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F3F3F"/>
                </a:solidFill>
                <a:latin typeface="Amatic SC"/>
                <a:ea typeface="Amatic SC"/>
                <a:cs typeface="Amatic SC"/>
                <a:sym typeface="Amatic SC"/>
              </a:rPr>
              <a:t>AWESOME!</a:t>
            </a:r>
            <a:endParaRPr b="1" sz="3000">
              <a:solidFill>
                <a:srgbClr val="3F3F3F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grpSp>
        <p:nvGrpSpPr>
          <p:cNvPr id="1263" name="Google Shape;1263;p23"/>
          <p:cNvGrpSpPr/>
          <p:nvPr/>
        </p:nvGrpSpPr>
        <p:grpSpPr>
          <a:xfrm>
            <a:off x="3825265" y="7960635"/>
            <a:ext cx="1650314" cy="352590"/>
            <a:chOff x="330925" y="3553213"/>
            <a:chExt cx="1392082" cy="297419"/>
          </a:xfrm>
        </p:grpSpPr>
        <p:sp>
          <p:nvSpPr>
            <p:cNvPr id="1264" name="Google Shape;1264;p23"/>
            <p:cNvSpPr/>
            <p:nvPr/>
          </p:nvSpPr>
          <p:spPr>
            <a:xfrm>
              <a:off x="330925" y="3553213"/>
              <a:ext cx="1392082" cy="295254"/>
            </a:xfrm>
            <a:custGeom>
              <a:rect b="b" l="l" r="r" t="t"/>
              <a:pathLst>
                <a:path extrusionOk="0" h="116586" w="549687">
                  <a:moveTo>
                    <a:pt x="550027" y="46183"/>
                  </a:moveTo>
                  <a:cubicBezTo>
                    <a:pt x="539740" y="57994"/>
                    <a:pt x="529357" y="69805"/>
                    <a:pt x="519166" y="81616"/>
                  </a:cubicBezTo>
                  <a:cubicBezTo>
                    <a:pt x="512117" y="89522"/>
                    <a:pt x="505355" y="97523"/>
                    <a:pt x="498401" y="105429"/>
                  </a:cubicBezTo>
                  <a:lnTo>
                    <a:pt x="484018" y="105429"/>
                  </a:lnTo>
                  <a:lnTo>
                    <a:pt x="434393" y="106000"/>
                  </a:lnTo>
                  <a:lnTo>
                    <a:pt x="418391" y="106000"/>
                  </a:lnTo>
                  <a:lnTo>
                    <a:pt x="369623" y="106857"/>
                  </a:lnTo>
                  <a:lnTo>
                    <a:pt x="353621" y="106857"/>
                  </a:lnTo>
                  <a:lnTo>
                    <a:pt x="303615" y="107905"/>
                  </a:lnTo>
                  <a:lnTo>
                    <a:pt x="287613" y="107905"/>
                  </a:lnTo>
                  <a:lnTo>
                    <a:pt x="255514" y="108667"/>
                  </a:lnTo>
                  <a:lnTo>
                    <a:pt x="236464" y="109143"/>
                  </a:lnTo>
                  <a:lnTo>
                    <a:pt x="220366" y="109143"/>
                  </a:lnTo>
                  <a:cubicBezTo>
                    <a:pt x="203412" y="109143"/>
                    <a:pt x="186648" y="110001"/>
                    <a:pt x="169979" y="110572"/>
                  </a:cubicBezTo>
                  <a:lnTo>
                    <a:pt x="153787" y="111048"/>
                  </a:lnTo>
                  <a:cubicBezTo>
                    <a:pt x="136832" y="111048"/>
                    <a:pt x="120068" y="112096"/>
                    <a:pt x="103304" y="112763"/>
                  </a:cubicBezTo>
                  <a:lnTo>
                    <a:pt x="87112" y="113334"/>
                  </a:lnTo>
                  <a:lnTo>
                    <a:pt x="36439" y="115239"/>
                  </a:lnTo>
                  <a:lnTo>
                    <a:pt x="20151" y="115906"/>
                  </a:lnTo>
                  <a:lnTo>
                    <a:pt x="3101" y="116573"/>
                  </a:lnTo>
                  <a:lnTo>
                    <a:pt x="57298" y="70186"/>
                  </a:lnTo>
                  <a:lnTo>
                    <a:pt x="69871" y="59423"/>
                  </a:lnTo>
                  <a:lnTo>
                    <a:pt x="67585" y="57613"/>
                  </a:lnTo>
                  <a:lnTo>
                    <a:pt x="36724" y="35610"/>
                  </a:lnTo>
                  <a:lnTo>
                    <a:pt x="27199" y="28276"/>
                  </a:lnTo>
                  <a:lnTo>
                    <a:pt x="339" y="7988"/>
                  </a:lnTo>
                  <a:cubicBezTo>
                    <a:pt x="14436" y="7988"/>
                    <a:pt x="28914" y="8559"/>
                    <a:pt x="43011" y="8655"/>
                  </a:cubicBezTo>
                  <a:lnTo>
                    <a:pt x="58632" y="8655"/>
                  </a:lnTo>
                  <a:cubicBezTo>
                    <a:pt x="75015" y="8655"/>
                    <a:pt x="91493" y="8655"/>
                    <a:pt x="108162" y="8655"/>
                  </a:cubicBezTo>
                  <a:lnTo>
                    <a:pt x="123878" y="8655"/>
                  </a:lnTo>
                  <a:lnTo>
                    <a:pt x="173218" y="8655"/>
                  </a:lnTo>
                  <a:lnTo>
                    <a:pt x="189124" y="8655"/>
                  </a:lnTo>
                  <a:cubicBezTo>
                    <a:pt x="205507" y="8655"/>
                    <a:pt x="221986" y="8655"/>
                    <a:pt x="238845" y="7988"/>
                  </a:cubicBezTo>
                  <a:lnTo>
                    <a:pt x="254656" y="7988"/>
                  </a:lnTo>
                  <a:lnTo>
                    <a:pt x="255514" y="7988"/>
                  </a:lnTo>
                  <a:lnTo>
                    <a:pt x="304948" y="6750"/>
                  </a:lnTo>
                  <a:lnTo>
                    <a:pt x="321141" y="6750"/>
                  </a:lnTo>
                  <a:cubicBezTo>
                    <a:pt x="338286" y="6273"/>
                    <a:pt x="355431" y="5702"/>
                    <a:pt x="372385" y="5035"/>
                  </a:cubicBezTo>
                  <a:lnTo>
                    <a:pt x="388483" y="4368"/>
                  </a:lnTo>
                  <a:cubicBezTo>
                    <a:pt x="405723" y="3702"/>
                    <a:pt x="422773" y="2940"/>
                    <a:pt x="439727" y="2082"/>
                  </a:cubicBezTo>
                  <a:cubicBezTo>
                    <a:pt x="445156" y="2082"/>
                    <a:pt x="450681" y="1606"/>
                    <a:pt x="456015" y="1225"/>
                  </a:cubicBezTo>
                  <a:lnTo>
                    <a:pt x="480208" y="-13"/>
                  </a:lnTo>
                  <a:lnTo>
                    <a:pt x="496401" y="10750"/>
                  </a:lnTo>
                  <a:lnTo>
                    <a:pt x="506593" y="17608"/>
                  </a:lnTo>
                  <a:lnTo>
                    <a:pt x="538406" y="38849"/>
                  </a:lnTo>
                  <a:lnTo>
                    <a:pt x="548693" y="45612"/>
                  </a:lnTo>
                  <a:cubicBezTo>
                    <a:pt x="549122" y="45831"/>
                    <a:pt x="549570" y="46021"/>
                    <a:pt x="550027" y="461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5" name="Google Shape;1265;p23"/>
            <p:cNvSpPr/>
            <p:nvPr/>
          </p:nvSpPr>
          <p:spPr>
            <a:xfrm>
              <a:off x="398941" y="3575159"/>
              <a:ext cx="79602" cy="68264"/>
            </a:xfrm>
            <a:custGeom>
              <a:rect b="b" l="l" r="r" t="t"/>
              <a:pathLst>
                <a:path extrusionOk="0" h="26955" w="31432">
                  <a:moveTo>
                    <a:pt x="31771" y="273"/>
                  </a:moveTo>
                  <a:lnTo>
                    <a:pt x="9864" y="26943"/>
                  </a:lnTo>
                  <a:lnTo>
                    <a:pt x="339" y="19608"/>
                  </a:lnTo>
                  <a:lnTo>
                    <a:pt x="16150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6" name="Google Shape;1266;p23"/>
            <p:cNvSpPr/>
            <p:nvPr/>
          </p:nvSpPr>
          <p:spPr>
            <a:xfrm>
              <a:off x="381816" y="3576848"/>
              <a:ext cx="261964" cy="273784"/>
            </a:xfrm>
            <a:custGeom>
              <a:rect b="b" l="l" r="r" t="t"/>
              <a:pathLst>
                <a:path extrusionOk="0" h="108108" w="103441">
                  <a:moveTo>
                    <a:pt x="103780" y="82"/>
                  </a:moveTo>
                  <a:lnTo>
                    <a:pt x="16626" y="107429"/>
                  </a:lnTo>
                  <a:lnTo>
                    <a:pt x="339" y="108095"/>
                  </a:lnTo>
                  <a:lnTo>
                    <a:pt x="37486" y="62375"/>
                  </a:lnTo>
                  <a:lnTo>
                    <a:pt x="47773" y="49803"/>
                  </a:lnTo>
                  <a:lnTo>
                    <a:pt x="88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7" name="Google Shape;1267;p23"/>
            <p:cNvSpPr/>
            <p:nvPr/>
          </p:nvSpPr>
          <p:spPr>
            <a:xfrm>
              <a:off x="550886" y="3575402"/>
              <a:ext cx="258105" cy="267513"/>
            </a:xfrm>
            <a:custGeom>
              <a:rect b="b" l="l" r="r" t="t"/>
              <a:pathLst>
                <a:path extrusionOk="0" h="105632" w="101917">
                  <a:moveTo>
                    <a:pt x="102256" y="273"/>
                  </a:moveTo>
                  <a:lnTo>
                    <a:pt x="16531" y="105048"/>
                  </a:lnTo>
                  <a:lnTo>
                    <a:pt x="339" y="105619"/>
                  </a:lnTo>
                  <a:lnTo>
                    <a:pt x="86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8" name="Google Shape;1268;p23"/>
            <p:cNvSpPr/>
            <p:nvPr/>
          </p:nvSpPr>
          <p:spPr>
            <a:xfrm>
              <a:off x="719716" y="3573713"/>
              <a:ext cx="255210" cy="263894"/>
            </a:xfrm>
            <a:custGeom>
              <a:rect b="b" l="l" r="r" t="t"/>
              <a:pathLst>
                <a:path extrusionOk="0" h="104203" w="100774">
                  <a:moveTo>
                    <a:pt x="101113" y="-13"/>
                  </a:moveTo>
                  <a:lnTo>
                    <a:pt x="16531" y="103714"/>
                  </a:lnTo>
                  <a:lnTo>
                    <a:pt x="339" y="104190"/>
                  </a:lnTo>
                  <a:lnTo>
                    <a:pt x="85112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9" name="Google Shape;1269;p23"/>
            <p:cNvSpPr/>
            <p:nvPr/>
          </p:nvSpPr>
          <p:spPr>
            <a:xfrm>
              <a:off x="888790" y="3569370"/>
              <a:ext cx="254486" cy="262929"/>
            </a:xfrm>
            <a:custGeom>
              <a:rect b="b" l="l" r="r" t="t"/>
              <a:pathLst>
                <a:path extrusionOk="0" h="103822" w="100488">
                  <a:moveTo>
                    <a:pt x="100827" y="-13"/>
                  </a:moveTo>
                  <a:lnTo>
                    <a:pt x="16436" y="103809"/>
                  </a:lnTo>
                  <a:lnTo>
                    <a:pt x="339" y="103809"/>
                  </a:lnTo>
                  <a:lnTo>
                    <a:pt x="84635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0" name="Google Shape;1270;p23"/>
            <p:cNvSpPr/>
            <p:nvPr/>
          </p:nvSpPr>
          <p:spPr>
            <a:xfrm>
              <a:off x="1058341" y="3563341"/>
              <a:ext cx="255451" cy="265340"/>
            </a:xfrm>
            <a:custGeom>
              <a:rect b="b" l="l" r="r" t="t"/>
              <a:pathLst>
                <a:path extrusionOk="0" h="104774" w="100869">
                  <a:moveTo>
                    <a:pt x="101209" y="-13"/>
                  </a:moveTo>
                  <a:lnTo>
                    <a:pt x="16341" y="104762"/>
                  </a:lnTo>
                  <a:lnTo>
                    <a:pt x="339" y="104762"/>
                  </a:lnTo>
                  <a:lnTo>
                    <a:pt x="85111" y="4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1" name="Google Shape;1271;p23"/>
            <p:cNvSpPr/>
            <p:nvPr/>
          </p:nvSpPr>
          <p:spPr>
            <a:xfrm>
              <a:off x="1226690" y="3555383"/>
              <a:ext cx="257621" cy="269443"/>
            </a:xfrm>
            <a:custGeom>
              <a:rect b="b" l="l" r="r" t="t"/>
              <a:pathLst>
                <a:path extrusionOk="0" h="106394" w="101726">
                  <a:moveTo>
                    <a:pt x="102066" y="-13"/>
                  </a:moveTo>
                  <a:lnTo>
                    <a:pt x="16341" y="106381"/>
                  </a:lnTo>
                  <a:lnTo>
                    <a:pt x="339" y="106381"/>
                  </a:lnTo>
                  <a:lnTo>
                    <a:pt x="86064" y="558"/>
                  </a:lnTo>
                  <a:cubicBezTo>
                    <a:pt x="91398" y="558"/>
                    <a:pt x="96922" y="368"/>
                    <a:pt x="102066" y="-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2" name="Google Shape;1272;p23"/>
            <p:cNvSpPr/>
            <p:nvPr/>
          </p:nvSpPr>
          <p:spPr>
            <a:xfrm>
              <a:off x="1389491" y="3579020"/>
              <a:ext cx="223369" cy="243150"/>
            </a:xfrm>
            <a:custGeom>
              <a:rect b="b" l="l" r="r" t="t"/>
              <a:pathLst>
                <a:path extrusionOk="0" h="96012" w="88201">
                  <a:moveTo>
                    <a:pt x="88540" y="7035"/>
                  </a:moveTo>
                  <a:lnTo>
                    <a:pt x="16341" y="95999"/>
                  </a:lnTo>
                  <a:lnTo>
                    <a:pt x="339" y="95999"/>
                  </a:lnTo>
                  <a:lnTo>
                    <a:pt x="78349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3" name="Google Shape;1273;p23"/>
            <p:cNvSpPr/>
            <p:nvPr/>
          </p:nvSpPr>
          <p:spPr>
            <a:xfrm>
              <a:off x="1555668" y="3651133"/>
              <a:ext cx="163787" cy="168852"/>
            </a:xfrm>
            <a:custGeom>
              <a:rect b="b" l="l" r="r" t="t"/>
              <a:pathLst>
                <a:path extrusionOk="0" h="66674" w="64674">
                  <a:moveTo>
                    <a:pt x="65014" y="6464"/>
                  </a:moveTo>
                  <a:lnTo>
                    <a:pt x="35486" y="42849"/>
                  </a:lnTo>
                  <a:cubicBezTo>
                    <a:pt x="28438" y="50755"/>
                    <a:pt x="21675" y="58756"/>
                    <a:pt x="14722" y="66662"/>
                  </a:cubicBezTo>
                  <a:lnTo>
                    <a:pt x="339" y="66662"/>
                  </a:lnTo>
                  <a:lnTo>
                    <a:pt x="54727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74" name="Google Shape;1274;p23"/>
          <p:cNvGrpSpPr/>
          <p:nvPr/>
        </p:nvGrpSpPr>
        <p:grpSpPr>
          <a:xfrm>
            <a:off x="5621528" y="7895897"/>
            <a:ext cx="1650314" cy="352590"/>
            <a:chOff x="330925" y="3553213"/>
            <a:chExt cx="1392082" cy="297419"/>
          </a:xfrm>
        </p:grpSpPr>
        <p:sp>
          <p:nvSpPr>
            <p:cNvPr id="1275" name="Google Shape;1275;p23"/>
            <p:cNvSpPr/>
            <p:nvPr/>
          </p:nvSpPr>
          <p:spPr>
            <a:xfrm>
              <a:off x="330925" y="3553213"/>
              <a:ext cx="1392082" cy="295254"/>
            </a:xfrm>
            <a:custGeom>
              <a:rect b="b" l="l" r="r" t="t"/>
              <a:pathLst>
                <a:path extrusionOk="0" h="116586" w="549687">
                  <a:moveTo>
                    <a:pt x="550027" y="46183"/>
                  </a:moveTo>
                  <a:cubicBezTo>
                    <a:pt x="539740" y="57994"/>
                    <a:pt x="529357" y="69805"/>
                    <a:pt x="519166" y="81616"/>
                  </a:cubicBezTo>
                  <a:cubicBezTo>
                    <a:pt x="512117" y="89522"/>
                    <a:pt x="505355" y="97523"/>
                    <a:pt x="498401" y="105429"/>
                  </a:cubicBezTo>
                  <a:lnTo>
                    <a:pt x="484018" y="105429"/>
                  </a:lnTo>
                  <a:lnTo>
                    <a:pt x="434393" y="106000"/>
                  </a:lnTo>
                  <a:lnTo>
                    <a:pt x="418391" y="106000"/>
                  </a:lnTo>
                  <a:lnTo>
                    <a:pt x="369623" y="106857"/>
                  </a:lnTo>
                  <a:lnTo>
                    <a:pt x="353621" y="106857"/>
                  </a:lnTo>
                  <a:lnTo>
                    <a:pt x="303615" y="107905"/>
                  </a:lnTo>
                  <a:lnTo>
                    <a:pt x="287613" y="107905"/>
                  </a:lnTo>
                  <a:lnTo>
                    <a:pt x="255514" y="108667"/>
                  </a:lnTo>
                  <a:lnTo>
                    <a:pt x="236464" y="109143"/>
                  </a:lnTo>
                  <a:lnTo>
                    <a:pt x="220366" y="109143"/>
                  </a:lnTo>
                  <a:cubicBezTo>
                    <a:pt x="203412" y="109143"/>
                    <a:pt x="186648" y="110001"/>
                    <a:pt x="169979" y="110572"/>
                  </a:cubicBezTo>
                  <a:lnTo>
                    <a:pt x="153787" y="111048"/>
                  </a:lnTo>
                  <a:cubicBezTo>
                    <a:pt x="136832" y="111048"/>
                    <a:pt x="120068" y="112096"/>
                    <a:pt x="103304" y="112763"/>
                  </a:cubicBezTo>
                  <a:lnTo>
                    <a:pt x="87112" y="113334"/>
                  </a:lnTo>
                  <a:lnTo>
                    <a:pt x="36439" y="115239"/>
                  </a:lnTo>
                  <a:lnTo>
                    <a:pt x="20151" y="115906"/>
                  </a:lnTo>
                  <a:lnTo>
                    <a:pt x="3101" y="116573"/>
                  </a:lnTo>
                  <a:lnTo>
                    <a:pt x="57298" y="70186"/>
                  </a:lnTo>
                  <a:lnTo>
                    <a:pt x="69871" y="59423"/>
                  </a:lnTo>
                  <a:lnTo>
                    <a:pt x="67585" y="57613"/>
                  </a:lnTo>
                  <a:lnTo>
                    <a:pt x="36724" y="35610"/>
                  </a:lnTo>
                  <a:lnTo>
                    <a:pt x="27199" y="28276"/>
                  </a:lnTo>
                  <a:lnTo>
                    <a:pt x="339" y="7988"/>
                  </a:lnTo>
                  <a:cubicBezTo>
                    <a:pt x="14436" y="7988"/>
                    <a:pt x="28914" y="8559"/>
                    <a:pt x="43011" y="8655"/>
                  </a:cubicBezTo>
                  <a:lnTo>
                    <a:pt x="58632" y="8655"/>
                  </a:lnTo>
                  <a:cubicBezTo>
                    <a:pt x="75015" y="8655"/>
                    <a:pt x="91493" y="8655"/>
                    <a:pt x="108162" y="8655"/>
                  </a:cubicBezTo>
                  <a:lnTo>
                    <a:pt x="123878" y="8655"/>
                  </a:lnTo>
                  <a:lnTo>
                    <a:pt x="173218" y="8655"/>
                  </a:lnTo>
                  <a:lnTo>
                    <a:pt x="189124" y="8655"/>
                  </a:lnTo>
                  <a:cubicBezTo>
                    <a:pt x="205507" y="8655"/>
                    <a:pt x="221986" y="8655"/>
                    <a:pt x="238845" y="7988"/>
                  </a:cubicBezTo>
                  <a:lnTo>
                    <a:pt x="254656" y="7988"/>
                  </a:lnTo>
                  <a:lnTo>
                    <a:pt x="255514" y="7988"/>
                  </a:lnTo>
                  <a:lnTo>
                    <a:pt x="304948" y="6750"/>
                  </a:lnTo>
                  <a:lnTo>
                    <a:pt x="321141" y="6750"/>
                  </a:lnTo>
                  <a:cubicBezTo>
                    <a:pt x="338286" y="6273"/>
                    <a:pt x="355431" y="5702"/>
                    <a:pt x="372385" y="5035"/>
                  </a:cubicBezTo>
                  <a:lnTo>
                    <a:pt x="388483" y="4368"/>
                  </a:lnTo>
                  <a:cubicBezTo>
                    <a:pt x="405723" y="3702"/>
                    <a:pt x="422773" y="2940"/>
                    <a:pt x="439727" y="2082"/>
                  </a:cubicBezTo>
                  <a:cubicBezTo>
                    <a:pt x="445156" y="2082"/>
                    <a:pt x="450681" y="1606"/>
                    <a:pt x="456015" y="1225"/>
                  </a:cubicBezTo>
                  <a:lnTo>
                    <a:pt x="480208" y="-13"/>
                  </a:lnTo>
                  <a:lnTo>
                    <a:pt x="496401" y="10750"/>
                  </a:lnTo>
                  <a:lnTo>
                    <a:pt x="506593" y="17608"/>
                  </a:lnTo>
                  <a:lnTo>
                    <a:pt x="538406" y="38849"/>
                  </a:lnTo>
                  <a:lnTo>
                    <a:pt x="548693" y="45612"/>
                  </a:lnTo>
                  <a:cubicBezTo>
                    <a:pt x="549122" y="45831"/>
                    <a:pt x="549570" y="46021"/>
                    <a:pt x="550027" y="4618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6" name="Google Shape;1276;p23"/>
            <p:cNvSpPr/>
            <p:nvPr/>
          </p:nvSpPr>
          <p:spPr>
            <a:xfrm>
              <a:off x="398941" y="3575159"/>
              <a:ext cx="79602" cy="68264"/>
            </a:xfrm>
            <a:custGeom>
              <a:rect b="b" l="l" r="r" t="t"/>
              <a:pathLst>
                <a:path extrusionOk="0" h="26955" w="31432">
                  <a:moveTo>
                    <a:pt x="31771" y="273"/>
                  </a:moveTo>
                  <a:lnTo>
                    <a:pt x="9864" y="26943"/>
                  </a:lnTo>
                  <a:lnTo>
                    <a:pt x="339" y="19608"/>
                  </a:lnTo>
                  <a:lnTo>
                    <a:pt x="16150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7" name="Google Shape;1277;p23"/>
            <p:cNvSpPr/>
            <p:nvPr/>
          </p:nvSpPr>
          <p:spPr>
            <a:xfrm>
              <a:off x="381816" y="3576848"/>
              <a:ext cx="261964" cy="273784"/>
            </a:xfrm>
            <a:custGeom>
              <a:rect b="b" l="l" r="r" t="t"/>
              <a:pathLst>
                <a:path extrusionOk="0" h="108108" w="103441">
                  <a:moveTo>
                    <a:pt x="103780" y="82"/>
                  </a:moveTo>
                  <a:lnTo>
                    <a:pt x="16626" y="107429"/>
                  </a:lnTo>
                  <a:lnTo>
                    <a:pt x="339" y="108095"/>
                  </a:lnTo>
                  <a:lnTo>
                    <a:pt x="37486" y="62375"/>
                  </a:lnTo>
                  <a:lnTo>
                    <a:pt x="47773" y="49803"/>
                  </a:lnTo>
                  <a:lnTo>
                    <a:pt x="88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8" name="Google Shape;1278;p23"/>
            <p:cNvSpPr/>
            <p:nvPr/>
          </p:nvSpPr>
          <p:spPr>
            <a:xfrm>
              <a:off x="550886" y="3575402"/>
              <a:ext cx="258105" cy="267513"/>
            </a:xfrm>
            <a:custGeom>
              <a:rect b="b" l="l" r="r" t="t"/>
              <a:pathLst>
                <a:path extrusionOk="0" h="105632" w="101917">
                  <a:moveTo>
                    <a:pt x="102256" y="273"/>
                  </a:moveTo>
                  <a:lnTo>
                    <a:pt x="16531" y="105048"/>
                  </a:lnTo>
                  <a:lnTo>
                    <a:pt x="339" y="105619"/>
                  </a:lnTo>
                  <a:lnTo>
                    <a:pt x="86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9" name="Google Shape;1279;p23"/>
            <p:cNvSpPr/>
            <p:nvPr/>
          </p:nvSpPr>
          <p:spPr>
            <a:xfrm>
              <a:off x="719716" y="3573713"/>
              <a:ext cx="255210" cy="263894"/>
            </a:xfrm>
            <a:custGeom>
              <a:rect b="b" l="l" r="r" t="t"/>
              <a:pathLst>
                <a:path extrusionOk="0" h="104203" w="100774">
                  <a:moveTo>
                    <a:pt x="101113" y="-13"/>
                  </a:moveTo>
                  <a:lnTo>
                    <a:pt x="16531" y="103714"/>
                  </a:lnTo>
                  <a:lnTo>
                    <a:pt x="339" y="104190"/>
                  </a:lnTo>
                  <a:lnTo>
                    <a:pt x="85112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0" name="Google Shape;1280;p23"/>
            <p:cNvSpPr/>
            <p:nvPr/>
          </p:nvSpPr>
          <p:spPr>
            <a:xfrm>
              <a:off x="888790" y="3569370"/>
              <a:ext cx="254486" cy="262929"/>
            </a:xfrm>
            <a:custGeom>
              <a:rect b="b" l="l" r="r" t="t"/>
              <a:pathLst>
                <a:path extrusionOk="0" h="103822" w="100488">
                  <a:moveTo>
                    <a:pt x="100827" y="-13"/>
                  </a:moveTo>
                  <a:lnTo>
                    <a:pt x="16436" y="103809"/>
                  </a:lnTo>
                  <a:lnTo>
                    <a:pt x="339" y="103809"/>
                  </a:lnTo>
                  <a:lnTo>
                    <a:pt x="84635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1" name="Google Shape;1281;p23"/>
            <p:cNvSpPr/>
            <p:nvPr/>
          </p:nvSpPr>
          <p:spPr>
            <a:xfrm>
              <a:off x="1058341" y="3563341"/>
              <a:ext cx="255451" cy="265340"/>
            </a:xfrm>
            <a:custGeom>
              <a:rect b="b" l="l" r="r" t="t"/>
              <a:pathLst>
                <a:path extrusionOk="0" h="104774" w="100869">
                  <a:moveTo>
                    <a:pt x="101209" y="-13"/>
                  </a:moveTo>
                  <a:lnTo>
                    <a:pt x="16341" y="104762"/>
                  </a:lnTo>
                  <a:lnTo>
                    <a:pt x="339" y="104762"/>
                  </a:lnTo>
                  <a:lnTo>
                    <a:pt x="85111" y="4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2" name="Google Shape;1282;p23"/>
            <p:cNvSpPr/>
            <p:nvPr/>
          </p:nvSpPr>
          <p:spPr>
            <a:xfrm>
              <a:off x="1226690" y="3555383"/>
              <a:ext cx="257621" cy="269443"/>
            </a:xfrm>
            <a:custGeom>
              <a:rect b="b" l="l" r="r" t="t"/>
              <a:pathLst>
                <a:path extrusionOk="0" h="106394" w="101726">
                  <a:moveTo>
                    <a:pt x="102066" y="-13"/>
                  </a:moveTo>
                  <a:lnTo>
                    <a:pt x="16341" y="106381"/>
                  </a:lnTo>
                  <a:lnTo>
                    <a:pt x="339" y="106381"/>
                  </a:lnTo>
                  <a:lnTo>
                    <a:pt x="86064" y="558"/>
                  </a:lnTo>
                  <a:cubicBezTo>
                    <a:pt x="91398" y="558"/>
                    <a:pt x="96922" y="368"/>
                    <a:pt x="102066" y="-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3" name="Google Shape;1283;p23"/>
            <p:cNvSpPr/>
            <p:nvPr/>
          </p:nvSpPr>
          <p:spPr>
            <a:xfrm>
              <a:off x="1389491" y="3579020"/>
              <a:ext cx="223369" cy="243150"/>
            </a:xfrm>
            <a:custGeom>
              <a:rect b="b" l="l" r="r" t="t"/>
              <a:pathLst>
                <a:path extrusionOk="0" h="96012" w="88201">
                  <a:moveTo>
                    <a:pt x="88540" y="7035"/>
                  </a:moveTo>
                  <a:lnTo>
                    <a:pt x="16341" y="95999"/>
                  </a:lnTo>
                  <a:lnTo>
                    <a:pt x="339" y="95999"/>
                  </a:lnTo>
                  <a:lnTo>
                    <a:pt x="78349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4" name="Google Shape;1284;p23"/>
            <p:cNvSpPr/>
            <p:nvPr/>
          </p:nvSpPr>
          <p:spPr>
            <a:xfrm>
              <a:off x="1555668" y="3651133"/>
              <a:ext cx="163787" cy="168852"/>
            </a:xfrm>
            <a:custGeom>
              <a:rect b="b" l="l" r="r" t="t"/>
              <a:pathLst>
                <a:path extrusionOk="0" h="66674" w="64674">
                  <a:moveTo>
                    <a:pt x="65014" y="6464"/>
                  </a:moveTo>
                  <a:lnTo>
                    <a:pt x="35486" y="42849"/>
                  </a:lnTo>
                  <a:cubicBezTo>
                    <a:pt x="28438" y="50755"/>
                    <a:pt x="21675" y="58756"/>
                    <a:pt x="14722" y="66662"/>
                  </a:cubicBezTo>
                  <a:lnTo>
                    <a:pt x="339" y="66662"/>
                  </a:lnTo>
                  <a:lnTo>
                    <a:pt x="54727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5" name="Google Shape;1285;p23"/>
          <p:cNvGrpSpPr/>
          <p:nvPr/>
        </p:nvGrpSpPr>
        <p:grpSpPr>
          <a:xfrm>
            <a:off x="462303" y="8589822"/>
            <a:ext cx="1650314" cy="352590"/>
            <a:chOff x="330925" y="3553213"/>
            <a:chExt cx="1392082" cy="297419"/>
          </a:xfrm>
        </p:grpSpPr>
        <p:sp>
          <p:nvSpPr>
            <p:cNvPr id="1286" name="Google Shape;1286;p23"/>
            <p:cNvSpPr/>
            <p:nvPr/>
          </p:nvSpPr>
          <p:spPr>
            <a:xfrm>
              <a:off x="330925" y="3553213"/>
              <a:ext cx="1392082" cy="295254"/>
            </a:xfrm>
            <a:custGeom>
              <a:rect b="b" l="l" r="r" t="t"/>
              <a:pathLst>
                <a:path extrusionOk="0" h="116586" w="549687">
                  <a:moveTo>
                    <a:pt x="550027" y="46183"/>
                  </a:moveTo>
                  <a:cubicBezTo>
                    <a:pt x="539740" y="57994"/>
                    <a:pt x="529357" y="69805"/>
                    <a:pt x="519166" y="81616"/>
                  </a:cubicBezTo>
                  <a:cubicBezTo>
                    <a:pt x="512117" y="89522"/>
                    <a:pt x="505355" y="97523"/>
                    <a:pt x="498401" y="105429"/>
                  </a:cubicBezTo>
                  <a:lnTo>
                    <a:pt x="484018" y="105429"/>
                  </a:lnTo>
                  <a:lnTo>
                    <a:pt x="434393" y="106000"/>
                  </a:lnTo>
                  <a:lnTo>
                    <a:pt x="418391" y="106000"/>
                  </a:lnTo>
                  <a:lnTo>
                    <a:pt x="369623" y="106857"/>
                  </a:lnTo>
                  <a:lnTo>
                    <a:pt x="353621" y="106857"/>
                  </a:lnTo>
                  <a:lnTo>
                    <a:pt x="303615" y="107905"/>
                  </a:lnTo>
                  <a:lnTo>
                    <a:pt x="287613" y="107905"/>
                  </a:lnTo>
                  <a:lnTo>
                    <a:pt x="255514" y="108667"/>
                  </a:lnTo>
                  <a:lnTo>
                    <a:pt x="236464" y="109143"/>
                  </a:lnTo>
                  <a:lnTo>
                    <a:pt x="220366" y="109143"/>
                  </a:lnTo>
                  <a:cubicBezTo>
                    <a:pt x="203412" y="109143"/>
                    <a:pt x="186648" y="110001"/>
                    <a:pt x="169979" y="110572"/>
                  </a:cubicBezTo>
                  <a:lnTo>
                    <a:pt x="153787" y="111048"/>
                  </a:lnTo>
                  <a:cubicBezTo>
                    <a:pt x="136832" y="111048"/>
                    <a:pt x="120068" y="112096"/>
                    <a:pt x="103304" y="112763"/>
                  </a:cubicBezTo>
                  <a:lnTo>
                    <a:pt x="87112" y="113334"/>
                  </a:lnTo>
                  <a:lnTo>
                    <a:pt x="36439" y="115239"/>
                  </a:lnTo>
                  <a:lnTo>
                    <a:pt x="20151" y="115906"/>
                  </a:lnTo>
                  <a:lnTo>
                    <a:pt x="3101" y="116573"/>
                  </a:lnTo>
                  <a:lnTo>
                    <a:pt x="57298" y="70186"/>
                  </a:lnTo>
                  <a:lnTo>
                    <a:pt x="69871" y="59423"/>
                  </a:lnTo>
                  <a:lnTo>
                    <a:pt x="67585" y="57613"/>
                  </a:lnTo>
                  <a:lnTo>
                    <a:pt x="36724" y="35610"/>
                  </a:lnTo>
                  <a:lnTo>
                    <a:pt x="27199" y="28276"/>
                  </a:lnTo>
                  <a:lnTo>
                    <a:pt x="339" y="7988"/>
                  </a:lnTo>
                  <a:cubicBezTo>
                    <a:pt x="14436" y="7988"/>
                    <a:pt x="28914" y="8559"/>
                    <a:pt x="43011" y="8655"/>
                  </a:cubicBezTo>
                  <a:lnTo>
                    <a:pt x="58632" y="8655"/>
                  </a:lnTo>
                  <a:cubicBezTo>
                    <a:pt x="75015" y="8655"/>
                    <a:pt x="91493" y="8655"/>
                    <a:pt x="108162" y="8655"/>
                  </a:cubicBezTo>
                  <a:lnTo>
                    <a:pt x="123878" y="8655"/>
                  </a:lnTo>
                  <a:lnTo>
                    <a:pt x="173218" y="8655"/>
                  </a:lnTo>
                  <a:lnTo>
                    <a:pt x="189124" y="8655"/>
                  </a:lnTo>
                  <a:cubicBezTo>
                    <a:pt x="205507" y="8655"/>
                    <a:pt x="221986" y="8655"/>
                    <a:pt x="238845" y="7988"/>
                  </a:cubicBezTo>
                  <a:lnTo>
                    <a:pt x="254656" y="7988"/>
                  </a:lnTo>
                  <a:lnTo>
                    <a:pt x="255514" y="7988"/>
                  </a:lnTo>
                  <a:lnTo>
                    <a:pt x="304948" y="6750"/>
                  </a:lnTo>
                  <a:lnTo>
                    <a:pt x="321141" y="6750"/>
                  </a:lnTo>
                  <a:cubicBezTo>
                    <a:pt x="338286" y="6273"/>
                    <a:pt x="355431" y="5702"/>
                    <a:pt x="372385" y="5035"/>
                  </a:cubicBezTo>
                  <a:lnTo>
                    <a:pt x="388483" y="4368"/>
                  </a:lnTo>
                  <a:cubicBezTo>
                    <a:pt x="405723" y="3702"/>
                    <a:pt x="422773" y="2940"/>
                    <a:pt x="439727" y="2082"/>
                  </a:cubicBezTo>
                  <a:cubicBezTo>
                    <a:pt x="445156" y="2082"/>
                    <a:pt x="450681" y="1606"/>
                    <a:pt x="456015" y="1225"/>
                  </a:cubicBezTo>
                  <a:lnTo>
                    <a:pt x="480208" y="-13"/>
                  </a:lnTo>
                  <a:lnTo>
                    <a:pt x="496401" y="10750"/>
                  </a:lnTo>
                  <a:lnTo>
                    <a:pt x="506593" y="17608"/>
                  </a:lnTo>
                  <a:lnTo>
                    <a:pt x="538406" y="38849"/>
                  </a:lnTo>
                  <a:lnTo>
                    <a:pt x="548693" y="45612"/>
                  </a:lnTo>
                  <a:cubicBezTo>
                    <a:pt x="549122" y="45831"/>
                    <a:pt x="549570" y="46021"/>
                    <a:pt x="550027" y="4618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7" name="Google Shape;1287;p23"/>
            <p:cNvSpPr/>
            <p:nvPr/>
          </p:nvSpPr>
          <p:spPr>
            <a:xfrm>
              <a:off x="398941" y="3575159"/>
              <a:ext cx="79602" cy="68264"/>
            </a:xfrm>
            <a:custGeom>
              <a:rect b="b" l="l" r="r" t="t"/>
              <a:pathLst>
                <a:path extrusionOk="0" h="26955" w="31432">
                  <a:moveTo>
                    <a:pt x="31771" y="273"/>
                  </a:moveTo>
                  <a:lnTo>
                    <a:pt x="9864" y="26943"/>
                  </a:lnTo>
                  <a:lnTo>
                    <a:pt x="339" y="19608"/>
                  </a:lnTo>
                  <a:lnTo>
                    <a:pt x="16150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8" name="Google Shape;1288;p23"/>
            <p:cNvSpPr/>
            <p:nvPr/>
          </p:nvSpPr>
          <p:spPr>
            <a:xfrm>
              <a:off x="381816" y="3576848"/>
              <a:ext cx="261964" cy="273784"/>
            </a:xfrm>
            <a:custGeom>
              <a:rect b="b" l="l" r="r" t="t"/>
              <a:pathLst>
                <a:path extrusionOk="0" h="108108" w="103441">
                  <a:moveTo>
                    <a:pt x="103780" y="82"/>
                  </a:moveTo>
                  <a:lnTo>
                    <a:pt x="16626" y="107429"/>
                  </a:lnTo>
                  <a:lnTo>
                    <a:pt x="339" y="108095"/>
                  </a:lnTo>
                  <a:lnTo>
                    <a:pt x="37486" y="62375"/>
                  </a:lnTo>
                  <a:lnTo>
                    <a:pt x="47773" y="49803"/>
                  </a:lnTo>
                  <a:lnTo>
                    <a:pt x="88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23"/>
            <p:cNvSpPr/>
            <p:nvPr/>
          </p:nvSpPr>
          <p:spPr>
            <a:xfrm>
              <a:off x="550886" y="3575402"/>
              <a:ext cx="258105" cy="267513"/>
            </a:xfrm>
            <a:custGeom>
              <a:rect b="b" l="l" r="r" t="t"/>
              <a:pathLst>
                <a:path extrusionOk="0" h="105632" w="101917">
                  <a:moveTo>
                    <a:pt x="102256" y="273"/>
                  </a:moveTo>
                  <a:lnTo>
                    <a:pt x="16531" y="105048"/>
                  </a:lnTo>
                  <a:lnTo>
                    <a:pt x="339" y="105619"/>
                  </a:lnTo>
                  <a:lnTo>
                    <a:pt x="86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0" name="Google Shape;1290;p23"/>
            <p:cNvSpPr/>
            <p:nvPr/>
          </p:nvSpPr>
          <p:spPr>
            <a:xfrm>
              <a:off x="719716" y="3573713"/>
              <a:ext cx="255210" cy="263894"/>
            </a:xfrm>
            <a:custGeom>
              <a:rect b="b" l="l" r="r" t="t"/>
              <a:pathLst>
                <a:path extrusionOk="0" h="104203" w="100774">
                  <a:moveTo>
                    <a:pt x="101113" y="-13"/>
                  </a:moveTo>
                  <a:lnTo>
                    <a:pt x="16531" y="103714"/>
                  </a:lnTo>
                  <a:lnTo>
                    <a:pt x="339" y="104190"/>
                  </a:lnTo>
                  <a:lnTo>
                    <a:pt x="85112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1" name="Google Shape;1291;p23"/>
            <p:cNvSpPr/>
            <p:nvPr/>
          </p:nvSpPr>
          <p:spPr>
            <a:xfrm>
              <a:off x="888790" y="3569370"/>
              <a:ext cx="254486" cy="262929"/>
            </a:xfrm>
            <a:custGeom>
              <a:rect b="b" l="l" r="r" t="t"/>
              <a:pathLst>
                <a:path extrusionOk="0" h="103822" w="100488">
                  <a:moveTo>
                    <a:pt x="100827" y="-13"/>
                  </a:moveTo>
                  <a:lnTo>
                    <a:pt x="16436" y="103809"/>
                  </a:lnTo>
                  <a:lnTo>
                    <a:pt x="339" y="103809"/>
                  </a:lnTo>
                  <a:lnTo>
                    <a:pt x="84635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2" name="Google Shape;1292;p23"/>
            <p:cNvSpPr/>
            <p:nvPr/>
          </p:nvSpPr>
          <p:spPr>
            <a:xfrm>
              <a:off x="1058341" y="3563341"/>
              <a:ext cx="255451" cy="265340"/>
            </a:xfrm>
            <a:custGeom>
              <a:rect b="b" l="l" r="r" t="t"/>
              <a:pathLst>
                <a:path extrusionOk="0" h="104774" w="100869">
                  <a:moveTo>
                    <a:pt x="101209" y="-13"/>
                  </a:moveTo>
                  <a:lnTo>
                    <a:pt x="16341" y="104762"/>
                  </a:lnTo>
                  <a:lnTo>
                    <a:pt x="339" y="104762"/>
                  </a:lnTo>
                  <a:lnTo>
                    <a:pt x="85111" y="4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3" name="Google Shape;1293;p23"/>
            <p:cNvSpPr/>
            <p:nvPr/>
          </p:nvSpPr>
          <p:spPr>
            <a:xfrm>
              <a:off x="1226690" y="3555383"/>
              <a:ext cx="257621" cy="269443"/>
            </a:xfrm>
            <a:custGeom>
              <a:rect b="b" l="l" r="r" t="t"/>
              <a:pathLst>
                <a:path extrusionOk="0" h="106394" w="101726">
                  <a:moveTo>
                    <a:pt x="102066" y="-13"/>
                  </a:moveTo>
                  <a:lnTo>
                    <a:pt x="16341" y="106381"/>
                  </a:lnTo>
                  <a:lnTo>
                    <a:pt x="339" y="106381"/>
                  </a:lnTo>
                  <a:lnTo>
                    <a:pt x="86064" y="558"/>
                  </a:lnTo>
                  <a:cubicBezTo>
                    <a:pt x="91398" y="558"/>
                    <a:pt x="96922" y="368"/>
                    <a:pt x="102066" y="-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4" name="Google Shape;1294;p23"/>
            <p:cNvSpPr/>
            <p:nvPr/>
          </p:nvSpPr>
          <p:spPr>
            <a:xfrm>
              <a:off x="1389491" y="3579020"/>
              <a:ext cx="223369" cy="243150"/>
            </a:xfrm>
            <a:custGeom>
              <a:rect b="b" l="l" r="r" t="t"/>
              <a:pathLst>
                <a:path extrusionOk="0" h="96012" w="88201">
                  <a:moveTo>
                    <a:pt x="88540" y="7035"/>
                  </a:moveTo>
                  <a:lnTo>
                    <a:pt x="16341" y="95999"/>
                  </a:lnTo>
                  <a:lnTo>
                    <a:pt x="339" y="95999"/>
                  </a:lnTo>
                  <a:lnTo>
                    <a:pt x="78349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5" name="Google Shape;1295;p23"/>
            <p:cNvSpPr/>
            <p:nvPr/>
          </p:nvSpPr>
          <p:spPr>
            <a:xfrm>
              <a:off x="1555668" y="3651133"/>
              <a:ext cx="163787" cy="168852"/>
            </a:xfrm>
            <a:custGeom>
              <a:rect b="b" l="l" r="r" t="t"/>
              <a:pathLst>
                <a:path extrusionOk="0" h="66674" w="64674">
                  <a:moveTo>
                    <a:pt x="65014" y="6464"/>
                  </a:moveTo>
                  <a:lnTo>
                    <a:pt x="35486" y="42849"/>
                  </a:lnTo>
                  <a:cubicBezTo>
                    <a:pt x="28438" y="50755"/>
                    <a:pt x="21675" y="58756"/>
                    <a:pt x="14722" y="66662"/>
                  </a:cubicBezTo>
                  <a:lnTo>
                    <a:pt x="339" y="66662"/>
                  </a:lnTo>
                  <a:lnTo>
                    <a:pt x="54727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96" name="Google Shape;1296;p23"/>
          <p:cNvGrpSpPr/>
          <p:nvPr/>
        </p:nvGrpSpPr>
        <p:grpSpPr>
          <a:xfrm>
            <a:off x="2188878" y="8589822"/>
            <a:ext cx="1650314" cy="352590"/>
            <a:chOff x="330925" y="3553213"/>
            <a:chExt cx="1392082" cy="297419"/>
          </a:xfrm>
        </p:grpSpPr>
        <p:sp>
          <p:nvSpPr>
            <p:cNvPr id="1297" name="Google Shape;1297;p23"/>
            <p:cNvSpPr/>
            <p:nvPr/>
          </p:nvSpPr>
          <p:spPr>
            <a:xfrm>
              <a:off x="330925" y="3553213"/>
              <a:ext cx="1392082" cy="295254"/>
            </a:xfrm>
            <a:custGeom>
              <a:rect b="b" l="l" r="r" t="t"/>
              <a:pathLst>
                <a:path extrusionOk="0" h="116586" w="549687">
                  <a:moveTo>
                    <a:pt x="550027" y="46183"/>
                  </a:moveTo>
                  <a:cubicBezTo>
                    <a:pt x="539740" y="57994"/>
                    <a:pt x="529357" y="69805"/>
                    <a:pt x="519166" y="81616"/>
                  </a:cubicBezTo>
                  <a:cubicBezTo>
                    <a:pt x="512117" y="89522"/>
                    <a:pt x="505355" y="97523"/>
                    <a:pt x="498401" y="105429"/>
                  </a:cubicBezTo>
                  <a:lnTo>
                    <a:pt x="484018" y="105429"/>
                  </a:lnTo>
                  <a:lnTo>
                    <a:pt x="434393" y="106000"/>
                  </a:lnTo>
                  <a:lnTo>
                    <a:pt x="418391" y="106000"/>
                  </a:lnTo>
                  <a:lnTo>
                    <a:pt x="369623" y="106857"/>
                  </a:lnTo>
                  <a:lnTo>
                    <a:pt x="353621" y="106857"/>
                  </a:lnTo>
                  <a:lnTo>
                    <a:pt x="303615" y="107905"/>
                  </a:lnTo>
                  <a:lnTo>
                    <a:pt x="287613" y="107905"/>
                  </a:lnTo>
                  <a:lnTo>
                    <a:pt x="255514" y="108667"/>
                  </a:lnTo>
                  <a:lnTo>
                    <a:pt x="236464" y="109143"/>
                  </a:lnTo>
                  <a:lnTo>
                    <a:pt x="220366" y="109143"/>
                  </a:lnTo>
                  <a:cubicBezTo>
                    <a:pt x="203412" y="109143"/>
                    <a:pt x="186648" y="110001"/>
                    <a:pt x="169979" y="110572"/>
                  </a:cubicBezTo>
                  <a:lnTo>
                    <a:pt x="153787" y="111048"/>
                  </a:lnTo>
                  <a:cubicBezTo>
                    <a:pt x="136832" y="111048"/>
                    <a:pt x="120068" y="112096"/>
                    <a:pt x="103304" y="112763"/>
                  </a:cubicBezTo>
                  <a:lnTo>
                    <a:pt x="87112" y="113334"/>
                  </a:lnTo>
                  <a:lnTo>
                    <a:pt x="36439" y="115239"/>
                  </a:lnTo>
                  <a:lnTo>
                    <a:pt x="20151" y="115906"/>
                  </a:lnTo>
                  <a:lnTo>
                    <a:pt x="3101" y="116573"/>
                  </a:lnTo>
                  <a:lnTo>
                    <a:pt x="57298" y="70186"/>
                  </a:lnTo>
                  <a:lnTo>
                    <a:pt x="69871" y="59423"/>
                  </a:lnTo>
                  <a:lnTo>
                    <a:pt x="67585" y="57613"/>
                  </a:lnTo>
                  <a:lnTo>
                    <a:pt x="36724" y="35610"/>
                  </a:lnTo>
                  <a:lnTo>
                    <a:pt x="27199" y="28276"/>
                  </a:lnTo>
                  <a:lnTo>
                    <a:pt x="339" y="7988"/>
                  </a:lnTo>
                  <a:cubicBezTo>
                    <a:pt x="14436" y="7988"/>
                    <a:pt x="28914" y="8559"/>
                    <a:pt x="43011" y="8655"/>
                  </a:cubicBezTo>
                  <a:lnTo>
                    <a:pt x="58632" y="8655"/>
                  </a:lnTo>
                  <a:cubicBezTo>
                    <a:pt x="75015" y="8655"/>
                    <a:pt x="91493" y="8655"/>
                    <a:pt x="108162" y="8655"/>
                  </a:cubicBezTo>
                  <a:lnTo>
                    <a:pt x="123878" y="8655"/>
                  </a:lnTo>
                  <a:lnTo>
                    <a:pt x="173218" y="8655"/>
                  </a:lnTo>
                  <a:lnTo>
                    <a:pt x="189124" y="8655"/>
                  </a:lnTo>
                  <a:cubicBezTo>
                    <a:pt x="205507" y="8655"/>
                    <a:pt x="221986" y="8655"/>
                    <a:pt x="238845" y="7988"/>
                  </a:cubicBezTo>
                  <a:lnTo>
                    <a:pt x="254656" y="7988"/>
                  </a:lnTo>
                  <a:lnTo>
                    <a:pt x="255514" y="7988"/>
                  </a:lnTo>
                  <a:lnTo>
                    <a:pt x="304948" y="6750"/>
                  </a:lnTo>
                  <a:lnTo>
                    <a:pt x="321141" y="6750"/>
                  </a:lnTo>
                  <a:cubicBezTo>
                    <a:pt x="338286" y="6273"/>
                    <a:pt x="355431" y="5702"/>
                    <a:pt x="372385" y="5035"/>
                  </a:cubicBezTo>
                  <a:lnTo>
                    <a:pt x="388483" y="4368"/>
                  </a:lnTo>
                  <a:cubicBezTo>
                    <a:pt x="405723" y="3702"/>
                    <a:pt x="422773" y="2940"/>
                    <a:pt x="439727" y="2082"/>
                  </a:cubicBezTo>
                  <a:cubicBezTo>
                    <a:pt x="445156" y="2082"/>
                    <a:pt x="450681" y="1606"/>
                    <a:pt x="456015" y="1225"/>
                  </a:cubicBezTo>
                  <a:lnTo>
                    <a:pt x="480208" y="-13"/>
                  </a:lnTo>
                  <a:lnTo>
                    <a:pt x="496401" y="10750"/>
                  </a:lnTo>
                  <a:lnTo>
                    <a:pt x="506593" y="17608"/>
                  </a:lnTo>
                  <a:lnTo>
                    <a:pt x="538406" y="38849"/>
                  </a:lnTo>
                  <a:lnTo>
                    <a:pt x="548693" y="45612"/>
                  </a:lnTo>
                  <a:cubicBezTo>
                    <a:pt x="549122" y="45831"/>
                    <a:pt x="549570" y="46021"/>
                    <a:pt x="550027" y="4618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8" name="Google Shape;1298;p23"/>
            <p:cNvSpPr/>
            <p:nvPr/>
          </p:nvSpPr>
          <p:spPr>
            <a:xfrm>
              <a:off x="398941" y="3575159"/>
              <a:ext cx="79602" cy="68264"/>
            </a:xfrm>
            <a:custGeom>
              <a:rect b="b" l="l" r="r" t="t"/>
              <a:pathLst>
                <a:path extrusionOk="0" h="26955" w="31432">
                  <a:moveTo>
                    <a:pt x="31771" y="273"/>
                  </a:moveTo>
                  <a:lnTo>
                    <a:pt x="9864" y="26943"/>
                  </a:lnTo>
                  <a:lnTo>
                    <a:pt x="339" y="19608"/>
                  </a:lnTo>
                  <a:lnTo>
                    <a:pt x="16150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9" name="Google Shape;1299;p23"/>
            <p:cNvSpPr/>
            <p:nvPr/>
          </p:nvSpPr>
          <p:spPr>
            <a:xfrm>
              <a:off x="381816" y="3576848"/>
              <a:ext cx="261964" cy="273784"/>
            </a:xfrm>
            <a:custGeom>
              <a:rect b="b" l="l" r="r" t="t"/>
              <a:pathLst>
                <a:path extrusionOk="0" h="108108" w="103441">
                  <a:moveTo>
                    <a:pt x="103780" y="82"/>
                  </a:moveTo>
                  <a:lnTo>
                    <a:pt x="16626" y="107429"/>
                  </a:lnTo>
                  <a:lnTo>
                    <a:pt x="339" y="108095"/>
                  </a:lnTo>
                  <a:lnTo>
                    <a:pt x="37486" y="62375"/>
                  </a:lnTo>
                  <a:lnTo>
                    <a:pt x="47773" y="49803"/>
                  </a:lnTo>
                  <a:lnTo>
                    <a:pt x="88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0" name="Google Shape;1300;p23"/>
            <p:cNvSpPr/>
            <p:nvPr/>
          </p:nvSpPr>
          <p:spPr>
            <a:xfrm>
              <a:off x="550886" y="3575402"/>
              <a:ext cx="258105" cy="267513"/>
            </a:xfrm>
            <a:custGeom>
              <a:rect b="b" l="l" r="r" t="t"/>
              <a:pathLst>
                <a:path extrusionOk="0" h="105632" w="101917">
                  <a:moveTo>
                    <a:pt x="102256" y="273"/>
                  </a:moveTo>
                  <a:lnTo>
                    <a:pt x="16531" y="105048"/>
                  </a:lnTo>
                  <a:lnTo>
                    <a:pt x="339" y="105619"/>
                  </a:lnTo>
                  <a:lnTo>
                    <a:pt x="86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1" name="Google Shape;1301;p23"/>
            <p:cNvSpPr/>
            <p:nvPr/>
          </p:nvSpPr>
          <p:spPr>
            <a:xfrm>
              <a:off x="719716" y="3573713"/>
              <a:ext cx="255210" cy="263894"/>
            </a:xfrm>
            <a:custGeom>
              <a:rect b="b" l="l" r="r" t="t"/>
              <a:pathLst>
                <a:path extrusionOk="0" h="104203" w="100774">
                  <a:moveTo>
                    <a:pt x="101113" y="-13"/>
                  </a:moveTo>
                  <a:lnTo>
                    <a:pt x="16531" y="103714"/>
                  </a:lnTo>
                  <a:lnTo>
                    <a:pt x="339" y="104190"/>
                  </a:lnTo>
                  <a:lnTo>
                    <a:pt x="85112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2" name="Google Shape;1302;p23"/>
            <p:cNvSpPr/>
            <p:nvPr/>
          </p:nvSpPr>
          <p:spPr>
            <a:xfrm>
              <a:off x="888790" y="3569370"/>
              <a:ext cx="254486" cy="262929"/>
            </a:xfrm>
            <a:custGeom>
              <a:rect b="b" l="l" r="r" t="t"/>
              <a:pathLst>
                <a:path extrusionOk="0" h="103822" w="100488">
                  <a:moveTo>
                    <a:pt x="100827" y="-13"/>
                  </a:moveTo>
                  <a:lnTo>
                    <a:pt x="16436" y="103809"/>
                  </a:lnTo>
                  <a:lnTo>
                    <a:pt x="339" y="103809"/>
                  </a:lnTo>
                  <a:lnTo>
                    <a:pt x="84635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3" name="Google Shape;1303;p23"/>
            <p:cNvSpPr/>
            <p:nvPr/>
          </p:nvSpPr>
          <p:spPr>
            <a:xfrm>
              <a:off x="1058341" y="3563341"/>
              <a:ext cx="255451" cy="265340"/>
            </a:xfrm>
            <a:custGeom>
              <a:rect b="b" l="l" r="r" t="t"/>
              <a:pathLst>
                <a:path extrusionOk="0" h="104774" w="100869">
                  <a:moveTo>
                    <a:pt x="101209" y="-13"/>
                  </a:moveTo>
                  <a:lnTo>
                    <a:pt x="16341" y="104762"/>
                  </a:lnTo>
                  <a:lnTo>
                    <a:pt x="339" y="104762"/>
                  </a:lnTo>
                  <a:lnTo>
                    <a:pt x="85111" y="4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4" name="Google Shape;1304;p23"/>
            <p:cNvSpPr/>
            <p:nvPr/>
          </p:nvSpPr>
          <p:spPr>
            <a:xfrm>
              <a:off x="1226690" y="3555383"/>
              <a:ext cx="257621" cy="269443"/>
            </a:xfrm>
            <a:custGeom>
              <a:rect b="b" l="l" r="r" t="t"/>
              <a:pathLst>
                <a:path extrusionOk="0" h="106394" w="101726">
                  <a:moveTo>
                    <a:pt x="102066" y="-13"/>
                  </a:moveTo>
                  <a:lnTo>
                    <a:pt x="16341" y="106381"/>
                  </a:lnTo>
                  <a:lnTo>
                    <a:pt x="339" y="106381"/>
                  </a:lnTo>
                  <a:lnTo>
                    <a:pt x="86064" y="558"/>
                  </a:lnTo>
                  <a:cubicBezTo>
                    <a:pt x="91398" y="558"/>
                    <a:pt x="96922" y="368"/>
                    <a:pt x="102066" y="-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5" name="Google Shape;1305;p23"/>
            <p:cNvSpPr/>
            <p:nvPr/>
          </p:nvSpPr>
          <p:spPr>
            <a:xfrm>
              <a:off x="1389491" y="3579020"/>
              <a:ext cx="223369" cy="243150"/>
            </a:xfrm>
            <a:custGeom>
              <a:rect b="b" l="l" r="r" t="t"/>
              <a:pathLst>
                <a:path extrusionOk="0" h="96012" w="88201">
                  <a:moveTo>
                    <a:pt x="88540" y="7035"/>
                  </a:moveTo>
                  <a:lnTo>
                    <a:pt x="16341" y="95999"/>
                  </a:lnTo>
                  <a:lnTo>
                    <a:pt x="339" y="95999"/>
                  </a:lnTo>
                  <a:lnTo>
                    <a:pt x="78349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6" name="Google Shape;1306;p23"/>
            <p:cNvSpPr/>
            <p:nvPr/>
          </p:nvSpPr>
          <p:spPr>
            <a:xfrm>
              <a:off x="1555668" y="3651133"/>
              <a:ext cx="163787" cy="168852"/>
            </a:xfrm>
            <a:custGeom>
              <a:rect b="b" l="l" r="r" t="t"/>
              <a:pathLst>
                <a:path extrusionOk="0" h="66674" w="64674">
                  <a:moveTo>
                    <a:pt x="65014" y="6464"/>
                  </a:moveTo>
                  <a:lnTo>
                    <a:pt x="35486" y="42849"/>
                  </a:lnTo>
                  <a:cubicBezTo>
                    <a:pt x="28438" y="50755"/>
                    <a:pt x="21675" y="58756"/>
                    <a:pt x="14722" y="66662"/>
                  </a:cubicBezTo>
                  <a:lnTo>
                    <a:pt x="339" y="66662"/>
                  </a:lnTo>
                  <a:lnTo>
                    <a:pt x="54727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07" name="Google Shape;1307;p23"/>
          <p:cNvGrpSpPr/>
          <p:nvPr/>
        </p:nvGrpSpPr>
        <p:grpSpPr>
          <a:xfrm>
            <a:off x="3933203" y="8589822"/>
            <a:ext cx="1650314" cy="352590"/>
            <a:chOff x="330925" y="3553213"/>
            <a:chExt cx="1392082" cy="297419"/>
          </a:xfrm>
        </p:grpSpPr>
        <p:sp>
          <p:nvSpPr>
            <p:cNvPr id="1308" name="Google Shape;1308;p23"/>
            <p:cNvSpPr/>
            <p:nvPr/>
          </p:nvSpPr>
          <p:spPr>
            <a:xfrm>
              <a:off x="330925" y="3553213"/>
              <a:ext cx="1392082" cy="295254"/>
            </a:xfrm>
            <a:custGeom>
              <a:rect b="b" l="l" r="r" t="t"/>
              <a:pathLst>
                <a:path extrusionOk="0" h="116586" w="549687">
                  <a:moveTo>
                    <a:pt x="550027" y="46183"/>
                  </a:moveTo>
                  <a:cubicBezTo>
                    <a:pt x="539740" y="57994"/>
                    <a:pt x="529357" y="69805"/>
                    <a:pt x="519166" y="81616"/>
                  </a:cubicBezTo>
                  <a:cubicBezTo>
                    <a:pt x="512117" y="89522"/>
                    <a:pt x="505355" y="97523"/>
                    <a:pt x="498401" y="105429"/>
                  </a:cubicBezTo>
                  <a:lnTo>
                    <a:pt x="484018" y="105429"/>
                  </a:lnTo>
                  <a:lnTo>
                    <a:pt x="434393" y="106000"/>
                  </a:lnTo>
                  <a:lnTo>
                    <a:pt x="418391" y="106000"/>
                  </a:lnTo>
                  <a:lnTo>
                    <a:pt x="369623" y="106857"/>
                  </a:lnTo>
                  <a:lnTo>
                    <a:pt x="353621" y="106857"/>
                  </a:lnTo>
                  <a:lnTo>
                    <a:pt x="303615" y="107905"/>
                  </a:lnTo>
                  <a:lnTo>
                    <a:pt x="287613" y="107905"/>
                  </a:lnTo>
                  <a:lnTo>
                    <a:pt x="255514" y="108667"/>
                  </a:lnTo>
                  <a:lnTo>
                    <a:pt x="236464" y="109143"/>
                  </a:lnTo>
                  <a:lnTo>
                    <a:pt x="220366" y="109143"/>
                  </a:lnTo>
                  <a:cubicBezTo>
                    <a:pt x="203412" y="109143"/>
                    <a:pt x="186648" y="110001"/>
                    <a:pt x="169979" y="110572"/>
                  </a:cubicBezTo>
                  <a:lnTo>
                    <a:pt x="153787" y="111048"/>
                  </a:lnTo>
                  <a:cubicBezTo>
                    <a:pt x="136832" y="111048"/>
                    <a:pt x="120068" y="112096"/>
                    <a:pt x="103304" y="112763"/>
                  </a:cubicBezTo>
                  <a:lnTo>
                    <a:pt x="87112" y="113334"/>
                  </a:lnTo>
                  <a:lnTo>
                    <a:pt x="36439" y="115239"/>
                  </a:lnTo>
                  <a:lnTo>
                    <a:pt x="20151" y="115906"/>
                  </a:lnTo>
                  <a:lnTo>
                    <a:pt x="3101" y="116573"/>
                  </a:lnTo>
                  <a:lnTo>
                    <a:pt x="57298" y="70186"/>
                  </a:lnTo>
                  <a:lnTo>
                    <a:pt x="69871" y="59423"/>
                  </a:lnTo>
                  <a:lnTo>
                    <a:pt x="67585" y="57613"/>
                  </a:lnTo>
                  <a:lnTo>
                    <a:pt x="36724" y="35610"/>
                  </a:lnTo>
                  <a:lnTo>
                    <a:pt x="27199" y="28276"/>
                  </a:lnTo>
                  <a:lnTo>
                    <a:pt x="339" y="7988"/>
                  </a:lnTo>
                  <a:cubicBezTo>
                    <a:pt x="14436" y="7988"/>
                    <a:pt x="28914" y="8559"/>
                    <a:pt x="43011" y="8655"/>
                  </a:cubicBezTo>
                  <a:lnTo>
                    <a:pt x="58632" y="8655"/>
                  </a:lnTo>
                  <a:cubicBezTo>
                    <a:pt x="75015" y="8655"/>
                    <a:pt x="91493" y="8655"/>
                    <a:pt x="108162" y="8655"/>
                  </a:cubicBezTo>
                  <a:lnTo>
                    <a:pt x="123878" y="8655"/>
                  </a:lnTo>
                  <a:lnTo>
                    <a:pt x="173218" y="8655"/>
                  </a:lnTo>
                  <a:lnTo>
                    <a:pt x="189124" y="8655"/>
                  </a:lnTo>
                  <a:cubicBezTo>
                    <a:pt x="205507" y="8655"/>
                    <a:pt x="221986" y="8655"/>
                    <a:pt x="238845" y="7988"/>
                  </a:cubicBezTo>
                  <a:lnTo>
                    <a:pt x="254656" y="7988"/>
                  </a:lnTo>
                  <a:lnTo>
                    <a:pt x="255514" y="7988"/>
                  </a:lnTo>
                  <a:lnTo>
                    <a:pt x="304948" y="6750"/>
                  </a:lnTo>
                  <a:lnTo>
                    <a:pt x="321141" y="6750"/>
                  </a:lnTo>
                  <a:cubicBezTo>
                    <a:pt x="338286" y="6273"/>
                    <a:pt x="355431" y="5702"/>
                    <a:pt x="372385" y="5035"/>
                  </a:cubicBezTo>
                  <a:lnTo>
                    <a:pt x="388483" y="4368"/>
                  </a:lnTo>
                  <a:cubicBezTo>
                    <a:pt x="405723" y="3702"/>
                    <a:pt x="422773" y="2940"/>
                    <a:pt x="439727" y="2082"/>
                  </a:cubicBezTo>
                  <a:cubicBezTo>
                    <a:pt x="445156" y="2082"/>
                    <a:pt x="450681" y="1606"/>
                    <a:pt x="456015" y="1225"/>
                  </a:cubicBezTo>
                  <a:lnTo>
                    <a:pt x="480208" y="-13"/>
                  </a:lnTo>
                  <a:lnTo>
                    <a:pt x="496401" y="10750"/>
                  </a:lnTo>
                  <a:lnTo>
                    <a:pt x="506593" y="17608"/>
                  </a:lnTo>
                  <a:lnTo>
                    <a:pt x="538406" y="38849"/>
                  </a:lnTo>
                  <a:lnTo>
                    <a:pt x="548693" y="45612"/>
                  </a:lnTo>
                  <a:cubicBezTo>
                    <a:pt x="549122" y="45831"/>
                    <a:pt x="549570" y="46021"/>
                    <a:pt x="550027" y="4618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9" name="Google Shape;1309;p23"/>
            <p:cNvSpPr/>
            <p:nvPr/>
          </p:nvSpPr>
          <p:spPr>
            <a:xfrm>
              <a:off x="398941" y="3575159"/>
              <a:ext cx="79602" cy="68264"/>
            </a:xfrm>
            <a:custGeom>
              <a:rect b="b" l="l" r="r" t="t"/>
              <a:pathLst>
                <a:path extrusionOk="0" h="26955" w="31432">
                  <a:moveTo>
                    <a:pt x="31771" y="273"/>
                  </a:moveTo>
                  <a:lnTo>
                    <a:pt x="9864" y="26943"/>
                  </a:lnTo>
                  <a:lnTo>
                    <a:pt x="339" y="19608"/>
                  </a:lnTo>
                  <a:lnTo>
                    <a:pt x="16150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0" name="Google Shape;1310;p23"/>
            <p:cNvSpPr/>
            <p:nvPr/>
          </p:nvSpPr>
          <p:spPr>
            <a:xfrm>
              <a:off x="381816" y="3576848"/>
              <a:ext cx="261964" cy="273784"/>
            </a:xfrm>
            <a:custGeom>
              <a:rect b="b" l="l" r="r" t="t"/>
              <a:pathLst>
                <a:path extrusionOk="0" h="108108" w="103441">
                  <a:moveTo>
                    <a:pt x="103780" y="82"/>
                  </a:moveTo>
                  <a:lnTo>
                    <a:pt x="16626" y="107429"/>
                  </a:lnTo>
                  <a:lnTo>
                    <a:pt x="339" y="108095"/>
                  </a:lnTo>
                  <a:lnTo>
                    <a:pt x="37486" y="62375"/>
                  </a:lnTo>
                  <a:lnTo>
                    <a:pt x="47773" y="49803"/>
                  </a:lnTo>
                  <a:lnTo>
                    <a:pt x="88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1" name="Google Shape;1311;p23"/>
            <p:cNvSpPr/>
            <p:nvPr/>
          </p:nvSpPr>
          <p:spPr>
            <a:xfrm>
              <a:off x="550886" y="3575402"/>
              <a:ext cx="258105" cy="267513"/>
            </a:xfrm>
            <a:custGeom>
              <a:rect b="b" l="l" r="r" t="t"/>
              <a:pathLst>
                <a:path extrusionOk="0" h="105632" w="101917">
                  <a:moveTo>
                    <a:pt x="102256" y="273"/>
                  </a:moveTo>
                  <a:lnTo>
                    <a:pt x="16531" y="105048"/>
                  </a:lnTo>
                  <a:lnTo>
                    <a:pt x="339" y="105619"/>
                  </a:lnTo>
                  <a:lnTo>
                    <a:pt x="86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2" name="Google Shape;1312;p23"/>
            <p:cNvSpPr/>
            <p:nvPr/>
          </p:nvSpPr>
          <p:spPr>
            <a:xfrm>
              <a:off x="719716" y="3573713"/>
              <a:ext cx="255210" cy="263894"/>
            </a:xfrm>
            <a:custGeom>
              <a:rect b="b" l="l" r="r" t="t"/>
              <a:pathLst>
                <a:path extrusionOk="0" h="104203" w="100774">
                  <a:moveTo>
                    <a:pt x="101113" y="-13"/>
                  </a:moveTo>
                  <a:lnTo>
                    <a:pt x="16531" y="103714"/>
                  </a:lnTo>
                  <a:lnTo>
                    <a:pt x="339" y="104190"/>
                  </a:lnTo>
                  <a:lnTo>
                    <a:pt x="85112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3" name="Google Shape;1313;p23"/>
            <p:cNvSpPr/>
            <p:nvPr/>
          </p:nvSpPr>
          <p:spPr>
            <a:xfrm>
              <a:off x="888790" y="3569370"/>
              <a:ext cx="254486" cy="262929"/>
            </a:xfrm>
            <a:custGeom>
              <a:rect b="b" l="l" r="r" t="t"/>
              <a:pathLst>
                <a:path extrusionOk="0" h="103822" w="100488">
                  <a:moveTo>
                    <a:pt x="100827" y="-13"/>
                  </a:moveTo>
                  <a:lnTo>
                    <a:pt x="16436" y="103809"/>
                  </a:lnTo>
                  <a:lnTo>
                    <a:pt x="339" y="103809"/>
                  </a:lnTo>
                  <a:lnTo>
                    <a:pt x="84635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4" name="Google Shape;1314;p23"/>
            <p:cNvSpPr/>
            <p:nvPr/>
          </p:nvSpPr>
          <p:spPr>
            <a:xfrm>
              <a:off x="1058341" y="3563341"/>
              <a:ext cx="255451" cy="265340"/>
            </a:xfrm>
            <a:custGeom>
              <a:rect b="b" l="l" r="r" t="t"/>
              <a:pathLst>
                <a:path extrusionOk="0" h="104774" w="100869">
                  <a:moveTo>
                    <a:pt x="101209" y="-13"/>
                  </a:moveTo>
                  <a:lnTo>
                    <a:pt x="16341" y="104762"/>
                  </a:lnTo>
                  <a:lnTo>
                    <a:pt x="339" y="104762"/>
                  </a:lnTo>
                  <a:lnTo>
                    <a:pt x="85111" y="4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5" name="Google Shape;1315;p23"/>
            <p:cNvSpPr/>
            <p:nvPr/>
          </p:nvSpPr>
          <p:spPr>
            <a:xfrm>
              <a:off x="1226690" y="3555383"/>
              <a:ext cx="257621" cy="269443"/>
            </a:xfrm>
            <a:custGeom>
              <a:rect b="b" l="l" r="r" t="t"/>
              <a:pathLst>
                <a:path extrusionOk="0" h="106394" w="101726">
                  <a:moveTo>
                    <a:pt x="102066" y="-13"/>
                  </a:moveTo>
                  <a:lnTo>
                    <a:pt x="16341" y="106381"/>
                  </a:lnTo>
                  <a:lnTo>
                    <a:pt x="339" y="106381"/>
                  </a:lnTo>
                  <a:lnTo>
                    <a:pt x="86064" y="558"/>
                  </a:lnTo>
                  <a:cubicBezTo>
                    <a:pt x="91398" y="558"/>
                    <a:pt x="96922" y="368"/>
                    <a:pt x="102066" y="-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6" name="Google Shape;1316;p23"/>
            <p:cNvSpPr/>
            <p:nvPr/>
          </p:nvSpPr>
          <p:spPr>
            <a:xfrm>
              <a:off x="1389491" y="3579020"/>
              <a:ext cx="223369" cy="243150"/>
            </a:xfrm>
            <a:custGeom>
              <a:rect b="b" l="l" r="r" t="t"/>
              <a:pathLst>
                <a:path extrusionOk="0" h="96012" w="88201">
                  <a:moveTo>
                    <a:pt x="88540" y="7035"/>
                  </a:moveTo>
                  <a:lnTo>
                    <a:pt x="16341" y="95999"/>
                  </a:lnTo>
                  <a:lnTo>
                    <a:pt x="339" y="95999"/>
                  </a:lnTo>
                  <a:lnTo>
                    <a:pt x="78349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7" name="Google Shape;1317;p23"/>
            <p:cNvSpPr/>
            <p:nvPr/>
          </p:nvSpPr>
          <p:spPr>
            <a:xfrm>
              <a:off x="1555668" y="3651133"/>
              <a:ext cx="163787" cy="168852"/>
            </a:xfrm>
            <a:custGeom>
              <a:rect b="b" l="l" r="r" t="t"/>
              <a:pathLst>
                <a:path extrusionOk="0" h="66674" w="64674">
                  <a:moveTo>
                    <a:pt x="65014" y="6464"/>
                  </a:moveTo>
                  <a:lnTo>
                    <a:pt x="35486" y="42849"/>
                  </a:lnTo>
                  <a:cubicBezTo>
                    <a:pt x="28438" y="50755"/>
                    <a:pt x="21675" y="58756"/>
                    <a:pt x="14722" y="66662"/>
                  </a:cubicBezTo>
                  <a:lnTo>
                    <a:pt x="339" y="66662"/>
                  </a:lnTo>
                  <a:lnTo>
                    <a:pt x="54727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8" name="Google Shape;1318;p23"/>
          <p:cNvGrpSpPr/>
          <p:nvPr/>
        </p:nvGrpSpPr>
        <p:grpSpPr>
          <a:xfrm>
            <a:off x="5659778" y="8589822"/>
            <a:ext cx="1650314" cy="352590"/>
            <a:chOff x="330925" y="3553213"/>
            <a:chExt cx="1392082" cy="297419"/>
          </a:xfrm>
        </p:grpSpPr>
        <p:sp>
          <p:nvSpPr>
            <p:cNvPr id="1319" name="Google Shape;1319;p23"/>
            <p:cNvSpPr/>
            <p:nvPr/>
          </p:nvSpPr>
          <p:spPr>
            <a:xfrm>
              <a:off x="330925" y="3553213"/>
              <a:ext cx="1392082" cy="295254"/>
            </a:xfrm>
            <a:custGeom>
              <a:rect b="b" l="l" r="r" t="t"/>
              <a:pathLst>
                <a:path extrusionOk="0" h="116586" w="549687">
                  <a:moveTo>
                    <a:pt x="550027" y="46183"/>
                  </a:moveTo>
                  <a:cubicBezTo>
                    <a:pt x="539740" y="57994"/>
                    <a:pt x="529357" y="69805"/>
                    <a:pt x="519166" y="81616"/>
                  </a:cubicBezTo>
                  <a:cubicBezTo>
                    <a:pt x="512117" y="89522"/>
                    <a:pt x="505355" y="97523"/>
                    <a:pt x="498401" y="105429"/>
                  </a:cubicBezTo>
                  <a:lnTo>
                    <a:pt x="484018" y="105429"/>
                  </a:lnTo>
                  <a:lnTo>
                    <a:pt x="434393" y="106000"/>
                  </a:lnTo>
                  <a:lnTo>
                    <a:pt x="418391" y="106000"/>
                  </a:lnTo>
                  <a:lnTo>
                    <a:pt x="369623" y="106857"/>
                  </a:lnTo>
                  <a:lnTo>
                    <a:pt x="353621" y="106857"/>
                  </a:lnTo>
                  <a:lnTo>
                    <a:pt x="303615" y="107905"/>
                  </a:lnTo>
                  <a:lnTo>
                    <a:pt x="287613" y="107905"/>
                  </a:lnTo>
                  <a:lnTo>
                    <a:pt x="255514" y="108667"/>
                  </a:lnTo>
                  <a:lnTo>
                    <a:pt x="236464" y="109143"/>
                  </a:lnTo>
                  <a:lnTo>
                    <a:pt x="220366" y="109143"/>
                  </a:lnTo>
                  <a:cubicBezTo>
                    <a:pt x="203412" y="109143"/>
                    <a:pt x="186648" y="110001"/>
                    <a:pt x="169979" y="110572"/>
                  </a:cubicBezTo>
                  <a:lnTo>
                    <a:pt x="153787" y="111048"/>
                  </a:lnTo>
                  <a:cubicBezTo>
                    <a:pt x="136832" y="111048"/>
                    <a:pt x="120068" y="112096"/>
                    <a:pt x="103304" y="112763"/>
                  </a:cubicBezTo>
                  <a:lnTo>
                    <a:pt x="87112" y="113334"/>
                  </a:lnTo>
                  <a:lnTo>
                    <a:pt x="36439" y="115239"/>
                  </a:lnTo>
                  <a:lnTo>
                    <a:pt x="20151" y="115906"/>
                  </a:lnTo>
                  <a:lnTo>
                    <a:pt x="3101" y="116573"/>
                  </a:lnTo>
                  <a:lnTo>
                    <a:pt x="57298" y="70186"/>
                  </a:lnTo>
                  <a:lnTo>
                    <a:pt x="69871" y="59423"/>
                  </a:lnTo>
                  <a:lnTo>
                    <a:pt x="67585" y="57613"/>
                  </a:lnTo>
                  <a:lnTo>
                    <a:pt x="36724" y="35610"/>
                  </a:lnTo>
                  <a:lnTo>
                    <a:pt x="27199" y="28276"/>
                  </a:lnTo>
                  <a:lnTo>
                    <a:pt x="339" y="7988"/>
                  </a:lnTo>
                  <a:cubicBezTo>
                    <a:pt x="14436" y="7988"/>
                    <a:pt x="28914" y="8559"/>
                    <a:pt x="43011" y="8655"/>
                  </a:cubicBezTo>
                  <a:lnTo>
                    <a:pt x="58632" y="8655"/>
                  </a:lnTo>
                  <a:cubicBezTo>
                    <a:pt x="75015" y="8655"/>
                    <a:pt x="91493" y="8655"/>
                    <a:pt x="108162" y="8655"/>
                  </a:cubicBezTo>
                  <a:lnTo>
                    <a:pt x="123878" y="8655"/>
                  </a:lnTo>
                  <a:lnTo>
                    <a:pt x="173218" y="8655"/>
                  </a:lnTo>
                  <a:lnTo>
                    <a:pt x="189124" y="8655"/>
                  </a:lnTo>
                  <a:cubicBezTo>
                    <a:pt x="205507" y="8655"/>
                    <a:pt x="221986" y="8655"/>
                    <a:pt x="238845" y="7988"/>
                  </a:cubicBezTo>
                  <a:lnTo>
                    <a:pt x="254656" y="7988"/>
                  </a:lnTo>
                  <a:lnTo>
                    <a:pt x="255514" y="7988"/>
                  </a:lnTo>
                  <a:lnTo>
                    <a:pt x="304948" y="6750"/>
                  </a:lnTo>
                  <a:lnTo>
                    <a:pt x="321141" y="6750"/>
                  </a:lnTo>
                  <a:cubicBezTo>
                    <a:pt x="338286" y="6273"/>
                    <a:pt x="355431" y="5702"/>
                    <a:pt x="372385" y="5035"/>
                  </a:cubicBezTo>
                  <a:lnTo>
                    <a:pt x="388483" y="4368"/>
                  </a:lnTo>
                  <a:cubicBezTo>
                    <a:pt x="405723" y="3702"/>
                    <a:pt x="422773" y="2940"/>
                    <a:pt x="439727" y="2082"/>
                  </a:cubicBezTo>
                  <a:cubicBezTo>
                    <a:pt x="445156" y="2082"/>
                    <a:pt x="450681" y="1606"/>
                    <a:pt x="456015" y="1225"/>
                  </a:cubicBezTo>
                  <a:lnTo>
                    <a:pt x="480208" y="-13"/>
                  </a:lnTo>
                  <a:lnTo>
                    <a:pt x="496401" y="10750"/>
                  </a:lnTo>
                  <a:lnTo>
                    <a:pt x="506593" y="17608"/>
                  </a:lnTo>
                  <a:lnTo>
                    <a:pt x="538406" y="38849"/>
                  </a:lnTo>
                  <a:lnTo>
                    <a:pt x="548693" y="45612"/>
                  </a:lnTo>
                  <a:cubicBezTo>
                    <a:pt x="549122" y="45831"/>
                    <a:pt x="549570" y="46021"/>
                    <a:pt x="550027" y="461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0" name="Google Shape;1320;p23"/>
            <p:cNvSpPr/>
            <p:nvPr/>
          </p:nvSpPr>
          <p:spPr>
            <a:xfrm>
              <a:off x="398941" y="3575159"/>
              <a:ext cx="79602" cy="68264"/>
            </a:xfrm>
            <a:custGeom>
              <a:rect b="b" l="l" r="r" t="t"/>
              <a:pathLst>
                <a:path extrusionOk="0" h="26955" w="31432">
                  <a:moveTo>
                    <a:pt x="31771" y="273"/>
                  </a:moveTo>
                  <a:lnTo>
                    <a:pt x="9864" y="26943"/>
                  </a:lnTo>
                  <a:lnTo>
                    <a:pt x="339" y="19608"/>
                  </a:lnTo>
                  <a:lnTo>
                    <a:pt x="16150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1" name="Google Shape;1321;p23"/>
            <p:cNvSpPr/>
            <p:nvPr/>
          </p:nvSpPr>
          <p:spPr>
            <a:xfrm>
              <a:off x="381816" y="3576848"/>
              <a:ext cx="261964" cy="273784"/>
            </a:xfrm>
            <a:custGeom>
              <a:rect b="b" l="l" r="r" t="t"/>
              <a:pathLst>
                <a:path extrusionOk="0" h="108108" w="103441">
                  <a:moveTo>
                    <a:pt x="103780" y="82"/>
                  </a:moveTo>
                  <a:lnTo>
                    <a:pt x="16626" y="107429"/>
                  </a:lnTo>
                  <a:lnTo>
                    <a:pt x="339" y="108095"/>
                  </a:lnTo>
                  <a:lnTo>
                    <a:pt x="37486" y="62375"/>
                  </a:lnTo>
                  <a:lnTo>
                    <a:pt x="47773" y="49803"/>
                  </a:lnTo>
                  <a:lnTo>
                    <a:pt x="88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2" name="Google Shape;1322;p23"/>
            <p:cNvSpPr/>
            <p:nvPr/>
          </p:nvSpPr>
          <p:spPr>
            <a:xfrm>
              <a:off x="550886" y="3575402"/>
              <a:ext cx="258105" cy="267513"/>
            </a:xfrm>
            <a:custGeom>
              <a:rect b="b" l="l" r="r" t="t"/>
              <a:pathLst>
                <a:path extrusionOk="0" h="105632" w="101917">
                  <a:moveTo>
                    <a:pt x="102256" y="273"/>
                  </a:moveTo>
                  <a:lnTo>
                    <a:pt x="16531" y="105048"/>
                  </a:lnTo>
                  <a:lnTo>
                    <a:pt x="339" y="105619"/>
                  </a:lnTo>
                  <a:lnTo>
                    <a:pt x="86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3" name="Google Shape;1323;p23"/>
            <p:cNvSpPr/>
            <p:nvPr/>
          </p:nvSpPr>
          <p:spPr>
            <a:xfrm>
              <a:off x="719716" y="3573713"/>
              <a:ext cx="255210" cy="263894"/>
            </a:xfrm>
            <a:custGeom>
              <a:rect b="b" l="l" r="r" t="t"/>
              <a:pathLst>
                <a:path extrusionOk="0" h="104203" w="100774">
                  <a:moveTo>
                    <a:pt x="101113" y="-13"/>
                  </a:moveTo>
                  <a:lnTo>
                    <a:pt x="16531" y="103714"/>
                  </a:lnTo>
                  <a:lnTo>
                    <a:pt x="339" y="104190"/>
                  </a:lnTo>
                  <a:lnTo>
                    <a:pt x="85112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4" name="Google Shape;1324;p23"/>
            <p:cNvSpPr/>
            <p:nvPr/>
          </p:nvSpPr>
          <p:spPr>
            <a:xfrm>
              <a:off x="888790" y="3569370"/>
              <a:ext cx="254486" cy="262929"/>
            </a:xfrm>
            <a:custGeom>
              <a:rect b="b" l="l" r="r" t="t"/>
              <a:pathLst>
                <a:path extrusionOk="0" h="103822" w="100488">
                  <a:moveTo>
                    <a:pt x="100827" y="-13"/>
                  </a:moveTo>
                  <a:lnTo>
                    <a:pt x="16436" y="103809"/>
                  </a:lnTo>
                  <a:lnTo>
                    <a:pt x="339" y="103809"/>
                  </a:lnTo>
                  <a:lnTo>
                    <a:pt x="84635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5" name="Google Shape;1325;p23"/>
            <p:cNvSpPr/>
            <p:nvPr/>
          </p:nvSpPr>
          <p:spPr>
            <a:xfrm>
              <a:off x="1058341" y="3563341"/>
              <a:ext cx="255451" cy="265340"/>
            </a:xfrm>
            <a:custGeom>
              <a:rect b="b" l="l" r="r" t="t"/>
              <a:pathLst>
                <a:path extrusionOk="0" h="104774" w="100869">
                  <a:moveTo>
                    <a:pt x="101209" y="-13"/>
                  </a:moveTo>
                  <a:lnTo>
                    <a:pt x="16341" y="104762"/>
                  </a:lnTo>
                  <a:lnTo>
                    <a:pt x="339" y="104762"/>
                  </a:lnTo>
                  <a:lnTo>
                    <a:pt x="85111" y="4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6" name="Google Shape;1326;p23"/>
            <p:cNvSpPr/>
            <p:nvPr/>
          </p:nvSpPr>
          <p:spPr>
            <a:xfrm>
              <a:off x="1226690" y="3555383"/>
              <a:ext cx="257621" cy="269443"/>
            </a:xfrm>
            <a:custGeom>
              <a:rect b="b" l="l" r="r" t="t"/>
              <a:pathLst>
                <a:path extrusionOk="0" h="106394" w="101726">
                  <a:moveTo>
                    <a:pt x="102066" y="-13"/>
                  </a:moveTo>
                  <a:lnTo>
                    <a:pt x="16341" y="106381"/>
                  </a:lnTo>
                  <a:lnTo>
                    <a:pt x="339" y="106381"/>
                  </a:lnTo>
                  <a:lnTo>
                    <a:pt x="86064" y="558"/>
                  </a:lnTo>
                  <a:cubicBezTo>
                    <a:pt x="91398" y="558"/>
                    <a:pt x="96922" y="368"/>
                    <a:pt x="102066" y="-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7" name="Google Shape;1327;p23"/>
            <p:cNvSpPr/>
            <p:nvPr/>
          </p:nvSpPr>
          <p:spPr>
            <a:xfrm>
              <a:off x="1389491" y="3579020"/>
              <a:ext cx="223369" cy="243150"/>
            </a:xfrm>
            <a:custGeom>
              <a:rect b="b" l="l" r="r" t="t"/>
              <a:pathLst>
                <a:path extrusionOk="0" h="96012" w="88201">
                  <a:moveTo>
                    <a:pt x="88540" y="7035"/>
                  </a:moveTo>
                  <a:lnTo>
                    <a:pt x="16341" y="95999"/>
                  </a:lnTo>
                  <a:lnTo>
                    <a:pt x="339" y="95999"/>
                  </a:lnTo>
                  <a:lnTo>
                    <a:pt x="78349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8" name="Google Shape;1328;p23"/>
            <p:cNvSpPr/>
            <p:nvPr/>
          </p:nvSpPr>
          <p:spPr>
            <a:xfrm>
              <a:off x="1555668" y="3651133"/>
              <a:ext cx="163787" cy="168852"/>
            </a:xfrm>
            <a:custGeom>
              <a:rect b="b" l="l" r="r" t="t"/>
              <a:pathLst>
                <a:path extrusionOk="0" h="66674" w="64674">
                  <a:moveTo>
                    <a:pt x="65014" y="6464"/>
                  </a:moveTo>
                  <a:lnTo>
                    <a:pt x="35486" y="42849"/>
                  </a:lnTo>
                  <a:cubicBezTo>
                    <a:pt x="28438" y="50755"/>
                    <a:pt x="21675" y="58756"/>
                    <a:pt x="14722" y="66662"/>
                  </a:cubicBezTo>
                  <a:lnTo>
                    <a:pt x="339" y="66662"/>
                  </a:lnTo>
                  <a:lnTo>
                    <a:pt x="54727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29" name="Google Shape;1329;p23"/>
          <p:cNvGrpSpPr/>
          <p:nvPr/>
        </p:nvGrpSpPr>
        <p:grpSpPr>
          <a:xfrm>
            <a:off x="462303" y="9218997"/>
            <a:ext cx="1650314" cy="352590"/>
            <a:chOff x="330925" y="3553213"/>
            <a:chExt cx="1392082" cy="297419"/>
          </a:xfrm>
        </p:grpSpPr>
        <p:sp>
          <p:nvSpPr>
            <p:cNvPr id="1330" name="Google Shape;1330;p23"/>
            <p:cNvSpPr/>
            <p:nvPr/>
          </p:nvSpPr>
          <p:spPr>
            <a:xfrm>
              <a:off x="330925" y="3553213"/>
              <a:ext cx="1392082" cy="295254"/>
            </a:xfrm>
            <a:custGeom>
              <a:rect b="b" l="l" r="r" t="t"/>
              <a:pathLst>
                <a:path extrusionOk="0" h="116586" w="549687">
                  <a:moveTo>
                    <a:pt x="550027" y="46183"/>
                  </a:moveTo>
                  <a:cubicBezTo>
                    <a:pt x="539740" y="57994"/>
                    <a:pt x="529357" y="69805"/>
                    <a:pt x="519166" y="81616"/>
                  </a:cubicBezTo>
                  <a:cubicBezTo>
                    <a:pt x="512117" y="89522"/>
                    <a:pt x="505355" y="97523"/>
                    <a:pt x="498401" y="105429"/>
                  </a:cubicBezTo>
                  <a:lnTo>
                    <a:pt x="484018" y="105429"/>
                  </a:lnTo>
                  <a:lnTo>
                    <a:pt x="434393" y="106000"/>
                  </a:lnTo>
                  <a:lnTo>
                    <a:pt x="418391" y="106000"/>
                  </a:lnTo>
                  <a:lnTo>
                    <a:pt x="369623" y="106857"/>
                  </a:lnTo>
                  <a:lnTo>
                    <a:pt x="353621" y="106857"/>
                  </a:lnTo>
                  <a:lnTo>
                    <a:pt x="303615" y="107905"/>
                  </a:lnTo>
                  <a:lnTo>
                    <a:pt x="287613" y="107905"/>
                  </a:lnTo>
                  <a:lnTo>
                    <a:pt x="255514" y="108667"/>
                  </a:lnTo>
                  <a:lnTo>
                    <a:pt x="236464" y="109143"/>
                  </a:lnTo>
                  <a:lnTo>
                    <a:pt x="220366" y="109143"/>
                  </a:lnTo>
                  <a:cubicBezTo>
                    <a:pt x="203412" y="109143"/>
                    <a:pt x="186648" y="110001"/>
                    <a:pt x="169979" y="110572"/>
                  </a:cubicBezTo>
                  <a:lnTo>
                    <a:pt x="153787" y="111048"/>
                  </a:lnTo>
                  <a:cubicBezTo>
                    <a:pt x="136832" y="111048"/>
                    <a:pt x="120068" y="112096"/>
                    <a:pt x="103304" y="112763"/>
                  </a:cubicBezTo>
                  <a:lnTo>
                    <a:pt x="87112" y="113334"/>
                  </a:lnTo>
                  <a:lnTo>
                    <a:pt x="36439" y="115239"/>
                  </a:lnTo>
                  <a:lnTo>
                    <a:pt x="20151" y="115906"/>
                  </a:lnTo>
                  <a:lnTo>
                    <a:pt x="3101" y="116573"/>
                  </a:lnTo>
                  <a:lnTo>
                    <a:pt x="57298" y="70186"/>
                  </a:lnTo>
                  <a:lnTo>
                    <a:pt x="69871" y="59423"/>
                  </a:lnTo>
                  <a:lnTo>
                    <a:pt x="67585" y="57613"/>
                  </a:lnTo>
                  <a:lnTo>
                    <a:pt x="36724" y="35610"/>
                  </a:lnTo>
                  <a:lnTo>
                    <a:pt x="27199" y="28276"/>
                  </a:lnTo>
                  <a:lnTo>
                    <a:pt x="339" y="7988"/>
                  </a:lnTo>
                  <a:cubicBezTo>
                    <a:pt x="14436" y="7988"/>
                    <a:pt x="28914" y="8559"/>
                    <a:pt x="43011" y="8655"/>
                  </a:cubicBezTo>
                  <a:lnTo>
                    <a:pt x="58632" y="8655"/>
                  </a:lnTo>
                  <a:cubicBezTo>
                    <a:pt x="75015" y="8655"/>
                    <a:pt x="91493" y="8655"/>
                    <a:pt x="108162" y="8655"/>
                  </a:cubicBezTo>
                  <a:lnTo>
                    <a:pt x="123878" y="8655"/>
                  </a:lnTo>
                  <a:lnTo>
                    <a:pt x="173218" y="8655"/>
                  </a:lnTo>
                  <a:lnTo>
                    <a:pt x="189124" y="8655"/>
                  </a:lnTo>
                  <a:cubicBezTo>
                    <a:pt x="205507" y="8655"/>
                    <a:pt x="221986" y="8655"/>
                    <a:pt x="238845" y="7988"/>
                  </a:cubicBezTo>
                  <a:lnTo>
                    <a:pt x="254656" y="7988"/>
                  </a:lnTo>
                  <a:lnTo>
                    <a:pt x="255514" y="7988"/>
                  </a:lnTo>
                  <a:lnTo>
                    <a:pt x="304948" y="6750"/>
                  </a:lnTo>
                  <a:lnTo>
                    <a:pt x="321141" y="6750"/>
                  </a:lnTo>
                  <a:cubicBezTo>
                    <a:pt x="338286" y="6273"/>
                    <a:pt x="355431" y="5702"/>
                    <a:pt x="372385" y="5035"/>
                  </a:cubicBezTo>
                  <a:lnTo>
                    <a:pt x="388483" y="4368"/>
                  </a:lnTo>
                  <a:cubicBezTo>
                    <a:pt x="405723" y="3702"/>
                    <a:pt x="422773" y="2940"/>
                    <a:pt x="439727" y="2082"/>
                  </a:cubicBezTo>
                  <a:cubicBezTo>
                    <a:pt x="445156" y="2082"/>
                    <a:pt x="450681" y="1606"/>
                    <a:pt x="456015" y="1225"/>
                  </a:cubicBezTo>
                  <a:lnTo>
                    <a:pt x="480208" y="-13"/>
                  </a:lnTo>
                  <a:lnTo>
                    <a:pt x="496401" y="10750"/>
                  </a:lnTo>
                  <a:lnTo>
                    <a:pt x="506593" y="17608"/>
                  </a:lnTo>
                  <a:lnTo>
                    <a:pt x="538406" y="38849"/>
                  </a:lnTo>
                  <a:lnTo>
                    <a:pt x="548693" y="45612"/>
                  </a:lnTo>
                  <a:cubicBezTo>
                    <a:pt x="549122" y="45831"/>
                    <a:pt x="549570" y="46021"/>
                    <a:pt x="550027" y="4618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1" name="Google Shape;1331;p23"/>
            <p:cNvSpPr/>
            <p:nvPr/>
          </p:nvSpPr>
          <p:spPr>
            <a:xfrm>
              <a:off x="398941" y="3575159"/>
              <a:ext cx="79602" cy="68264"/>
            </a:xfrm>
            <a:custGeom>
              <a:rect b="b" l="l" r="r" t="t"/>
              <a:pathLst>
                <a:path extrusionOk="0" h="26955" w="31432">
                  <a:moveTo>
                    <a:pt x="31771" y="273"/>
                  </a:moveTo>
                  <a:lnTo>
                    <a:pt x="9864" y="26943"/>
                  </a:lnTo>
                  <a:lnTo>
                    <a:pt x="339" y="19608"/>
                  </a:lnTo>
                  <a:lnTo>
                    <a:pt x="16150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2" name="Google Shape;1332;p23"/>
            <p:cNvSpPr/>
            <p:nvPr/>
          </p:nvSpPr>
          <p:spPr>
            <a:xfrm>
              <a:off x="381816" y="3576848"/>
              <a:ext cx="261964" cy="273784"/>
            </a:xfrm>
            <a:custGeom>
              <a:rect b="b" l="l" r="r" t="t"/>
              <a:pathLst>
                <a:path extrusionOk="0" h="108108" w="103441">
                  <a:moveTo>
                    <a:pt x="103780" y="82"/>
                  </a:moveTo>
                  <a:lnTo>
                    <a:pt x="16626" y="107429"/>
                  </a:lnTo>
                  <a:lnTo>
                    <a:pt x="339" y="108095"/>
                  </a:lnTo>
                  <a:lnTo>
                    <a:pt x="37486" y="62375"/>
                  </a:lnTo>
                  <a:lnTo>
                    <a:pt x="47773" y="49803"/>
                  </a:lnTo>
                  <a:lnTo>
                    <a:pt x="88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3" name="Google Shape;1333;p23"/>
            <p:cNvSpPr/>
            <p:nvPr/>
          </p:nvSpPr>
          <p:spPr>
            <a:xfrm>
              <a:off x="550886" y="3575402"/>
              <a:ext cx="258105" cy="267513"/>
            </a:xfrm>
            <a:custGeom>
              <a:rect b="b" l="l" r="r" t="t"/>
              <a:pathLst>
                <a:path extrusionOk="0" h="105632" w="101917">
                  <a:moveTo>
                    <a:pt x="102256" y="273"/>
                  </a:moveTo>
                  <a:lnTo>
                    <a:pt x="16531" y="105048"/>
                  </a:lnTo>
                  <a:lnTo>
                    <a:pt x="339" y="105619"/>
                  </a:lnTo>
                  <a:lnTo>
                    <a:pt x="86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4" name="Google Shape;1334;p23"/>
            <p:cNvSpPr/>
            <p:nvPr/>
          </p:nvSpPr>
          <p:spPr>
            <a:xfrm>
              <a:off x="719716" y="3573713"/>
              <a:ext cx="255210" cy="263894"/>
            </a:xfrm>
            <a:custGeom>
              <a:rect b="b" l="l" r="r" t="t"/>
              <a:pathLst>
                <a:path extrusionOk="0" h="104203" w="100774">
                  <a:moveTo>
                    <a:pt x="101113" y="-13"/>
                  </a:moveTo>
                  <a:lnTo>
                    <a:pt x="16531" y="103714"/>
                  </a:lnTo>
                  <a:lnTo>
                    <a:pt x="339" y="104190"/>
                  </a:lnTo>
                  <a:lnTo>
                    <a:pt x="85112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5" name="Google Shape;1335;p23"/>
            <p:cNvSpPr/>
            <p:nvPr/>
          </p:nvSpPr>
          <p:spPr>
            <a:xfrm>
              <a:off x="888790" y="3569370"/>
              <a:ext cx="254486" cy="262929"/>
            </a:xfrm>
            <a:custGeom>
              <a:rect b="b" l="l" r="r" t="t"/>
              <a:pathLst>
                <a:path extrusionOk="0" h="103822" w="100488">
                  <a:moveTo>
                    <a:pt x="100827" y="-13"/>
                  </a:moveTo>
                  <a:lnTo>
                    <a:pt x="16436" y="103809"/>
                  </a:lnTo>
                  <a:lnTo>
                    <a:pt x="339" y="103809"/>
                  </a:lnTo>
                  <a:lnTo>
                    <a:pt x="84635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6" name="Google Shape;1336;p23"/>
            <p:cNvSpPr/>
            <p:nvPr/>
          </p:nvSpPr>
          <p:spPr>
            <a:xfrm>
              <a:off x="1058341" y="3563341"/>
              <a:ext cx="255451" cy="265340"/>
            </a:xfrm>
            <a:custGeom>
              <a:rect b="b" l="l" r="r" t="t"/>
              <a:pathLst>
                <a:path extrusionOk="0" h="104774" w="100869">
                  <a:moveTo>
                    <a:pt x="101209" y="-13"/>
                  </a:moveTo>
                  <a:lnTo>
                    <a:pt x="16341" y="104762"/>
                  </a:lnTo>
                  <a:lnTo>
                    <a:pt x="339" y="104762"/>
                  </a:lnTo>
                  <a:lnTo>
                    <a:pt x="85111" y="4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7" name="Google Shape;1337;p23"/>
            <p:cNvSpPr/>
            <p:nvPr/>
          </p:nvSpPr>
          <p:spPr>
            <a:xfrm>
              <a:off x="1226690" y="3555383"/>
              <a:ext cx="257621" cy="269443"/>
            </a:xfrm>
            <a:custGeom>
              <a:rect b="b" l="l" r="r" t="t"/>
              <a:pathLst>
                <a:path extrusionOk="0" h="106394" w="101726">
                  <a:moveTo>
                    <a:pt x="102066" y="-13"/>
                  </a:moveTo>
                  <a:lnTo>
                    <a:pt x="16341" y="106381"/>
                  </a:lnTo>
                  <a:lnTo>
                    <a:pt x="339" y="106381"/>
                  </a:lnTo>
                  <a:lnTo>
                    <a:pt x="86064" y="558"/>
                  </a:lnTo>
                  <a:cubicBezTo>
                    <a:pt x="91398" y="558"/>
                    <a:pt x="96922" y="368"/>
                    <a:pt x="102066" y="-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8" name="Google Shape;1338;p23"/>
            <p:cNvSpPr/>
            <p:nvPr/>
          </p:nvSpPr>
          <p:spPr>
            <a:xfrm>
              <a:off x="1389491" y="3579020"/>
              <a:ext cx="223369" cy="243150"/>
            </a:xfrm>
            <a:custGeom>
              <a:rect b="b" l="l" r="r" t="t"/>
              <a:pathLst>
                <a:path extrusionOk="0" h="96012" w="88201">
                  <a:moveTo>
                    <a:pt x="88540" y="7035"/>
                  </a:moveTo>
                  <a:lnTo>
                    <a:pt x="16341" y="95999"/>
                  </a:lnTo>
                  <a:lnTo>
                    <a:pt x="339" y="95999"/>
                  </a:lnTo>
                  <a:lnTo>
                    <a:pt x="78349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9" name="Google Shape;1339;p23"/>
            <p:cNvSpPr/>
            <p:nvPr/>
          </p:nvSpPr>
          <p:spPr>
            <a:xfrm>
              <a:off x="1555668" y="3651133"/>
              <a:ext cx="163787" cy="168852"/>
            </a:xfrm>
            <a:custGeom>
              <a:rect b="b" l="l" r="r" t="t"/>
              <a:pathLst>
                <a:path extrusionOk="0" h="66674" w="64674">
                  <a:moveTo>
                    <a:pt x="65014" y="6464"/>
                  </a:moveTo>
                  <a:lnTo>
                    <a:pt x="35486" y="42849"/>
                  </a:lnTo>
                  <a:cubicBezTo>
                    <a:pt x="28438" y="50755"/>
                    <a:pt x="21675" y="58756"/>
                    <a:pt x="14722" y="66662"/>
                  </a:cubicBezTo>
                  <a:lnTo>
                    <a:pt x="339" y="66662"/>
                  </a:lnTo>
                  <a:lnTo>
                    <a:pt x="54727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0" name="Google Shape;1340;p23"/>
          <p:cNvGrpSpPr/>
          <p:nvPr/>
        </p:nvGrpSpPr>
        <p:grpSpPr>
          <a:xfrm>
            <a:off x="2188878" y="9218997"/>
            <a:ext cx="1650314" cy="352590"/>
            <a:chOff x="330925" y="3553213"/>
            <a:chExt cx="1392082" cy="297419"/>
          </a:xfrm>
        </p:grpSpPr>
        <p:sp>
          <p:nvSpPr>
            <p:cNvPr id="1341" name="Google Shape;1341;p23"/>
            <p:cNvSpPr/>
            <p:nvPr/>
          </p:nvSpPr>
          <p:spPr>
            <a:xfrm>
              <a:off x="330925" y="3553213"/>
              <a:ext cx="1392082" cy="295254"/>
            </a:xfrm>
            <a:custGeom>
              <a:rect b="b" l="l" r="r" t="t"/>
              <a:pathLst>
                <a:path extrusionOk="0" h="116586" w="549687">
                  <a:moveTo>
                    <a:pt x="550027" y="46183"/>
                  </a:moveTo>
                  <a:cubicBezTo>
                    <a:pt x="539740" y="57994"/>
                    <a:pt x="529357" y="69805"/>
                    <a:pt x="519166" y="81616"/>
                  </a:cubicBezTo>
                  <a:cubicBezTo>
                    <a:pt x="512117" y="89522"/>
                    <a:pt x="505355" y="97523"/>
                    <a:pt x="498401" y="105429"/>
                  </a:cubicBezTo>
                  <a:lnTo>
                    <a:pt x="484018" y="105429"/>
                  </a:lnTo>
                  <a:lnTo>
                    <a:pt x="434393" y="106000"/>
                  </a:lnTo>
                  <a:lnTo>
                    <a:pt x="418391" y="106000"/>
                  </a:lnTo>
                  <a:lnTo>
                    <a:pt x="369623" y="106857"/>
                  </a:lnTo>
                  <a:lnTo>
                    <a:pt x="353621" y="106857"/>
                  </a:lnTo>
                  <a:lnTo>
                    <a:pt x="303615" y="107905"/>
                  </a:lnTo>
                  <a:lnTo>
                    <a:pt x="287613" y="107905"/>
                  </a:lnTo>
                  <a:lnTo>
                    <a:pt x="255514" y="108667"/>
                  </a:lnTo>
                  <a:lnTo>
                    <a:pt x="236464" y="109143"/>
                  </a:lnTo>
                  <a:lnTo>
                    <a:pt x="220366" y="109143"/>
                  </a:lnTo>
                  <a:cubicBezTo>
                    <a:pt x="203412" y="109143"/>
                    <a:pt x="186648" y="110001"/>
                    <a:pt x="169979" y="110572"/>
                  </a:cubicBezTo>
                  <a:lnTo>
                    <a:pt x="153787" y="111048"/>
                  </a:lnTo>
                  <a:cubicBezTo>
                    <a:pt x="136832" y="111048"/>
                    <a:pt x="120068" y="112096"/>
                    <a:pt x="103304" y="112763"/>
                  </a:cubicBezTo>
                  <a:lnTo>
                    <a:pt x="87112" y="113334"/>
                  </a:lnTo>
                  <a:lnTo>
                    <a:pt x="36439" y="115239"/>
                  </a:lnTo>
                  <a:lnTo>
                    <a:pt x="20151" y="115906"/>
                  </a:lnTo>
                  <a:lnTo>
                    <a:pt x="3101" y="116573"/>
                  </a:lnTo>
                  <a:lnTo>
                    <a:pt x="57298" y="70186"/>
                  </a:lnTo>
                  <a:lnTo>
                    <a:pt x="69871" y="59423"/>
                  </a:lnTo>
                  <a:lnTo>
                    <a:pt x="67585" y="57613"/>
                  </a:lnTo>
                  <a:lnTo>
                    <a:pt x="36724" y="35610"/>
                  </a:lnTo>
                  <a:lnTo>
                    <a:pt x="27199" y="28276"/>
                  </a:lnTo>
                  <a:lnTo>
                    <a:pt x="339" y="7988"/>
                  </a:lnTo>
                  <a:cubicBezTo>
                    <a:pt x="14436" y="7988"/>
                    <a:pt x="28914" y="8559"/>
                    <a:pt x="43011" y="8655"/>
                  </a:cubicBezTo>
                  <a:lnTo>
                    <a:pt x="58632" y="8655"/>
                  </a:lnTo>
                  <a:cubicBezTo>
                    <a:pt x="75015" y="8655"/>
                    <a:pt x="91493" y="8655"/>
                    <a:pt x="108162" y="8655"/>
                  </a:cubicBezTo>
                  <a:lnTo>
                    <a:pt x="123878" y="8655"/>
                  </a:lnTo>
                  <a:lnTo>
                    <a:pt x="173218" y="8655"/>
                  </a:lnTo>
                  <a:lnTo>
                    <a:pt x="189124" y="8655"/>
                  </a:lnTo>
                  <a:cubicBezTo>
                    <a:pt x="205507" y="8655"/>
                    <a:pt x="221986" y="8655"/>
                    <a:pt x="238845" y="7988"/>
                  </a:cubicBezTo>
                  <a:lnTo>
                    <a:pt x="254656" y="7988"/>
                  </a:lnTo>
                  <a:lnTo>
                    <a:pt x="255514" y="7988"/>
                  </a:lnTo>
                  <a:lnTo>
                    <a:pt x="304948" y="6750"/>
                  </a:lnTo>
                  <a:lnTo>
                    <a:pt x="321141" y="6750"/>
                  </a:lnTo>
                  <a:cubicBezTo>
                    <a:pt x="338286" y="6273"/>
                    <a:pt x="355431" y="5702"/>
                    <a:pt x="372385" y="5035"/>
                  </a:cubicBezTo>
                  <a:lnTo>
                    <a:pt x="388483" y="4368"/>
                  </a:lnTo>
                  <a:cubicBezTo>
                    <a:pt x="405723" y="3702"/>
                    <a:pt x="422773" y="2940"/>
                    <a:pt x="439727" y="2082"/>
                  </a:cubicBezTo>
                  <a:cubicBezTo>
                    <a:pt x="445156" y="2082"/>
                    <a:pt x="450681" y="1606"/>
                    <a:pt x="456015" y="1225"/>
                  </a:cubicBezTo>
                  <a:lnTo>
                    <a:pt x="480208" y="-13"/>
                  </a:lnTo>
                  <a:lnTo>
                    <a:pt x="496401" y="10750"/>
                  </a:lnTo>
                  <a:lnTo>
                    <a:pt x="506593" y="17608"/>
                  </a:lnTo>
                  <a:lnTo>
                    <a:pt x="538406" y="38849"/>
                  </a:lnTo>
                  <a:lnTo>
                    <a:pt x="548693" y="45612"/>
                  </a:lnTo>
                  <a:cubicBezTo>
                    <a:pt x="549122" y="45831"/>
                    <a:pt x="549570" y="46021"/>
                    <a:pt x="550027" y="4618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2" name="Google Shape;1342;p23"/>
            <p:cNvSpPr/>
            <p:nvPr/>
          </p:nvSpPr>
          <p:spPr>
            <a:xfrm>
              <a:off x="398941" y="3575159"/>
              <a:ext cx="79602" cy="68264"/>
            </a:xfrm>
            <a:custGeom>
              <a:rect b="b" l="l" r="r" t="t"/>
              <a:pathLst>
                <a:path extrusionOk="0" h="26955" w="31432">
                  <a:moveTo>
                    <a:pt x="31771" y="273"/>
                  </a:moveTo>
                  <a:lnTo>
                    <a:pt x="9864" y="26943"/>
                  </a:lnTo>
                  <a:lnTo>
                    <a:pt x="339" y="19608"/>
                  </a:lnTo>
                  <a:lnTo>
                    <a:pt x="16150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3" name="Google Shape;1343;p23"/>
            <p:cNvSpPr/>
            <p:nvPr/>
          </p:nvSpPr>
          <p:spPr>
            <a:xfrm>
              <a:off x="381816" y="3576848"/>
              <a:ext cx="261964" cy="273784"/>
            </a:xfrm>
            <a:custGeom>
              <a:rect b="b" l="l" r="r" t="t"/>
              <a:pathLst>
                <a:path extrusionOk="0" h="108108" w="103441">
                  <a:moveTo>
                    <a:pt x="103780" y="82"/>
                  </a:moveTo>
                  <a:lnTo>
                    <a:pt x="16626" y="107429"/>
                  </a:lnTo>
                  <a:lnTo>
                    <a:pt x="339" y="108095"/>
                  </a:lnTo>
                  <a:lnTo>
                    <a:pt x="37486" y="62375"/>
                  </a:lnTo>
                  <a:lnTo>
                    <a:pt x="47773" y="49803"/>
                  </a:lnTo>
                  <a:lnTo>
                    <a:pt x="88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4" name="Google Shape;1344;p23"/>
            <p:cNvSpPr/>
            <p:nvPr/>
          </p:nvSpPr>
          <p:spPr>
            <a:xfrm>
              <a:off x="550886" y="3575402"/>
              <a:ext cx="258105" cy="267513"/>
            </a:xfrm>
            <a:custGeom>
              <a:rect b="b" l="l" r="r" t="t"/>
              <a:pathLst>
                <a:path extrusionOk="0" h="105632" w="101917">
                  <a:moveTo>
                    <a:pt x="102256" y="273"/>
                  </a:moveTo>
                  <a:lnTo>
                    <a:pt x="16531" y="105048"/>
                  </a:lnTo>
                  <a:lnTo>
                    <a:pt x="339" y="105619"/>
                  </a:lnTo>
                  <a:lnTo>
                    <a:pt x="86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5" name="Google Shape;1345;p23"/>
            <p:cNvSpPr/>
            <p:nvPr/>
          </p:nvSpPr>
          <p:spPr>
            <a:xfrm>
              <a:off x="719716" y="3573713"/>
              <a:ext cx="255210" cy="263894"/>
            </a:xfrm>
            <a:custGeom>
              <a:rect b="b" l="l" r="r" t="t"/>
              <a:pathLst>
                <a:path extrusionOk="0" h="104203" w="100774">
                  <a:moveTo>
                    <a:pt x="101113" y="-13"/>
                  </a:moveTo>
                  <a:lnTo>
                    <a:pt x="16531" y="103714"/>
                  </a:lnTo>
                  <a:lnTo>
                    <a:pt x="339" y="104190"/>
                  </a:lnTo>
                  <a:lnTo>
                    <a:pt x="85112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6" name="Google Shape;1346;p23"/>
            <p:cNvSpPr/>
            <p:nvPr/>
          </p:nvSpPr>
          <p:spPr>
            <a:xfrm>
              <a:off x="888790" y="3569370"/>
              <a:ext cx="254486" cy="262929"/>
            </a:xfrm>
            <a:custGeom>
              <a:rect b="b" l="l" r="r" t="t"/>
              <a:pathLst>
                <a:path extrusionOk="0" h="103822" w="100488">
                  <a:moveTo>
                    <a:pt x="100827" y="-13"/>
                  </a:moveTo>
                  <a:lnTo>
                    <a:pt x="16436" y="103809"/>
                  </a:lnTo>
                  <a:lnTo>
                    <a:pt x="339" y="103809"/>
                  </a:lnTo>
                  <a:lnTo>
                    <a:pt x="84635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7" name="Google Shape;1347;p23"/>
            <p:cNvSpPr/>
            <p:nvPr/>
          </p:nvSpPr>
          <p:spPr>
            <a:xfrm>
              <a:off x="1058341" y="3563341"/>
              <a:ext cx="255451" cy="265340"/>
            </a:xfrm>
            <a:custGeom>
              <a:rect b="b" l="l" r="r" t="t"/>
              <a:pathLst>
                <a:path extrusionOk="0" h="104774" w="100869">
                  <a:moveTo>
                    <a:pt x="101209" y="-13"/>
                  </a:moveTo>
                  <a:lnTo>
                    <a:pt x="16341" y="104762"/>
                  </a:lnTo>
                  <a:lnTo>
                    <a:pt x="339" y="104762"/>
                  </a:lnTo>
                  <a:lnTo>
                    <a:pt x="85111" y="4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8" name="Google Shape;1348;p23"/>
            <p:cNvSpPr/>
            <p:nvPr/>
          </p:nvSpPr>
          <p:spPr>
            <a:xfrm>
              <a:off x="1226690" y="3555383"/>
              <a:ext cx="257621" cy="269443"/>
            </a:xfrm>
            <a:custGeom>
              <a:rect b="b" l="l" r="r" t="t"/>
              <a:pathLst>
                <a:path extrusionOk="0" h="106394" w="101726">
                  <a:moveTo>
                    <a:pt x="102066" y="-13"/>
                  </a:moveTo>
                  <a:lnTo>
                    <a:pt x="16341" y="106381"/>
                  </a:lnTo>
                  <a:lnTo>
                    <a:pt x="339" y="106381"/>
                  </a:lnTo>
                  <a:lnTo>
                    <a:pt x="86064" y="558"/>
                  </a:lnTo>
                  <a:cubicBezTo>
                    <a:pt x="91398" y="558"/>
                    <a:pt x="96922" y="368"/>
                    <a:pt x="102066" y="-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9" name="Google Shape;1349;p23"/>
            <p:cNvSpPr/>
            <p:nvPr/>
          </p:nvSpPr>
          <p:spPr>
            <a:xfrm>
              <a:off x="1389491" y="3579020"/>
              <a:ext cx="223369" cy="243150"/>
            </a:xfrm>
            <a:custGeom>
              <a:rect b="b" l="l" r="r" t="t"/>
              <a:pathLst>
                <a:path extrusionOk="0" h="96012" w="88201">
                  <a:moveTo>
                    <a:pt x="88540" y="7035"/>
                  </a:moveTo>
                  <a:lnTo>
                    <a:pt x="16341" y="95999"/>
                  </a:lnTo>
                  <a:lnTo>
                    <a:pt x="339" y="95999"/>
                  </a:lnTo>
                  <a:lnTo>
                    <a:pt x="78349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0" name="Google Shape;1350;p23"/>
            <p:cNvSpPr/>
            <p:nvPr/>
          </p:nvSpPr>
          <p:spPr>
            <a:xfrm>
              <a:off x="1555668" y="3651133"/>
              <a:ext cx="163787" cy="168852"/>
            </a:xfrm>
            <a:custGeom>
              <a:rect b="b" l="l" r="r" t="t"/>
              <a:pathLst>
                <a:path extrusionOk="0" h="66674" w="64674">
                  <a:moveTo>
                    <a:pt x="65014" y="6464"/>
                  </a:moveTo>
                  <a:lnTo>
                    <a:pt x="35486" y="42849"/>
                  </a:lnTo>
                  <a:cubicBezTo>
                    <a:pt x="28438" y="50755"/>
                    <a:pt x="21675" y="58756"/>
                    <a:pt x="14722" y="66662"/>
                  </a:cubicBezTo>
                  <a:lnTo>
                    <a:pt x="339" y="66662"/>
                  </a:lnTo>
                  <a:lnTo>
                    <a:pt x="54727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1" name="Google Shape;1351;p23"/>
          <p:cNvGrpSpPr/>
          <p:nvPr/>
        </p:nvGrpSpPr>
        <p:grpSpPr>
          <a:xfrm>
            <a:off x="3933203" y="9218997"/>
            <a:ext cx="1650314" cy="352590"/>
            <a:chOff x="330925" y="3553213"/>
            <a:chExt cx="1392082" cy="297419"/>
          </a:xfrm>
        </p:grpSpPr>
        <p:sp>
          <p:nvSpPr>
            <p:cNvPr id="1352" name="Google Shape;1352;p23"/>
            <p:cNvSpPr/>
            <p:nvPr/>
          </p:nvSpPr>
          <p:spPr>
            <a:xfrm>
              <a:off x="330925" y="3553213"/>
              <a:ext cx="1392082" cy="295254"/>
            </a:xfrm>
            <a:custGeom>
              <a:rect b="b" l="l" r="r" t="t"/>
              <a:pathLst>
                <a:path extrusionOk="0" h="116586" w="549687">
                  <a:moveTo>
                    <a:pt x="550027" y="46183"/>
                  </a:moveTo>
                  <a:cubicBezTo>
                    <a:pt x="539740" y="57994"/>
                    <a:pt x="529357" y="69805"/>
                    <a:pt x="519166" y="81616"/>
                  </a:cubicBezTo>
                  <a:cubicBezTo>
                    <a:pt x="512117" y="89522"/>
                    <a:pt x="505355" y="97523"/>
                    <a:pt x="498401" y="105429"/>
                  </a:cubicBezTo>
                  <a:lnTo>
                    <a:pt x="484018" y="105429"/>
                  </a:lnTo>
                  <a:lnTo>
                    <a:pt x="434393" y="106000"/>
                  </a:lnTo>
                  <a:lnTo>
                    <a:pt x="418391" y="106000"/>
                  </a:lnTo>
                  <a:lnTo>
                    <a:pt x="369623" y="106857"/>
                  </a:lnTo>
                  <a:lnTo>
                    <a:pt x="353621" y="106857"/>
                  </a:lnTo>
                  <a:lnTo>
                    <a:pt x="303615" y="107905"/>
                  </a:lnTo>
                  <a:lnTo>
                    <a:pt x="287613" y="107905"/>
                  </a:lnTo>
                  <a:lnTo>
                    <a:pt x="255514" y="108667"/>
                  </a:lnTo>
                  <a:lnTo>
                    <a:pt x="236464" y="109143"/>
                  </a:lnTo>
                  <a:lnTo>
                    <a:pt x="220366" y="109143"/>
                  </a:lnTo>
                  <a:cubicBezTo>
                    <a:pt x="203412" y="109143"/>
                    <a:pt x="186648" y="110001"/>
                    <a:pt x="169979" y="110572"/>
                  </a:cubicBezTo>
                  <a:lnTo>
                    <a:pt x="153787" y="111048"/>
                  </a:lnTo>
                  <a:cubicBezTo>
                    <a:pt x="136832" y="111048"/>
                    <a:pt x="120068" y="112096"/>
                    <a:pt x="103304" y="112763"/>
                  </a:cubicBezTo>
                  <a:lnTo>
                    <a:pt x="87112" y="113334"/>
                  </a:lnTo>
                  <a:lnTo>
                    <a:pt x="36439" y="115239"/>
                  </a:lnTo>
                  <a:lnTo>
                    <a:pt x="20151" y="115906"/>
                  </a:lnTo>
                  <a:lnTo>
                    <a:pt x="3101" y="116573"/>
                  </a:lnTo>
                  <a:lnTo>
                    <a:pt x="57298" y="70186"/>
                  </a:lnTo>
                  <a:lnTo>
                    <a:pt x="69871" y="59423"/>
                  </a:lnTo>
                  <a:lnTo>
                    <a:pt x="67585" y="57613"/>
                  </a:lnTo>
                  <a:lnTo>
                    <a:pt x="36724" y="35610"/>
                  </a:lnTo>
                  <a:lnTo>
                    <a:pt x="27199" y="28276"/>
                  </a:lnTo>
                  <a:lnTo>
                    <a:pt x="339" y="7988"/>
                  </a:lnTo>
                  <a:cubicBezTo>
                    <a:pt x="14436" y="7988"/>
                    <a:pt x="28914" y="8559"/>
                    <a:pt x="43011" y="8655"/>
                  </a:cubicBezTo>
                  <a:lnTo>
                    <a:pt x="58632" y="8655"/>
                  </a:lnTo>
                  <a:cubicBezTo>
                    <a:pt x="75015" y="8655"/>
                    <a:pt x="91493" y="8655"/>
                    <a:pt x="108162" y="8655"/>
                  </a:cubicBezTo>
                  <a:lnTo>
                    <a:pt x="123878" y="8655"/>
                  </a:lnTo>
                  <a:lnTo>
                    <a:pt x="173218" y="8655"/>
                  </a:lnTo>
                  <a:lnTo>
                    <a:pt x="189124" y="8655"/>
                  </a:lnTo>
                  <a:cubicBezTo>
                    <a:pt x="205507" y="8655"/>
                    <a:pt x="221986" y="8655"/>
                    <a:pt x="238845" y="7988"/>
                  </a:cubicBezTo>
                  <a:lnTo>
                    <a:pt x="254656" y="7988"/>
                  </a:lnTo>
                  <a:lnTo>
                    <a:pt x="255514" y="7988"/>
                  </a:lnTo>
                  <a:lnTo>
                    <a:pt x="304948" y="6750"/>
                  </a:lnTo>
                  <a:lnTo>
                    <a:pt x="321141" y="6750"/>
                  </a:lnTo>
                  <a:cubicBezTo>
                    <a:pt x="338286" y="6273"/>
                    <a:pt x="355431" y="5702"/>
                    <a:pt x="372385" y="5035"/>
                  </a:cubicBezTo>
                  <a:lnTo>
                    <a:pt x="388483" y="4368"/>
                  </a:lnTo>
                  <a:cubicBezTo>
                    <a:pt x="405723" y="3702"/>
                    <a:pt x="422773" y="2940"/>
                    <a:pt x="439727" y="2082"/>
                  </a:cubicBezTo>
                  <a:cubicBezTo>
                    <a:pt x="445156" y="2082"/>
                    <a:pt x="450681" y="1606"/>
                    <a:pt x="456015" y="1225"/>
                  </a:cubicBezTo>
                  <a:lnTo>
                    <a:pt x="480208" y="-13"/>
                  </a:lnTo>
                  <a:lnTo>
                    <a:pt x="496401" y="10750"/>
                  </a:lnTo>
                  <a:lnTo>
                    <a:pt x="506593" y="17608"/>
                  </a:lnTo>
                  <a:lnTo>
                    <a:pt x="538406" y="38849"/>
                  </a:lnTo>
                  <a:lnTo>
                    <a:pt x="548693" y="45612"/>
                  </a:lnTo>
                  <a:cubicBezTo>
                    <a:pt x="549122" y="45831"/>
                    <a:pt x="549570" y="46021"/>
                    <a:pt x="550027" y="4618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3" name="Google Shape;1353;p23"/>
            <p:cNvSpPr/>
            <p:nvPr/>
          </p:nvSpPr>
          <p:spPr>
            <a:xfrm>
              <a:off x="398941" y="3575159"/>
              <a:ext cx="79602" cy="68264"/>
            </a:xfrm>
            <a:custGeom>
              <a:rect b="b" l="l" r="r" t="t"/>
              <a:pathLst>
                <a:path extrusionOk="0" h="26955" w="31432">
                  <a:moveTo>
                    <a:pt x="31771" y="273"/>
                  </a:moveTo>
                  <a:lnTo>
                    <a:pt x="9864" y="26943"/>
                  </a:lnTo>
                  <a:lnTo>
                    <a:pt x="339" y="19608"/>
                  </a:lnTo>
                  <a:lnTo>
                    <a:pt x="16150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23"/>
            <p:cNvSpPr/>
            <p:nvPr/>
          </p:nvSpPr>
          <p:spPr>
            <a:xfrm>
              <a:off x="381816" y="3576848"/>
              <a:ext cx="261964" cy="273784"/>
            </a:xfrm>
            <a:custGeom>
              <a:rect b="b" l="l" r="r" t="t"/>
              <a:pathLst>
                <a:path extrusionOk="0" h="108108" w="103441">
                  <a:moveTo>
                    <a:pt x="103780" y="82"/>
                  </a:moveTo>
                  <a:lnTo>
                    <a:pt x="16626" y="107429"/>
                  </a:lnTo>
                  <a:lnTo>
                    <a:pt x="339" y="108095"/>
                  </a:lnTo>
                  <a:lnTo>
                    <a:pt x="37486" y="62375"/>
                  </a:lnTo>
                  <a:lnTo>
                    <a:pt x="47773" y="49803"/>
                  </a:lnTo>
                  <a:lnTo>
                    <a:pt x="88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5" name="Google Shape;1355;p23"/>
            <p:cNvSpPr/>
            <p:nvPr/>
          </p:nvSpPr>
          <p:spPr>
            <a:xfrm>
              <a:off x="550886" y="3575402"/>
              <a:ext cx="258105" cy="267513"/>
            </a:xfrm>
            <a:custGeom>
              <a:rect b="b" l="l" r="r" t="t"/>
              <a:pathLst>
                <a:path extrusionOk="0" h="105632" w="101917">
                  <a:moveTo>
                    <a:pt x="102256" y="273"/>
                  </a:moveTo>
                  <a:lnTo>
                    <a:pt x="16531" y="105048"/>
                  </a:lnTo>
                  <a:lnTo>
                    <a:pt x="339" y="105619"/>
                  </a:lnTo>
                  <a:lnTo>
                    <a:pt x="86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6" name="Google Shape;1356;p23"/>
            <p:cNvSpPr/>
            <p:nvPr/>
          </p:nvSpPr>
          <p:spPr>
            <a:xfrm>
              <a:off x="719716" y="3573713"/>
              <a:ext cx="255210" cy="263894"/>
            </a:xfrm>
            <a:custGeom>
              <a:rect b="b" l="l" r="r" t="t"/>
              <a:pathLst>
                <a:path extrusionOk="0" h="104203" w="100774">
                  <a:moveTo>
                    <a:pt x="101113" y="-13"/>
                  </a:moveTo>
                  <a:lnTo>
                    <a:pt x="16531" y="103714"/>
                  </a:lnTo>
                  <a:lnTo>
                    <a:pt x="339" y="104190"/>
                  </a:lnTo>
                  <a:lnTo>
                    <a:pt x="85112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7" name="Google Shape;1357;p23"/>
            <p:cNvSpPr/>
            <p:nvPr/>
          </p:nvSpPr>
          <p:spPr>
            <a:xfrm>
              <a:off x="888790" y="3569370"/>
              <a:ext cx="254486" cy="262929"/>
            </a:xfrm>
            <a:custGeom>
              <a:rect b="b" l="l" r="r" t="t"/>
              <a:pathLst>
                <a:path extrusionOk="0" h="103822" w="100488">
                  <a:moveTo>
                    <a:pt x="100827" y="-13"/>
                  </a:moveTo>
                  <a:lnTo>
                    <a:pt x="16436" y="103809"/>
                  </a:lnTo>
                  <a:lnTo>
                    <a:pt x="339" y="103809"/>
                  </a:lnTo>
                  <a:lnTo>
                    <a:pt x="84635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8" name="Google Shape;1358;p23"/>
            <p:cNvSpPr/>
            <p:nvPr/>
          </p:nvSpPr>
          <p:spPr>
            <a:xfrm>
              <a:off x="1058341" y="3563341"/>
              <a:ext cx="255451" cy="265340"/>
            </a:xfrm>
            <a:custGeom>
              <a:rect b="b" l="l" r="r" t="t"/>
              <a:pathLst>
                <a:path extrusionOk="0" h="104774" w="100869">
                  <a:moveTo>
                    <a:pt x="101209" y="-13"/>
                  </a:moveTo>
                  <a:lnTo>
                    <a:pt x="16341" y="104762"/>
                  </a:lnTo>
                  <a:lnTo>
                    <a:pt x="339" y="104762"/>
                  </a:lnTo>
                  <a:lnTo>
                    <a:pt x="85111" y="4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23"/>
            <p:cNvSpPr/>
            <p:nvPr/>
          </p:nvSpPr>
          <p:spPr>
            <a:xfrm>
              <a:off x="1226690" y="3555383"/>
              <a:ext cx="257621" cy="269443"/>
            </a:xfrm>
            <a:custGeom>
              <a:rect b="b" l="l" r="r" t="t"/>
              <a:pathLst>
                <a:path extrusionOk="0" h="106394" w="101726">
                  <a:moveTo>
                    <a:pt x="102066" y="-13"/>
                  </a:moveTo>
                  <a:lnTo>
                    <a:pt x="16341" y="106381"/>
                  </a:lnTo>
                  <a:lnTo>
                    <a:pt x="339" y="106381"/>
                  </a:lnTo>
                  <a:lnTo>
                    <a:pt x="86064" y="558"/>
                  </a:lnTo>
                  <a:cubicBezTo>
                    <a:pt x="91398" y="558"/>
                    <a:pt x="96922" y="368"/>
                    <a:pt x="102066" y="-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0" name="Google Shape;1360;p23"/>
            <p:cNvSpPr/>
            <p:nvPr/>
          </p:nvSpPr>
          <p:spPr>
            <a:xfrm>
              <a:off x="1389491" y="3579020"/>
              <a:ext cx="223369" cy="243150"/>
            </a:xfrm>
            <a:custGeom>
              <a:rect b="b" l="l" r="r" t="t"/>
              <a:pathLst>
                <a:path extrusionOk="0" h="96012" w="88201">
                  <a:moveTo>
                    <a:pt x="88540" y="7035"/>
                  </a:moveTo>
                  <a:lnTo>
                    <a:pt x="16341" y="95999"/>
                  </a:lnTo>
                  <a:lnTo>
                    <a:pt x="339" y="95999"/>
                  </a:lnTo>
                  <a:lnTo>
                    <a:pt x="78349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1" name="Google Shape;1361;p23"/>
            <p:cNvSpPr/>
            <p:nvPr/>
          </p:nvSpPr>
          <p:spPr>
            <a:xfrm>
              <a:off x="1555668" y="3651133"/>
              <a:ext cx="163787" cy="168852"/>
            </a:xfrm>
            <a:custGeom>
              <a:rect b="b" l="l" r="r" t="t"/>
              <a:pathLst>
                <a:path extrusionOk="0" h="66674" w="64674">
                  <a:moveTo>
                    <a:pt x="65014" y="6464"/>
                  </a:moveTo>
                  <a:lnTo>
                    <a:pt x="35486" y="42849"/>
                  </a:lnTo>
                  <a:cubicBezTo>
                    <a:pt x="28438" y="50755"/>
                    <a:pt x="21675" y="58756"/>
                    <a:pt x="14722" y="66662"/>
                  </a:cubicBezTo>
                  <a:lnTo>
                    <a:pt x="339" y="66662"/>
                  </a:lnTo>
                  <a:lnTo>
                    <a:pt x="54727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2" name="Google Shape;1362;p23"/>
          <p:cNvGrpSpPr/>
          <p:nvPr/>
        </p:nvGrpSpPr>
        <p:grpSpPr>
          <a:xfrm>
            <a:off x="5659778" y="9218997"/>
            <a:ext cx="1650314" cy="352590"/>
            <a:chOff x="330925" y="3553213"/>
            <a:chExt cx="1392082" cy="297419"/>
          </a:xfrm>
        </p:grpSpPr>
        <p:sp>
          <p:nvSpPr>
            <p:cNvPr id="1363" name="Google Shape;1363;p23"/>
            <p:cNvSpPr/>
            <p:nvPr/>
          </p:nvSpPr>
          <p:spPr>
            <a:xfrm>
              <a:off x="330925" y="3553213"/>
              <a:ext cx="1392082" cy="295254"/>
            </a:xfrm>
            <a:custGeom>
              <a:rect b="b" l="l" r="r" t="t"/>
              <a:pathLst>
                <a:path extrusionOk="0" h="116586" w="549687">
                  <a:moveTo>
                    <a:pt x="550027" y="46183"/>
                  </a:moveTo>
                  <a:cubicBezTo>
                    <a:pt x="539740" y="57994"/>
                    <a:pt x="529357" y="69805"/>
                    <a:pt x="519166" y="81616"/>
                  </a:cubicBezTo>
                  <a:cubicBezTo>
                    <a:pt x="512117" y="89522"/>
                    <a:pt x="505355" y="97523"/>
                    <a:pt x="498401" y="105429"/>
                  </a:cubicBezTo>
                  <a:lnTo>
                    <a:pt x="484018" y="105429"/>
                  </a:lnTo>
                  <a:lnTo>
                    <a:pt x="434393" y="106000"/>
                  </a:lnTo>
                  <a:lnTo>
                    <a:pt x="418391" y="106000"/>
                  </a:lnTo>
                  <a:lnTo>
                    <a:pt x="369623" y="106857"/>
                  </a:lnTo>
                  <a:lnTo>
                    <a:pt x="353621" y="106857"/>
                  </a:lnTo>
                  <a:lnTo>
                    <a:pt x="303615" y="107905"/>
                  </a:lnTo>
                  <a:lnTo>
                    <a:pt x="287613" y="107905"/>
                  </a:lnTo>
                  <a:lnTo>
                    <a:pt x="255514" y="108667"/>
                  </a:lnTo>
                  <a:lnTo>
                    <a:pt x="236464" y="109143"/>
                  </a:lnTo>
                  <a:lnTo>
                    <a:pt x="220366" y="109143"/>
                  </a:lnTo>
                  <a:cubicBezTo>
                    <a:pt x="203412" y="109143"/>
                    <a:pt x="186648" y="110001"/>
                    <a:pt x="169979" y="110572"/>
                  </a:cubicBezTo>
                  <a:lnTo>
                    <a:pt x="153787" y="111048"/>
                  </a:lnTo>
                  <a:cubicBezTo>
                    <a:pt x="136832" y="111048"/>
                    <a:pt x="120068" y="112096"/>
                    <a:pt x="103304" y="112763"/>
                  </a:cubicBezTo>
                  <a:lnTo>
                    <a:pt x="87112" y="113334"/>
                  </a:lnTo>
                  <a:lnTo>
                    <a:pt x="36439" y="115239"/>
                  </a:lnTo>
                  <a:lnTo>
                    <a:pt x="20151" y="115906"/>
                  </a:lnTo>
                  <a:lnTo>
                    <a:pt x="3101" y="116573"/>
                  </a:lnTo>
                  <a:lnTo>
                    <a:pt x="57298" y="70186"/>
                  </a:lnTo>
                  <a:lnTo>
                    <a:pt x="69871" y="59423"/>
                  </a:lnTo>
                  <a:lnTo>
                    <a:pt x="67585" y="57613"/>
                  </a:lnTo>
                  <a:lnTo>
                    <a:pt x="36724" y="35610"/>
                  </a:lnTo>
                  <a:lnTo>
                    <a:pt x="27199" y="28276"/>
                  </a:lnTo>
                  <a:lnTo>
                    <a:pt x="339" y="7988"/>
                  </a:lnTo>
                  <a:cubicBezTo>
                    <a:pt x="14436" y="7988"/>
                    <a:pt x="28914" y="8559"/>
                    <a:pt x="43011" y="8655"/>
                  </a:cubicBezTo>
                  <a:lnTo>
                    <a:pt x="58632" y="8655"/>
                  </a:lnTo>
                  <a:cubicBezTo>
                    <a:pt x="75015" y="8655"/>
                    <a:pt x="91493" y="8655"/>
                    <a:pt x="108162" y="8655"/>
                  </a:cubicBezTo>
                  <a:lnTo>
                    <a:pt x="123878" y="8655"/>
                  </a:lnTo>
                  <a:lnTo>
                    <a:pt x="173218" y="8655"/>
                  </a:lnTo>
                  <a:lnTo>
                    <a:pt x="189124" y="8655"/>
                  </a:lnTo>
                  <a:cubicBezTo>
                    <a:pt x="205507" y="8655"/>
                    <a:pt x="221986" y="8655"/>
                    <a:pt x="238845" y="7988"/>
                  </a:cubicBezTo>
                  <a:lnTo>
                    <a:pt x="254656" y="7988"/>
                  </a:lnTo>
                  <a:lnTo>
                    <a:pt x="255514" y="7988"/>
                  </a:lnTo>
                  <a:lnTo>
                    <a:pt x="304948" y="6750"/>
                  </a:lnTo>
                  <a:lnTo>
                    <a:pt x="321141" y="6750"/>
                  </a:lnTo>
                  <a:cubicBezTo>
                    <a:pt x="338286" y="6273"/>
                    <a:pt x="355431" y="5702"/>
                    <a:pt x="372385" y="5035"/>
                  </a:cubicBezTo>
                  <a:lnTo>
                    <a:pt x="388483" y="4368"/>
                  </a:lnTo>
                  <a:cubicBezTo>
                    <a:pt x="405723" y="3702"/>
                    <a:pt x="422773" y="2940"/>
                    <a:pt x="439727" y="2082"/>
                  </a:cubicBezTo>
                  <a:cubicBezTo>
                    <a:pt x="445156" y="2082"/>
                    <a:pt x="450681" y="1606"/>
                    <a:pt x="456015" y="1225"/>
                  </a:cubicBezTo>
                  <a:lnTo>
                    <a:pt x="480208" y="-13"/>
                  </a:lnTo>
                  <a:lnTo>
                    <a:pt x="496401" y="10750"/>
                  </a:lnTo>
                  <a:lnTo>
                    <a:pt x="506593" y="17608"/>
                  </a:lnTo>
                  <a:lnTo>
                    <a:pt x="538406" y="38849"/>
                  </a:lnTo>
                  <a:lnTo>
                    <a:pt x="548693" y="45612"/>
                  </a:lnTo>
                  <a:cubicBezTo>
                    <a:pt x="549122" y="45831"/>
                    <a:pt x="549570" y="46021"/>
                    <a:pt x="550027" y="4618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4" name="Google Shape;1364;p23"/>
            <p:cNvSpPr/>
            <p:nvPr/>
          </p:nvSpPr>
          <p:spPr>
            <a:xfrm>
              <a:off x="398941" y="3575159"/>
              <a:ext cx="79602" cy="68264"/>
            </a:xfrm>
            <a:custGeom>
              <a:rect b="b" l="l" r="r" t="t"/>
              <a:pathLst>
                <a:path extrusionOk="0" h="26955" w="31432">
                  <a:moveTo>
                    <a:pt x="31771" y="273"/>
                  </a:moveTo>
                  <a:lnTo>
                    <a:pt x="9864" y="26943"/>
                  </a:lnTo>
                  <a:lnTo>
                    <a:pt x="339" y="19608"/>
                  </a:lnTo>
                  <a:lnTo>
                    <a:pt x="16150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5" name="Google Shape;1365;p23"/>
            <p:cNvSpPr/>
            <p:nvPr/>
          </p:nvSpPr>
          <p:spPr>
            <a:xfrm>
              <a:off x="381816" y="3576848"/>
              <a:ext cx="261964" cy="273784"/>
            </a:xfrm>
            <a:custGeom>
              <a:rect b="b" l="l" r="r" t="t"/>
              <a:pathLst>
                <a:path extrusionOk="0" h="108108" w="103441">
                  <a:moveTo>
                    <a:pt x="103780" y="82"/>
                  </a:moveTo>
                  <a:lnTo>
                    <a:pt x="16626" y="107429"/>
                  </a:lnTo>
                  <a:lnTo>
                    <a:pt x="339" y="108095"/>
                  </a:lnTo>
                  <a:lnTo>
                    <a:pt x="37486" y="62375"/>
                  </a:lnTo>
                  <a:lnTo>
                    <a:pt x="47773" y="49803"/>
                  </a:lnTo>
                  <a:lnTo>
                    <a:pt x="88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6" name="Google Shape;1366;p23"/>
            <p:cNvSpPr/>
            <p:nvPr/>
          </p:nvSpPr>
          <p:spPr>
            <a:xfrm>
              <a:off x="550886" y="3575402"/>
              <a:ext cx="258105" cy="267513"/>
            </a:xfrm>
            <a:custGeom>
              <a:rect b="b" l="l" r="r" t="t"/>
              <a:pathLst>
                <a:path extrusionOk="0" h="105632" w="101917">
                  <a:moveTo>
                    <a:pt x="102256" y="273"/>
                  </a:moveTo>
                  <a:lnTo>
                    <a:pt x="16531" y="105048"/>
                  </a:lnTo>
                  <a:lnTo>
                    <a:pt x="339" y="105619"/>
                  </a:lnTo>
                  <a:lnTo>
                    <a:pt x="86064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7" name="Google Shape;1367;p23"/>
            <p:cNvSpPr/>
            <p:nvPr/>
          </p:nvSpPr>
          <p:spPr>
            <a:xfrm>
              <a:off x="719716" y="3573713"/>
              <a:ext cx="255210" cy="263894"/>
            </a:xfrm>
            <a:custGeom>
              <a:rect b="b" l="l" r="r" t="t"/>
              <a:pathLst>
                <a:path extrusionOk="0" h="104203" w="100774">
                  <a:moveTo>
                    <a:pt x="101113" y="-13"/>
                  </a:moveTo>
                  <a:lnTo>
                    <a:pt x="16531" y="103714"/>
                  </a:lnTo>
                  <a:lnTo>
                    <a:pt x="339" y="104190"/>
                  </a:lnTo>
                  <a:lnTo>
                    <a:pt x="85112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8" name="Google Shape;1368;p23"/>
            <p:cNvSpPr/>
            <p:nvPr/>
          </p:nvSpPr>
          <p:spPr>
            <a:xfrm>
              <a:off x="888790" y="3569370"/>
              <a:ext cx="254486" cy="262929"/>
            </a:xfrm>
            <a:custGeom>
              <a:rect b="b" l="l" r="r" t="t"/>
              <a:pathLst>
                <a:path extrusionOk="0" h="103822" w="100488">
                  <a:moveTo>
                    <a:pt x="100827" y="-13"/>
                  </a:moveTo>
                  <a:lnTo>
                    <a:pt x="16436" y="103809"/>
                  </a:lnTo>
                  <a:lnTo>
                    <a:pt x="339" y="103809"/>
                  </a:lnTo>
                  <a:lnTo>
                    <a:pt x="84635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9" name="Google Shape;1369;p23"/>
            <p:cNvSpPr/>
            <p:nvPr/>
          </p:nvSpPr>
          <p:spPr>
            <a:xfrm>
              <a:off x="1058341" y="3563341"/>
              <a:ext cx="255451" cy="265340"/>
            </a:xfrm>
            <a:custGeom>
              <a:rect b="b" l="l" r="r" t="t"/>
              <a:pathLst>
                <a:path extrusionOk="0" h="104774" w="100869">
                  <a:moveTo>
                    <a:pt x="101209" y="-13"/>
                  </a:moveTo>
                  <a:lnTo>
                    <a:pt x="16341" y="104762"/>
                  </a:lnTo>
                  <a:lnTo>
                    <a:pt x="339" y="104762"/>
                  </a:lnTo>
                  <a:lnTo>
                    <a:pt x="85111" y="4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0" name="Google Shape;1370;p23"/>
            <p:cNvSpPr/>
            <p:nvPr/>
          </p:nvSpPr>
          <p:spPr>
            <a:xfrm>
              <a:off x="1226690" y="3555383"/>
              <a:ext cx="257621" cy="269443"/>
            </a:xfrm>
            <a:custGeom>
              <a:rect b="b" l="l" r="r" t="t"/>
              <a:pathLst>
                <a:path extrusionOk="0" h="106394" w="101726">
                  <a:moveTo>
                    <a:pt x="102066" y="-13"/>
                  </a:moveTo>
                  <a:lnTo>
                    <a:pt x="16341" y="106381"/>
                  </a:lnTo>
                  <a:lnTo>
                    <a:pt x="339" y="106381"/>
                  </a:lnTo>
                  <a:lnTo>
                    <a:pt x="86064" y="558"/>
                  </a:lnTo>
                  <a:cubicBezTo>
                    <a:pt x="91398" y="558"/>
                    <a:pt x="96922" y="368"/>
                    <a:pt x="102066" y="-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1" name="Google Shape;1371;p23"/>
            <p:cNvSpPr/>
            <p:nvPr/>
          </p:nvSpPr>
          <p:spPr>
            <a:xfrm>
              <a:off x="1389491" y="3579020"/>
              <a:ext cx="223369" cy="243150"/>
            </a:xfrm>
            <a:custGeom>
              <a:rect b="b" l="l" r="r" t="t"/>
              <a:pathLst>
                <a:path extrusionOk="0" h="96012" w="88201">
                  <a:moveTo>
                    <a:pt x="88540" y="7035"/>
                  </a:moveTo>
                  <a:lnTo>
                    <a:pt x="16341" y="95999"/>
                  </a:lnTo>
                  <a:lnTo>
                    <a:pt x="339" y="95999"/>
                  </a:lnTo>
                  <a:lnTo>
                    <a:pt x="78349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2" name="Google Shape;1372;p23"/>
            <p:cNvSpPr/>
            <p:nvPr/>
          </p:nvSpPr>
          <p:spPr>
            <a:xfrm>
              <a:off x="1555668" y="3651133"/>
              <a:ext cx="163787" cy="168852"/>
            </a:xfrm>
            <a:custGeom>
              <a:rect b="b" l="l" r="r" t="t"/>
              <a:pathLst>
                <a:path extrusionOk="0" h="66674" w="64674">
                  <a:moveTo>
                    <a:pt x="65014" y="6464"/>
                  </a:moveTo>
                  <a:lnTo>
                    <a:pt x="35486" y="42849"/>
                  </a:lnTo>
                  <a:cubicBezTo>
                    <a:pt x="28438" y="50755"/>
                    <a:pt x="21675" y="58756"/>
                    <a:pt x="14722" y="66662"/>
                  </a:cubicBezTo>
                  <a:lnTo>
                    <a:pt x="339" y="66662"/>
                  </a:lnTo>
                  <a:lnTo>
                    <a:pt x="54727" y="-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6" name="Shape 1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7" name="Google Shape;1377;p24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i="1" lang="en" sz="3700"/>
              <a:t>Post it</a:t>
            </a:r>
            <a:endParaRPr b="0" i="1" sz="3700">
              <a:latin typeface="Yeseva One"/>
              <a:ea typeface="Yeseva One"/>
              <a:cs typeface="Yeseva One"/>
              <a:sym typeface="Yeseva One"/>
            </a:endParaRPr>
          </a:p>
        </p:txBody>
      </p:sp>
      <p:grpSp>
        <p:nvGrpSpPr>
          <p:cNvPr id="1378" name="Google Shape;1378;p24"/>
          <p:cNvGrpSpPr/>
          <p:nvPr/>
        </p:nvGrpSpPr>
        <p:grpSpPr>
          <a:xfrm>
            <a:off x="2983964" y="1225878"/>
            <a:ext cx="1804459" cy="1815479"/>
            <a:chOff x="4697595" y="2618134"/>
            <a:chExt cx="1330330" cy="1338454"/>
          </a:xfrm>
        </p:grpSpPr>
        <p:sp>
          <p:nvSpPr>
            <p:cNvPr id="1379" name="Google Shape;1379;p24"/>
            <p:cNvSpPr/>
            <p:nvPr/>
          </p:nvSpPr>
          <p:spPr>
            <a:xfrm>
              <a:off x="4709172" y="2618377"/>
              <a:ext cx="1318751" cy="1337325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solidFill>
              <a:srgbClr val="1D1D1B">
                <a:alpha val="3127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0" name="Google Shape;1380;p24"/>
            <p:cNvSpPr/>
            <p:nvPr/>
          </p:nvSpPr>
          <p:spPr>
            <a:xfrm>
              <a:off x="4697595" y="2618134"/>
              <a:ext cx="1330330" cy="1338454"/>
            </a:xfrm>
            <a:custGeom>
              <a:rect b="b" l="l" r="r" t="t"/>
              <a:pathLst>
                <a:path extrusionOk="0" h="528511" w="525303">
                  <a:moveTo>
                    <a:pt x="525643" y="524910"/>
                  </a:moveTo>
                  <a:cubicBezTo>
                    <a:pt x="359431" y="529386"/>
                    <a:pt x="193220" y="534435"/>
                    <a:pt x="20818" y="507860"/>
                  </a:cubicBezTo>
                  <a:cubicBezTo>
                    <a:pt x="-3281" y="328790"/>
                    <a:pt x="7197" y="169341"/>
                    <a:pt x="339" y="-13"/>
                  </a:cubicBezTo>
                  <a:lnTo>
                    <a:pt x="525262" y="-1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81" name="Google Shape;1381;p24"/>
          <p:cNvGrpSpPr/>
          <p:nvPr/>
        </p:nvGrpSpPr>
        <p:grpSpPr>
          <a:xfrm>
            <a:off x="5136826" y="1225878"/>
            <a:ext cx="1804459" cy="1815479"/>
            <a:chOff x="4697595" y="2618134"/>
            <a:chExt cx="1330330" cy="1338454"/>
          </a:xfrm>
        </p:grpSpPr>
        <p:sp>
          <p:nvSpPr>
            <p:cNvPr id="1382" name="Google Shape;1382;p24"/>
            <p:cNvSpPr/>
            <p:nvPr/>
          </p:nvSpPr>
          <p:spPr>
            <a:xfrm>
              <a:off x="4709172" y="2618377"/>
              <a:ext cx="1318751" cy="1337325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solidFill>
              <a:srgbClr val="1D1D1B">
                <a:alpha val="3127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3" name="Google Shape;1383;p24"/>
            <p:cNvSpPr/>
            <p:nvPr/>
          </p:nvSpPr>
          <p:spPr>
            <a:xfrm>
              <a:off x="4697595" y="2618134"/>
              <a:ext cx="1330330" cy="1338454"/>
            </a:xfrm>
            <a:custGeom>
              <a:rect b="b" l="l" r="r" t="t"/>
              <a:pathLst>
                <a:path extrusionOk="0" h="528511" w="525303">
                  <a:moveTo>
                    <a:pt x="525643" y="524910"/>
                  </a:moveTo>
                  <a:cubicBezTo>
                    <a:pt x="359431" y="529386"/>
                    <a:pt x="193220" y="534435"/>
                    <a:pt x="20818" y="507860"/>
                  </a:cubicBezTo>
                  <a:cubicBezTo>
                    <a:pt x="-3281" y="328790"/>
                    <a:pt x="7197" y="169341"/>
                    <a:pt x="339" y="-13"/>
                  </a:cubicBezTo>
                  <a:lnTo>
                    <a:pt x="525262" y="-13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84" name="Google Shape;1384;p24"/>
          <p:cNvSpPr/>
          <p:nvPr/>
        </p:nvSpPr>
        <p:spPr>
          <a:xfrm>
            <a:off x="2991829" y="1245357"/>
            <a:ext cx="1788711" cy="1813903"/>
          </a:xfrm>
          <a:custGeom>
            <a:rect b="b" l="l" r="r" t="t"/>
            <a:pathLst>
              <a:path extrusionOk="0" h="528065" w="520731">
                <a:moveTo>
                  <a:pt x="0" y="0"/>
                </a:moveTo>
                <a:lnTo>
                  <a:pt x="520732" y="0"/>
                </a:lnTo>
                <a:lnTo>
                  <a:pt x="520732" y="528066"/>
                </a:lnTo>
                <a:lnTo>
                  <a:pt x="0" y="528066"/>
                </a:lnTo>
                <a:close/>
              </a:path>
            </a:pathLst>
          </a:custGeom>
          <a:gradFill>
            <a:gsLst>
              <a:gs pos="0">
                <a:srgbClr val="D9D9D9">
                  <a:alpha val="0"/>
                  <a:alpha val="31279"/>
                </a:srgbClr>
              </a:gs>
              <a:gs pos="100000">
                <a:srgbClr val="252525">
                  <a:alpha val="9803"/>
                  <a:alpha val="31279"/>
                </a:srgbClr>
              </a:gs>
            </a:gsLst>
            <a:lin ang="8100019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5" name="Google Shape;1385;p24"/>
          <p:cNvSpPr/>
          <p:nvPr/>
        </p:nvSpPr>
        <p:spPr>
          <a:xfrm>
            <a:off x="5136854" y="1227457"/>
            <a:ext cx="1788711" cy="1813903"/>
          </a:xfrm>
          <a:custGeom>
            <a:rect b="b" l="l" r="r" t="t"/>
            <a:pathLst>
              <a:path extrusionOk="0" h="528065" w="520731">
                <a:moveTo>
                  <a:pt x="0" y="0"/>
                </a:moveTo>
                <a:lnTo>
                  <a:pt x="520732" y="0"/>
                </a:lnTo>
                <a:lnTo>
                  <a:pt x="520732" y="528066"/>
                </a:lnTo>
                <a:lnTo>
                  <a:pt x="0" y="528066"/>
                </a:lnTo>
                <a:close/>
              </a:path>
            </a:pathLst>
          </a:custGeom>
          <a:gradFill>
            <a:gsLst>
              <a:gs pos="0">
                <a:srgbClr val="D9D9D9">
                  <a:alpha val="0"/>
                  <a:alpha val="31279"/>
                </a:srgbClr>
              </a:gs>
              <a:gs pos="100000">
                <a:srgbClr val="252525">
                  <a:alpha val="9803"/>
                  <a:alpha val="31279"/>
                </a:srgbClr>
              </a:gs>
            </a:gsLst>
            <a:lin ang="8100019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86" name="Google Shape;1386;p24"/>
          <p:cNvGrpSpPr/>
          <p:nvPr/>
        </p:nvGrpSpPr>
        <p:grpSpPr>
          <a:xfrm>
            <a:off x="831101" y="1225878"/>
            <a:ext cx="1804485" cy="1833370"/>
            <a:chOff x="631676" y="1225878"/>
            <a:chExt cx="1804485" cy="1833370"/>
          </a:xfrm>
        </p:grpSpPr>
        <p:grpSp>
          <p:nvGrpSpPr>
            <p:cNvPr id="1387" name="Google Shape;1387;p24"/>
            <p:cNvGrpSpPr/>
            <p:nvPr/>
          </p:nvGrpSpPr>
          <p:grpSpPr>
            <a:xfrm>
              <a:off x="631676" y="1225878"/>
              <a:ext cx="1804459" cy="1815479"/>
              <a:chOff x="4697595" y="2618134"/>
              <a:chExt cx="1330330" cy="1338454"/>
            </a:xfrm>
          </p:grpSpPr>
          <p:sp>
            <p:nvSpPr>
              <p:cNvPr id="1388" name="Google Shape;1388;p24"/>
              <p:cNvSpPr/>
              <p:nvPr/>
            </p:nvSpPr>
            <p:spPr>
              <a:xfrm>
                <a:off x="4709172" y="2618377"/>
                <a:ext cx="1318751" cy="1337325"/>
              </a:xfrm>
              <a:custGeom>
                <a:rect b="b" l="l" r="r" t="t"/>
                <a:pathLst>
                  <a:path extrusionOk="0" h="528065" w="520731">
                    <a:moveTo>
                      <a:pt x="0" y="0"/>
                    </a:moveTo>
                    <a:lnTo>
                      <a:pt x="520732" y="0"/>
                    </a:lnTo>
                    <a:lnTo>
                      <a:pt x="520732" y="528066"/>
                    </a:lnTo>
                    <a:lnTo>
                      <a:pt x="0" y="528066"/>
                    </a:lnTo>
                    <a:close/>
                  </a:path>
                </a:pathLst>
              </a:custGeom>
              <a:solidFill>
                <a:srgbClr val="1D1D1B">
                  <a:alpha val="3127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9" name="Google Shape;1389;p24"/>
              <p:cNvSpPr/>
              <p:nvPr/>
            </p:nvSpPr>
            <p:spPr>
              <a:xfrm>
                <a:off x="4697595" y="2618134"/>
                <a:ext cx="1330330" cy="1338454"/>
              </a:xfrm>
              <a:custGeom>
                <a:rect b="b" l="l" r="r" t="t"/>
                <a:pathLst>
                  <a:path extrusionOk="0" h="528511" w="525303">
                    <a:moveTo>
                      <a:pt x="525643" y="524910"/>
                    </a:moveTo>
                    <a:cubicBezTo>
                      <a:pt x="359431" y="529386"/>
                      <a:pt x="193220" y="534435"/>
                      <a:pt x="20818" y="507860"/>
                    </a:cubicBezTo>
                    <a:cubicBezTo>
                      <a:pt x="-3281" y="328790"/>
                      <a:pt x="7197" y="169341"/>
                      <a:pt x="339" y="-13"/>
                    </a:cubicBezTo>
                    <a:lnTo>
                      <a:pt x="525262" y="-13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90" name="Google Shape;1390;p24"/>
            <p:cNvSpPr/>
            <p:nvPr/>
          </p:nvSpPr>
          <p:spPr>
            <a:xfrm>
              <a:off x="647404" y="1245345"/>
              <a:ext cx="1788711" cy="1813903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gradFill>
              <a:gsLst>
                <a:gs pos="0">
                  <a:srgbClr val="D9D9D9">
                    <a:alpha val="0"/>
                    <a:alpha val="31279"/>
                  </a:srgbClr>
                </a:gs>
                <a:gs pos="100000">
                  <a:srgbClr val="252525">
                    <a:alpha val="9803"/>
                    <a:alpha val="31279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1" name="Google Shape;1391;p24"/>
            <p:cNvSpPr/>
            <p:nvPr/>
          </p:nvSpPr>
          <p:spPr>
            <a:xfrm>
              <a:off x="647450" y="1227450"/>
              <a:ext cx="1788711" cy="380207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solidFill>
              <a:srgbClr val="D9D9D9">
                <a:alpha val="257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92" name="Google Shape;1392;p24"/>
          <p:cNvSpPr/>
          <p:nvPr/>
        </p:nvSpPr>
        <p:spPr>
          <a:xfrm>
            <a:off x="2991863" y="1227450"/>
            <a:ext cx="1788711" cy="380207"/>
          </a:xfrm>
          <a:custGeom>
            <a:rect b="b" l="l" r="r" t="t"/>
            <a:pathLst>
              <a:path extrusionOk="0" h="528065" w="520731">
                <a:moveTo>
                  <a:pt x="0" y="0"/>
                </a:moveTo>
                <a:lnTo>
                  <a:pt x="520732" y="0"/>
                </a:lnTo>
                <a:lnTo>
                  <a:pt x="520732" y="528066"/>
                </a:lnTo>
                <a:lnTo>
                  <a:pt x="0" y="528066"/>
                </a:lnTo>
                <a:close/>
              </a:path>
            </a:pathLst>
          </a:custGeom>
          <a:solidFill>
            <a:srgbClr val="D9D9D9">
              <a:alpha val="257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3" name="Google Shape;1393;p24"/>
          <p:cNvSpPr/>
          <p:nvPr/>
        </p:nvSpPr>
        <p:spPr>
          <a:xfrm>
            <a:off x="5136813" y="1227450"/>
            <a:ext cx="1788711" cy="380207"/>
          </a:xfrm>
          <a:custGeom>
            <a:rect b="b" l="l" r="r" t="t"/>
            <a:pathLst>
              <a:path extrusionOk="0" h="528065" w="520731">
                <a:moveTo>
                  <a:pt x="0" y="0"/>
                </a:moveTo>
                <a:lnTo>
                  <a:pt x="520732" y="0"/>
                </a:lnTo>
                <a:lnTo>
                  <a:pt x="520732" y="528066"/>
                </a:lnTo>
                <a:lnTo>
                  <a:pt x="0" y="528066"/>
                </a:lnTo>
                <a:close/>
              </a:path>
            </a:pathLst>
          </a:custGeom>
          <a:solidFill>
            <a:srgbClr val="D9D9D9">
              <a:alpha val="257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94" name="Google Shape;1394;p24"/>
          <p:cNvGrpSpPr/>
          <p:nvPr/>
        </p:nvGrpSpPr>
        <p:grpSpPr>
          <a:xfrm>
            <a:off x="831114" y="3401603"/>
            <a:ext cx="1804459" cy="1823633"/>
            <a:chOff x="631689" y="3401603"/>
            <a:chExt cx="1804459" cy="1823633"/>
          </a:xfrm>
        </p:grpSpPr>
        <p:grpSp>
          <p:nvGrpSpPr>
            <p:cNvPr id="1395" name="Google Shape;1395;p24"/>
            <p:cNvGrpSpPr/>
            <p:nvPr/>
          </p:nvGrpSpPr>
          <p:grpSpPr>
            <a:xfrm>
              <a:off x="631689" y="3401603"/>
              <a:ext cx="1804459" cy="1815479"/>
              <a:chOff x="4697595" y="2618134"/>
              <a:chExt cx="1330330" cy="1338454"/>
            </a:xfrm>
          </p:grpSpPr>
          <p:sp>
            <p:nvSpPr>
              <p:cNvPr id="1396" name="Google Shape;1396;p24"/>
              <p:cNvSpPr/>
              <p:nvPr/>
            </p:nvSpPr>
            <p:spPr>
              <a:xfrm>
                <a:off x="4709172" y="2618377"/>
                <a:ext cx="1318751" cy="1337325"/>
              </a:xfrm>
              <a:custGeom>
                <a:rect b="b" l="l" r="r" t="t"/>
                <a:pathLst>
                  <a:path extrusionOk="0" h="528065" w="520731">
                    <a:moveTo>
                      <a:pt x="0" y="0"/>
                    </a:moveTo>
                    <a:lnTo>
                      <a:pt x="520732" y="0"/>
                    </a:lnTo>
                    <a:lnTo>
                      <a:pt x="520732" y="528066"/>
                    </a:lnTo>
                    <a:lnTo>
                      <a:pt x="0" y="528066"/>
                    </a:lnTo>
                    <a:close/>
                  </a:path>
                </a:pathLst>
              </a:custGeom>
              <a:solidFill>
                <a:srgbClr val="1D1D1B">
                  <a:alpha val="3127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7" name="Google Shape;1397;p24"/>
              <p:cNvSpPr/>
              <p:nvPr/>
            </p:nvSpPr>
            <p:spPr>
              <a:xfrm>
                <a:off x="4697595" y="2618134"/>
                <a:ext cx="1330330" cy="1338454"/>
              </a:xfrm>
              <a:custGeom>
                <a:rect b="b" l="l" r="r" t="t"/>
                <a:pathLst>
                  <a:path extrusionOk="0" h="528511" w="525303">
                    <a:moveTo>
                      <a:pt x="525643" y="524910"/>
                    </a:moveTo>
                    <a:cubicBezTo>
                      <a:pt x="359431" y="529386"/>
                      <a:pt x="193220" y="534435"/>
                      <a:pt x="20818" y="507860"/>
                    </a:cubicBezTo>
                    <a:cubicBezTo>
                      <a:pt x="-3281" y="328790"/>
                      <a:pt x="7197" y="169341"/>
                      <a:pt x="339" y="-13"/>
                    </a:cubicBezTo>
                    <a:lnTo>
                      <a:pt x="525262" y="-13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98" name="Google Shape;1398;p24"/>
            <p:cNvSpPr/>
            <p:nvPr/>
          </p:nvSpPr>
          <p:spPr>
            <a:xfrm>
              <a:off x="647404" y="3411332"/>
              <a:ext cx="1788711" cy="1813903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gradFill>
              <a:gsLst>
                <a:gs pos="0">
                  <a:srgbClr val="D9D9D9">
                    <a:alpha val="0"/>
                    <a:alpha val="31279"/>
                  </a:srgbClr>
                </a:gs>
                <a:gs pos="100000">
                  <a:srgbClr val="252525">
                    <a:alpha val="9803"/>
                    <a:alpha val="31279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9" name="Google Shape;1399;p24"/>
            <p:cNvSpPr/>
            <p:nvPr/>
          </p:nvSpPr>
          <p:spPr>
            <a:xfrm>
              <a:off x="647425" y="3409300"/>
              <a:ext cx="1788711" cy="380207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solidFill>
              <a:srgbClr val="D9D9D9">
                <a:alpha val="257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00" name="Google Shape;1400;p24"/>
          <p:cNvGrpSpPr/>
          <p:nvPr/>
        </p:nvGrpSpPr>
        <p:grpSpPr>
          <a:xfrm>
            <a:off x="2983976" y="3401603"/>
            <a:ext cx="1804459" cy="1823645"/>
            <a:chOff x="2784551" y="3401603"/>
            <a:chExt cx="1804459" cy="1823645"/>
          </a:xfrm>
        </p:grpSpPr>
        <p:grpSp>
          <p:nvGrpSpPr>
            <p:cNvPr id="1401" name="Google Shape;1401;p24"/>
            <p:cNvGrpSpPr/>
            <p:nvPr/>
          </p:nvGrpSpPr>
          <p:grpSpPr>
            <a:xfrm>
              <a:off x="2784551" y="3401603"/>
              <a:ext cx="1804459" cy="1815479"/>
              <a:chOff x="4697595" y="2618134"/>
              <a:chExt cx="1330330" cy="1338454"/>
            </a:xfrm>
          </p:grpSpPr>
          <p:sp>
            <p:nvSpPr>
              <p:cNvPr id="1402" name="Google Shape;1402;p24"/>
              <p:cNvSpPr/>
              <p:nvPr/>
            </p:nvSpPr>
            <p:spPr>
              <a:xfrm>
                <a:off x="4709172" y="2618377"/>
                <a:ext cx="1318751" cy="1337325"/>
              </a:xfrm>
              <a:custGeom>
                <a:rect b="b" l="l" r="r" t="t"/>
                <a:pathLst>
                  <a:path extrusionOk="0" h="528065" w="520731">
                    <a:moveTo>
                      <a:pt x="0" y="0"/>
                    </a:moveTo>
                    <a:lnTo>
                      <a:pt x="520732" y="0"/>
                    </a:lnTo>
                    <a:lnTo>
                      <a:pt x="520732" y="528066"/>
                    </a:lnTo>
                    <a:lnTo>
                      <a:pt x="0" y="528066"/>
                    </a:lnTo>
                    <a:close/>
                  </a:path>
                </a:pathLst>
              </a:custGeom>
              <a:solidFill>
                <a:srgbClr val="1D1D1B">
                  <a:alpha val="3127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3" name="Google Shape;1403;p24"/>
              <p:cNvSpPr/>
              <p:nvPr/>
            </p:nvSpPr>
            <p:spPr>
              <a:xfrm>
                <a:off x="4697595" y="2618134"/>
                <a:ext cx="1330330" cy="1338454"/>
              </a:xfrm>
              <a:custGeom>
                <a:rect b="b" l="l" r="r" t="t"/>
                <a:pathLst>
                  <a:path extrusionOk="0" h="528511" w="525303">
                    <a:moveTo>
                      <a:pt x="525643" y="524910"/>
                    </a:moveTo>
                    <a:cubicBezTo>
                      <a:pt x="359431" y="529386"/>
                      <a:pt x="193220" y="534435"/>
                      <a:pt x="20818" y="507860"/>
                    </a:cubicBezTo>
                    <a:cubicBezTo>
                      <a:pt x="-3281" y="328790"/>
                      <a:pt x="7197" y="169341"/>
                      <a:pt x="339" y="-13"/>
                    </a:cubicBezTo>
                    <a:lnTo>
                      <a:pt x="525262" y="-1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04" name="Google Shape;1404;p24"/>
            <p:cNvSpPr/>
            <p:nvPr/>
          </p:nvSpPr>
          <p:spPr>
            <a:xfrm>
              <a:off x="2792404" y="3411345"/>
              <a:ext cx="1788711" cy="1813903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gradFill>
              <a:gsLst>
                <a:gs pos="0">
                  <a:srgbClr val="D9D9D9">
                    <a:alpha val="0"/>
                    <a:alpha val="31279"/>
                  </a:srgbClr>
                </a:gs>
                <a:gs pos="100000">
                  <a:srgbClr val="252525">
                    <a:alpha val="9803"/>
                    <a:alpha val="31279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5" name="Google Shape;1405;p24"/>
            <p:cNvSpPr/>
            <p:nvPr/>
          </p:nvSpPr>
          <p:spPr>
            <a:xfrm>
              <a:off x="2792413" y="3409300"/>
              <a:ext cx="1788711" cy="380207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solidFill>
              <a:srgbClr val="D9D9D9">
                <a:alpha val="257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06" name="Google Shape;1406;p24"/>
          <p:cNvGrpSpPr/>
          <p:nvPr/>
        </p:nvGrpSpPr>
        <p:grpSpPr>
          <a:xfrm>
            <a:off x="5136788" y="3393445"/>
            <a:ext cx="1804510" cy="1823637"/>
            <a:chOff x="4937363" y="3393445"/>
            <a:chExt cx="1804510" cy="1823637"/>
          </a:xfrm>
        </p:grpSpPr>
        <p:grpSp>
          <p:nvGrpSpPr>
            <p:cNvPr id="1407" name="Google Shape;1407;p24"/>
            <p:cNvGrpSpPr/>
            <p:nvPr/>
          </p:nvGrpSpPr>
          <p:grpSpPr>
            <a:xfrm>
              <a:off x="4937414" y="3401603"/>
              <a:ext cx="1804459" cy="1815479"/>
              <a:chOff x="4697595" y="2618134"/>
              <a:chExt cx="1330330" cy="1338454"/>
            </a:xfrm>
          </p:grpSpPr>
          <p:sp>
            <p:nvSpPr>
              <p:cNvPr id="1408" name="Google Shape;1408;p24"/>
              <p:cNvSpPr/>
              <p:nvPr/>
            </p:nvSpPr>
            <p:spPr>
              <a:xfrm>
                <a:off x="4709172" y="2618377"/>
                <a:ext cx="1318751" cy="1337325"/>
              </a:xfrm>
              <a:custGeom>
                <a:rect b="b" l="l" r="r" t="t"/>
                <a:pathLst>
                  <a:path extrusionOk="0" h="528065" w="520731">
                    <a:moveTo>
                      <a:pt x="0" y="0"/>
                    </a:moveTo>
                    <a:lnTo>
                      <a:pt x="520732" y="0"/>
                    </a:lnTo>
                    <a:lnTo>
                      <a:pt x="520732" y="528066"/>
                    </a:lnTo>
                    <a:lnTo>
                      <a:pt x="0" y="528066"/>
                    </a:lnTo>
                    <a:close/>
                  </a:path>
                </a:pathLst>
              </a:custGeom>
              <a:solidFill>
                <a:srgbClr val="1D1D1B">
                  <a:alpha val="3127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9" name="Google Shape;1409;p24"/>
              <p:cNvSpPr/>
              <p:nvPr/>
            </p:nvSpPr>
            <p:spPr>
              <a:xfrm>
                <a:off x="4697595" y="2618134"/>
                <a:ext cx="1330330" cy="1338454"/>
              </a:xfrm>
              <a:custGeom>
                <a:rect b="b" l="l" r="r" t="t"/>
                <a:pathLst>
                  <a:path extrusionOk="0" h="528511" w="525303">
                    <a:moveTo>
                      <a:pt x="525643" y="524910"/>
                    </a:moveTo>
                    <a:cubicBezTo>
                      <a:pt x="359431" y="529386"/>
                      <a:pt x="193220" y="534435"/>
                      <a:pt x="20818" y="507860"/>
                    </a:cubicBezTo>
                    <a:cubicBezTo>
                      <a:pt x="-3281" y="328790"/>
                      <a:pt x="7197" y="169341"/>
                      <a:pt x="339" y="-13"/>
                    </a:cubicBezTo>
                    <a:lnTo>
                      <a:pt x="525262" y="-1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10" name="Google Shape;1410;p24"/>
            <p:cNvSpPr/>
            <p:nvPr/>
          </p:nvSpPr>
          <p:spPr>
            <a:xfrm>
              <a:off x="4937429" y="3393445"/>
              <a:ext cx="1788711" cy="1813903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gradFill>
              <a:gsLst>
                <a:gs pos="0">
                  <a:srgbClr val="D9D9D9">
                    <a:alpha val="0"/>
                    <a:alpha val="31279"/>
                  </a:srgbClr>
                </a:gs>
                <a:gs pos="100000">
                  <a:srgbClr val="252525">
                    <a:alpha val="9803"/>
                    <a:alpha val="31279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1" name="Google Shape;1411;p24"/>
            <p:cNvSpPr/>
            <p:nvPr/>
          </p:nvSpPr>
          <p:spPr>
            <a:xfrm>
              <a:off x="4937363" y="3409300"/>
              <a:ext cx="1788711" cy="380207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solidFill>
              <a:srgbClr val="D9D9D9">
                <a:alpha val="257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12" name="Google Shape;1412;p24"/>
          <p:cNvGrpSpPr/>
          <p:nvPr/>
        </p:nvGrpSpPr>
        <p:grpSpPr>
          <a:xfrm>
            <a:off x="831101" y="5577328"/>
            <a:ext cx="1820260" cy="1827708"/>
            <a:chOff x="631676" y="5577328"/>
            <a:chExt cx="1820260" cy="1827708"/>
          </a:xfrm>
        </p:grpSpPr>
        <p:grpSp>
          <p:nvGrpSpPr>
            <p:cNvPr id="1413" name="Google Shape;1413;p24"/>
            <p:cNvGrpSpPr/>
            <p:nvPr/>
          </p:nvGrpSpPr>
          <p:grpSpPr>
            <a:xfrm>
              <a:off x="631676" y="5577328"/>
              <a:ext cx="1804459" cy="1815479"/>
              <a:chOff x="4697595" y="2618134"/>
              <a:chExt cx="1330330" cy="1338454"/>
            </a:xfrm>
          </p:grpSpPr>
          <p:sp>
            <p:nvSpPr>
              <p:cNvPr id="1414" name="Google Shape;1414;p24"/>
              <p:cNvSpPr/>
              <p:nvPr/>
            </p:nvSpPr>
            <p:spPr>
              <a:xfrm>
                <a:off x="4709172" y="2618377"/>
                <a:ext cx="1318751" cy="1337325"/>
              </a:xfrm>
              <a:custGeom>
                <a:rect b="b" l="l" r="r" t="t"/>
                <a:pathLst>
                  <a:path extrusionOk="0" h="528065" w="520731">
                    <a:moveTo>
                      <a:pt x="0" y="0"/>
                    </a:moveTo>
                    <a:lnTo>
                      <a:pt x="520732" y="0"/>
                    </a:lnTo>
                    <a:lnTo>
                      <a:pt x="520732" y="528066"/>
                    </a:lnTo>
                    <a:lnTo>
                      <a:pt x="0" y="528066"/>
                    </a:lnTo>
                    <a:close/>
                  </a:path>
                </a:pathLst>
              </a:custGeom>
              <a:solidFill>
                <a:srgbClr val="1D1D1B">
                  <a:alpha val="3127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5" name="Google Shape;1415;p24"/>
              <p:cNvSpPr/>
              <p:nvPr/>
            </p:nvSpPr>
            <p:spPr>
              <a:xfrm>
                <a:off x="4697595" y="2618134"/>
                <a:ext cx="1330330" cy="1338454"/>
              </a:xfrm>
              <a:custGeom>
                <a:rect b="b" l="l" r="r" t="t"/>
                <a:pathLst>
                  <a:path extrusionOk="0" h="528511" w="525303">
                    <a:moveTo>
                      <a:pt x="525643" y="524910"/>
                    </a:moveTo>
                    <a:cubicBezTo>
                      <a:pt x="359431" y="529386"/>
                      <a:pt x="193220" y="534435"/>
                      <a:pt x="20818" y="507860"/>
                    </a:cubicBezTo>
                    <a:cubicBezTo>
                      <a:pt x="-3281" y="328790"/>
                      <a:pt x="7197" y="169341"/>
                      <a:pt x="339" y="-13"/>
                    </a:cubicBezTo>
                    <a:lnTo>
                      <a:pt x="525262" y="-13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16" name="Google Shape;1416;p24"/>
            <p:cNvSpPr/>
            <p:nvPr/>
          </p:nvSpPr>
          <p:spPr>
            <a:xfrm>
              <a:off x="647392" y="5591132"/>
              <a:ext cx="1788711" cy="1813903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gradFill>
              <a:gsLst>
                <a:gs pos="0">
                  <a:srgbClr val="D9D9D9">
                    <a:alpha val="0"/>
                    <a:alpha val="31279"/>
                  </a:srgbClr>
                </a:gs>
                <a:gs pos="100000">
                  <a:srgbClr val="252525">
                    <a:alpha val="9803"/>
                    <a:alpha val="31279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7" name="Google Shape;1417;p24"/>
            <p:cNvSpPr/>
            <p:nvPr/>
          </p:nvSpPr>
          <p:spPr>
            <a:xfrm>
              <a:off x="663225" y="5590125"/>
              <a:ext cx="1788711" cy="380207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solidFill>
              <a:srgbClr val="D9D9D9">
                <a:alpha val="257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18" name="Google Shape;1418;p24"/>
          <p:cNvGrpSpPr/>
          <p:nvPr/>
        </p:nvGrpSpPr>
        <p:grpSpPr>
          <a:xfrm>
            <a:off x="2983964" y="5577328"/>
            <a:ext cx="1812385" cy="1827720"/>
            <a:chOff x="2784539" y="5577328"/>
            <a:chExt cx="1812385" cy="1827720"/>
          </a:xfrm>
        </p:grpSpPr>
        <p:grpSp>
          <p:nvGrpSpPr>
            <p:cNvPr id="1419" name="Google Shape;1419;p24"/>
            <p:cNvGrpSpPr/>
            <p:nvPr/>
          </p:nvGrpSpPr>
          <p:grpSpPr>
            <a:xfrm>
              <a:off x="2784539" y="5577328"/>
              <a:ext cx="1804459" cy="1815479"/>
              <a:chOff x="4697595" y="2618134"/>
              <a:chExt cx="1330330" cy="1338454"/>
            </a:xfrm>
          </p:grpSpPr>
          <p:sp>
            <p:nvSpPr>
              <p:cNvPr id="1420" name="Google Shape;1420;p24"/>
              <p:cNvSpPr/>
              <p:nvPr/>
            </p:nvSpPr>
            <p:spPr>
              <a:xfrm>
                <a:off x="4709172" y="2618377"/>
                <a:ext cx="1318751" cy="1337325"/>
              </a:xfrm>
              <a:custGeom>
                <a:rect b="b" l="l" r="r" t="t"/>
                <a:pathLst>
                  <a:path extrusionOk="0" h="528065" w="520731">
                    <a:moveTo>
                      <a:pt x="0" y="0"/>
                    </a:moveTo>
                    <a:lnTo>
                      <a:pt x="520732" y="0"/>
                    </a:lnTo>
                    <a:lnTo>
                      <a:pt x="520732" y="528066"/>
                    </a:lnTo>
                    <a:lnTo>
                      <a:pt x="0" y="528066"/>
                    </a:lnTo>
                    <a:close/>
                  </a:path>
                </a:pathLst>
              </a:custGeom>
              <a:solidFill>
                <a:srgbClr val="1D1D1B">
                  <a:alpha val="3127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1" name="Google Shape;1421;p24"/>
              <p:cNvSpPr/>
              <p:nvPr/>
            </p:nvSpPr>
            <p:spPr>
              <a:xfrm>
                <a:off x="4697595" y="2618134"/>
                <a:ext cx="1330330" cy="1338454"/>
              </a:xfrm>
              <a:custGeom>
                <a:rect b="b" l="l" r="r" t="t"/>
                <a:pathLst>
                  <a:path extrusionOk="0" h="528511" w="525303">
                    <a:moveTo>
                      <a:pt x="525643" y="524910"/>
                    </a:moveTo>
                    <a:cubicBezTo>
                      <a:pt x="359431" y="529386"/>
                      <a:pt x="193220" y="534435"/>
                      <a:pt x="20818" y="507860"/>
                    </a:cubicBezTo>
                    <a:cubicBezTo>
                      <a:pt x="-3281" y="328790"/>
                      <a:pt x="7197" y="169341"/>
                      <a:pt x="339" y="-13"/>
                    </a:cubicBezTo>
                    <a:lnTo>
                      <a:pt x="525262" y="-13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22" name="Google Shape;1422;p24"/>
            <p:cNvSpPr/>
            <p:nvPr/>
          </p:nvSpPr>
          <p:spPr>
            <a:xfrm>
              <a:off x="2792392" y="5591145"/>
              <a:ext cx="1788711" cy="1813903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gradFill>
              <a:gsLst>
                <a:gs pos="0">
                  <a:srgbClr val="D9D9D9">
                    <a:alpha val="0"/>
                    <a:alpha val="31279"/>
                  </a:srgbClr>
                </a:gs>
                <a:gs pos="100000">
                  <a:srgbClr val="252525">
                    <a:alpha val="9803"/>
                    <a:alpha val="31279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24"/>
            <p:cNvSpPr/>
            <p:nvPr/>
          </p:nvSpPr>
          <p:spPr>
            <a:xfrm>
              <a:off x="2808213" y="5590125"/>
              <a:ext cx="1788711" cy="380207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solidFill>
              <a:srgbClr val="D9D9D9">
                <a:alpha val="257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24" name="Google Shape;1424;p24"/>
          <p:cNvGrpSpPr/>
          <p:nvPr/>
        </p:nvGrpSpPr>
        <p:grpSpPr>
          <a:xfrm>
            <a:off x="5136826" y="5573245"/>
            <a:ext cx="1804472" cy="1819562"/>
            <a:chOff x="4937401" y="5573245"/>
            <a:chExt cx="1804472" cy="1819562"/>
          </a:xfrm>
        </p:grpSpPr>
        <p:grpSp>
          <p:nvGrpSpPr>
            <p:cNvPr id="1425" name="Google Shape;1425;p24"/>
            <p:cNvGrpSpPr/>
            <p:nvPr/>
          </p:nvGrpSpPr>
          <p:grpSpPr>
            <a:xfrm>
              <a:off x="4937401" y="5577328"/>
              <a:ext cx="1804459" cy="1815479"/>
              <a:chOff x="4697595" y="2618134"/>
              <a:chExt cx="1330330" cy="1338454"/>
            </a:xfrm>
          </p:grpSpPr>
          <p:sp>
            <p:nvSpPr>
              <p:cNvPr id="1426" name="Google Shape;1426;p24"/>
              <p:cNvSpPr/>
              <p:nvPr/>
            </p:nvSpPr>
            <p:spPr>
              <a:xfrm>
                <a:off x="4709172" y="2618377"/>
                <a:ext cx="1318751" cy="1337325"/>
              </a:xfrm>
              <a:custGeom>
                <a:rect b="b" l="l" r="r" t="t"/>
                <a:pathLst>
                  <a:path extrusionOk="0" h="528065" w="520731">
                    <a:moveTo>
                      <a:pt x="0" y="0"/>
                    </a:moveTo>
                    <a:lnTo>
                      <a:pt x="520732" y="0"/>
                    </a:lnTo>
                    <a:lnTo>
                      <a:pt x="520732" y="528066"/>
                    </a:lnTo>
                    <a:lnTo>
                      <a:pt x="0" y="528066"/>
                    </a:lnTo>
                    <a:close/>
                  </a:path>
                </a:pathLst>
              </a:custGeom>
              <a:solidFill>
                <a:srgbClr val="1D1D1B">
                  <a:alpha val="3127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7" name="Google Shape;1427;p24"/>
              <p:cNvSpPr/>
              <p:nvPr/>
            </p:nvSpPr>
            <p:spPr>
              <a:xfrm>
                <a:off x="4697595" y="2618134"/>
                <a:ext cx="1330330" cy="1338454"/>
              </a:xfrm>
              <a:custGeom>
                <a:rect b="b" l="l" r="r" t="t"/>
                <a:pathLst>
                  <a:path extrusionOk="0" h="528511" w="525303">
                    <a:moveTo>
                      <a:pt x="525643" y="524910"/>
                    </a:moveTo>
                    <a:cubicBezTo>
                      <a:pt x="359431" y="529386"/>
                      <a:pt x="193220" y="534435"/>
                      <a:pt x="20818" y="507860"/>
                    </a:cubicBezTo>
                    <a:cubicBezTo>
                      <a:pt x="-3281" y="328790"/>
                      <a:pt x="7197" y="169341"/>
                      <a:pt x="339" y="-13"/>
                    </a:cubicBezTo>
                    <a:lnTo>
                      <a:pt x="525262" y="-13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28" name="Google Shape;1428;p24"/>
            <p:cNvSpPr/>
            <p:nvPr/>
          </p:nvSpPr>
          <p:spPr>
            <a:xfrm>
              <a:off x="4937417" y="5573245"/>
              <a:ext cx="1788711" cy="1813903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gradFill>
              <a:gsLst>
                <a:gs pos="0">
                  <a:srgbClr val="D9D9D9">
                    <a:alpha val="0"/>
                    <a:alpha val="31279"/>
                  </a:srgbClr>
                </a:gs>
                <a:gs pos="100000">
                  <a:srgbClr val="252525">
                    <a:alpha val="9803"/>
                    <a:alpha val="31279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24"/>
            <p:cNvSpPr/>
            <p:nvPr/>
          </p:nvSpPr>
          <p:spPr>
            <a:xfrm>
              <a:off x="4953163" y="5590125"/>
              <a:ext cx="1788711" cy="380207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solidFill>
              <a:srgbClr val="D9D9D9">
                <a:alpha val="257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30" name="Google Shape;1430;p24"/>
          <p:cNvGrpSpPr/>
          <p:nvPr/>
        </p:nvGrpSpPr>
        <p:grpSpPr>
          <a:xfrm>
            <a:off x="2983976" y="7753053"/>
            <a:ext cx="1804459" cy="1831795"/>
            <a:chOff x="2784551" y="7753053"/>
            <a:chExt cx="1804459" cy="1831795"/>
          </a:xfrm>
        </p:grpSpPr>
        <p:grpSp>
          <p:nvGrpSpPr>
            <p:cNvPr id="1431" name="Google Shape;1431;p24"/>
            <p:cNvGrpSpPr/>
            <p:nvPr/>
          </p:nvGrpSpPr>
          <p:grpSpPr>
            <a:xfrm>
              <a:off x="2784551" y="7753053"/>
              <a:ext cx="1804459" cy="1815479"/>
              <a:chOff x="4697595" y="2618134"/>
              <a:chExt cx="1330330" cy="1338454"/>
            </a:xfrm>
          </p:grpSpPr>
          <p:sp>
            <p:nvSpPr>
              <p:cNvPr id="1432" name="Google Shape;1432;p24"/>
              <p:cNvSpPr/>
              <p:nvPr/>
            </p:nvSpPr>
            <p:spPr>
              <a:xfrm>
                <a:off x="4709172" y="2618377"/>
                <a:ext cx="1318751" cy="1337325"/>
              </a:xfrm>
              <a:custGeom>
                <a:rect b="b" l="l" r="r" t="t"/>
                <a:pathLst>
                  <a:path extrusionOk="0" h="528065" w="520731">
                    <a:moveTo>
                      <a:pt x="0" y="0"/>
                    </a:moveTo>
                    <a:lnTo>
                      <a:pt x="520732" y="0"/>
                    </a:lnTo>
                    <a:lnTo>
                      <a:pt x="520732" y="528066"/>
                    </a:lnTo>
                    <a:lnTo>
                      <a:pt x="0" y="528066"/>
                    </a:lnTo>
                    <a:close/>
                  </a:path>
                </a:pathLst>
              </a:custGeom>
              <a:solidFill>
                <a:srgbClr val="1D1D1B">
                  <a:alpha val="3127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3" name="Google Shape;1433;p24"/>
              <p:cNvSpPr/>
              <p:nvPr/>
            </p:nvSpPr>
            <p:spPr>
              <a:xfrm>
                <a:off x="4697595" y="2618134"/>
                <a:ext cx="1330330" cy="1338454"/>
              </a:xfrm>
              <a:custGeom>
                <a:rect b="b" l="l" r="r" t="t"/>
                <a:pathLst>
                  <a:path extrusionOk="0" h="528511" w="525303">
                    <a:moveTo>
                      <a:pt x="525643" y="524910"/>
                    </a:moveTo>
                    <a:cubicBezTo>
                      <a:pt x="359431" y="529386"/>
                      <a:pt x="193220" y="534435"/>
                      <a:pt x="20818" y="507860"/>
                    </a:cubicBezTo>
                    <a:cubicBezTo>
                      <a:pt x="-3281" y="328790"/>
                      <a:pt x="7197" y="169341"/>
                      <a:pt x="339" y="-13"/>
                    </a:cubicBezTo>
                    <a:lnTo>
                      <a:pt x="525262" y="-13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34" name="Google Shape;1434;p24"/>
            <p:cNvSpPr/>
            <p:nvPr/>
          </p:nvSpPr>
          <p:spPr>
            <a:xfrm>
              <a:off x="2792417" y="7770945"/>
              <a:ext cx="1788711" cy="1813903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gradFill>
              <a:gsLst>
                <a:gs pos="0">
                  <a:srgbClr val="D9D9D9">
                    <a:alpha val="0"/>
                    <a:alpha val="31279"/>
                  </a:srgbClr>
                </a:gs>
                <a:gs pos="100000">
                  <a:srgbClr val="252525">
                    <a:alpha val="9803"/>
                    <a:alpha val="31279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24"/>
            <p:cNvSpPr/>
            <p:nvPr/>
          </p:nvSpPr>
          <p:spPr>
            <a:xfrm>
              <a:off x="2792388" y="7770950"/>
              <a:ext cx="1788711" cy="380207"/>
            </a:xfrm>
            <a:custGeom>
              <a:rect b="b" l="l" r="r" t="t"/>
              <a:pathLst>
                <a:path extrusionOk="0" h="528065" w="520731">
                  <a:moveTo>
                    <a:pt x="0" y="0"/>
                  </a:moveTo>
                  <a:lnTo>
                    <a:pt x="520732" y="0"/>
                  </a:lnTo>
                  <a:lnTo>
                    <a:pt x="520732" y="528066"/>
                  </a:lnTo>
                  <a:lnTo>
                    <a:pt x="0" y="528066"/>
                  </a:lnTo>
                  <a:close/>
                </a:path>
              </a:pathLst>
            </a:custGeom>
            <a:solidFill>
              <a:srgbClr val="D9D9D9">
                <a:alpha val="257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9" name="Shape 1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" name="Google Shape;1440;p25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i="1" lang="en" sz="3700"/>
              <a:t>Highlights</a:t>
            </a:r>
            <a:endParaRPr b="0" i="1" sz="3700"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441" name="Google Shape;1441;p25"/>
          <p:cNvSpPr/>
          <p:nvPr/>
        </p:nvSpPr>
        <p:spPr>
          <a:xfrm>
            <a:off x="592275" y="1534075"/>
            <a:ext cx="3098819" cy="666872"/>
          </a:xfrm>
          <a:custGeom>
            <a:rect b="b" l="l" r="r" t="t"/>
            <a:pathLst>
              <a:path extrusionOk="0" h="158308" w="597075">
                <a:moveTo>
                  <a:pt x="587611" y="5718"/>
                </a:moveTo>
                <a:cubicBezTo>
                  <a:pt x="566494" y="2384"/>
                  <a:pt x="545024" y="1909"/>
                  <a:pt x="523793" y="4384"/>
                </a:cubicBezTo>
                <a:cubicBezTo>
                  <a:pt x="500457" y="5338"/>
                  <a:pt x="477121" y="5147"/>
                  <a:pt x="453784" y="4384"/>
                </a:cubicBezTo>
                <a:cubicBezTo>
                  <a:pt x="407779" y="3052"/>
                  <a:pt x="361773" y="-188"/>
                  <a:pt x="315767" y="-854"/>
                </a:cubicBezTo>
                <a:cubicBezTo>
                  <a:pt x="222613" y="-2283"/>
                  <a:pt x="129363" y="4099"/>
                  <a:pt x="36399" y="8004"/>
                </a:cubicBezTo>
                <a:cubicBezTo>
                  <a:pt x="28312" y="8385"/>
                  <a:pt x="22083" y="15338"/>
                  <a:pt x="22502" y="23434"/>
                </a:cubicBezTo>
                <a:cubicBezTo>
                  <a:pt x="22568" y="24672"/>
                  <a:pt x="22788" y="25911"/>
                  <a:pt x="23159" y="27054"/>
                </a:cubicBezTo>
                <a:cubicBezTo>
                  <a:pt x="16196" y="30864"/>
                  <a:pt x="13101" y="39151"/>
                  <a:pt x="15920" y="46580"/>
                </a:cubicBezTo>
                <a:lnTo>
                  <a:pt x="10396" y="47723"/>
                </a:lnTo>
                <a:cubicBezTo>
                  <a:pt x="-4940" y="51629"/>
                  <a:pt x="-2177" y="76298"/>
                  <a:pt x="14206" y="76298"/>
                </a:cubicBezTo>
                <a:lnTo>
                  <a:pt x="35637" y="75155"/>
                </a:lnTo>
                <a:cubicBezTo>
                  <a:pt x="30741" y="77346"/>
                  <a:pt x="27607" y="82299"/>
                  <a:pt x="27636" y="87634"/>
                </a:cubicBezTo>
                <a:cubicBezTo>
                  <a:pt x="27788" y="94301"/>
                  <a:pt x="32284" y="100016"/>
                  <a:pt x="38685" y="101731"/>
                </a:cubicBezTo>
                <a:cubicBezTo>
                  <a:pt x="34408" y="108207"/>
                  <a:pt x="36218" y="116970"/>
                  <a:pt x="42723" y="121256"/>
                </a:cubicBezTo>
                <a:cubicBezTo>
                  <a:pt x="43466" y="121733"/>
                  <a:pt x="44247" y="122114"/>
                  <a:pt x="45066" y="122494"/>
                </a:cubicBezTo>
                <a:cubicBezTo>
                  <a:pt x="42495" y="122494"/>
                  <a:pt x="39828" y="123352"/>
                  <a:pt x="37256" y="123923"/>
                </a:cubicBezTo>
                <a:cubicBezTo>
                  <a:pt x="21064" y="127162"/>
                  <a:pt x="25255" y="151737"/>
                  <a:pt x="40971" y="152498"/>
                </a:cubicBezTo>
                <a:cubicBezTo>
                  <a:pt x="50324" y="152689"/>
                  <a:pt x="59669" y="151928"/>
                  <a:pt x="68879" y="150212"/>
                </a:cubicBezTo>
                <a:cubicBezTo>
                  <a:pt x="73146" y="149356"/>
                  <a:pt x="77347" y="148213"/>
                  <a:pt x="81452" y="146784"/>
                </a:cubicBezTo>
                <a:cubicBezTo>
                  <a:pt x="104312" y="144784"/>
                  <a:pt x="127363" y="144498"/>
                  <a:pt x="150127" y="144021"/>
                </a:cubicBezTo>
                <a:cubicBezTo>
                  <a:pt x="187180" y="143259"/>
                  <a:pt x="224327" y="144021"/>
                  <a:pt x="261379" y="144688"/>
                </a:cubicBezTo>
                <a:cubicBezTo>
                  <a:pt x="334627" y="146879"/>
                  <a:pt x="407874" y="152022"/>
                  <a:pt x="481026" y="157166"/>
                </a:cubicBezTo>
                <a:cubicBezTo>
                  <a:pt x="487474" y="157928"/>
                  <a:pt x="493380" y="153451"/>
                  <a:pt x="494361" y="147070"/>
                </a:cubicBezTo>
                <a:cubicBezTo>
                  <a:pt x="505410" y="148022"/>
                  <a:pt x="516459" y="149165"/>
                  <a:pt x="527413" y="150594"/>
                </a:cubicBezTo>
                <a:cubicBezTo>
                  <a:pt x="543129" y="152689"/>
                  <a:pt x="547129" y="124780"/>
                  <a:pt x="531127" y="122590"/>
                </a:cubicBezTo>
                <a:cubicBezTo>
                  <a:pt x="518173" y="120685"/>
                  <a:pt x="505124" y="118970"/>
                  <a:pt x="492075" y="117256"/>
                </a:cubicBezTo>
                <a:lnTo>
                  <a:pt x="505410" y="117256"/>
                </a:lnTo>
                <a:cubicBezTo>
                  <a:pt x="513811" y="116684"/>
                  <a:pt x="520174" y="109445"/>
                  <a:pt x="519621" y="101063"/>
                </a:cubicBezTo>
                <a:cubicBezTo>
                  <a:pt x="519621" y="100968"/>
                  <a:pt x="519612" y="100872"/>
                  <a:pt x="519602" y="100778"/>
                </a:cubicBezTo>
                <a:cubicBezTo>
                  <a:pt x="529127" y="101540"/>
                  <a:pt x="538081" y="102111"/>
                  <a:pt x="547320" y="102969"/>
                </a:cubicBezTo>
                <a:cubicBezTo>
                  <a:pt x="563131" y="104492"/>
                  <a:pt x="567037" y="77346"/>
                  <a:pt x="551035" y="74394"/>
                </a:cubicBezTo>
                <a:lnTo>
                  <a:pt x="540557" y="73060"/>
                </a:lnTo>
                <a:cubicBezTo>
                  <a:pt x="548368" y="66297"/>
                  <a:pt x="547891" y="49628"/>
                  <a:pt x="535604" y="47723"/>
                </a:cubicBezTo>
                <a:cubicBezTo>
                  <a:pt x="527984" y="46580"/>
                  <a:pt x="520459" y="45533"/>
                  <a:pt x="512839" y="44581"/>
                </a:cubicBezTo>
                <a:lnTo>
                  <a:pt x="562179" y="43056"/>
                </a:lnTo>
                <a:cubicBezTo>
                  <a:pt x="568132" y="43056"/>
                  <a:pt x="573399" y="39246"/>
                  <a:pt x="575133" y="33531"/>
                </a:cubicBezTo>
                <a:lnTo>
                  <a:pt x="583801" y="33531"/>
                </a:lnTo>
                <a:cubicBezTo>
                  <a:pt x="591678" y="33150"/>
                  <a:pt x="597736" y="26387"/>
                  <a:pt x="597336" y="18482"/>
                </a:cubicBezTo>
                <a:cubicBezTo>
                  <a:pt x="597031" y="12672"/>
                  <a:pt x="593173" y="7624"/>
                  <a:pt x="587611" y="5718"/>
                </a:cubicBezTo>
                <a:close/>
                <a:moveTo>
                  <a:pt x="153175" y="89348"/>
                </a:moveTo>
                <a:lnTo>
                  <a:pt x="161176" y="89348"/>
                </a:lnTo>
                <a:lnTo>
                  <a:pt x="154033" y="8934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2" name="Google Shape;1442;p25"/>
          <p:cNvSpPr/>
          <p:nvPr/>
        </p:nvSpPr>
        <p:spPr>
          <a:xfrm>
            <a:off x="4081298" y="1534075"/>
            <a:ext cx="3098819" cy="666872"/>
          </a:xfrm>
          <a:custGeom>
            <a:rect b="b" l="l" r="r" t="t"/>
            <a:pathLst>
              <a:path extrusionOk="0" h="158308" w="597075">
                <a:moveTo>
                  <a:pt x="587611" y="5718"/>
                </a:moveTo>
                <a:cubicBezTo>
                  <a:pt x="566494" y="2384"/>
                  <a:pt x="545024" y="1909"/>
                  <a:pt x="523793" y="4384"/>
                </a:cubicBezTo>
                <a:cubicBezTo>
                  <a:pt x="500457" y="5338"/>
                  <a:pt x="477121" y="5147"/>
                  <a:pt x="453784" y="4384"/>
                </a:cubicBezTo>
                <a:cubicBezTo>
                  <a:pt x="407779" y="3052"/>
                  <a:pt x="361773" y="-188"/>
                  <a:pt x="315767" y="-854"/>
                </a:cubicBezTo>
                <a:cubicBezTo>
                  <a:pt x="222613" y="-2283"/>
                  <a:pt x="129363" y="4099"/>
                  <a:pt x="36399" y="8004"/>
                </a:cubicBezTo>
                <a:cubicBezTo>
                  <a:pt x="28312" y="8385"/>
                  <a:pt x="22083" y="15338"/>
                  <a:pt x="22502" y="23434"/>
                </a:cubicBezTo>
                <a:cubicBezTo>
                  <a:pt x="22568" y="24672"/>
                  <a:pt x="22788" y="25911"/>
                  <a:pt x="23159" y="27054"/>
                </a:cubicBezTo>
                <a:cubicBezTo>
                  <a:pt x="16196" y="30864"/>
                  <a:pt x="13101" y="39151"/>
                  <a:pt x="15920" y="46580"/>
                </a:cubicBezTo>
                <a:lnTo>
                  <a:pt x="10396" y="47723"/>
                </a:lnTo>
                <a:cubicBezTo>
                  <a:pt x="-4940" y="51629"/>
                  <a:pt x="-2177" y="76298"/>
                  <a:pt x="14206" y="76298"/>
                </a:cubicBezTo>
                <a:lnTo>
                  <a:pt x="35637" y="75155"/>
                </a:lnTo>
                <a:cubicBezTo>
                  <a:pt x="30741" y="77346"/>
                  <a:pt x="27607" y="82299"/>
                  <a:pt x="27636" y="87634"/>
                </a:cubicBezTo>
                <a:cubicBezTo>
                  <a:pt x="27788" y="94301"/>
                  <a:pt x="32284" y="100016"/>
                  <a:pt x="38685" y="101731"/>
                </a:cubicBezTo>
                <a:cubicBezTo>
                  <a:pt x="34408" y="108207"/>
                  <a:pt x="36218" y="116970"/>
                  <a:pt x="42723" y="121256"/>
                </a:cubicBezTo>
                <a:cubicBezTo>
                  <a:pt x="43466" y="121733"/>
                  <a:pt x="44247" y="122114"/>
                  <a:pt x="45066" y="122494"/>
                </a:cubicBezTo>
                <a:cubicBezTo>
                  <a:pt x="42495" y="122494"/>
                  <a:pt x="39828" y="123352"/>
                  <a:pt x="37256" y="123923"/>
                </a:cubicBezTo>
                <a:cubicBezTo>
                  <a:pt x="21064" y="127162"/>
                  <a:pt x="25255" y="151737"/>
                  <a:pt x="40971" y="152498"/>
                </a:cubicBezTo>
                <a:cubicBezTo>
                  <a:pt x="50324" y="152689"/>
                  <a:pt x="59669" y="151928"/>
                  <a:pt x="68879" y="150212"/>
                </a:cubicBezTo>
                <a:cubicBezTo>
                  <a:pt x="73146" y="149356"/>
                  <a:pt x="77347" y="148213"/>
                  <a:pt x="81452" y="146784"/>
                </a:cubicBezTo>
                <a:cubicBezTo>
                  <a:pt x="104312" y="144784"/>
                  <a:pt x="127363" y="144498"/>
                  <a:pt x="150127" y="144021"/>
                </a:cubicBezTo>
                <a:cubicBezTo>
                  <a:pt x="187180" y="143259"/>
                  <a:pt x="224327" y="144021"/>
                  <a:pt x="261379" y="144688"/>
                </a:cubicBezTo>
                <a:cubicBezTo>
                  <a:pt x="334627" y="146879"/>
                  <a:pt x="407874" y="152022"/>
                  <a:pt x="481026" y="157166"/>
                </a:cubicBezTo>
                <a:cubicBezTo>
                  <a:pt x="487474" y="157928"/>
                  <a:pt x="493380" y="153451"/>
                  <a:pt x="494361" y="147070"/>
                </a:cubicBezTo>
                <a:cubicBezTo>
                  <a:pt x="505410" y="148022"/>
                  <a:pt x="516459" y="149165"/>
                  <a:pt x="527413" y="150594"/>
                </a:cubicBezTo>
                <a:cubicBezTo>
                  <a:pt x="543129" y="152689"/>
                  <a:pt x="547129" y="124780"/>
                  <a:pt x="531127" y="122590"/>
                </a:cubicBezTo>
                <a:cubicBezTo>
                  <a:pt x="518173" y="120685"/>
                  <a:pt x="505124" y="118970"/>
                  <a:pt x="492075" y="117256"/>
                </a:cubicBezTo>
                <a:lnTo>
                  <a:pt x="505410" y="117256"/>
                </a:lnTo>
                <a:cubicBezTo>
                  <a:pt x="513811" y="116684"/>
                  <a:pt x="520174" y="109445"/>
                  <a:pt x="519621" y="101063"/>
                </a:cubicBezTo>
                <a:cubicBezTo>
                  <a:pt x="519621" y="100968"/>
                  <a:pt x="519612" y="100872"/>
                  <a:pt x="519602" y="100778"/>
                </a:cubicBezTo>
                <a:cubicBezTo>
                  <a:pt x="529127" y="101540"/>
                  <a:pt x="538081" y="102111"/>
                  <a:pt x="547320" y="102969"/>
                </a:cubicBezTo>
                <a:cubicBezTo>
                  <a:pt x="563131" y="104492"/>
                  <a:pt x="567037" y="77346"/>
                  <a:pt x="551035" y="74394"/>
                </a:cubicBezTo>
                <a:lnTo>
                  <a:pt x="540557" y="73060"/>
                </a:lnTo>
                <a:cubicBezTo>
                  <a:pt x="548368" y="66297"/>
                  <a:pt x="547891" y="49628"/>
                  <a:pt x="535604" y="47723"/>
                </a:cubicBezTo>
                <a:cubicBezTo>
                  <a:pt x="527984" y="46580"/>
                  <a:pt x="520459" y="45533"/>
                  <a:pt x="512839" y="44581"/>
                </a:cubicBezTo>
                <a:lnTo>
                  <a:pt x="562179" y="43056"/>
                </a:lnTo>
                <a:cubicBezTo>
                  <a:pt x="568132" y="43056"/>
                  <a:pt x="573399" y="39246"/>
                  <a:pt x="575133" y="33531"/>
                </a:cubicBezTo>
                <a:lnTo>
                  <a:pt x="583801" y="33531"/>
                </a:lnTo>
                <a:cubicBezTo>
                  <a:pt x="591678" y="33150"/>
                  <a:pt x="597736" y="26387"/>
                  <a:pt x="597336" y="18482"/>
                </a:cubicBezTo>
                <a:cubicBezTo>
                  <a:pt x="597031" y="12672"/>
                  <a:pt x="593173" y="7624"/>
                  <a:pt x="587611" y="5718"/>
                </a:cubicBezTo>
                <a:close/>
                <a:moveTo>
                  <a:pt x="153175" y="89348"/>
                </a:moveTo>
                <a:lnTo>
                  <a:pt x="161176" y="89348"/>
                </a:lnTo>
                <a:lnTo>
                  <a:pt x="154033" y="8934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3" name="Google Shape;1443;p25"/>
          <p:cNvSpPr/>
          <p:nvPr/>
        </p:nvSpPr>
        <p:spPr>
          <a:xfrm>
            <a:off x="592275" y="2514750"/>
            <a:ext cx="3098819" cy="666872"/>
          </a:xfrm>
          <a:custGeom>
            <a:rect b="b" l="l" r="r" t="t"/>
            <a:pathLst>
              <a:path extrusionOk="0" h="158308" w="597075">
                <a:moveTo>
                  <a:pt x="587611" y="5718"/>
                </a:moveTo>
                <a:cubicBezTo>
                  <a:pt x="566494" y="2384"/>
                  <a:pt x="545024" y="1909"/>
                  <a:pt x="523793" y="4384"/>
                </a:cubicBezTo>
                <a:cubicBezTo>
                  <a:pt x="500457" y="5338"/>
                  <a:pt x="477121" y="5147"/>
                  <a:pt x="453784" y="4384"/>
                </a:cubicBezTo>
                <a:cubicBezTo>
                  <a:pt x="407779" y="3052"/>
                  <a:pt x="361773" y="-188"/>
                  <a:pt x="315767" y="-854"/>
                </a:cubicBezTo>
                <a:cubicBezTo>
                  <a:pt x="222613" y="-2283"/>
                  <a:pt x="129363" y="4099"/>
                  <a:pt x="36399" y="8004"/>
                </a:cubicBezTo>
                <a:cubicBezTo>
                  <a:pt x="28312" y="8385"/>
                  <a:pt x="22083" y="15338"/>
                  <a:pt x="22502" y="23434"/>
                </a:cubicBezTo>
                <a:cubicBezTo>
                  <a:pt x="22568" y="24672"/>
                  <a:pt x="22788" y="25911"/>
                  <a:pt x="23159" y="27054"/>
                </a:cubicBezTo>
                <a:cubicBezTo>
                  <a:pt x="16196" y="30864"/>
                  <a:pt x="13101" y="39151"/>
                  <a:pt x="15920" y="46580"/>
                </a:cubicBezTo>
                <a:lnTo>
                  <a:pt x="10396" y="47723"/>
                </a:lnTo>
                <a:cubicBezTo>
                  <a:pt x="-4940" y="51629"/>
                  <a:pt x="-2177" y="76298"/>
                  <a:pt x="14206" y="76298"/>
                </a:cubicBezTo>
                <a:lnTo>
                  <a:pt x="35637" y="75155"/>
                </a:lnTo>
                <a:cubicBezTo>
                  <a:pt x="30741" y="77346"/>
                  <a:pt x="27607" y="82299"/>
                  <a:pt x="27636" y="87634"/>
                </a:cubicBezTo>
                <a:cubicBezTo>
                  <a:pt x="27788" y="94301"/>
                  <a:pt x="32284" y="100016"/>
                  <a:pt x="38685" y="101731"/>
                </a:cubicBezTo>
                <a:cubicBezTo>
                  <a:pt x="34408" y="108207"/>
                  <a:pt x="36218" y="116970"/>
                  <a:pt x="42723" y="121256"/>
                </a:cubicBezTo>
                <a:cubicBezTo>
                  <a:pt x="43466" y="121733"/>
                  <a:pt x="44247" y="122114"/>
                  <a:pt x="45066" y="122494"/>
                </a:cubicBezTo>
                <a:cubicBezTo>
                  <a:pt x="42495" y="122494"/>
                  <a:pt x="39828" y="123352"/>
                  <a:pt x="37256" y="123923"/>
                </a:cubicBezTo>
                <a:cubicBezTo>
                  <a:pt x="21064" y="127162"/>
                  <a:pt x="25255" y="151737"/>
                  <a:pt x="40971" y="152498"/>
                </a:cubicBezTo>
                <a:cubicBezTo>
                  <a:pt x="50324" y="152689"/>
                  <a:pt x="59669" y="151928"/>
                  <a:pt x="68879" y="150212"/>
                </a:cubicBezTo>
                <a:cubicBezTo>
                  <a:pt x="73146" y="149356"/>
                  <a:pt x="77347" y="148213"/>
                  <a:pt x="81452" y="146784"/>
                </a:cubicBezTo>
                <a:cubicBezTo>
                  <a:pt x="104312" y="144784"/>
                  <a:pt x="127363" y="144498"/>
                  <a:pt x="150127" y="144021"/>
                </a:cubicBezTo>
                <a:cubicBezTo>
                  <a:pt x="187180" y="143259"/>
                  <a:pt x="224327" y="144021"/>
                  <a:pt x="261379" y="144688"/>
                </a:cubicBezTo>
                <a:cubicBezTo>
                  <a:pt x="334627" y="146879"/>
                  <a:pt x="407874" y="152022"/>
                  <a:pt x="481026" y="157166"/>
                </a:cubicBezTo>
                <a:cubicBezTo>
                  <a:pt x="487474" y="157928"/>
                  <a:pt x="493380" y="153451"/>
                  <a:pt x="494361" y="147070"/>
                </a:cubicBezTo>
                <a:cubicBezTo>
                  <a:pt x="505410" y="148022"/>
                  <a:pt x="516459" y="149165"/>
                  <a:pt x="527413" y="150594"/>
                </a:cubicBezTo>
                <a:cubicBezTo>
                  <a:pt x="543129" y="152689"/>
                  <a:pt x="547129" y="124780"/>
                  <a:pt x="531127" y="122590"/>
                </a:cubicBezTo>
                <a:cubicBezTo>
                  <a:pt x="518173" y="120685"/>
                  <a:pt x="505124" y="118970"/>
                  <a:pt x="492075" y="117256"/>
                </a:cubicBezTo>
                <a:lnTo>
                  <a:pt x="505410" y="117256"/>
                </a:lnTo>
                <a:cubicBezTo>
                  <a:pt x="513811" y="116684"/>
                  <a:pt x="520174" y="109445"/>
                  <a:pt x="519621" y="101063"/>
                </a:cubicBezTo>
                <a:cubicBezTo>
                  <a:pt x="519621" y="100968"/>
                  <a:pt x="519612" y="100872"/>
                  <a:pt x="519602" y="100778"/>
                </a:cubicBezTo>
                <a:cubicBezTo>
                  <a:pt x="529127" y="101540"/>
                  <a:pt x="538081" y="102111"/>
                  <a:pt x="547320" y="102969"/>
                </a:cubicBezTo>
                <a:cubicBezTo>
                  <a:pt x="563131" y="104492"/>
                  <a:pt x="567037" y="77346"/>
                  <a:pt x="551035" y="74394"/>
                </a:cubicBezTo>
                <a:lnTo>
                  <a:pt x="540557" y="73060"/>
                </a:lnTo>
                <a:cubicBezTo>
                  <a:pt x="548368" y="66297"/>
                  <a:pt x="547891" y="49628"/>
                  <a:pt x="535604" y="47723"/>
                </a:cubicBezTo>
                <a:cubicBezTo>
                  <a:pt x="527984" y="46580"/>
                  <a:pt x="520459" y="45533"/>
                  <a:pt x="512839" y="44581"/>
                </a:cubicBezTo>
                <a:lnTo>
                  <a:pt x="562179" y="43056"/>
                </a:lnTo>
                <a:cubicBezTo>
                  <a:pt x="568132" y="43056"/>
                  <a:pt x="573399" y="39246"/>
                  <a:pt x="575133" y="33531"/>
                </a:cubicBezTo>
                <a:lnTo>
                  <a:pt x="583801" y="33531"/>
                </a:lnTo>
                <a:cubicBezTo>
                  <a:pt x="591678" y="33150"/>
                  <a:pt x="597736" y="26387"/>
                  <a:pt x="597336" y="18482"/>
                </a:cubicBezTo>
                <a:cubicBezTo>
                  <a:pt x="597031" y="12672"/>
                  <a:pt x="593173" y="7624"/>
                  <a:pt x="587611" y="5718"/>
                </a:cubicBezTo>
                <a:close/>
                <a:moveTo>
                  <a:pt x="153175" y="89348"/>
                </a:moveTo>
                <a:lnTo>
                  <a:pt x="161176" y="89348"/>
                </a:lnTo>
                <a:lnTo>
                  <a:pt x="154033" y="89348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4" name="Google Shape;1444;p25"/>
          <p:cNvSpPr/>
          <p:nvPr/>
        </p:nvSpPr>
        <p:spPr>
          <a:xfrm>
            <a:off x="4081298" y="2514750"/>
            <a:ext cx="3098819" cy="666872"/>
          </a:xfrm>
          <a:custGeom>
            <a:rect b="b" l="l" r="r" t="t"/>
            <a:pathLst>
              <a:path extrusionOk="0" h="158308" w="597075">
                <a:moveTo>
                  <a:pt x="587611" y="5718"/>
                </a:moveTo>
                <a:cubicBezTo>
                  <a:pt x="566494" y="2384"/>
                  <a:pt x="545024" y="1909"/>
                  <a:pt x="523793" y="4384"/>
                </a:cubicBezTo>
                <a:cubicBezTo>
                  <a:pt x="500457" y="5338"/>
                  <a:pt x="477121" y="5147"/>
                  <a:pt x="453784" y="4384"/>
                </a:cubicBezTo>
                <a:cubicBezTo>
                  <a:pt x="407779" y="3052"/>
                  <a:pt x="361773" y="-188"/>
                  <a:pt x="315767" y="-854"/>
                </a:cubicBezTo>
                <a:cubicBezTo>
                  <a:pt x="222613" y="-2283"/>
                  <a:pt x="129363" y="4099"/>
                  <a:pt x="36399" y="8004"/>
                </a:cubicBezTo>
                <a:cubicBezTo>
                  <a:pt x="28312" y="8385"/>
                  <a:pt x="22083" y="15338"/>
                  <a:pt x="22502" y="23434"/>
                </a:cubicBezTo>
                <a:cubicBezTo>
                  <a:pt x="22568" y="24672"/>
                  <a:pt x="22788" y="25911"/>
                  <a:pt x="23159" y="27054"/>
                </a:cubicBezTo>
                <a:cubicBezTo>
                  <a:pt x="16196" y="30864"/>
                  <a:pt x="13101" y="39151"/>
                  <a:pt x="15920" y="46580"/>
                </a:cubicBezTo>
                <a:lnTo>
                  <a:pt x="10396" y="47723"/>
                </a:lnTo>
                <a:cubicBezTo>
                  <a:pt x="-4940" y="51629"/>
                  <a:pt x="-2177" y="76298"/>
                  <a:pt x="14206" y="76298"/>
                </a:cubicBezTo>
                <a:lnTo>
                  <a:pt x="35637" y="75155"/>
                </a:lnTo>
                <a:cubicBezTo>
                  <a:pt x="30741" y="77346"/>
                  <a:pt x="27607" y="82299"/>
                  <a:pt x="27636" y="87634"/>
                </a:cubicBezTo>
                <a:cubicBezTo>
                  <a:pt x="27788" y="94301"/>
                  <a:pt x="32284" y="100016"/>
                  <a:pt x="38685" y="101731"/>
                </a:cubicBezTo>
                <a:cubicBezTo>
                  <a:pt x="34408" y="108207"/>
                  <a:pt x="36218" y="116970"/>
                  <a:pt x="42723" y="121256"/>
                </a:cubicBezTo>
                <a:cubicBezTo>
                  <a:pt x="43466" y="121733"/>
                  <a:pt x="44247" y="122114"/>
                  <a:pt x="45066" y="122494"/>
                </a:cubicBezTo>
                <a:cubicBezTo>
                  <a:pt x="42495" y="122494"/>
                  <a:pt x="39828" y="123352"/>
                  <a:pt x="37256" y="123923"/>
                </a:cubicBezTo>
                <a:cubicBezTo>
                  <a:pt x="21064" y="127162"/>
                  <a:pt x="25255" y="151737"/>
                  <a:pt x="40971" y="152498"/>
                </a:cubicBezTo>
                <a:cubicBezTo>
                  <a:pt x="50324" y="152689"/>
                  <a:pt x="59669" y="151928"/>
                  <a:pt x="68879" y="150212"/>
                </a:cubicBezTo>
                <a:cubicBezTo>
                  <a:pt x="73146" y="149356"/>
                  <a:pt x="77347" y="148213"/>
                  <a:pt x="81452" y="146784"/>
                </a:cubicBezTo>
                <a:cubicBezTo>
                  <a:pt x="104312" y="144784"/>
                  <a:pt x="127363" y="144498"/>
                  <a:pt x="150127" y="144021"/>
                </a:cubicBezTo>
                <a:cubicBezTo>
                  <a:pt x="187180" y="143259"/>
                  <a:pt x="224327" y="144021"/>
                  <a:pt x="261379" y="144688"/>
                </a:cubicBezTo>
                <a:cubicBezTo>
                  <a:pt x="334627" y="146879"/>
                  <a:pt x="407874" y="152022"/>
                  <a:pt x="481026" y="157166"/>
                </a:cubicBezTo>
                <a:cubicBezTo>
                  <a:pt x="487474" y="157928"/>
                  <a:pt x="493380" y="153451"/>
                  <a:pt x="494361" y="147070"/>
                </a:cubicBezTo>
                <a:cubicBezTo>
                  <a:pt x="505410" y="148022"/>
                  <a:pt x="516459" y="149165"/>
                  <a:pt x="527413" y="150594"/>
                </a:cubicBezTo>
                <a:cubicBezTo>
                  <a:pt x="543129" y="152689"/>
                  <a:pt x="547129" y="124780"/>
                  <a:pt x="531127" y="122590"/>
                </a:cubicBezTo>
                <a:cubicBezTo>
                  <a:pt x="518173" y="120685"/>
                  <a:pt x="505124" y="118970"/>
                  <a:pt x="492075" y="117256"/>
                </a:cubicBezTo>
                <a:lnTo>
                  <a:pt x="505410" y="117256"/>
                </a:lnTo>
                <a:cubicBezTo>
                  <a:pt x="513811" y="116684"/>
                  <a:pt x="520174" y="109445"/>
                  <a:pt x="519621" y="101063"/>
                </a:cubicBezTo>
                <a:cubicBezTo>
                  <a:pt x="519621" y="100968"/>
                  <a:pt x="519612" y="100872"/>
                  <a:pt x="519602" y="100778"/>
                </a:cubicBezTo>
                <a:cubicBezTo>
                  <a:pt x="529127" y="101540"/>
                  <a:pt x="538081" y="102111"/>
                  <a:pt x="547320" y="102969"/>
                </a:cubicBezTo>
                <a:cubicBezTo>
                  <a:pt x="563131" y="104492"/>
                  <a:pt x="567037" y="77346"/>
                  <a:pt x="551035" y="74394"/>
                </a:cubicBezTo>
                <a:lnTo>
                  <a:pt x="540557" y="73060"/>
                </a:lnTo>
                <a:cubicBezTo>
                  <a:pt x="548368" y="66297"/>
                  <a:pt x="547891" y="49628"/>
                  <a:pt x="535604" y="47723"/>
                </a:cubicBezTo>
                <a:cubicBezTo>
                  <a:pt x="527984" y="46580"/>
                  <a:pt x="520459" y="45533"/>
                  <a:pt x="512839" y="44581"/>
                </a:cubicBezTo>
                <a:lnTo>
                  <a:pt x="562179" y="43056"/>
                </a:lnTo>
                <a:cubicBezTo>
                  <a:pt x="568132" y="43056"/>
                  <a:pt x="573399" y="39246"/>
                  <a:pt x="575133" y="33531"/>
                </a:cubicBezTo>
                <a:lnTo>
                  <a:pt x="583801" y="33531"/>
                </a:lnTo>
                <a:cubicBezTo>
                  <a:pt x="591678" y="33150"/>
                  <a:pt x="597736" y="26387"/>
                  <a:pt x="597336" y="18482"/>
                </a:cubicBezTo>
                <a:cubicBezTo>
                  <a:pt x="597031" y="12672"/>
                  <a:pt x="593173" y="7624"/>
                  <a:pt x="587611" y="5718"/>
                </a:cubicBezTo>
                <a:close/>
                <a:moveTo>
                  <a:pt x="153175" y="89348"/>
                </a:moveTo>
                <a:lnTo>
                  <a:pt x="161176" y="89348"/>
                </a:lnTo>
                <a:lnTo>
                  <a:pt x="154033" y="8934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5" name="Google Shape;1445;p25"/>
          <p:cNvSpPr/>
          <p:nvPr/>
        </p:nvSpPr>
        <p:spPr>
          <a:xfrm>
            <a:off x="592275" y="3495425"/>
            <a:ext cx="3098819" cy="666872"/>
          </a:xfrm>
          <a:custGeom>
            <a:rect b="b" l="l" r="r" t="t"/>
            <a:pathLst>
              <a:path extrusionOk="0" h="158308" w="597075">
                <a:moveTo>
                  <a:pt x="587611" y="5718"/>
                </a:moveTo>
                <a:cubicBezTo>
                  <a:pt x="566494" y="2384"/>
                  <a:pt x="545024" y="1909"/>
                  <a:pt x="523793" y="4384"/>
                </a:cubicBezTo>
                <a:cubicBezTo>
                  <a:pt x="500457" y="5338"/>
                  <a:pt x="477121" y="5147"/>
                  <a:pt x="453784" y="4384"/>
                </a:cubicBezTo>
                <a:cubicBezTo>
                  <a:pt x="407779" y="3052"/>
                  <a:pt x="361773" y="-188"/>
                  <a:pt x="315767" y="-854"/>
                </a:cubicBezTo>
                <a:cubicBezTo>
                  <a:pt x="222613" y="-2283"/>
                  <a:pt x="129363" y="4099"/>
                  <a:pt x="36399" y="8004"/>
                </a:cubicBezTo>
                <a:cubicBezTo>
                  <a:pt x="28312" y="8385"/>
                  <a:pt x="22083" y="15338"/>
                  <a:pt x="22502" y="23434"/>
                </a:cubicBezTo>
                <a:cubicBezTo>
                  <a:pt x="22568" y="24672"/>
                  <a:pt x="22788" y="25911"/>
                  <a:pt x="23159" y="27054"/>
                </a:cubicBezTo>
                <a:cubicBezTo>
                  <a:pt x="16196" y="30864"/>
                  <a:pt x="13101" y="39151"/>
                  <a:pt x="15920" y="46580"/>
                </a:cubicBezTo>
                <a:lnTo>
                  <a:pt x="10396" y="47723"/>
                </a:lnTo>
                <a:cubicBezTo>
                  <a:pt x="-4940" y="51629"/>
                  <a:pt x="-2177" y="76298"/>
                  <a:pt x="14206" y="76298"/>
                </a:cubicBezTo>
                <a:lnTo>
                  <a:pt x="35637" y="75155"/>
                </a:lnTo>
                <a:cubicBezTo>
                  <a:pt x="30741" y="77346"/>
                  <a:pt x="27607" y="82299"/>
                  <a:pt x="27636" y="87634"/>
                </a:cubicBezTo>
                <a:cubicBezTo>
                  <a:pt x="27788" y="94301"/>
                  <a:pt x="32284" y="100016"/>
                  <a:pt x="38685" y="101731"/>
                </a:cubicBezTo>
                <a:cubicBezTo>
                  <a:pt x="34408" y="108207"/>
                  <a:pt x="36218" y="116970"/>
                  <a:pt x="42723" y="121256"/>
                </a:cubicBezTo>
                <a:cubicBezTo>
                  <a:pt x="43466" y="121733"/>
                  <a:pt x="44247" y="122114"/>
                  <a:pt x="45066" y="122494"/>
                </a:cubicBezTo>
                <a:cubicBezTo>
                  <a:pt x="42495" y="122494"/>
                  <a:pt x="39828" y="123352"/>
                  <a:pt x="37256" y="123923"/>
                </a:cubicBezTo>
                <a:cubicBezTo>
                  <a:pt x="21064" y="127162"/>
                  <a:pt x="25255" y="151737"/>
                  <a:pt x="40971" y="152498"/>
                </a:cubicBezTo>
                <a:cubicBezTo>
                  <a:pt x="50324" y="152689"/>
                  <a:pt x="59669" y="151928"/>
                  <a:pt x="68879" y="150212"/>
                </a:cubicBezTo>
                <a:cubicBezTo>
                  <a:pt x="73146" y="149356"/>
                  <a:pt x="77347" y="148213"/>
                  <a:pt x="81452" y="146784"/>
                </a:cubicBezTo>
                <a:cubicBezTo>
                  <a:pt x="104312" y="144784"/>
                  <a:pt x="127363" y="144498"/>
                  <a:pt x="150127" y="144021"/>
                </a:cubicBezTo>
                <a:cubicBezTo>
                  <a:pt x="187180" y="143259"/>
                  <a:pt x="224327" y="144021"/>
                  <a:pt x="261379" y="144688"/>
                </a:cubicBezTo>
                <a:cubicBezTo>
                  <a:pt x="334627" y="146879"/>
                  <a:pt x="407874" y="152022"/>
                  <a:pt x="481026" y="157166"/>
                </a:cubicBezTo>
                <a:cubicBezTo>
                  <a:pt x="487474" y="157928"/>
                  <a:pt x="493380" y="153451"/>
                  <a:pt x="494361" y="147070"/>
                </a:cubicBezTo>
                <a:cubicBezTo>
                  <a:pt x="505410" y="148022"/>
                  <a:pt x="516459" y="149165"/>
                  <a:pt x="527413" y="150594"/>
                </a:cubicBezTo>
                <a:cubicBezTo>
                  <a:pt x="543129" y="152689"/>
                  <a:pt x="547129" y="124780"/>
                  <a:pt x="531127" y="122590"/>
                </a:cubicBezTo>
                <a:cubicBezTo>
                  <a:pt x="518173" y="120685"/>
                  <a:pt x="505124" y="118970"/>
                  <a:pt x="492075" y="117256"/>
                </a:cubicBezTo>
                <a:lnTo>
                  <a:pt x="505410" y="117256"/>
                </a:lnTo>
                <a:cubicBezTo>
                  <a:pt x="513811" y="116684"/>
                  <a:pt x="520174" y="109445"/>
                  <a:pt x="519621" y="101063"/>
                </a:cubicBezTo>
                <a:cubicBezTo>
                  <a:pt x="519621" y="100968"/>
                  <a:pt x="519612" y="100872"/>
                  <a:pt x="519602" y="100778"/>
                </a:cubicBezTo>
                <a:cubicBezTo>
                  <a:pt x="529127" y="101540"/>
                  <a:pt x="538081" y="102111"/>
                  <a:pt x="547320" y="102969"/>
                </a:cubicBezTo>
                <a:cubicBezTo>
                  <a:pt x="563131" y="104492"/>
                  <a:pt x="567037" y="77346"/>
                  <a:pt x="551035" y="74394"/>
                </a:cubicBezTo>
                <a:lnTo>
                  <a:pt x="540557" y="73060"/>
                </a:lnTo>
                <a:cubicBezTo>
                  <a:pt x="548368" y="66297"/>
                  <a:pt x="547891" y="49628"/>
                  <a:pt x="535604" y="47723"/>
                </a:cubicBezTo>
                <a:cubicBezTo>
                  <a:pt x="527984" y="46580"/>
                  <a:pt x="520459" y="45533"/>
                  <a:pt x="512839" y="44581"/>
                </a:cubicBezTo>
                <a:lnTo>
                  <a:pt x="562179" y="43056"/>
                </a:lnTo>
                <a:cubicBezTo>
                  <a:pt x="568132" y="43056"/>
                  <a:pt x="573399" y="39246"/>
                  <a:pt x="575133" y="33531"/>
                </a:cubicBezTo>
                <a:lnTo>
                  <a:pt x="583801" y="33531"/>
                </a:lnTo>
                <a:cubicBezTo>
                  <a:pt x="591678" y="33150"/>
                  <a:pt x="597736" y="26387"/>
                  <a:pt x="597336" y="18482"/>
                </a:cubicBezTo>
                <a:cubicBezTo>
                  <a:pt x="597031" y="12672"/>
                  <a:pt x="593173" y="7624"/>
                  <a:pt x="587611" y="5718"/>
                </a:cubicBezTo>
                <a:close/>
                <a:moveTo>
                  <a:pt x="153175" y="89348"/>
                </a:moveTo>
                <a:lnTo>
                  <a:pt x="161176" y="89348"/>
                </a:lnTo>
                <a:lnTo>
                  <a:pt x="154033" y="89348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6" name="Google Shape;1446;p25"/>
          <p:cNvSpPr/>
          <p:nvPr/>
        </p:nvSpPr>
        <p:spPr>
          <a:xfrm>
            <a:off x="4081298" y="3495425"/>
            <a:ext cx="3098819" cy="666872"/>
          </a:xfrm>
          <a:custGeom>
            <a:rect b="b" l="l" r="r" t="t"/>
            <a:pathLst>
              <a:path extrusionOk="0" h="158308" w="597075">
                <a:moveTo>
                  <a:pt x="587611" y="5718"/>
                </a:moveTo>
                <a:cubicBezTo>
                  <a:pt x="566494" y="2384"/>
                  <a:pt x="545024" y="1909"/>
                  <a:pt x="523793" y="4384"/>
                </a:cubicBezTo>
                <a:cubicBezTo>
                  <a:pt x="500457" y="5338"/>
                  <a:pt x="477121" y="5147"/>
                  <a:pt x="453784" y="4384"/>
                </a:cubicBezTo>
                <a:cubicBezTo>
                  <a:pt x="407779" y="3052"/>
                  <a:pt x="361773" y="-188"/>
                  <a:pt x="315767" y="-854"/>
                </a:cubicBezTo>
                <a:cubicBezTo>
                  <a:pt x="222613" y="-2283"/>
                  <a:pt x="129363" y="4099"/>
                  <a:pt x="36399" y="8004"/>
                </a:cubicBezTo>
                <a:cubicBezTo>
                  <a:pt x="28312" y="8385"/>
                  <a:pt x="22083" y="15338"/>
                  <a:pt x="22502" y="23434"/>
                </a:cubicBezTo>
                <a:cubicBezTo>
                  <a:pt x="22568" y="24672"/>
                  <a:pt x="22788" y="25911"/>
                  <a:pt x="23159" y="27054"/>
                </a:cubicBezTo>
                <a:cubicBezTo>
                  <a:pt x="16196" y="30864"/>
                  <a:pt x="13101" y="39151"/>
                  <a:pt x="15920" y="46580"/>
                </a:cubicBezTo>
                <a:lnTo>
                  <a:pt x="10396" y="47723"/>
                </a:lnTo>
                <a:cubicBezTo>
                  <a:pt x="-4940" y="51629"/>
                  <a:pt x="-2177" y="76298"/>
                  <a:pt x="14206" y="76298"/>
                </a:cubicBezTo>
                <a:lnTo>
                  <a:pt x="35637" y="75155"/>
                </a:lnTo>
                <a:cubicBezTo>
                  <a:pt x="30741" y="77346"/>
                  <a:pt x="27607" y="82299"/>
                  <a:pt x="27636" y="87634"/>
                </a:cubicBezTo>
                <a:cubicBezTo>
                  <a:pt x="27788" y="94301"/>
                  <a:pt x="32284" y="100016"/>
                  <a:pt x="38685" y="101731"/>
                </a:cubicBezTo>
                <a:cubicBezTo>
                  <a:pt x="34408" y="108207"/>
                  <a:pt x="36218" y="116970"/>
                  <a:pt x="42723" y="121256"/>
                </a:cubicBezTo>
                <a:cubicBezTo>
                  <a:pt x="43466" y="121733"/>
                  <a:pt x="44247" y="122114"/>
                  <a:pt x="45066" y="122494"/>
                </a:cubicBezTo>
                <a:cubicBezTo>
                  <a:pt x="42495" y="122494"/>
                  <a:pt x="39828" y="123352"/>
                  <a:pt x="37256" y="123923"/>
                </a:cubicBezTo>
                <a:cubicBezTo>
                  <a:pt x="21064" y="127162"/>
                  <a:pt x="25255" y="151737"/>
                  <a:pt x="40971" y="152498"/>
                </a:cubicBezTo>
                <a:cubicBezTo>
                  <a:pt x="50324" y="152689"/>
                  <a:pt x="59669" y="151928"/>
                  <a:pt x="68879" y="150212"/>
                </a:cubicBezTo>
                <a:cubicBezTo>
                  <a:pt x="73146" y="149356"/>
                  <a:pt x="77347" y="148213"/>
                  <a:pt x="81452" y="146784"/>
                </a:cubicBezTo>
                <a:cubicBezTo>
                  <a:pt x="104312" y="144784"/>
                  <a:pt x="127363" y="144498"/>
                  <a:pt x="150127" y="144021"/>
                </a:cubicBezTo>
                <a:cubicBezTo>
                  <a:pt x="187180" y="143259"/>
                  <a:pt x="224327" y="144021"/>
                  <a:pt x="261379" y="144688"/>
                </a:cubicBezTo>
                <a:cubicBezTo>
                  <a:pt x="334627" y="146879"/>
                  <a:pt x="407874" y="152022"/>
                  <a:pt x="481026" y="157166"/>
                </a:cubicBezTo>
                <a:cubicBezTo>
                  <a:pt x="487474" y="157928"/>
                  <a:pt x="493380" y="153451"/>
                  <a:pt x="494361" y="147070"/>
                </a:cubicBezTo>
                <a:cubicBezTo>
                  <a:pt x="505410" y="148022"/>
                  <a:pt x="516459" y="149165"/>
                  <a:pt x="527413" y="150594"/>
                </a:cubicBezTo>
                <a:cubicBezTo>
                  <a:pt x="543129" y="152689"/>
                  <a:pt x="547129" y="124780"/>
                  <a:pt x="531127" y="122590"/>
                </a:cubicBezTo>
                <a:cubicBezTo>
                  <a:pt x="518173" y="120685"/>
                  <a:pt x="505124" y="118970"/>
                  <a:pt x="492075" y="117256"/>
                </a:cubicBezTo>
                <a:lnTo>
                  <a:pt x="505410" y="117256"/>
                </a:lnTo>
                <a:cubicBezTo>
                  <a:pt x="513811" y="116684"/>
                  <a:pt x="520174" y="109445"/>
                  <a:pt x="519621" y="101063"/>
                </a:cubicBezTo>
                <a:cubicBezTo>
                  <a:pt x="519621" y="100968"/>
                  <a:pt x="519612" y="100872"/>
                  <a:pt x="519602" y="100778"/>
                </a:cubicBezTo>
                <a:cubicBezTo>
                  <a:pt x="529127" y="101540"/>
                  <a:pt x="538081" y="102111"/>
                  <a:pt x="547320" y="102969"/>
                </a:cubicBezTo>
                <a:cubicBezTo>
                  <a:pt x="563131" y="104492"/>
                  <a:pt x="567037" y="77346"/>
                  <a:pt x="551035" y="74394"/>
                </a:cubicBezTo>
                <a:lnTo>
                  <a:pt x="540557" y="73060"/>
                </a:lnTo>
                <a:cubicBezTo>
                  <a:pt x="548368" y="66297"/>
                  <a:pt x="547891" y="49628"/>
                  <a:pt x="535604" y="47723"/>
                </a:cubicBezTo>
                <a:cubicBezTo>
                  <a:pt x="527984" y="46580"/>
                  <a:pt x="520459" y="45533"/>
                  <a:pt x="512839" y="44581"/>
                </a:cubicBezTo>
                <a:lnTo>
                  <a:pt x="562179" y="43056"/>
                </a:lnTo>
                <a:cubicBezTo>
                  <a:pt x="568132" y="43056"/>
                  <a:pt x="573399" y="39246"/>
                  <a:pt x="575133" y="33531"/>
                </a:cubicBezTo>
                <a:lnTo>
                  <a:pt x="583801" y="33531"/>
                </a:lnTo>
                <a:cubicBezTo>
                  <a:pt x="591678" y="33150"/>
                  <a:pt x="597736" y="26387"/>
                  <a:pt x="597336" y="18482"/>
                </a:cubicBezTo>
                <a:cubicBezTo>
                  <a:pt x="597031" y="12672"/>
                  <a:pt x="593173" y="7624"/>
                  <a:pt x="587611" y="5718"/>
                </a:cubicBezTo>
                <a:close/>
                <a:moveTo>
                  <a:pt x="153175" y="89348"/>
                </a:moveTo>
                <a:lnTo>
                  <a:pt x="161176" y="89348"/>
                </a:lnTo>
                <a:lnTo>
                  <a:pt x="154033" y="8934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7" name="Google Shape;1447;p25"/>
          <p:cNvSpPr/>
          <p:nvPr/>
        </p:nvSpPr>
        <p:spPr>
          <a:xfrm>
            <a:off x="592275" y="4476100"/>
            <a:ext cx="3098819" cy="666872"/>
          </a:xfrm>
          <a:custGeom>
            <a:rect b="b" l="l" r="r" t="t"/>
            <a:pathLst>
              <a:path extrusionOk="0" h="158308" w="597075">
                <a:moveTo>
                  <a:pt x="587611" y="5718"/>
                </a:moveTo>
                <a:cubicBezTo>
                  <a:pt x="566494" y="2384"/>
                  <a:pt x="545024" y="1909"/>
                  <a:pt x="523793" y="4384"/>
                </a:cubicBezTo>
                <a:cubicBezTo>
                  <a:pt x="500457" y="5338"/>
                  <a:pt x="477121" y="5147"/>
                  <a:pt x="453784" y="4384"/>
                </a:cubicBezTo>
                <a:cubicBezTo>
                  <a:pt x="407779" y="3052"/>
                  <a:pt x="361773" y="-188"/>
                  <a:pt x="315767" y="-854"/>
                </a:cubicBezTo>
                <a:cubicBezTo>
                  <a:pt x="222613" y="-2283"/>
                  <a:pt x="129363" y="4099"/>
                  <a:pt x="36399" y="8004"/>
                </a:cubicBezTo>
                <a:cubicBezTo>
                  <a:pt x="28312" y="8385"/>
                  <a:pt x="22083" y="15338"/>
                  <a:pt x="22502" y="23434"/>
                </a:cubicBezTo>
                <a:cubicBezTo>
                  <a:pt x="22568" y="24672"/>
                  <a:pt x="22788" y="25911"/>
                  <a:pt x="23159" y="27054"/>
                </a:cubicBezTo>
                <a:cubicBezTo>
                  <a:pt x="16196" y="30864"/>
                  <a:pt x="13101" y="39151"/>
                  <a:pt x="15920" y="46580"/>
                </a:cubicBezTo>
                <a:lnTo>
                  <a:pt x="10396" y="47723"/>
                </a:lnTo>
                <a:cubicBezTo>
                  <a:pt x="-4940" y="51629"/>
                  <a:pt x="-2177" y="76298"/>
                  <a:pt x="14206" y="76298"/>
                </a:cubicBezTo>
                <a:lnTo>
                  <a:pt x="35637" y="75155"/>
                </a:lnTo>
                <a:cubicBezTo>
                  <a:pt x="30741" y="77346"/>
                  <a:pt x="27607" y="82299"/>
                  <a:pt x="27636" y="87634"/>
                </a:cubicBezTo>
                <a:cubicBezTo>
                  <a:pt x="27788" y="94301"/>
                  <a:pt x="32284" y="100016"/>
                  <a:pt x="38685" y="101731"/>
                </a:cubicBezTo>
                <a:cubicBezTo>
                  <a:pt x="34408" y="108207"/>
                  <a:pt x="36218" y="116970"/>
                  <a:pt x="42723" y="121256"/>
                </a:cubicBezTo>
                <a:cubicBezTo>
                  <a:pt x="43466" y="121733"/>
                  <a:pt x="44247" y="122114"/>
                  <a:pt x="45066" y="122494"/>
                </a:cubicBezTo>
                <a:cubicBezTo>
                  <a:pt x="42495" y="122494"/>
                  <a:pt x="39828" y="123352"/>
                  <a:pt x="37256" y="123923"/>
                </a:cubicBezTo>
                <a:cubicBezTo>
                  <a:pt x="21064" y="127162"/>
                  <a:pt x="25255" y="151737"/>
                  <a:pt x="40971" y="152498"/>
                </a:cubicBezTo>
                <a:cubicBezTo>
                  <a:pt x="50324" y="152689"/>
                  <a:pt x="59669" y="151928"/>
                  <a:pt x="68879" y="150212"/>
                </a:cubicBezTo>
                <a:cubicBezTo>
                  <a:pt x="73146" y="149356"/>
                  <a:pt x="77347" y="148213"/>
                  <a:pt x="81452" y="146784"/>
                </a:cubicBezTo>
                <a:cubicBezTo>
                  <a:pt x="104312" y="144784"/>
                  <a:pt x="127363" y="144498"/>
                  <a:pt x="150127" y="144021"/>
                </a:cubicBezTo>
                <a:cubicBezTo>
                  <a:pt x="187180" y="143259"/>
                  <a:pt x="224327" y="144021"/>
                  <a:pt x="261379" y="144688"/>
                </a:cubicBezTo>
                <a:cubicBezTo>
                  <a:pt x="334627" y="146879"/>
                  <a:pt x="407874" y="152022"/>
                  <a:pt x="481026" y="157166"/>
                </a:cubicBezTo>
                <a:cubicBezTo>
                  <a:pt x="487474" y="157928"/>
                  <a:pt x="493380" y="153451"/>
                  <a:pt x="494361" y="147070"/>
                </a:cubicBezTo>
                <a:cubicBezTo>
                  <a:pt x="505410" y="148022"/>
                  <a:pt x="516459" y="149165"/>
                  <a:pt x="527413" y="150594"/>
                </a:cubicBezTo>
                <a:cubicBezTo>
                  <a:pt x="543129" y="152689"/>
                  <a:pt x="547129" y="124780"/>
                  <a:pt x="531127" y="122590"/>
                </a:cubicBezTo>
                <a:cubicBezTo>
                  <a:pt x="518173" y="120685"/>
                  <a:pt x="505124" y="118970"/>
                  <a:pt x="492075" y="117256"/>
                </a:cubicBezTo>
                <a:lnTo>
                  <a:pt x="505410" y="117256"/>
                </a:lnTo>
                <a:cubicBezTo>
                  <a:pt x="513811" y="116684"/>
                  <a:pt x="520174" y="109445"/>
                  <a:pt x="519621" y="101063"/>
                </a:cubicBezTo>
                <a:cubicBezTo>
                  <a:pt x="519621" y="100968"/>
                  <a:pt x="519612" y="100872"/>
                  <a:pt x="519602" y="100778"/>
                </a:cubicBezTo>
                <a:cubicBezTo>
                  <a:pt x="529127" y="101540"/>
                  <a:pt x="538081" y="102111"/>
                  <a:pt x="547320" y="102969"/>
                </a:cubicBezTo>
                <a:cubicBezTo>
                  <a:pt x="563131" y="104492"/>
                  <a:pt x="567037" y="77346"/>
                  <a:pt x="551035" y="74394"/>
                </a:cubicBezTo>
                <a:lnTo>
                  <a:pt x="540557" y="73060"/>
                </a:lnTo>
                <a:cubicBezTo>
                  <a:pt x="548368" y="66297"/>
                  <a:pt x="547891" y="49628"/>
                  <a:pt x="535604" y="47723"/>
                </a:cubicBezTo>
                <a:cubicBezTo>
                  <a:pt x="527984" y="46580"/>
                  <a:pt x="520459" y="45533"/>
                  <a:pt x="512839" y="44581"/>
                </a:cubicBezTo>
                <a:lnTo>
                  <a:pt x="562179" y="43056"/>
                </a:lnTo>
                <a:cubicBezTo>
                  <a:pt x="568132" y="43056"/>
                  <a:pt x="573399" y="39246"/>
                  <a:pt x="575133" y="33531"/>
                </a:cubicBezTo>
                <a:lnTo>
                  <a:pt x="583801" y="33531"/>
                </a:lnTo>
                <a:cubicBezTo>
                  <a:pt x="591678" y="33150"/>
                  <a:pt x="597736" y="26387"/>
                  <a:pt x="597336" y="18482"/>
                </a:cubicBezTo>
                <a:cubicBezTo>
                  <a:pt x="597031" y="12672"/>
                  <a:pt x="593173" y="7624"/>
                  <a:pt x="587611" y="5718"/>
                </a:cubicBezTo>
                <a:close/>
                <a:moveTo>
                  <a:pt x="153175" y="89348"/>
                </a:moveTo>
                <a:lnTo>
                  <a:pt x="161176" y="89348"/>
                </a:lnTo>
                <a:lnTo>
                  <a:pt x="154033" y="89348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8" name="Google Shape;1448;p25"/>
          <p:cNvSpPr/>
          <p:nvPr/>
        </p:nvSpPr>
        <p:spPr>
          <a:xfrm>
            <a:off x="4081298" y="4476100"/>
            <a:ext cx="3098819" cy="666872"/>
          </a:xfrm>
          <a:custGeom>
            <a:rect b="b" l="l" r="r" t="t"/>
            <a:pathLst>
              <a:path extrusionOk="0" h="158308" w="597075">
                <a:moveTo>
                  <a:pt x="587611" y="5718"/>
                </a:moveTo>
                <a:cubicBezTo>
                  <a:pt x="566494" y="2384"/>
                  <a:pt x="545024" y="1909"/>
                  <a:pt x="523793" y="4384"/>
                </a:cubicBezTo>
                <a:cubicBezTo>
                  <a:pt x="500457" y="5338"/>
                  <a:pt x="477121" y="5147"/>
                  <a:pt x="453784" y="4384"/>
                </a:cubicBezTo>
                <a:cubicBezTo>
                  <a:pt x="407779" y="3052"/>
                  <a:pt x="361773" y="-188"/>
                  <a:pt x="315767" y="-854"/>
                </a:cubicBezTo>
                <a:cubicBezTo>
                  <a:pt x="222613" y="-2283"/>
                  <a:pt x="129363" y="4099"/>
                  <a:pt x="36399" y="8004"/>
                </a:cubicBezTo>
                <a:cubicBezTo>
                  <a:pt x="28312" y="8385"/>
                  <a:pt x="22083" y="15338"/>
                  <a:pt x="22502" y="23434"/>
                </a:cubicBezTo>
                <a:cubicBezTo>
                  <a:pt x="22568" y="24672"/>
                  <a:pt x="22788" y="25911"/>
                  <a:pt x="23159" y="27054"/>
                </a:cubicBezTo>
                <a:cubicBezTo>
                  <a:pt x="16196" y="30864"/>
                  <a:pt x="13101" y="39151"/>
                  <a:pt x="15920" y="46580"/>
                </a:cubicBezTo>
                <a:lnTo>
                  <a:pt x="10396" y="47723"/>
                </a:lnTo>
                <a:cubicBezTo>
                  <a:pt x="-4940" y="51629"/>
                  <a:pt x="-2177" y="76298"/>
                  <a:pt x="14206" y="76298"/>
                </a:cubicBezTo>
                <a:lnTo>
                  <a:pt x="35637" y="75155"/>
                </a:lnTo>
                <a:cubicBezTo>
                  <a:pt x="30741" y="77346"/>
                  <a:pt x="27607" y="82299"/>
                  <a:pt x="27636" y="87634"/>
                </a:cubicBezTo>
                <a:cubicBezTo>
                  <a:pt x="27788" y="94301"/>
                  <a:pt x="32284" y="100016"/>
                  <a:pt x="38685" y="101731"/>
                </a:cubicBezTo>
                <a:cubicBezTo>
                  <a:pt x="34408" y="108207"/>
                  <a:pt x="36218" y="116970"/>
                  <a:pt x="42723" y="121256"/>
                </a:cubicBezTo>
                <a:cubicBezTo>
                  <a:pt x="43466" y="121733"/>
                  <a:pt x="44247" y="122114"/>
                  <a:pt x="45066" y="122494"/>
                </a:cubicBezTo>
                <a:cubicBezTo>
                  <a:pt x="42495" y="122494"/>
                  <a:pt x="39828" y="123352"/>
                  <a:pt x="37256" y="123923"/>
                </a:cubicBezTo>
                <a:cubicBezTo>
                  <a:pt x="21064" y="127162"/>
                  <a:pt x="25255" y="151737"/>
                  <a:pt x="40971" y="152498"/>
                </a:cubicBezTo>
                <a:cubicBezTo>
                  <a:pt x="50324" y="152689"/>
                  <a:pt x="59669" y="151928"/>
                  <a:pt x="68879" y="150212"/>
                </a:cubicBezTo>
                <a:cubicBezTo>
                  <a:pt x="73146" y="149356"/>
                  <a:pt x="77347" y="148213"/>
                  <a:pt x="81452" y="146784"/>
                </a:cubicBezTo>
                <a:cubicBezTo>
                  <a:pt x="104312" y="144784"/>
                  <a:pt x="127363" y="144498"/>
                  <a:pt x="150127" y="144021"/>
                </a:cubicBezTo>
                <a:cubicBezTo>
                  <a:pt x="187180" y="143259"/>
                  <a:pt x="224327" y="144021"/>
                  <a:pt x="261379" y="144688"/>
                </a:cubicBezTo>
                <a:cubicBezTo>
                  <a:pt x="334627" y="146879"/>
                  <a:pt x="407874" y="152022"/>
                  <a:pt x="481026" y="157166"/>
                </a:cubicBezTo>
                <a:cubicBezTo>
                  <a:pt x="487474" y="157928"/>
                  <a:pt x="493380" y="153451"/>
                  <a:pt x="494361" y="147070"/>
                </a:cubicBezTo>
                <a:cubicBezTo>
                  <a:pt x="505410" y="148022"/>
                  <a:pt x="516459" y="149165"/>
                  <a:pt x="527413" y="150594"/>
                </a:cubicBezTo>
                <a:cubicBezTo>
                  <a:pt x="543129" y="152689"/>
                  <a:pt x="547129" y="124780"/>
                  <a:pt x="531127" y="122590"/>
                </a:cubicBezTo>
                <a:cubicBezTo>
                  <a:pt x="518173" y="120685"/>
                  <a:pt x="505124" y="118970"/>
                  <a:pt x="492075" y="117256"/>
                </a:cubicBezTo>
                <a:lnTo>
                  <a:pt x="505410" y="117256"/>
                </a:lnTo>
                <a:cubicBezTo>
                  <a:pt x="513811" y="116684"/>
                  <a:pt x="520174" y="109445"/>
                  <a:pt x="519621" y="101063"/>
                </a:cubicBezTo>
                <a:cubicBezTo>
                  <a:pt x="519621" y="100968"/>
                  <a:pt x="519612" y="100872"/>
                  <a:pt x="519602" y="100778"/>
                </a:cubicBezTo>
                <a:cubicBezTo>
                  <a:pt x="529127" y="101540"/>
                  <a:pt x="538081" y="102111"/>
                  <a:pt x="547320" y="102969"/>
                </a:cubicBezTo>
                <a:cubicBezTo>
                  <a:pt x="563131" y="104492"/>
                  <a:pt x="567037" y="77346"/>
                  <a:pt x="551035" y="74394"/>
                </a:cubicBezTo>
                <a:lnTo>
                  <a:pt x="540557" y="73060"/>
                </a:lnTo>
                <a:cubicBezTo>
                  <a:pt x="548368" y="66297"/>
                  <a:pt x="547891" y="49628"/>
                  <a:pt x="535604" y="47723"/>
                </a:cubicBezTo>
                <a:cubicBezTo>
                  <a:pt x="527984" y="46580"/>
                  <a:pt x="520459" y="45533"/>
                  <a:pt x="512839" y="44581"/>
                </a:cubicBezTo>
                <a:lnTo>
                  <a:pt x="562179" y="43056"/>
                </a:lnTo>
                <a:cubicBezTo>
                  <a:pt x="568132" y="43056"/>
                  <a:pt x="573399" y="39246"/>
                  <a:pt x="575133" y="33531"/>
                </a:cubicBezTo>
                <a:lnTo>
                  <a:pt x="583801" y="33531"/>
                </a:lnTo>
                <a:cubicBezTo>
                  <a:pt x="591678" y="33150"/>
                  <a:pt x="597736" y="26387"/>
                  <a:pt x="597336" y="18482"/>
                </a:cubicBezTo>
                <a:cubicBezTo>
                  <a:pt x="597031" y="12672"/>
                  <a:pt x="593173" y="7624"/>
                  <a:pt x="587611" y="5718"/>
                </a:cubicBezTo>
                <a:close/>
                <a:moveTo>
                  <a:pt x="153175" y="89348"/>
                </a:moveTo>
                <a:lnTo>
                  <a:pt x="161176" y="89348"/>
                </a:lnTo>
                <a:lnTo>
                  <a:pt x="154033" y="8934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9" name="Google Shape;1449;p25"/>
          <p:cNvSpPr/>
          <p:nvPr/>
        </p:nvSpPr>
        <p:spPr>
          <a:xfrm>
            <a:off x="592275" y="5456775"/>
            <a:ext cx="3098819" cy="666872"/>
          </a:xfrm>
          <a:custGeom>
            <a:rect b="b" l="l" r="r" t="t"/>
            <a:pathLst>
              <a:path extrusionOk="0" h="158308" w="597075">
                <a:moveTo>
                  <a:pt x="587611" y="5718"/>
                </a:moveTo>
                <a:cubicBezTo>
                  <a:pt x="566494" y="2384"/>
                  <a:pt x="545024" y="1909"/>
                  <a:pt x="523793" y="4384"/>
                </a:cubicBezTo>
                <a:cubicBezTo>
                  <a:pt x="500457" y="5338"/>
                  <a:pt x="477121" y="5147"/>
                  <a:pt x="453784" y="4384"/>
                </a:cubicBezTo>
                <a:cubicBezTo>
                  <a:pt x="407779" y="3052"/>
                  <a:pt x="361773" y="-188"/>
                  <a:pt x="315767" y="-854"/>
                </a:cubicBezTo>
                <a:cubicBezTo>
                  <a:pt x="222613" y="-2283"/>
                  <a:pt x="129363" y="4099"/>
                  <a:pt x="36399" y="8004"/>
                </a:cubicBezTo>
                <a:cubicBezTo>
                  <a:pt x="28312" y="8385"/>
                  <a:pt x="22083" y="15338"/>
                  <a:pt x="22502" y="23434"/>
                </a:cubicBezTo>
                <a:cubicBezTo>
                  <a:pt x="22568" y="24672"/>
                  <a:pt x="22788" y="25911"/>
                  <a:pt x="23159" y="27054"/>
                </a:cubicBezTo>
                <a:cubicBezTo>
                  <a:pt x="16196" y="30864"/>
                  <a:pt x="13101" y="39151"/>
                  <a:pt x="15920" y="46580"/>
                </a:cubicBezTo>
                <a:lnTo>
                  <a:pt x="10396" y="47723"/>
                </a:lnTo>
                <a:cubicBezTo>
                  <a:pt x="-4940" y="51629"/>
                  <a:pt x="-2177" y="76298"/>
                  <a:pt x="14206" y="76298"/>
                </a:cubicBezTo>
                <a:lnTo>
                  <a:pt x="35637" y="75155"/>
                </a:lnTo>
                <a:cubicBezTo>
                  <a:pt x="30741" y="77346"/>
                  <a:pt x="27607" y="82299"/>
                  <a:pt x="27636" y="87634"/>
                </a:cubicBezTo>
                <a:cubicBezTo>
                  <a:pt x="27788" y="94301"/>
                  <a:pt x="32284" y="100016"/>
                  <a:pt x="38685" y="101731"/>
                </a:cubicBezTo>
                <a:cubicBezTo>
                  <a:pt x="34408" y="108207"/>
                  <a:pt x="36218" y="116970"/>
                  <a:pt x="42723" y="121256"/>
                </a:cubicBezTo>
                <a:cubicBezTo>
                  <a:pt x="43466" y="121733"/>
                  <a:pt x="44247" y="122114"/>
                  <a:pt x="45066" y="122494"/>
                </a:cubicBezTo>
                <a:cubicBezTo>
                  <a:pt x="42495" y="122494"/>
                  <a:pt x="39828" y="123352"/>
                  <a:pt x="37256" y="123923"/>
                </a:cubicBezTo>
                <a:cubicBezTo>
                  <a:pt x="21064" y="127162"/>
                  <a:pt x="25255" y="151737"/>
                  <a:pt x="40971" y="152498"/>
                </a:cubicBezTo>
                <a:cubicBezTo>
                  <a:pt x="50324" y="152689"/>
                  <a:pt x="59669" y="151928"/>
                  <a:pt x="68879" y="150212"/>
                </a:cubicBezTo>
                <a:cubicBezTo>
                  <a:pt x="73146" y="149356"/>
                  <a:pt x="77347" y="148213"/>
                  <a:pt x="81452" y="146784"/>
                </a:cubicBezTo>
                <a:cubicBezTo>
                  <a:pt x="104312" y="144784"/>
                  <a:pt x="127363" y="144498"/>
                  <a:pt x="150127" y="144021"/>
                </a:cubicBezTo>
                <a:cubicBezTo>
                  <a:pt x="187180" y="143259"/>
                  <a:pt x="224327" y="144021"/>
                  <a:pt x="261379" y="144688"/>
                </a:cubicBezTo>
                <a:cubicBezTo>
                  <a:pt x="334627" y="146879"/>
                  <a:pt x="407874" y="152022"/>
                  <a:pt x="481026" y="157166"/>
                </a:cubicBezTo>
                <a:cubicBezTo>
                  <a:pt x="487474" y="157928"/>
                  <a:pt x="493380" y="153451"/>
                  <a:pt x="494361" y="147070"/>
                </a:cubicBezTo>
                <a:cubicBezTo>
                  <a:pt x="505410" y="148022"/>
                  <a:pt x="516459" y="149165"/>
                  <a:pt x="527413" y="150594"/>
                </a:cubicBezTo>
                <a:cubicBezTo>
                  <a:pt x="543129" y="152689"/>
                  <a:pt x="547129" y="124780"/>
                  <a:pt x="531127" y="122590"/>
                </a:cubicBezTo>
                <a:cubicBezTo>
                  <a:pt x="518173" y="120685"/>
                  <a:pt x="505124" y="118970"/>
                  <a:pt x="492075" y="117256"/>
                </a:cubicBezTo>
                <a:lnTo>
                  <a:pt x="505410" y="117256"/>
                </a:lnTo>
                <a:cubicBezTo>
                  <a:pt x="513811" y="116684"/>
                  <a:pt x="520174" y="109445"/>
                  <a:pt x="519621" y="101063"/>
                </a:cubicBezTo>
                <a:cubicBezTo>
                  <a:pt x="519621" y="100968"/>
                  <a:pt x="519612" y="100872"/>
                  <a:pt x="519602" y="100778"/>
                </a:cubicBezTo>
                <a:cubicBezTo>
                  <a:pt x="529127" y="101540"/>
                  <a:pt x="538081" y="102111"/>
                  <a:pt x="547320" y="102969"/>
                </a:cubicBezTo>
                <a:cubicBezTo>
                  <a:pt x="563131" y="104492"/>
                  <a:pt x="567037" y="77346"/>
                  <a:pt x="551035" y="74394"/>
                </a:cubicBezTo>
                <a:lnTo>
                  <a:pt x="540557" y="73060"/>
                </a:lnTo>
                <a:cubicBezTo>
                  <a:pt x="548368" y="66297"/>
                  <a:pt x="547891" y="49628"/>
                  <a:pt x="535604" y="47723"/>
                </a:cubicBezTo>
                <a:cubicBezTo>
                  <a:pt x="527984" y="46580"/>
                  <a:pt x="520459" y="45533"/>
                  <a:pt x="512839" y="44581"/>
                </a:cubicBezTo>
                <a:lnTo>
                  <a:pt x="562179" y="43056"/>
                </a:lnTo>
                <a:cubicBezTo>
                  <a:pt x="568132" y="43056"/>
                  <a:pt x="573399" y="39246"/>
                  <a:pt x="575133" y="33531"/>
                </a:cubicBezTo>
                <a:lnTo>
                  <a:pt x="583801" y="33531"/>
                </a:lnTo>
                <a:cubicBezTo>
                  <a:pt x="591678" y="33150"/>
                  <a:pt x="597736" y="26387"/>
                  <a:pt x="597336" y="18482"/>
                </a:cubicBezTo>
                <a:cubicBezTo>
                  <a:pt x="597031" y="12672"/>
                  <a:pt x="593173" y="7624"/>
                  <a:pt x="587611" y="5718"/>
                </a:cubicBezTo>
                <a:close/>
                <a:moveTo>
                  <a:pt x="153175" y="89348"/>
                </a:moveTo>
                <a:lnTo>
                  <a:pt x="161176" y="89348"/>
                </a:lnTo>
                <a:lnTo>
                  <a:pt x="154033" y="8934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0" name="Google Shape;1450;p25"/>
          <p:cNvSpPr/>
          <p:nvPr/>
        </p:nvSpPr>
        <p:spPr>
          <a:xfrm>
            <a:off x="4081298" y="5456775"/>
            <a:ext cx="3098819" cy="666872"/>
          </a:xfrm>
          <a:custGeom>
            <a:rect b="b" l="l" r="r" t="t"/>
            <a:pathLst>
              <a:path extrusionOk="0" h="158308" w="597075">
                <a:moveTo>
                  <a:pt x="587611" y="5718"/>
                </a:moveTo>
                <a:cubicBezTo>
                  <a:pt x="566494" y="2384"/>
                  <a:pt x="545024" y="1909"/>
                  <a:pt x="523793" y="4384"/>
                </a:cubicBezTo>
                <a:cubicBezTo>
                  <a:pt x="500457" y="5338"/>
                  <a:pt x="477121" y="5147"/>
                  <a:pt x="453784" y="4384"/>
                </a:cubicBezTo>
                <a:cubicBezTo>
                  <a:pt x="407779" y="3052"/>
                  <a:pt x="361773" y="-188"/>
                  <a:pt x="315767" y="-854"/>
                </a:cubicBezTo>
                <a:cubicBezTo>
                  <a:pt x="222613" y="-2283"/>
                  <a:pt x="129363" y="4099"/>
                  <a:pt x="36399" y="8004"/>
                </a:cubicBezTo>
                <a:cubicBezTo>
                  <a:pt x="28312" y="8385"/>
                  <a:pt x="22083" y="15338"/>
                  <a:pt x="22502" y="23434"/>
                </a:cubicBezTo>
                <a:cubicBezTo>
                  <a:pt x="22568" y="24672"/>
                  <a:pt x="22788" y="25911"/>
                  <a:pt x="23159" y="27054"/>
                </a:cubicBezTo>
                <a:cubicBezTo>
                  <a:pt x="16196" y="30864"/>
                  <a:pt x="13101" y="39151"/>
                  <a:pt x="15920" y="46580"/>
                </a:cubicBezTo>
                <a:lnTo>
                  <a:pt x="10396" y="47723"/>
                </a:lnTo>
                <a:cubicBezTo>
                  <a:pt x="-4940" y="51629"/>
                  <a:pt x="-2177" y="76298"/>
                  <a:pt x="14206" y="76298"/>
                </a:cubicBezTo>
                <a:lnTo>
                  <a:pt x="35637" y="75155"/>
                </a:lnTo>
                <a:cubicBezTo>
                  <a:pt x="30741" y="77346"/>
                  <a:pt x="27607" y="82299"/>
                  <a:pt x="27636" y="87634"/>
                </a:cubicBezTo>
                <a:cubicBezTo>
                  <a:pt x="27788" y="94301"/>
                  <a:pt x="32284" y="100016"/>
                  <a:pt x="38685" y="101731"/>
                </a:cubicBezTo>
                <a:cubicBezTo>
                  <a:pt x="34408" y="108207"/>
                  <a:pt x="36218" y="116970"/>
                  <a:pt x="42723" y="121256"/>
                </a:cubicBezTo>
                <a:cubicBezTo>
                  <a:pt x="43466" y="121733"/>
                  <a:pt x="44247" y="122114"/>
                  <a:pt x="45066" y="122494"/>
                </a:cubicBezTo>
                <a:cubicBezTo>
                  <a:pt x="42495" y="122494"/>
                  <a:pt x="39828" y="123352"/>
                  <a:pt x="37256" y="123923"/>
                </a:cubicBezTo>
                <a:cubicBezTo>
                  <a:pt x="21064" y="127162"/>
                  <a:pt x="25255" y="151737"/>
                  <a:pt x="40971" y="152498"/>
                </a:cubicBezTo>
                <a:cubicBezTo>
                  <a:pt x="50324" y="152689"/>
                  <a:pt x="59669" y="151928"/>
                  <a:pt x="68879" y="150212"/>
                </a:cubicBezTo>
                <a:cubicBezTo>
                  <a:pt x="73146" y="149356"/>
                  <a:pt x="77347" y="148213"/>
                  <a:pt x="81452" y="146784"/>
                </a:cubicBezTo>
                <a:cubicBezTo>
                  <a:pt x="104312" y="144784"/>
                  <a:pt x="127363" y="144498"/>
                  <a:pt x="150127" y="144021"/>
                </a:cubicBezTo>
                <a:cubicBezTo>
                  <a:pt x="187180" y="143259"/>
                  <a:pt x="224327" y="144021"/>
                  <a:pt x="261379" y="144688"/>
                </a:cubicBezTo>
                <a:cubicBezTo>
                  <a:pt x="334627" y="146879"/>
                  <a:pt x="407874" y="152022"/>
                  <a:pt x="481026" y="157166"/>
                </a:cubicBezTo>
                <a:cubicBezTo>
                  <a:pt x="487474" y="157928"/>
                  <a:pt x="493380" y="153451"/>
                  <a:pt x="494361" y="147070"/>
                </a:cubicBezTo>
                <a:cubicBezTo>
                  <a:pt x="505410" y="148022"/>
                  <a:pt x="516459" y="149165"/>
                  <a:pt x="527413" y="150594"/>
                </a:cubicBezTo>
                <a:cubicBezTo>
                  <a:pt x="543129" y="152689"/>
                  <a:pt x="547129" y="124780"/>
                  <a:pt x="531127" y="122590"/>
                </a:cubicBezTo>
                <a:cubicBezTo>
                  <a:pt x="518173" y="120685"/>
                  <a:pt x="505124" y="118970"/>
                  <a:pt x="492075" y="117256"/>
                </a:cubicBezTo>
                <a:lnTo>
                  <a:pt x="505410" y="117256"/>
                </a:lnTo>
                <a:cubicBezTo>
                  <a:pt x="513811" y="116684"/>
                  <a:pt x="520174" y="109445"/>
                  <a:pt x="519621" y="101063"/>
                </a:cubicBezTo>
                <a:cubicBezTo>
                  <a:pt x="519621" y="100968"/>
                  <a:pt x="519612" y="100872"/>
                  <a:pt x="519602" y="100778"/>
                </a:cubicBezTo>
                <a:cubicBezTo>
                  <a:pt x="529127" y="101540"/>
                  <a:pt x="538081" y="102111"/>
                  <a:pt x="547320" y="102969"/>
                </a:cubicBezTo>
                <a:cubicBezTo>
                  <a:pt x="563131" y="104492"/>
                  <a:pt x="567037" y="77346"/>
                  <a:pt x="551035" y="74394"/>
                </a:cubicBezTo>
                <a:lnTo>
                  <a:pt x="540557" y="73060"/>
                </a:lnTo>
                <a:cubicBezTo>
                  <a:pt x="548368" y="66297"/>
                  <a:pt x="547891" y="49628"/>
                  <a:pt x="535604" y="47723"/>
                </a:cubicBezTo>
                <a:cubicBezTo>
                  <a:pt x="527984" y="46580"/>
                  <a:pt x="520459" y="45533"/>
                  <a:pt x="512839" y="44581"/>
                </a:cubicBezTo>
                <a:lnTo>
                  <a:pt x="562179" y="43056"/>
                </a:lnTo>
                <a:cubicBezTo>
                  <a:pt x="568132" y="43056"/>
                  <a:pt x="573399" y="39246"/>
                  <a:pt x="575133" y="33531"/>
                </a:cubicBezTo>
                <a:lnTo>
                  <a:pt x="583801" y="33531"/>
                </a:lnTo>
                <a:cubicBezTo>
                  <a:pt x="591678" y="33150"/>
                  <a:pt x="597736" y="26387"/>
                  <a:pt x="597336" y="18482"/>
                </a:cubicBezTo>
                <a:cubicBezTo>
                  <a:pt x="597031" y="12672"/>
                  <a:pt x="593173" y="7624"/>
                  <a:pt x="587611" y="5718"/>
                </a:cubicBezTo>
                <a:close/>
                <a:moveTo>
                  <a:pt x="153175" y="89348"/>
                </a:moveTo>
                <a:lnTo>
                  <a:pt x="161176" y="89348"/>
                </a:lnTo>
                <a:lnTo>
                  <a:pt x="154033" y="8934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4" name="Shape 1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5" name="Google Shape;1455;p26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i="1" lang="en" sz="3700"/>
              <a:t>Stickers</a:t>
            </a:r>
            <a:endParaRPr b="0" i="1" sz="3700"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456" name="Google Shape;1456;p26"/>
          <p:cNvSpPr/>
          <p:nvPr/>
        </p:nvSpPr>
        <p:spPr>
          <a:xfrm>
            <a:off x="1551089" y="1277002"/>
            <a:ext cx="720314" cy="720314"/>
          </a:xfrm>
          <a:custGeom>
            <a:rect b="b" l="l" r="r" t="t"/>
            <a:pathLst>
              <a:path extrusionOk="0" h="156590" w="156590">
                <a:moveTo>
                  <a:pt x="156591" y="78295"/>
                </a:moveTo>
                <a:cubicBezTo>
                  <a:pt x="156591" y="121537"/>
                  <a:pt x="121537" y="156591"/>
                  <a:pt x="78296" y="156591"/>
                </a:cubicBezTo>
                <a:cubicBezTo>
                  <a:pt x="35054" y="156591"/>
                  <a:pt x="0" y="121537"/>
                  <a:pt x="0" y="78295"/>
                </a:cubicBezTo>
                <a:cubicBezTo>
                  <a:pt x="0" y="35054"/>
                  <a:pt x="35054" y="0"/>
                  <a:pt x="78296" y="0"/>
                </a:cubicBezTo>
                <a:cubicBezTo>
                  <a:pt x="121537" y="0"/>
                  <a:pt x="156591" y="35054"/>
                  <a:pt x="156591" y="78295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7" name="Google Shape;1457;p26"/>
          <p:cNvSpPr/>
          <p:nvPr/>
        </p:nvSpPr>
        <p:spPr>
          <a:xfrm>
            <a:off x="2538564" y="1277002"/>
            <a:ext cx="720314" cy="720314"/>
          </a:xfrm>
          <a:custGeom>
            <a:rect b="b" l="l" r="r" t="t"/>
            <a:pathLst>
              <a:path extrusionOk="0" h="156590" w="156590">
                <a:moveTo>
                  <a:pt x="156591" y="78295"/>
                </a:moveTo>
                <a:cubicBezTo>
                  <a:pt x="156591" y="121537"/>
                  <a:pt x="121537" y="156591"/>
                  <a:pt x="78296" y="156591"/>
                </a:cubicBezTo>
                <a:cubicBezTo>
                  <a:pt x="35054" y="156591"/>
                  <a:pt x="0" y="121537"/>
                  <a:pt x="0" y="78295"/>
                </a:cubicBezTo>
                <a:cubicBezTo>
                  <a:pt x="0" y="35054"/>
                  <a:pt x="35054" y="0"/>
                  <a:pt x="78296" y="0"/>
                </a:cubicBezTo>
                <a:cubicBezTo>
                  <a:pt x="121537" y="0"/>
                  <a:pt x="156591" y="35054"/>
                  <a:pt x="156591" y="7829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8" name="Google Shape;1458;p26"/>
          <p:cNvSpPr/>
          <p:nvPr/>
        </p:nvSpPr>
        <p:spPr>
          <a:xfrm>
            <a:off x="3526039" y="1277002"/>
            <a:ext cx="720314" cy="720314"/>
          </a:xfrm>
          <a:custGeom>
            <a:rect b="b" l="l" r="r" t="t"/>
            <a:pathLst>
              <a:path extrusionOk="0" h="156590" w="156590">
                <a:moveTo>
                  <a:pt x="156591" y="78295"/>
                </a:moveTo>
                <a:cubicBezTo>
                  <a:pt x="156591" y="121537"/>
                  <a:pt x="121537" y="156591"/>
                  <a:pt x="78296" y="156591"/>
                </a:cubicBezTo>
                <a:cubicBezTo>
                  <a:pt x="35054" y="156591"/>
                  <a:pt x="0" y="121537"/>
                  <a:pt x="0" y="78295"/>
                </a:cubicBezTo>
                <a:cubicBezTo>
                  <a:pt x="0" y="35054"/>
                  <a:pt x="35054" y="0"/>
                  <a:pt x="78296" y="0"/>
                </a:cubicBezTo>
                <a:cubicBezTo>
                  <a:pt x="121537" y="0"/>
                  <a:pt x="156591" y="35054"/>
                  <a:pt x="156591" y="78295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9" name="Google Shape;1459;p26"/>
          <p:cNvSpPr/>
          <p:nvPr/>
        </p:nvSpPr>
        <p:spPr>
          <a:xfrm>
            <a:off x="4513514" y="1277002"/>
            <a:ext cx="720314" cy="720314"/>
          </a:xfrm>
          <a:custGeom>
            <a:rect b="b" l="l" r="r" t="t"/>
            <a:pathLst>
              <a:path extrusionOk="0" h="156590" w="156590">
                <a:moveTo>
                  <a:pt x="156591" y="78295"/>
                </a:moveTo>
                <a:cubicBezTo>
                  <a:pt x="156591" y="121537"/>
                  <a:pt x="121537" y="156591"/>
                  <a:pt x="78296" y="156591"/>
                </a:cubicBezTo>
                <a:cubicBezTo>
                  <a:pt x="35054" y="156591"/>
                  <a:pt x="0" y="121537"/>
                  <a:pt x="0" y="78295"/>
                </a:cubicBezTo>
                <a:cubicBezTo>
                  <a:pt x="0" y="35054"/>
                  <a:pt x="35054" y="0"/>
                  <a:pt x="78296" y="0"/>
                </a:cubicBezTo>
                <a:cubicBezTo>
                  <a:pt x="121537" y="0"/>
                  <a:pt x="156591" y="35054"/>
                  <a:pt x="156591" y="78295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0" name="Google Shape;1460;p26"/>
          <p:cNvSpPr/>
          <p:nvPr/>
        </p:nvSpPr>
        <p:spPr>
          <a:xfrm>
            <a:off x="5515727" y="1277002"/>
            <a:ext cx="720314" cy="720314"/>
          </a:xfrm>
          <a:custGeom>
            <a:rect b="b" l="l" r="r" t="t"/>
            <a:pathLst>
              <a:path extrusionOk="0" h="156590" w="156590">
                <a:moveTo>
                  <a:pt x="156591" y="78295"/>
                </a:moveTo>
                <a:cubicBezTo>
                  <a:pt x="156591" y="121537"/>
                  <a:pt x="121537" y="156591"/>
                  <a:pt x="78296" y="156591"/>
                </a:cubicBezTo>
                <a:cubicBezTo>
                  <a:pt x="35054" y="156591"/>
                  <a:pt x="0" y="121537"/>
                  <a:pt x="0" y="78295"/>
                </a:cubicBezTo>
                <a:cubicBezTo>
                  <a:pt x="0" y="35054"/>
                  <a:pt x="35054" y="0"/>
                  <a:pt x="78296" y="0"/>
                </a:cubicBezTo>
                <a:cubicBezTo>
                  <a:pt x="121537" y="0"/>
                  <a:pt x="156591" y="35054"/>
                  <a:pt x="156591" y="782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1" name="Google Shape;1461;p26"/>
          <p:cNvSpPr/>
          <p:nvPr/>
        </p:nvSpPr>
        <p:spPr>
          <a:xfrm>
            <a:off x="1543727" y="2171615"/>
            <a:ext cx="720314" cy="720314"/>
          </a:xfrm>
          <a:custGeom>
            <a:rect b="b" l="l" r="r" t="t"/>
            <a:pathLst>
              <a:path extrusionOk="0" h="156590" w="156590">
                <a:moveTo>
                  <a:pt x="156591" y="78295"/>
                </a:moveTo>
                <a:cubicBezTo>
                  <a:pt x="156591" y="121537"/>
                  <a:pt x="121537" y="156591"/>
                  <a:pt x="78296" y="156591"/>
                </a:cubicBezTo>
                <a:cubicBezTo>
                  <a:pt x="35054" y="156591"/>
                  <a:pt x="0" y="121537"/>
                  <a:pt x="0" y="78295"/>
                </a:cubicBezTo>
                <a:cubicBezTo>
                  <a:pt x="0" y="35054"/>
                  <a:pt x="35054" y="0"/>
                  <a:pt x="78296" y="0"/>
                </a:cubicBezTo>
                <a:cubicBezTo>
                  <a:pt x="121537" y="0"/>
                  <a:pt x="156591" y="35054"/>
                  <a:pt x="156591" y="7829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2" name="Google Shape;1462;p26"/>
          <p:cNvSpPr/>
          <p:nvPr/>
        </p:nvSpPr>
        <p:spPr>
          <a:xfrm>
            <a:off x="2531202" y="2171615"/>
            <a:ext cx="720314" cy="720314"/>
          </a:xfrm>
          <a:custGeom>
            <a:rect b="b" l="l" r="r" t="t"/>
            <a:pathLst>
              <a:path extrusionOk="0" h="156590" w="156590">
                <a:moveTo>
                  <a:pt x="156591" y="78295"/>
                </a:moveTo>
                <a:cubicBezTo>
                  <a:pt x="156591" y="121537"/>
                  <a:pt x="121537" y="156591"/>
                  <a:pt x="78296" y="156591"/>
                </a:cubicBezTo>
                <a:cubicBezTo>
                  <a:pt x="35054" y="156591"/>
                  <a:pt x="0" y="121537"/>
                  <a:pt x="0" y="78295"/>
                </a:cubicBezTo>
                <a:cubicBezTo>
                  <a:pt x="0" y="35054"/>
                  <a:pt x="35054" y="0"/>
                  <a:pt x="78296" y="0"/>
                </a:cubicBezTo>
                <a:cubicBezTo>
                  <a:pt x="121537" y="0"/>
                  <a:pt x="156591" y="35054"/>
                  <a:pt x="156591" y="782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3" name="Google Shape;1463;p26"/>
          <p:cNvSpPr/>
          <p:nvPr/>
        </p:nvSpPr>
        <p:spPr>
          <a:xfrm>
            <a:off x="3518677" y="2171615"/>
            <a:ext cx="720314" cy="720314"/>
          </a:xfrm>
          <a:custGeom>
            <a:rect b="b" l="l" r="r" t="t"/>
            <a:pathLst>
              <a:path extrusionOk="0" h="156590" w="156590">
                <a:moveTo>
                  <a:pt x="156591" y="78295"/>
                </a:moveTo>
                <a:cubicBezTo>
                  <a:pt x="156591" y="121537"/>
                  <a:pt x="121537" y="156591"/>
                  <a:pt x="78296" y="156591"/>
                </a:cubicBezTo>
                <a:cubicBezTo>
                  <a:pt x="35054" y="156591"/>
                  <a:pt x="0" y="121537"/>
                  <a:pt x="0" y="78295"/>
                </a:cubicBezTo>
                <a:cubicBezTo>
                  <a:pt x="0" y="35054"/>
                  <a:pt x="35054" y="0"/>
                  <a:pt x="78296" y="0"/>
                </a:cubicBezTo>
                <a:cubicBezTo>
                  <a:pt x="121537" y="0"/>
                  <a:pt x="156591" y="35054"/>
                  <a:pt x="156591" y="782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4" name="Google Shape;1464;p26"/>
          <p:cNvSpPr/>
          <p:nvPr/>
        </p:nvSpPr>
        <p:spPr>
          <a:xfrm>
            <a:off x="4506152" y="2171615"/>
            <a:ext cx="720314" cy="720314"/>
          </a:xfrm>
          <a:custGeom>
            <a:rect b="b" l="l" r="r" t="t"/>
            <a:pathLst>
              <a:path extrusionOk="0" h="156590" w="156590">
                <a:moveTo>
                  <a:pt x="156591" y="78295"/>
                </a:moveTo>
                <a:cubicBezTo>
                  <a:pt x="156591" y="121537"/>
                  <a:pt x="121537" y="156591"/>
                  <a:pt x="78296" y="156591"/>
                </a:cubicBezTo>
                <a:cubicBezTo>
                  <a:pt x="35054" y="156591"/>
                  <a:pt x="0" y="121537"/>
                  <a:pt x="0" y="78295"/>
                </a:cubicBezTo>
                <a:cubicBezTo>
                  <a:pt x="0" y="35054"/>
                  <a:pt x="35054" y="0"/>
                  <a:pt x="78296" y="0"/>
                </a:cubicBezTo>
                <a:cubicBezTo>
                  <a:pt x="121537" y="0"/>
                  <a:pt x="156591" y="35054"/>
                  <a:pt x="156591" y="7829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5" name="Google Shape;1465;p26"/>
          <p:cNvSpPr/>
          <p:nvPr/>
        </p:nvSpPr>
        <p:spPr>
          <a:xfrm>
            <a:off x="5508364" y="2171615"/>
            <a:ext cx="720314" cy="720314"/>
          </a:xfrm>
          <a:custGeom>
            <a:rect b="b" l="l" r="r" t="t"/>
            <a:pathLst>
              <a:path extrusionOk="0" h="156590" w="156590">
                <a:moveTo>
                  <a:pt x="156591" y="78295"/>
                </a:moveTo>
                <a:cubicBezTo>
                  <a:pt x="156591" y="121537"/>
                  <a:pt x="121537" y="156591"/>
                  <a:pt x="78296" y="156591"/>
                </a:cubicBezTo>
                <a:cubicBezTo>
                  <a:pt x="35054" y="156591"/>
                  <a:pt x="0" y="121537"/>
                  <a:pt x="0" y="78295"/>
                </a:cubicBezTo>
                <a:cubicBezTo>
                  <a:pt x="0" y="35054"/>
                  <a:pt x="35054" y="0"/>
                  <a:pt x="78296" y="0"/>
                </a:cubicBezTo>
                <a:cubicBezTo>
                  <a:pt x="121537" y="0"/>
                  <a:pt x="156591" y="35054"/>
                  <a:pt x="156591" y="7829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66" name="Google Shape;1466;p26"/>
          <p:cNvGrpSpPr/>
          <p:nvPr/>
        </p:nvGrpSpPr>
        <p:grpSpPr>
          <a:xfrm>
            <a:off x="1544107" y="3275936"/>
            <a:ext cx="734282" cy="667528"/>
            <a:chOff x="3356559" y="3473200"/>
            <a:chExt cx="399370" cy="357885"/>
          </a:xfrm>
        </p:grpSpPr>
        <p:sp>
          <p:nvSpPr>
            <p:cNvPr id="1467" name="Google Shape;1467;p26"/>
            <p:cNvSpPr/>
            <p:nvPr/>
          </p:nvSpPr>
          <p:spPr>
            <a:xfrm>
              <a:off x="3356559" y="3473200"/>
              <a:ext cx="399370" cy="357885"/>
            </a:xfrm>
            <a:custGeom>
              <a:rect b="b" l="l" r="r" t="t"/>
              <a:pathLst>
                <a:path extrusionOk="0" h="141317" w="157698">
                  <a:moveTo>
                    <a:pt x="94617" y="8811"/>
                  </a:moveTo>
                  <a:lnTo>
                    <a:pt x="155673" y="114634"/>
                  </a:lnTo>
                  <a:cubicBezTo>
                    <a:pt x="160568" y="123168"/>
                    <a:pt x="157616" y="134055"/>
                    <a:pt x="149081" y="138942"/>
                  </a:cubicBezTo>
                  <a:cubicBezTo>
                    <a:pt x="146386" y="140485"/>
                    <a:pt x="143347" y="141304"/>
                    <a:pt x="140242" y="141304"/>
                  </a:cubicBezTo>
                  <a:lnTo>
                    <a:pt x="18132" y="141304"/>
                  </a:lnTo>
                  <a:cubicBezTo>
                    <a:pt x="8292" y="141295"/>
                    <a:pt x="329" y="133303"/>
                    <a:pt x="339" y="123473"/>
                  </a:cubicBezTo>
                  <a:cubicBezTo>
                    <a:pt x="348" y="120368"/>
                    <a:pt x="1158" y="117320"/>
                    <a:pt x="2701" y="114634"/>
                  </a:cubicBezTo>
                  <a:lnTo>
                    <a:pt x="63756" y="8811"/>
                  </a:lnTo>
                  <a:cubicBezTo>
                    <a:pt x="68776" y="286"/>
                    <a:pt x="79749" y="-2552"/>
                    <a:pt x="88274" y="2468"/>
                  </a:cubicBezTo>
                  <a:cubicBezTo>
                    <a:pt x="90893" y="4011"/>
                    <a:pt x="93074" y="6192"/>
                    <a:pt x="94617" y="881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rotWithShape="0" algn="bl" dir="48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26"/>
            <p:cNvSpPr/>
            <p:nvPr/>
          </p:nvSpPr>
          <p:spPr>
            <a:xfrm>
              <a:off x="3528479" y="3557287"/>
              <a:ext cx="55200" cy="144300"/>
            </a:xfrm>
            <a:prstGeom prst="roundRect">
              <a:avLst>
                <a:gd fmla="val 50000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9" name="Google Shape;1469;p26"/>
            <p:cNvSpPr/>
            <p:nvPr/>
          </p:nvSpPr>
          <p:spPr>
            <a:xfrm>
              <a:off x="3526790" y="3722258"/>
              <a:ext cx="58855" cy="58855"/>
            </a:xfrm>
            <a:custGeom>
              <a:rect b="b" l="l" r="r" t="t"/>
              <a:pathLst>
                <a:path extrusionOk="0" h="23240" w="23240">
                  <a:moveTo>
                    <a:pt x="23241" y="11621"/>
                  </a:moveTo>
                  <a:cubicBezTo>
                    <a:pt x="23241" y="18038"/>
                    <a:pt x="18038" y="23241"/>
                    <a:pt x="11620" y="23241"/>
                  </a:cubicBezTo>
                  <a:cubicBezTo>
                    <a:pt x="5203" y="23241"/>
                    <a:pt x="0" y="18038"/>
                    <a:pt x="0" y="11621"/>
                  </a:cubicBezTo>
                  <a:cubicBezTo>
                    <a:pt x="0" y="5203"/>
                    <a:pt x="5203" y="0"/>
                    <a:pt x="11620" y="0"/>
                  </a:cubicBezTo>
                  <a:cubicBezTo>
                    <a:pt x="18038" y="0"/>
                    <a:pt x="23241" y="5203"/>
                    <a:pt x="23241" y="11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0" name="Google Shape;1470;p26"/>
          <p:cNvGrpSpPr/>
          <p:nvPr/>
        </p:nvGrpSpPr>
        <p:grpSpPr>
          <a:xfrm>
            <a:off x="1518611" y="6856267"/>
            <a:ext cx="668016" cy="668016"/>
            <a:chOff x="2467039" y="3048355"/>
            <a:chExt cx="719923" cy="719923"/>
          </a:xfrm>
        </p:grpSpPr>
        <p:sp>
          <p:nvSpPr>
            <p:cNvPr id="1471" name="Google Shape;1471;p26"/>
            <p:cNvSpPr/>
            <p:nvPr/>
          </p:nvSpPr>
          <p:spPr>
            <a:xfrm>
              <a:off x="2467039" y="3048355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2" name="Google Shape;1472;p26"/>
            <p:cNvSpPr/>
            <p:nvPr/>
          </p:nvSpPr>
          <p:spPr>
            <a:xfrm rot="329230">
              <a:off x="2629055" y="3192992"/>
              <a:ext cx="413371" cy="430203"/>
            </a:xfrm>
            <a:custGeom>
              <a:rect b="b" l="l" r="r" t="t"/>
              <a:pathLst>
                <a:path extrusionOk="0" h="139264" w="129599">
                  <a:moveTo>
                    <a:pt x="125536" y="124583"/>
                  </a:moveTo>
                  <a:cubicBezTo>
                    <a:pt x="121916" y="128755"/>
                    <a:pt x="116678" y="131155"/>
                    <a:pt x="111153" y="131155"/>
                  </a:cubicBezTo>
                  <a:cubicBezTo>
                    <a:pt x="106581" y="131174"/>
                    <a:pt x="102152" y="129555"/>
                    <a:pt x="98675" y="126583"/>
                  </a:cubicBezTo>
                  <a:lnTo>
                    <a:pt x="66290" y="98675"/>
                  </a:lnTo>
                  <a:lnTo>
                    <a:pt x="40859" y="131822"/>
                  </a:lnTo>
                  <a:cubicBezTo>
                    <a:pt x="37239" y="136518"/>
                    <a:pt x="31648" y="139270"/>
                    <a:pt x="25714" y="139251"/>
                  </a:cubicBezTo>
                  <a:cubicBezTo>
                    <a:pt x="21504" y="139242"/>
                    <a:pt x="17418" y="137832"/>
                    <a:pt x="14094" y="135251"/>
                  </a:cubicBezTo>
                  <a:cubicBezTo>
                    <a:pt x="5797" y="128821"/>
                    <a:pt x="4264" y="116896"/>
                    <a:pt x="10665" y="108581"/>
                  </a:cubicBezTo>
                  <a:lnTo>
                    <a:pt x="37430" y="73814"/>
                  </a:lnTo>
                  <a:lnTo>
                    <a:pt x="6950" y="47621"/>
                  </a:lnTo>
                  <a:cubicBezTo>
                    <a:pt x="-1013" y="40753"/>
                    <a:pt x="-1909" y="28733"/>
                    <a:pt x="4949" y="20760"/>
                  </a:cubicBezTo>
                  <a:cubicBezTo>
                    <a:pt x="11817" y="12797"/>
                    <a:pt x="23838" y="11902"/>
                    <a:pt x="31810" y="18760"/>
                  </a:cubicBezTo>
                  <a:lnTo>
                    <a:pt x="60385" y="43620"/>
                  </a:lnTo>
                  <a:lnTo>
                    <a:pt x="88198" y="7425"/>
                  </a:lnTo>
                  <a:cubicBezTo>
                    <a:pt x="94599" y="-900"/>
                    <a:pt x="106524" y="-2471"/>
                    <a:pt x="114868" y="3901"/>
                  </a:cubicBezTo>
                  <a:cubicBezTo>
                    <a:pt x="123193" y="10302"/>
                    <a:pt x="124765" y="22227"/>
                    <a:pt x="118392" y="30571"/>
                  </a:cubicBezTo>
                  <a:lnTo>
                    <a:pt x="89246" y="68671"/>
                  </a:lnTo>
                  <a:lnTo>
                    <a:pt x="123250" y="97913"/>
                  </a:lnTo>
                  <a:cubicBezTo>
                    <a:pt x="131184" y="104676"/>
                    <a:pt x="132203" y="116563"/>
                    <a:pt x="125536" y="12458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3" name="Google Shape;1473;p26"/>
          <p:cNvGrpSpPr/>
          <p:nvPr/>
        </p:nvGrpSpPr>
        <p:grpSpPr>
          <a:xfrm>
            <a:off x="1517128" y="5070028"/>
            <a:ext cx="663625" cy="663625"/>
            <a:chOff x="3246456" y="3096252"/>
            <a:chExt cx="719923" cy="719923"/>
          </a:xfrm>
        </p:grpSpPr>
        <p:sp>
          <p:nvSpPr>
            <p:cNvPr id="1474" name="Google Shape;1474;p26"/>
            <p:cNvSpPr/>
            <p:nvPr/>
          </p:nvSpPr>
          <p:spPr>
            <a:xfrm>
              <a:off x="3246456" y="3096252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5" name="Google Shape;1475;p26"/>
            <p:cNvSpPr/>
            <p:nvPr/>
          </p:nvSpPr>
          <p:spPr>
            <a:xfrm>
              <a:off x="3372192" y="3256552"/>
              <a:ext cx="424601" cy="392389"/>
            </a:xfrm>
            <a:custGeom>
              <a:rect b="b" l="l" r="r" t="t"/>
              <a:pathLst>
                <a:path extrusionOk="0" h="125665" w="135981">
                  <a:moveTo>
                    <a:pt x="56502" y="125366"/>
                  </a:moveTo>
                  <a:cubicBezTo>
                    <a:pt x="51520" y="125366"/>
                    <a:pt x="46729" y="123423"/>
                    <a:pt x="43167" y="119937"/>
                  </a:cubicBezTo>
                  <a:lnTo>
                    <a:pt x="5924" y="83647"/>
                  </a:lnTo>
                  <a:cubicBezTo>
                    <a:pt x="-1515" y="76211"/>
                    <a:pt x="-1525" y="64150"/>
                    <a:pt x="5905" y="56706"/>
                  </a:cubicBezTo>
                  <a:cubicBezTo>
                    <a:pt x="5915" y="56700"/>
                    <a:pt x="5915" y="56696"/>
                    <a:pt x="5924" y="56691"/>
                  </a:cubicBezTo>
                  <a:cubicBezTo>
                    <a:pt x="13363" y="49247"/>
                    <a:pt x="25422" y="49240"/>
                    <a:pt x="32861" y="56676"/>
                  </a:cubicBezTo>
                  <a:cubicBezTo>
                    <a:pt x="32870" y="56681"/>
                    <a:pt x="32870" y="56686"/>
                    <a:pt x="32880" y="56691"/>
                  </a:cubicBezTo>
                  <a:lnTo>
                    <a:pt x="53930" y="77265"/>
                  </a:lnTo>
                  <a:lnTo>
                    <a:pt x="101555" y="8209"/>
                  </a:lnTo>
                  <a:cubicBezTo>
                    <a:pt x="107527" y="-438"/>
                    <a:pt x="119376" y="-2612"/>
                    <a:pt x="128035" y="3351"/>
                  </a:cubicBezTo>
                  <a:cubicBezTo>
                    <a:pt x="136712" y="9295"/>
                    <a:pt x="138931" y="21150"/>
                    <a:pt x="132988" y="29830"/>
                  </a:cubicBezTo>
                  <a:lnTo>
                    <a:pt x="72790" y="117460"/>
                  </a:lnTo>
                  <a:cubicBezTo>
                    <a:pt x="69618" y="122090"/>
                    <a:pt x="64560" y="125090"/>
                    <a:pt x="58978" y="1256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6" name="Google Shape;1476;p26"/>
          <p:cNvGrpSpPr/>
          <p:nvPr/>
        </p:nvGrpSpPr>
        <p:grpSpPr>
          <a:xfrm>
            <a:off x="2535266" y="3275936"/>
            <a:ext cx="734282" cy="667528"/>
            <a:chOff x="3356559" y="3473200"/>
            <a:chExt cx="399370" cy="357885"/>
          </a:xfrm>
        </p:grpSpPr>
        <p:sp>
          <p:nvSpPr>
            <p:cNvPr id="1477" name="Google Shape;1477;p26"/>
            <p:cNvSpPr/>
            <p:nvPr/>
          </p:nvSpPr>
          <p:spPr>
            <a:xfrm>
              <a:off x="3356559" y="3473200"/>
              <a:ext cx="399370" cy="357885"/>
            </a:xfrm>
            <a:custGeom>
              <a:rect b="b" l="l" r="r" t="t"/>
              <a:pathLst>
                <a:path extrusionOk="0" h="141317" w="157698">
                  <a:moveTo>
                    <a:pt x="94617" y="8811"/>
                  </a:moveTo>
                  <a:lnTo>
                    <a:pt x="155673" y="114634"/>
                  </a:lnTo>
                  <a:cubicBezTo>
                    <a:pt x="160568" y="123168"/>
                    <a:pt x="157616" y="134055"/>
                    <a:pt x="149081" y="138942"/>
                  </a:cubicBezTo>
                  <a:cubicBezTo>
                    <a:pt x="146386" y="140485"/>
                    <a:pt x="143347" y="141304"/>
                    <a:pt x="140242" y="141304"/>
                  </a:cubicBezTo>
                  <a:lnTo>
                    <a:pt x="18132" y="141304"/>
                  </a:lnTo>
                  <a:cubicBezTo>
                    <a:pt x="8292" y="141295"/>
                    <a:pt x="329" y="133303"/>
                    <a:pt x="339" y="123473"/>
                  </a:cubicBezTo>
                  <a:cubicBezTo>
                    <a:pt x="348" y="120368"/>
                    <a:pt x="1158" y="117320"/>
                    <a:pt x="2701" y="114634"/>
                  </a:cubicBezTo>
                  <a:lnTo>
                    <a:pt x="63756" y="8811"/>
                  </a:lnTo>
                  <a:cubicBezTo>
                    <a:pt x="68776" y="286"/>
                    <a:pt x="79749" y="-2552"/>
                    <a:pt x="88274" y="2468"/>
                  </a:cubicBezTo>
                  <a:cubicBezTo>
                    <a:pt x="90893" y="4011"/>
                    <a:pt x="93074" y="6192"/>
                    <a:pt x="94617" y="881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48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8" name="Google Shape;1478;p26"/>
            <p:cNvSpPr/>
            <p:nvPr/>
          </p:nvSpPr>
          <p:spPr>
            <a:xfrm>
              <a:off x="3528479" y="3557287"/>
              <a:ext cx="55200" cy="144300"/>
            </a:xfrm>
            <a:prstGeom prst="roundRect">
              <a:avLst>
                <a:gd fmla="val 50000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9" name="Google Shape;1479;p26"/>
            <p:cNvSpPr/>
            <p:nvPr/>
          </p:nvSpPr>
          <p:spPr>
            <a:xfrm>
              <a:off x="3526790" y="3722258"/>
              <a:ext cx="58855" cy="58855"/>
            </a:xfrm>
            <a:custGeom>
              <a:rect b="b" l="l" r="r" t="t"/>
              <a:pathLst>
                <a:path extrusionOk="0" h="23240" w="23240">
                  <a:moveTo>
                    <a:pt x="23241" y="11621"/>
                  </a:moveTo>
                  <a:cubicBezTo>
                    <a:pt x="23241" y="18038"/>
                    <a:pt x="18038" y="23241"/>
                    <a:pt x="11620" y="23241"/>
                  </a:cubicBezTo>
                  <a:cubicBezTo>
                    <a:pt x="5203" y="23241"/>
                    <a:pt x="0" y="18038"/>
                    <a:pt x="0" y="11621"/>
                  </a:cubicBezTo>
                  <a:cubicBezTo>
                    <a:pt x="0" y="5203"/>
                    <a:pt x="5203" y="0"/>
                    <a:pt x="11620" y="0"/>
                  </a:cubicBezTo>
                  <a:cubicBezTo>
                    <a:pt x="18038" y="0"/>
                    <a:pt x="23241" y="5203"/>
                    <a:pt x="23241" y="11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80" name="Google Shape;1480;p26"/>
          <p:cNvGrpSpPr/>
          <p:nvPr/>
        </p:nvGrpSpPr>
        <p:grpSpPr>
          <a:xfrm>
            <a:off x="2539086" y="6856267"/>
            <a:ext cx="668016" cy="668016"/>
            <a:chOff x="2467039" y="3048355"/>
            <a:chExt cx="719923" cy="719923"/>
          </a:xfrm>
        </p:grpSpPr>
        <p:sp>
          <p:nvSpPr>
            <p:cNvPr id="1481" name="Google Shape;1481;p26"/>
            <p:cNvSpPr/>
            <p:nvPr/>
          </p:nvSpPr>
          <p:spPr>
            <a:xfrm>
              <a:off x="2467039" y="3048355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2" name="Google Shape;1482;p26"/>
            <p:cNvSpPr/>
            <p:nvPr/>
          </p:nvSpPr>
          <p:spPr>
            <a:xfrm rot="329230">
              <a:off x="2629055" y="3192992"/>
              <a:ext cx="413371" cy="430203"/>
            </a:xfrm>
            <a:custGeom>
              <a:rect b="b" l="l" r="r" t="t"/>
              <a:pathLst>
                <a:path extrusionOk="0" h="139264" w="129599">
                  <a:moveTo>
                    <a:pt x="125536" y="124583"/>
                  </a:moveTo>
                  <a:cubicBezTo>
                    <a:pt x="121916" y="128755"/>
                    <a:pt x="116678" y="131155"/>
                    <a:pt x="111153" y="131155"/>
                  </a:cubicBezTo>
                  <a:cubicBezTo>
                    <a:pt x="106581" y="131174"/>
                    <a:pt x="102152" y="129555"/>
                    <a:pt x="98675" y="126583"/>
                  </a:cubicBezTo>
                  <a:lnTo>
                    <a:pt x="66290" y="98675"/>
                  </a:lnTo>
                  <a:lnTo>
                    <a:pt x="40859" y="131822"/>
                  </a:lnTo>
                  <a:cubicBezTo>
                    <a:pt x="37239" y="136518"/>
                    <a:pt x="31648" y="139270"/>
                    <a:pt x="25714" y="139251"/>
                  </a:cubicBezTo>
                  <a:cubicBezTo>
                    <a:pt x="21504" y="139242"/>
                    <a:pt x="17418" y="137832"/>
                    <a:pt x="14094" y="135251"/>
                  </a:cubicBezTo>
                  <a:cubicBezTo>
                    <a:pt x="5797" y="128821"/>
                    <a:pt x="4264" y="116896"/>
                    <a:pt x="10665" y="108581"/>
                  </a:cubicBezTo>
                  <a:lnTo>
                    <a:pt x="37430" y="73814"/>
                  </a:lnTo>
                  <a:lnTo>
                    <a:pt x="6950" y="47621"/>
                  </a:lnTo>
                  <a:cubicBezTo>
                    <a:pt x="-1013" y="40753"/>
                    <a:pt x="-1909" y="28733"/>
                    <a:pt x="4949" y="20760"/>
                  </a:cubicBezTo>
                  <a:cubicBezTo>
                    <a:pt x="11817" y="12797"/>
                    <a:pt x="23838" y="11902"/>
                    <a:pt x="31810" y="18760"/>
                  </a:cubicBezTo>
                  <a:lnTo>
                    <a:pt x="60385" y="43620"/>
                  </a:lnTo>
                  <a:lnTo>
                    <a:pt x="88198" y="7425"/>
                  </a:lnTo>
                  <a:cubicBezTo>
                    <a:pt x="94599" y="-900"/>
                    <a:pt x="106524" y="-2471"/>
                    <a:pt x="114868" y="3901"/>
                  </a:cubicBezTo>
                  <a:cubicBezTo>
                    <a:pt x="123193" y="10302"/>
                    <a:pt x="124765" y="22227"/>
                    <a:pt x="118392" y="30571"/>
                  </a:cubicBezTo>
                  <a:lnTo>
                    <a:pt x="89246" y="68671"/>
                  </a:lnTo>
                  <a:lnTo>
                    <a:pt x="123250" y="97913"/>
                  </a:lnTo>
                  <a:cubicBezTo>
                    <a:pt x="131184" y="104676"/>
                    <a:pt x="132203" y="116563"/>
                    <a:pt x="125536" y="12458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83" name="Google Shape;1483;p26"/>
          <p:cNvGrpSpPr/>
          <p:nvPr/>
        </p:nvGrpSpPr>
        <p:grpSpPr>
          <a:xfrm>
            <a:off x="2539444" y="5070028"/>
            <a:ext cx="663625" cy="663625"/>
            <a:chOff x="3246456" y="3096252"/>
            <a:chExt cx="719923" cy="719923"/>
          </a:xfrm>
        </p:grpSpPr>
        <p:sp>
          <p:nvSpPr>
            <p:cNvPr id="1484" name="Google Shape;1484;p26"/>
            <p:cNvSpPr/>
            <p:nvPr/>
          </p:nvSpPr>
          <p:spPr>
            <a:xfrm>
              <a:off x="3246456" y="3096252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5" name="Google Shape;1485;p26"/>
            <p:cNvSpPr/>
            <p:nvPr/>
          </p:nvSpPr>
          <p:spPr>
            <a:xfrm>
              <a:off x="3372192" y="3256552"/>
              <a:ext cx="424601" cy="392389"/>
            </a:xfrm>
            <a:custGeom>
              <a:rect b="b" l="l" r="r" t="t"/>
              <a:pathLst>
                <a:path extrusionOk="0" h="125665" w="135981">
                  <a:moveTo>
                    <a:pt x="56502" y="125366"/>
                  </a:moveTo>
                  <a:cubicBezTo>
                    <a:pt x="51520" y="125366"/>
                    <a:pt x="46729" y="123423"/>
                    <a:pt x="43167" y="119937"/>
                  </a:cubicBezTo>
                  <a:lnTo>
                    <a:pt x="5924" y="83647"/>
                  </a:lnTo>
                  <a:cubicBezTo>
                    <a:pt x="-1515" y="76211"/>
                    <a:pt x="-1525" y="64150"/>
                    <a:pt x="5905" y="56706"/>
                  </a:cubicBezTo>
                  <a:cubicBezTo>
                    <a:pt x="5915" y="56700"/>
                    <a:pt x="5915" y="56696"/>
                    <a:pt x="5924" y="56691"/>
                  </a:cubicBezTo>
                  <a:cubicBezTo>
                    <a:pt x="13363" y="49247"/>
                    <a:pt x="25422" y="49240"/>
                    <a:pt x="32861" y="56676"/>
                  </a:cubicBezTo>
                  <a:cubicBezTo>
                    <a:pt x="32870" y="56681"/>
                    <a:pt x="32870" y="56686"/>
                    <a:pt x="32880" y="56691"/>
                  </a:cubicBezTo>
                  <a:lnTo>
                    <a:pt x="53930" y="77265"/>
                  </a:lnTo>
                  <a:lnTo>
                    <a:pt x="101555" y="8209"/>
                  </a:lnTo>
                  <a:cubicBezTo>
                    <a:pt x="107527" y="-438"/>
                    <a:pt x="119376" y="-2612"/>
                    <a:pt x="128035" y="3351"/>
                  </a:cubicBezTo>
                  <a:cubicBezTo>
                    <a:pt x="136712" y="9295"/>
                    <a:pt x="138931" y="21150"/>
                    <a:pt x="132988" y="29830"/>
                  </a:cubicBezTo>
                  <a:lnTo>
                    <a:pt x="72790" y="117460"/>
                  </a:lnTo>
                  <a:cubicBezTo>
                    <a:pt x="69618" y="122090"/>
                    <a:pt x="64560" y="125090"/>
                    <a:pt x="58978" y="1256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86" name="Google Shape;1486;p26"/>
          <p:cNvGrpSpPr/>
          <p:nvPr/>
        </p:nvGrpSpPr>
        <p:grpSpPr>
          <a:xfrm>
            <a:off x="3526426" y="3275936"/>
            <a:ext cx="734282" cy="667528"/>
            <a:chOff x="3356559" y="3473200"/>
            <a:chExt cx="399370" cy="357885"/>
          </a:xfrm>
        </p:grpSpPr>
        <p:sp>
          <p:nvSpPr>
            <p:cNvPr id="1487" name="Google Shape;1487;p26"/>
            <p:cNvSpPr/>
            <p:nvPr/>
          </p:nvSpPr>
          <p:spPr>
            <a:xfrm>
              <a:off x="3356559" y="3473200"/>
              <a:ext cx="399370" cy="357885"/>
            </a:xfrm>
            <a:custGeom>
              <a:rect b="b" l="l" r="r" t="t"/>
              <a:pathLst>
                <a:path extrusionOk="0" h="141317" w="157698">
                  <a:moveTo>
                    <a:pt x="94617" y="8811"/>
                  </a:moveTo>
                  <a:lnTo>
                    <a:pt x="155673" y="114634"/>
                  </a:lnTo>
                  <a:cubicBezTo>
                    <a:pt x="160568" y="123168"/>
                    <a:pt x="157616" y="134055"/>
                    <a:pt x="149081" y="138942"/>
                  </a:cubicBezTo>
                  <a:cubicBezTo>
                    <a:pt x="146386" y="140485"/>
                    <a:pt x="143347" y="141304"/>
                    <a:pt x="140242" y="141304"/>
                  </a:cubicBezTo>
                  <a:lnTo>
                    <a:pt x="18132" y="141304"/>
                  </a:lnTo>
                  <a:cubicBezTo>
                    <a:pt x="8292" y="141295"/>
                    <a:pt x="329" y="133303"/>
                    <a:pt x="339" y="123473"/>
                  </a:cubicBezTo>
                  <a:cubicBezTo>
                    <a:pt x="348" y="120368"/>
                    <a:pt x="1158" y="117320"/>
                    <a:pt x="2701" y="114634"/>
                  </a:cubicBezTo>
                  <a:lnTo>
                    <a:pt x="63756" y="8811"/>
                  </a:lnTo>
                  <a:cubicBezTo>
                    <a:pt x="68776" y="286"/>
                    <a:pt x="79749" y="-2552"/>
                    <a:pt x="88274" y="2468"/>
                  </a:cubicBezTo>
                  <a:cubicBezTo>
                    <a:pt x="90893" y="4011"/>
                    <a:pt x="93074" y="6192"/>
                    <a:pt x="94617" y="881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rotWithShape="0" algn="bl" dir="48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8" name="Google Shape;1488;p26"/>
            <p:cNvSpPr/>
            <p:nvPr/>
          </p:nvSpPr>
          <p:spPr>
            <a:xfrm>
              <a:off x="3528479" y="3557287"/>
              <a:ext cx="55200" cy="144300"/>
            </a:xfrm>
            <a:prstGeom prst="roundRect">
              <a:avLst>
                <a:gd fmla="val 50000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9" name="Google Shape;1489;p26"/>
            <p:cNvSpPr/>
            <p:nvPr/>
          </p:nvSpPr>
          <p:spPr>
            <a:xfrm>
              <a:off x="3526790" y="3722258"/>
              <a:ext cx="58855" cy="58855"/>
            </a:xfrm>
            <a:custGeom>
              <a:rect b="b" l="l" r="r" t="t"/>
              <a:pathLst>
                <a:path extrusionOk="0" h="23240" w="23240">
                  <a:moveTo>
                    <a:pt x="23241" y="11621"/>
                  </a:moveTo>
                  <a:cubicBezTo>
                    <a:pt x="23241" y="18038"/>
                    <a:pt x="18038" y="23241"/>
                    <a:pt x="11620" y="23241"/>
                  </a:cubicBezTo>
                  <a:cubicBezTo>
                    <a:pt x="5203" y="23241"/>
                    <a:pt x="0" y="18038"/>
                    <a:pt x="0" y="11621"/>
                  </a:cubicBezTo>
                  <a:cubicBezTo>
                    <a:pt x="0" y="5203"/>
                    <a:pt x="5203" y="0"/>
                    <a:pt x="11620" y="0"/>
                  </a:cubicBezTo>
                  <a:cubicBezTo>
                    <a:pt x="18038" y="0"/>
                    <a:pt x="23241" y="5203"/>
                    <a:pt x="23241" y="11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90" name="Google Shape;1490;p26"/>
          <p:cNvGrpSpPr/>
          <p:nvPr/>
        </p:nvGrpSpPr>
        <p:grpSpPr>
          <a:xfrm>
            <a:off x="3559561" y="6856267"/>
            <a:ext cx="668016" cy="668016"/>
            <a:chOff x="2467039" y="3048355"/>
            <a:chExt cx="719923" cy="719923"/>
          </a:xfrm>
        </p:grpSpPr>
        <p:sp>
          <p:nvSpPr>
            <p:cNvPr id="1491" name="Google Shape;1491;p26"/>
            <p:cNvSpPr/>
            <p:nvPr/>
          </p:nvSpPr>
          <p:spPr>
            <a:xfrm>
              <a:off x="2467039" y="3048355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2" name="Google Shape;1492;p26"/>
            <p:cNvSpPr/>
            <p:nvPr/>
          </p:nvSpPr>
          <p:spPr>
            <a:xfrm rot="329230">
              <a:off x="2629055" y="3192992"/>
              <a:ext cx="413371" cy="430203"/>
            </a:xfrm>
            <a:custGeom>
              <a:rect b="b" l="l" r="r" t="t"/>
              <a:pathLst>
                <a:path extrusionOk="0" h="139264" w="129599">
                  <a:moveTo>
                    <a:pt x="125536" y="124583"/>
                  </a:moveTo>
                  <a:cubicBezTo>
                    <a:pt x="121916" y="128755"/>
                    <a:pt x="116678" y="131155"/>
                    <a:pt x="111153" y="131155"/>
                  </a:cubicBezTo>
                  <a:cubicBezTo>
                    <a:pt x="106581" y="131174"/>
                    <a:pt x="102152" y="129555"/>
                    <a:pt x="98675" y="126583"/>
                  </a:cubicBezTo>
                  <a:lnTo>
                    <a:pt x="66290" y="98675"/>
                  </a:lnTo>
                  <a:lnTo>
                    <a:pt x="40859" y="131822"/>
                  </a:lnTo>
                  <a:cubicBezTo>
                    <a:pt x="37239" y="136518"/>
                    <a:pt x="31648" y="139270"/>
                    <a:pt x="25714" y="139251"/>
                  </a:cubicBezTo>
                  <a:cubicBezTo>
                    <a:pt x="21504" y="139242"/>
                    <a:pt x="17418" y="137832"/>
                    <a:pt x="14094" y="135251"/>
                  </a:cubicBezTo>
                  <a:cubicBezTo>
                    <a:pt x="5797" y="128821"/>
                    <a:pt x="4264" y="116896"/>
                    <a:pt x="10665" y="108581"/>
                  </a:cubicBezTo>
                  <a:lnTo>
                    <a:pt x="37430" y="73814"/>
                  </a:lnTo>
                  <a:lnTo>
                    <a:pt x="6950" y="47621"/>
                  </a:lnTo>
                  <a:cubicBezTo>
                    <a:pt x="-1013" y="40753"/>
                    <a:pt x="-1909" y="28733"/>
                    <a:pt x="4949" y="20760"/>
                  </a:cubicBezTo>
                  <a:cubicBezTo>
                    <a:pt x="11817" y="12797"/>
                    <a:pt x="23838" y="11902"/>
                    <a:pt x="31810" y="18760"/>
                  </a:cubicBezTo>
                  <a:lnTo>
                    <a:pt x="60385" y="43620"/>
                  </a:lnTo>
                  <a:lnTo>
                    <a:pt x="88198" y="7425"/>
                  </a:lnTo>
                  <a:cubicBezTo>
                    <a:pt x="94599" y="-900"/>
                    <a:pt x="106524" y="-2471"/>
                    <a:pt x="114868" y="3901"/>
                  </a:cubicBezTo>
                  <a:cubicBezTo>
                    <a:pt x="123193" y="10302"/>
                    <a:pt x="124765" y="22227"/>
                    <a:pt x="118392" y="30571"/>
                  </a:cubicBezTo>
                  <a:lnTo>
                    <a:pt x="89246" y="68671"/>
                  </a:lnTo>
                  <a:lnTo>
                    <a:pt x="123250" y="97913"/>
                  </a:lnTo>
                  <a:cubicBezTo>
                    <a:pt x="131184" y="104676"/>
                    <a:pt x="132203" y="116563"/>
                    <a:pt x="125536" y="12458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93" name="Google Shape;1493;p26"/>
          <p:cNvGrpSpPr/>
          <p:nvPr/>
        </p:nvGrpSpPr>
        <p:grpSpPr>
          <a:xfrm>
            <a:off x="3561759" y="5070028"/>
            <a:ext cx="663625" cy="663625"/>
            <a:chOff x="3246456" y="3096252"/>
            <a:chExt cx="719923" cy="719923"/>
          </a:xfrm>
        </p:grpSpPr>
        <p:sp>
          <p:nvSpPr>
            <p:cNvPr id="1494" name="Google Shape;1494;p26"/>
            <p:cNvSpPr/>
            <p:nvPr/>
          </p:nvSpPr>
          <p:spPr>
            <a:xfrm>
              <a:off x="3246456" y="3096252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5" name="Google Shape;1495;p26"/>
            <p:cNvSpPr/>
            <p:nvPr/>
          </p:nvSpPr>
          <p:spPr>
            <a:xfrm>
              <a:off x="3372192" y="3256552"/>
              <a:ext cx="424601" cy="392389"/>
            </a:xfrm>
            <a:custGeom>
              <a:rect b="b" l="l" r="r" t="t"/>
              <a:pathLst>
                <a:path extrusionOk="0" h="125665" w="135981">
                  <a:moveTo>
                    <a:pt x="56502" y="125366"/>
                  </a:moveTo>
                  <a:cubicBezTo>
                    <a:pt x="51520" y="125366"/>
                    <a:pt x="46729" y="123423"/>
                    <a:pt x="43167" y="119937"/>
                  </a:cubicBezTo>
                  <a:lnTo>
                    <a:pt x="5924" y="83647"/>
                  </a:lnTo>
                  <a:cubicBezTo>
                    <a:pt x="-1515" y="76211"/>
                    <a:pt x="-1525" y="64150"/>
                    <a:pt x="5905" y="56706"/>
                  </a:cubicBezTo>
                  <a:cubicBezTo>
                    <a:pt x="5915" y="56700"/>
                    <a:pt x="5915" y="56696"/>
                    <a:pt x="5924" y="56691"/>
                  </a:cubicBezTo>
                  <a:cubicBezTo>
                    <a:pt x="13363" y="49247"/>
                    <a:pt x="25422" y="49240"/>
                    <a:pt x="32861" y="56676"/>
                  </a:cubicBezTo>
                  <a:cubicBezTo>
                    <a:pt x="32870" y="56681"/>
                    <a:pt x="32870" y="56686"/>
                    <a:pt x="32880" y="56691"/>
                  </a:cubicBezTo>
                  <a:lnTo>
                    <a:pt x="53930" y="77265"/>
                  </a:lnTo>
                  <a:lnTo>
                    <a:pt x="101555" y="8209"/>
                  </a:lnTo>
                  <a:cubicBezTo>
                    <a:pt x="107527" y="-438"/>
                    <a:pt x="119376" y="-2612"/>
                    <a:pt x="128035" y="3351"/>
                  </a:cubicBezTo>
                  <a:cubicBezTo>
                    <a:pt x="136712" y="9295"/>
                    <a:pt x="138931" y="21150"/>
                    <a:pt x="132988" y="29830"/>
                  </a:cubicBezTo>
                  <a:lnTo>
                    <a:pt x="72790" y="117460"/>
                  </a:lnTo>
                  <a:cubicBezTo>
                    <a:pt x="69618" y="122090"/>
                    <a:pt x="64560" y="125090"/>
                    <a:pt x="58978" y="1256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96" name="Google Shape;1496;p26"/>
          <p:cNvGrpSpPr/>
          <p:nvPr/>
        </p:nvGrpSpPr>
        <p:grpSpPr>
          <a:xfrm>
            <a:off x="4517585" y="3275936"/>
            <a:ext cx="734282" cy="667528"/>
            <a:chOff x="3356559" y="3473200"/>
            <a:chExt cx="399370" cy="357885"/>
          </a:xfrm>
        </p:grpSpPr>
        <p:sp>
          <p:nvSpPr>
            <p:cNvPr id="1497" name="Google Shape;1497;p26"/>
            <p:cNvSpPr/>
            <p:nvPr/>
          </p:nvSpPr>
          <p:spPr>
            <a:xfrm>
              <a:off x="3356559" y="3473200"/>
              <a:ext cx="399370" cy="357885"/>
            </a:xfrm>
            <a:custGeom>
              <a:rect b="b" l="l" r="r" t="t"/>
              <a:pathLst>
                <a:path extrusionOk="0" h="141317" w="157698">
                  <a:moveTo>
                    <a:pt x="94617" y="8811"/>
                  </a:moveTo>
                  <a:lnTo>
                    <a:pt x="155673" y="114634"/>
                  </a:lnTo>
                  <a:cubicBezTo>
                    <a:pt x="160568" y="123168"/>
                    <a:pt x="157616" y="134055"/>
                    <a:pt x="149081" y="138942"/>
                  </a:cubicBezTo>
                  <a:cubicBezTo>
                    <a:pt x="146386" y="140485"/>
                    <a:pt x="143347" y="141304"/>
                    <a:pt x="140242" y="141304"/>
                  </a:cubicBezTo>
                  <a:lnTo>
                    <a:pt x="18132" y="141304"/>
                  </a:lnTo>
                  <a:cubicBezTo>
                    <a:pt x="8292" y="141295"/>
                    <a:pt x="329" y="133303"/>
                    <a:pt x="339" y="123473"/>
                  </a:cubicBezTo>
                  <a:cubicBezTo>
                    <a:pt x="348" y="120368"/>
                    <a:pt x="1158" y="117320"/>
                    <a:pt x="2701" y="114634"/>
                  </a:cubicBezTo>
                  <a:lnTo>
                    <a:pt x="63756" y="8811"/>
                  </a:lnTo>
                  <a:cubicBezTo>
                    <a:pt x="68776" y="286"/>
                    <a:pt x="79749" y="-2552"/>
                    <a:pt x="88274" y="2468"/>
                  </a:cubicBezTo>
                  <a:cubicBezTo>
                    <a:pt x="90893" y="4011"/>
                    <a:pt x="93074" y="6192"/>
                    <a:pt x="94617" y="881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rotWithShape="0" algn="bl" dir="48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8" name="Google Shape;1498;p26"/>
            <p:cNvSpPr/>
            <p:nvPr/>
          </p:nvSpPr>
          <p:spPr>
            <a:xfrm>
              <a:off x="3528479" y="3557287"/>
              <a:ext cx="55200" cy="144300"/>
            </a:xfrm>
            <a:prstGeom prst="roundRect">
              <a:avLst>
                <a:gd fmla="val 50000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9" name="Google Shape;1499;p26"/>
            <p:cNvSpPr/>
            <p:nvPr/>
          </p:nvSpPr>
          <p:spPr>
            <a:xfrm>
              <a:off x="3526790" y="3722258"/>
              <a:ext cx="58855" cy="58855"/>
            </a:xfrm>
            <a:custGeom>
              <a:rect b="b" l="l" r="r" t="t"/>
              <a:pathLst>
                <a:path extrusionOk="0" h="23240" w="23240">
                  <a:moveTo>
                    <a:pt x="23241" y="11621"/>
                  </a:moveTo>
                  <a:cubicBezTo>
                    <a:pt x="23241" y="18038"/>
                    <a:pt x="18038" y="23241"/>
                    <a:pt x="11620" y="23241"/>
                  </a:cubicBezTo>
                  <a:cubicBezTo>
                    <a:pt x="5203" y="23241"/>
                    <a:pt x="0" y="18038"/>
                    <a:pt x="0" y="11621"/>
                  </a:cubicBezTo>
                  <a:cubicBezTo>
                    <a:pt x="0" y="5203"/>
                    <a:pt x="5203" y="0"/>
                    <a:pt x="11620" y="0"/>
                  </a:cubicBezTo>
                  <a:cubicBezTo>
                    <a:pt x="18038" y="0"/>
                    <a:pt x="23241" y="5203"/>
                    <a:pt x="23241" y="11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0" name="Google Shape;1500;p26"/>
          <p:cNvGrpSpPr/>
          <p:nvPr/>
        </p:nvGrpSpPr>
        <p:grpSpPr>
          <a:xfrm>
            <a:off x="4580036" y="6856267"/>
            <a:ext cx="668016" cy="668016"/>
            <a:chOff x="2467039" y="3048355"/>
            <a:chExt cx="719923" cy="719923"/>
          </a:xfrm>
        </p:grpSpPr>
        <p:sp>
          <p:nvSpPr>
            <p:cNvPr id="1501" name="Google Shape;1501;p26"/>
            <p:cNvSpPr/>
            <p:nvPr/>
          </p:nvSpPr>
          <p:spPr>
            <a:xfrm>
              <a:off x="2467039" y="3048355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2" name="Google Shape;1502;p26"/>
            <p:cNvSpPr/>
            <p:nvPr/>
          </p:nvSpPr>
          <p:spPr>
            <a:xfrm rot="329230">
              <a:off x="2629055" y="3192992"/>
              <a:ext cx="413371" cy="430203"/>
            </a:xfrm>
            <a:custGeom>
              <a:rect b="b" l="l" r="r" t="t"/>
              <a:pathLst>
                <a:path extrusionOk="0" h="139264" w="129599">
                  <a:moveTo>
                    <a:pt x="125536" y="124583"/>
                  </a:moveTo>
                  <a:cubicBezTo>
                    <a:pt x="121916" y="128755"/>
                    <a:pt x="116678" y="131155"/>
                    <a:pt x="111153" y="131155"/>
                  </a:cubicBezTo>
                  <a:cubicBezTo>
                    <a:pt x="106581" y="131174"/>
                    <a:pt x="102152" y="129555"/>
                    <a:pt x="98675" y="126583"/>
                  </a:cubicBezTo>
                  <a:lnTo>
                    <a:pt x="66290" y="98675"/>
                  </a:lnTo>
                  <a:lnTo>
                    <a:pt x="40859" y="131822"/>
                  </a:lnTo>
                  <a:cubicBezTo>
                    <a:pt x="37239" y="136518"/>
                    <a:pt x="31648" y="139270"/>
                    <a:pt x="25714" y="139251"/>
                  </a:cubicBezTo>
                  <a:cubicBezTo>
                    <a:pt x="21504" y="139242"/>
                    <a:pt x="17418" y="137832"/>
                    <a:pt x="14094" y="135251"/>
                  </a:cubicBezTo>
                  <a:cubicBezTo>
                    <a:pt x="5797" y="128821"/>
                    <a:pt x="4264" y="116896"/>
                    <a:pt x="10665" y="108581"/>
                  </a:cubicBezTo>
                  <a:lnTo>
                    <a:pt x="37430" y="73814"/>
                  </a:lnTo>
                  <a:lnTo>
                    <a:pt x="6950" y="47621"/>
                  </a:lnTo>
                  <a:cubicBezTo>
                    <a:pt x="-1013" y="40753"/>
                    <a:pt x="-1909" y="28733"/>
                    <a:pt x="4949" y="20760"/>
                  </a:cubicBezTo>
                  <a:cubicBezTo>
                    <a:pt x="11817" y="12797"/>
                    <a:pt x="23838" y="11902"/>
                    <a:pt x="31810" y="18760"/>
                  </a:cubicBezTo>
                  <a:lnTo>
                    <a:pt x="60385" y="43620"/>
                  </a:lnTo>
                  <a:lnTo>
                    <a:pt x="88198" y="7425"/>
                  </a:lnTo>
                  <a:cubicBezTo>
                    <a:pt x="94599" y="-900"/>
                    <a:pt x="106524" y="-2471"/>
                    <a:pt x="114868" y="3901"/>
                  </a:cubicBezTo>
                  <a:cubicBezTo>
                    <a:pt x="123193" y="10302"/>
                    <a:pt x="124765" y="22227"/>
                    <a:pt x="118392" y="30571"/>
                  </a:cubicBezTo>
                  <a:lnTo>
                    <a:pt x="89246" y="68671"/>
                  </a:lnTo>
                  <a:lnTo>
                    <a:pt x="123250" y="97913"/>
                  </a:lnTo>
                  <a:cubicBezTo>
                    <a:pt x="131184" y="104676"/>
                    <a:pt x="132203" y="116563"/>
                    <a:pt x="125536" y="12458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3" name="Google Shape;1503;p26"/>
          <p:cNvGrpSpPr/>
          <p:nvPr/>
        </p:nvGrpSpPr>
        <p:grpSpPr>
          <a:xfrm>
            <a:off x="4584075" y="5070028"/>
            <a:ext cx="663625" cy="663625"/>
            <a:chOff x="3246456" y="3096252"/>
            <a:chExt cx="719923" cy="719923"/>
          </a:xfrm>
        </p:grpSpPr>
        <p:sp>
          <p:nvSpPr>
            <p:cNvPr id="1504" name="Google Shape;1504;p26"/>
            <p:cNvSpPr/>
            <p:nvPr/>
          </p:nvSpPr>
          <p:spPr>
            <a:xfrm>
              <a:off x="3246456" y="3096252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5" name="Google Shape;1505;p26"/>
            <p:cNvSpPr/>
            <p:nvPr/>
          </p:nvSpPr>
          <p:spPr>
            <a:xfrm>
              <a:off x="3372192" y="3256552"/>
              <a:ext cx="424601" cy="392389"/>
            </a:xfrm>
            <a:custGeom>
              <a:rect b="b" l="l" r="r" t="t"/>
              <a:pathLst>
                <a:path extrusionOk="0" h="125665" w="135981">
                  <a:moveTo>
                    <a:pt x="56502" y="125366"/>
                  </a:moveTo>
                  <a:cubicBezTo>
                    <a:pt x="51520" y="125366"/>
                    <a:pt x="46729" y="123423"/>
                    <a:pt x="43167" y="119937"/>
                  </a:cubicBezTo>
                  <a:lnTo>
                    <a:pt x="5924" y="83647"/>
                  </a:lnTo>
                  <a:cubicBezTo>
                    <a:pt x="-1515" y="76211"/>
                    <a:pt x="-1525" y="64150"/>
                    <a:pt x="5905" y="56706"/>
                  </a:cubicBezTo>
                  <a:cubicBezTo>
                    <a:pt x="5915" y="56700"/>
                    <a:pt x="5915" y="56696"/>
                    <a:pt x="5924" y="56691"/>
                  </a:cubicBezTo>
                  <a:cubicBezTo>
                    <a:pt x="13363" y="49247"/>
                    <a:pt x="25422" y="49240"/>
                    <a:pt x="32861" y="56676"/>
                  </a:cubicBezTo>
                  <a:cubicBezTo>
                    <a:pt x="32870" y="56681"/>
                    <a:pt x="32870" y="56686"/>
                    <a:pt x="32880" y="56691"/>
                  </a:cubicBezTo>
                  <a:lnTo>
                    <a:pt x="53930" y="77265"/>
                  </a:lnTo>
                  <a:lnTo>
                    <a:pt x="101555" y="8209"/>
                  </a:lnTo>
                  <a:cubicBezTo>
                    <a:pt x="107527" y="-438"/>
                    <a:pt x="119376" y="-2612"/>
                    <a:pt x="128035" y="3351"/>
                  </a:cubicBezTo>
                  <a:cubicBezTo>
                    <a:pt x="136712" y="9295"/>
                    <a:pt x="138931" y="21150"/>
                    <a:pt x="132988" y="29830"/>
                  </a:cubicBezTo>
                  <a:lnTo>
                    <a:pt x="72790" y="117460"/>
                  </a:lnTo>
                  <a:cubicBezTo>
                    <a:pt x="69618" y="122090"/>
                    <a:pt x="64560" y="125090"/>
                    <a:pt x="58978" y="1256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6" name="Google Shape;1506;p26"/>
          <p:cNvGrpSpPr/>
          <p:nvPr/>
        </p:nvGrpSpPr>
        <p:grpSpPr>
          <a:xfrm>
            <a:off x="5508744" y="3275936"/>
            <a:ext cx="734282" cy="667528"/>
            <a:chOff x="3356559" y="3473200"/>
            <a:chExt cx="399370" cy="357885"/>
          </a:xfrm>
        </p:grpSpPr>
        <p:sp>
          <p:nvSpPr>
            <p:cNvPr id="1507" name="Google Shape;1507;p26"/>
            <p:cNvSpPr/>
            <p:nvPr/>
          </p:nvSpPr>
          <p:spPr>
            <a:xfrm>
              <a:off x="3356559" y="3473200"/>
              <a:ext cx="399370" cy="357885"/>
            </a:xfrm>
            <a:custGeom>
              <a:rect b="b" l="l" r="r" t="t"/>
              <a:pathLst>
                <a:path extrusionOk="0" h="141317" w="157698">
                  <a:moveTo>
                    <a:pt x="94617" y="8811"/>
                  </a:moveTo>
                  <a:lnTo>
                    <a:pt x="155673" y="114634"/>
                  </a:lnTo>
                  <a:cubicBezTo>
                    <a:pt x="160568" y="123168"/>
                    <a:pt x="157616" y="134055"/>
                    <a:pt x="149081" y="138942"/>
                  </a:cubicBezTo>
                  <a:cubicBezTo>
                    <a:pt x="146386" y="140485"/>
                    <a:pt x="143347" y="141304"/>
                    <a:pt x="140242" y="141304"/>
                  </a:cubicBezTo>
                  <a:lnTo>
                    <a:pt x="18132" y="141304"/>
                  </a:lnTo>
                  <a:cubicBezTo>
                    <a:pt x="8292" y="141295"/>
                    <a:pt x="329" y="133303"/>
                    <a:pt x="339" y="123473"/>
                  </a:cubicBezTo>
                  <a:cubicBezTo>
                    <a:pt x="348" y="120368"/>
                    <a:pt x="1158" y="117320"/>
                    <a:pt x="2701" y="114634"/>
                  </a:cubicBezTo>
                  <a:lnTo>
                    <a:pt x="63756" y="8811"/>
                  </a:lnTo>
                  <a:cubicBezTo>
                    <a:pt x="68776" y="286"/>
                    <a:pt x="79749" y="-2552"/>
                    <a:pt x="88274" y="2468"/>
                  </a:cubicBezTo>
                  <a:cubicBezTo>
                    <a:pt x="90893" y="4011"/>
                    <a:pt x="93074" y="6192"/>
                    <a:pt x="94617" y="88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rotWithShape="0" algn="bl" dir="48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8" name="Google Shape;1508;p26"/>
            <p:cNvSpPr/>
            <p:nvPr/>
          </p:nvSpPr>
          <p:spPr>
            <a:xfrm>
              <a:off x="3528479" y="3557287"/>
              <a:ext cx="55200" cy="144300"/>
            </a:xfrm>
            <a:prstGeom prst="roundRect">
              <a:avLst>
                <a:gd fmla="val 50000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9" name="Google Shape;1509;p26"/>
            <p:cNvSpPr/>
            <p:nvPr/>
          </p:nvSpPr>
          <p:spPr>
            <a:xfrm>
              <a:off x="3526790" y="3722258"/>
              <a:ext cx="58855" cy="58855"/>
            </a:xfrm>
            <a:custGeom>
              <a:rect b="b" l="l" r="r" t="t"/>
              <a:pathLst>
                <a:path extrusionOk="0" h="23240" w="23240">
                  <a:moveTo>
                    <a:pt x="23241" y="11621"/>
                  </a:moveTo>
                  <a:cubicBezTo>
                    <a:pt x="23241" y="18038"/>
                    <a:pt x="18038" y="23241"/>
                    <a:pt x="11620" y="23241"/>
                  </a:cubicBezTo>
                  <a:cubicBezTo>
                    <a:pt x="5203" y="23241"/>
                    <a:pt x="0" y="18038"/>
                    <a:pt x="0" y="11621"/>
                  </a:cubicBezTo>
                  <a:cubicBezTo>
                    <a:pt x="0" y="5203"/>
                    <a:pt x="5203" y="0"/>
                    <a:pt x="11620" y="0"/>
                  </a:cubicBezTo>
                  <a:cubicBezTo>
                    <a:pt x="18038" y="0"/>
                    <a:pt x="23241" y="5203"/>
                    <a:pt x="23241" y="11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10" name="Google Shape;1510;p26"/>
          <p:cNvGrpSpPr/>
          <p:nvPr/>
        </p:nvGrpSpPr>
        <p:grpSpPr>
          <a:xfrm>
            <a:off x="5600511" y="6856267"/>
            <a:ext cx="668016" cy="668016"/>
            <a:chOff x="2467039" y="3048355"/>
            <a:chExt cx="719923" cy="719923"/>
          </a:xfrm>
        </p:grpSpPr>
        <p:sp>
          <p:nvSpPr>
            <p:cNvPr id="1511" name="Google Shape;1511;p26"/>
            <p:cNvSpPr/>
            <p:nvPr/>
          </p:nvSpPr>
          <p:spPr>
            <a:xfrm>
              <a:off x="2467039" y="3048355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2" name="Google Shape;1512;p26"/>
            <p:cNvSpPr/>
            <p:nvPr/>
          </p:nvSpPr>
          <p:spPr>
            <a:xfrm rot="329230">
              <a:off x="2629055" y="3192992"/>
              <a:ext cx="413371" cy="430203"/>
            </a:xfrm>
            <a:custGeom>
              <a:rect b="b" l="l" r="r" t="t"/>
              <a:pathLst>
                <a:path extrusionOk="0" h="139264" w="129599">
                  <a:moveTo>
                    <a:pt x="125536" y="124583"/>
                  </a:moveTo>
                  <a:cubicBezTo>
                    <a:pt x="121916" y="128755"/>
                    <a:pt x="116678" y="131155"/>
                    <a:pt x="111153" y="131155"/>
                  </a:cubicBezTo>
                  <a:cubicBezTo>
                    <a:pt x="106581" y="131174"/>
                    <a:pt x="102152" y="129555"/>
                    <a:pt x="98675" y="126583"/>
                  </a:cubicBezTo>
                  <a:lnTo>
                    <a:pt x="66290" y="98675"/>
                  </a:lnTo>
                  <a:lnTo>
                    <a:pt x="40859" y="131822"/>
                  </a:lnTo>
                  <a:cubicBezTo>
                    <a:pt x="37239" y="136518"/>
                    <a:pt x="31648" y="139270"/>
                    <a:pt x="25714" y="139251"/>
                  </a:cubicBezTo>
                  <a:cubicBezTo>
                    <a:pt x="21504" y="139242"/>
                    <a:pt x="17418" y="137832"/>
                    <a:pt x="14094" y="135251"/>
                  </a:cubicBezTo>
                  <a:cubicBezTo>
                    <a:pt x="5797" y="128821"/>
                    <a:pt x="4264" y="116896"/>
                    <a:pt x="10665" y="108581"/>
                  </a:cubicBezTo>
                  <a:lnTo>
                    <a:pt x="37430" y="73814"/>
                  </a:lnTo>
                  <a:lnTo>
                    <a:pt x="6950" y="47621"/>
                  </a:lnTo>
                  <a:cubicBezTo>
                    <a:pt x="-1013" y="40753"/>
                    <a:pt x="-1909" y="28733"/>
                    <a:pt x="4949" y="20760"/>
                  </a:cubicBezTo>
                  <a:cubicBezTo>
                    <a:pt x="11817" y="12797"/>
                    <a:pt x="23838" y="11902"/>
                    <a:pt x="31810" y="18760"/>
                  </a:cubicBezTo>
                  <a:lnTo>
                    <a:pt x="60385" y="43620"/>
                  </a:lnTo>
                  <a:lnTo>
                    <a:pt x="88198" y="7425"/>
                  </a:lnTo>
                  <a:cubicBezTo>
                    <a:pt x="94599" y="-900"/>
                    <a:pt x="106524" y="-2471"/>
                    <a:pt x="114868" y="3901"/>
                  </a:cubicBezTo>
                  <a:cubicBezTo>
                    <a:pt x="123193" y="10302"/>
                    <a:pt x="124765" y="22227"/>
                    <a:pt x="118392" y="30571"/>
                  </a:cubicBezTo>
                  <a:lnTo>
                    <a:pt x="89246" y="68671"/>
                  </a:lnTo>
                  <a:lnTo>
                    <a:pt x="123250" y="97913"/>
                  </a:lnTo>
                  <a:cubicBezTo>
                    <a:pt x="131184" y="104676"/>
                    <a:pt x="132203" y="116563"/>
                    <a:pt x="125536" y="12458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13" name="Google Shape;1513;p26"/>
          <p:cNvGrpSpPr/>
          <p:nvPr/>
        </p:nvGrpSpPr>
        <p:grpSpPr>
          <a:xfrm>
            <a:off x="5606391" y="5070028"/>
            <a:ext cx="663625" cy="663625"/>
            <a:chOff x="3246456" y="3096252"/>
            <a:chExt cx="719923" cy="719923"/>
          </a:xfrm>
        </p:grpSpPr>
        <p:sp>
          <p:nvSpPr>
            <p:cNvPr id="1514" name="Google Shape;1514;p26"/>
            <p:cNvSpPr/>
            <p:nvPr/>
          </p:nvSpPr>
          <p:spPr>
            <a:xfrm>
              <a:off x="3246456" y="3096252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26"/>
            <p:cNvSpPr/>
            <p:nvPr/>
          </p:nvSpPr>
          <p:spPr>
            <a:xfrm>
              <a:off x="3372192" y="3256552"/>
              <a:ext cx="424601" cy="392389"/>
            </a:xfrm>
            <a:custGeom>
              <a:rect b="b" l="l" r="r" t="t"/>
              <a:pathLst>
                <a:path extrusionOk="0" h="125665" w="135981">
                  <a:moveTo>
                    <a:pt x="56502" y="125366"/>
                  </a:moveTo>
                  <a:cubicBezTo>
                    <a:pt x="51520" y="125366"/>
                    <a:pt x="46729" y="123423"/>
                    <a:pt x="43167" y="119937"/>
                  </a:cubicBezTo>
                  <a:lnTo>
                    <a:pt x="5924" y="83647"/>
                  </a:lnTo>
                  <a:cubicBezTo>
                    <a:pt x="-1515" y="76211"/>
                    <a:pt x="-1525" y="64150"/>
                    <a:pt x="5905" y="56706"/>
                  </a:cubicBezTo>
                  <a:cubicBezTo>
                    <a:pt x="5915" y="56700"/>
                    <a:pt x="5915" y="56696"/>
                    <a:pt x="5924" y="56691"/>
                  </a:cubicBezTo>
                  <a:cubicBezTo>
                    <a:pt x="13363" y="49247"/>
                    <a:pt x="25422" y="49240"/>
                    <a:pt x="32861" y="56676"/>
                  </a:cubicBezTo>
                  <a:cubicBezTo>
                    <a:pt x="32870" y="56681"/>
                    <a:pt x="32870" y="56686"/>
                    <a:pt x="32880" y="56691"/>
                  </a:cubicBezTo>
                  <a:lnTo>
                    <a:pt x="53930" y="77265"/>
                  </a:lnTo>
                  <a:lnTo>
                    <a:pt x="101555" y="8209"/>
                  </a:lnTo>
                  <a:cubicBezTo>
                    <a:pt x="107527" y="-438"/>
                    <a:pt x="119376" y="-2612"/>
                    <a:pt x="128035" y="3351"/>
                  </a:cubicBezTo>
                  <a:cubicBezTo>
                    <a:pt x="136712" y="9295"/>
                    <a:pt x="138931" y="21150"/>
                    <a:pt x="132988" y="29830"/>
                  </a:cubicBezTo>
                  <a:lnTo>
                    <a:pt x="72790" y="117460"/>
                  </a:lnTo>
                  <a:cubicBezTo>
                    <a:pt x="69618" y="122090"/>
                    <a:pt x="64560" y="125090"/>
                    <a:pt x="58978" y="1256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16" name="Google Shape;1516;p26"/>
          <p:cNvGrpSpPr/>
          <p:nvPr/>
        </p:nvGrpSpPr>
        <p:grpSpPr>
          <a:xfrm>
            <a:off x="1544107" y="4172986"/>
            <a:ext cx="734282" cy="667528"/>
            <a:chOff x="3356559" y="3473200"/>
            <a:chExt cx="399370" cy="357885"/>
          </a:xfrm>
        </p:grpSpPr>
        <p:sp>
          <p:nvSpPr>
            <p:cNvPr id="1517" name="Google Shape;1517;p26"/>
            <p:cNvSpPr/>
            <p:nvPr/>
          </p:nvSpPr>
          <p:spPr>
            <a:xfrm>
              <a:off x="3356559" y="3473200"/>
              <a:ext cx="399370" cy="357885"/>
            </a:xfrm>
            <a:custGeom>
              <a:rect b="b" l="l" r="r" t="t"/>
              <a:pathLst>
                <a:path extrusionOk="0" h="141317" w="157698">
                  <a:moveTo>
                    <a:pt x="94617" y="8811"/>
                  </a:moveTo>
                  <a:lnTo>
                    <a:pt x="155673" y="114634"/>
                  </a:lnTo>
                  <a:cubicBezTo>
                    <a:pt x="160568" y="123168"/>
                    <a:pt x="157616" y="134055"/>
                    <a:pt x="149081" y="138942"/>
                  </a:cubicBezTo>
                  <a:cubicBezTo>
                    <a:pt x="146386" y="140485"/>
                    <a:pt x="143347" y="141304"/>
                    <a:pt x="140242" y="141304"/>
                  </a:cubicBezTo>
                  <a:lnTo>
                    <a:pt x="18132" y="141304"/>
                  </a:lnTo>
                  <a:cubicBezTo>
                    <a:pt x="8292" y="141295"/>
                    <a:pt x="329" y="133303"/>
                    <a:pt x="339" y="123473"/>
                  </a:cubicBezTo>
                  <a:cubicBezTo>
                    <a:pt x="348" y="120368"/>
                    <a:pt x="1158" y="117320"/>
                    <a:pt x="2701" y="114634"/>
                  </a:cubicBezTo>
                  <a:lnTo>
                    <a:pt x="63756" y="8811"/>
                  </a:lnTo>
                  <a:cubicBezTo>
                    <a:pt x="68776" y="286"/>
                    <a:pt x="79749" y="-2552"/>
                    <a:pt x="88274" y="2468"/>
                  </a:cubicBezTo>
                  <a:cubicBezTo>
                    <a:pt x="90893" y="4011"/>
                    <a:pt x="93074" y="6192"/>
                    <a:pt x="94617" y="88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rotWithShape="0" algn="bl" dir="48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26"/>
            <p:cNvSpPr/>
            <p:nvPr/>
          </p:nvSpPr>
          <p:spPr>
            <a:xfrm>
              <a:off x="3528479" y="3557287"/>
              <a:ext cx="55200" cy="144300"/>
            </a:xfrm>
            <a:prstGeom prst="roundRect">
              <a:avLst>
                <a:gd fmla="val 50000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9" name="Google Shape;1519;p26"/>
            <p:cNvSpPr/>
            <p:nvPr/>
          </p:nvSpPr>
          <p:spPr>
            <a:xfrm>
              <a:off x="3526790" y="3722258"/>
              <a:ext cx="58855" cy="58855"/>
            </a:xfrm>
            <a:custGeom>
              <a:rect b="b" l="l" r="r" t="t"/>
              <a:pathLst>
                <a:path extrusionOk="0" h="23240" w="23240">
                  <a:moveTo>
                    <a:pt x="23241" y="11621"/>
                  </a:moveTo>
                  <a:cubicBezTo>
                    <a:pt x="23241" y="18038"/>
                    <a:pt x="18038" y="23241"/>
                    <a:pt x="11620" y="23241"/>
                  </a:cubicBezTo>
                  <a:cubicBezTo>
                    <a:pt x="5203" y="23241"/>
                    <a:pt x="0" y="18038"/>
                    <a:pt x="0" y="11621"/>
                  </a:cubicBezTo>
                  <a:cubicBezTo>
                    <a:pt x="0" y="5203"/>
                    <a:pt x="5203" y="0"/>
                    <a:pt x="11620" y="0"/>
                  </a:cubicBezTo>
                  <a:cubicBezTo>
                    <a:pt x="18038" y="0"/>
                    <a:pt x="23241" y="5203"/>
                    <a:pt x="23241" y="11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0" name="Google Shape;1520;p26"/>
          <p:cNvGrpSpPr/>
          <p:nvPr/>
        </p:nvGrpSpPr>
        <p:grpSpPr>
          <a:xfrm>
            <a:off x="2535266" y="4172986"/>
            <a:ext cx="734282" cy="667528"/>
            <a:chOff x="3356559" y="3473200"/>
            <a:chExt cx="399370" cy="357885"/>
          </a:xfrm>
        </p:grpSpPr>
        <p:sp>
          <p:nvSpPr>
            <p:cNvPr id="1521" name="Google Shape;1521;p26"/>
            <p:cNvSpPr/>
            <p:nvPr/>
          </p:nvSpPr>
          <p:spPr>
            <a:xfrm>
              <a:off x="3356559" y="3473200"/>
              <a:ext cx="399370" cy="357885"/>
            </a:xfrm>
            <a:custGeom>
              <a:rect b="b" l="l" r="r" t="t"/>
              <a:pathLst>
                <a:path extrusionOk="0" h="141317" w="157698">
                  <a:moveTo>
                    <a:pt x="94617" y="8811"/>
                  </a:moveTo>
                  <a:lnTo>
                    <a:pt x="155673" y="114634"/>
                  </a:lnTo>
                  <a:cubicBezTo>
                    <a:pt x="160568" y="123168"/>
                    <a:pt x="157616" y="134055"/>
                    <a:pt x="149081" y="138942"/>
                  </a:cubicBezTo>
                  <a:cubicBezTo>
                    <a:pt x="146386" y="140485"/>
                    <a:pt x="143347" y="141304"/>
                    <a:pt x="140242" y="141304"/>
                  </a:cubicBezTo>
                  <a:lnTo>
                    <a:pt x="18132" y="141304"/>
                  </a:lnTo>
                  <a:cubicBezTo>
                    <a:pt x="8292" y="141295"/>
                    <a:pt x="329" y="133303"/>
                    <a:pt x="339" y="123473"/>
                  </a:cubicBezTo>
                  <a:cubicBezTo>
                    <a:pt x="348" y="120368"/>
                    <a:pt x="1158" y="117320"/>
                    <a:pt x="2701" y="114634"/>
                  </a:cubicBezTo>
                  <a:lnTo>
                    <a:pt x="63756" y="8811"/>
                  </a:lnTo>
                  <a:cubicBezTo>
                    <a:pt x="68776" y="286"/>
                    <a:pt x="79749" y="-2552"/>
                    <a:pt x="88274" y="2468"/>
                  </a:cubicBezTo>
                  <a:cubicBezTo>
                    <a:pt x="90893" y="4011"/>
                    <a:pt x="93074" y="6192"/>
                    <a:pt x="94617" y="881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rotWithShape="0" algn="bl" dir="48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2" name="Google Shape;1522;p26"/>
            <p:cNvSpPr/>
            <p:nvPr/>
          </p:nvSpPr>
          <p:spPr>
            <a:xfrm>
              <a:off x="3528479" y="3557287"/>
              <a:ext cx="55200" cy="144300"/>
            </a:xfrm>
            <a:prstGeom prst="roundRect">
              <a:avLst>
                <a:gd fmla="val 50000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3" name="Google Shape;1523;p26"/>
            <p:cNvSpPr/>
            <p:nvPr/>
          </p:nvSpPr>
          <p:spPr>
            <a:xfrm>
              <a:off x="3526790" y="3722258"/>
              <a:ext cx="58855" cy="58855"/>
            </a:xfrm>
            <a:custGeom>
              <a:rect b="b" l="l" r="r" t="t"/>
              <a:pathLst>
                <a:path extrusionOk="0" h="23240" w="23240">
                  <a:moveTo>
                    <a:pt x="23241" y="11621"/>
                  </a:moveTo>
                  <a:cubicBezTo>
                    <a:pt x="23241" y="18038"/>
                    <a:pt x="18038" y="23241"/>
                    <a:pt x="11620" y="23241"/>
                  </a:cubicBezTo>
                  <a:cubicBezTo>
                    <a:pt x="5203" y="23241"/>
                    <a:pt x="0" y="18038"/>
                    <a:pt x="0" y="11621"/>
                  </a:cubicBezTo>
                  <a:cubicBezTo>
                    <a:pt x="0" y="5203"/>
                    <a:pt x="5203" y="0"/>
                    <a:pt x="11620" y="0"/>
                  </a:cubicBezTo>
                  <a:cubicBezTo>
                    <a:pt x="18038" y="0"/>
                    <a:pt x="23241" y="5203"/>
                    <a:pt x="23241" y="11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4" name="Google Shape;1524;p26"/>
          <p:cNvGrpSpPr/>
          <p:nvPr/>
        </p:nvGrpSpPr>
        <p:grpSpPr>
          <a:xfrm>
            <a:off x="3526426" y="4172986"/>
            <a:ext cx="734282" cy="667528"/>
            <a:chOff x="3356559" y="3473200"/>
            <a:chExt cx="399370" cy="357885"/>
          </a:xfrm>
        </p:grpSpPr>
        <p:sp>
          <p:nvSpPr>
            <p:cNvPr id="1525" name="Google Shape;1525;p26"/>
            <p:cNvSpPr/>
            <p:nvPr/>
          </p:nvSpPr>
          <p:spPr>
            <a:xfrm>
              <a:off x="3356559" y="3473200"/>
              <a:ext cx="399370" cy="357885"/>
            </a:xfrm>
            <a:custGeom>
              <a:rect b="b" l="l" r="r" t="t"/>
              <a:pathLst>
                <a:path extrusionOk="0" h="141317" w="157698">
                  <a:moveTo>
                    <a:pt x="94617" y="8811"/>
                  </a:moveTo>
                  <a:lnTo>
                    <a:pt x="155673" y="114634"/>
                  </a:lnTo>
                  <a:cubicBezTo>
                    <a:pt x="160568" y="123168"/>
                    <a:pt x="157616" y="134055"/>
                    <a:pt x="149081" y="138942"/>
                  </a:cubicBezTo>
                  <a:cubicBezTo>
                    <a:pt x="146386" y="140485"/>
                    <a:pt x="143347" y="141304"/>
                    <a:pt x="140242" y="141304"/>
                  </a:cubicBezTo>
                  <a:lnTo>
                    <a:pt x="18132" y="141304"/>
                  </a:lnTo>
                  <a:cubicBezTo>
                    <a:pt x="8292" y="141295"/>
                    <a:pt x="329" y="133303"/>
                    <a:pt x="339" y="123473"/>
                  </a:cubicBezTo>
                  <a:cubicBezTo>
                    <a:pt x="348" y="120368"/>
                    <a:pt x="1158" y="117320"/>
                    <a:pt x="2701" y="114634"/>
                  </a:cubicBezTo>
                  <a:lnTo>
                    <a:pt x="63756" y="8811"/>
                  </a:lnTo>
                  <a:cubicBezTo>
                    <a:pt x="68776" y="286"/>
                    <a:pt x="79749" y="-2552"/>
                    <a:pt x="88274" y="2468"/>
                  </a:cubicBezTo>
                  <a:cubicBezTo>
                    <a:pt x="90893" y="4011"/>
                    <a:pt x="93074" y="6192"/>
                    <a:pt x="94617" y="88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rotWithShape="0" algn="bl" dir="48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6" name="Google Shape;1526;p26"/>
            <p:cNvSpPr/>
            <p:nvPr/>
          </p:nvSpPr>
          <p:spPr>
            <a:xfrm>
              <a:off x="3528479" y="3557287"/>
              <a:ext cx="55200" cy="144300"/>
            </a:xfrm>
            <a:prstGeom prst="roundRect">
              <a:avLst>
                <a:gd fmla="val 50000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26"/>
            <p:cNvSpPr/>
            <p:nvPr/>
          </p:nvSpPr>
          <p:spPr>
            <a:xfrm>
              <a:off x="3526790" y="3722258"/>
              <a:ext cx="58855" cy="58855"/>
            </a:xfrm>
            <a:custGeom>
              <a:rect b="b" l="l" r="r" t="t"/>
              <a:pathLst>
                <a:path extrusionOk="0" h="23240" w="23240">
                  <a:moveTo>
                    <a:pt x="23241" y="11621"/>
                  </a:moveTo>
                  <a:cubicBezTo>
                    <a:pt x="23241" y="18038"/>
                    <a:pt x="18038" y="23241"/>
                    <a:pt x="11620" y="23241"/>
                  </a:cubicBezTo>
                  <a:cubicBezTo>
                    <a:pt x="5203" y="23241"/>
                    <a:pt x="0" y="18038"/>
                    <a:pt x="0" y="11621"/>
                  </a:cubicBezTo>
                  <a:cubicBezTo>
                    <a:pt x="0" y="5203"/>
                    <a:pt x="5203" y="0"/>
                    <a:pt x="11620" y="0"/>
                  </a:cubicBezTo>
                  <a:cubicBezTo>
                    <a:pt x="18038" y="0"/>
                    <a:pt x="23241" y="5203"/>
                    <a:pt x="23241" y="11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8" name="Google Shape;1528;p26"/>
          <p:cNvGrpSpPr/>
          <p:nvPr/>
        </p:nvGrpSpPr>
        <p:grpSpPr>
          <a:xfrm>
            <a:off x="4517585" y="4172986"/>
            <a:ext cx="734282" cy="667528"/>
            <a:chOff x="3356559" y="3473200"/>
            <a:chExt cx="399370" cy="357885"/>
          </a:xfrm>
        </p:grpSpPr>
        <p:sp>
          <p:nvSpPr>
            <p:cNvPr id="1529" name="Google Shape;1529;p26"/>
            <p:cNvSpPr/>
            <p:nvPr/>
          </p:nvSpPr>
          <p:spPr>
            <a:xfrm>
              <a:off x="3356559" y="3473200"/>
              <a:ext cx="399370" cy="357885"/>
            </a:xfrm>
            <a:custGeom>
              <a:rect b="b" l="l" r="r" t="t"/>
              <a:pathLst>
                <a:path extrusionOk="0" h="141317" w="157698">
                  <a:moveTo>
                    <a:pt x="94617" y="8811"/>
                  </a:moveTo>
                  <a:lnTo>
                    <a:pt x="155673" y="114634"/>
                  </a:lnTo>
                  <a:cubicBezTo>
                    <a:pt x="160568" y="123168"/>
                    <a:pt x="157616" y="134055"/>
                    <a:pt x="149081" y="138942"/>
                  </a:cubicBezTo>
                  <a:cubicBezTo>
                    <a:pt x="146386" y="140485"/>
                    <a:pt x="143347" y="141304"/>
                    <a:pt x="140242" y="141304"/>
                  </a:cubicBezTo>
                  <a:lnTo>
                    <a:pt x="18132" y="141304"/>
                  </a:lnTo>
                  <a:cubicBezTo>
                    <a:pt x="8292" y="141295"/>
                    <a:pt x="329" y="133303"/>
                    <a:pt x="339" y="123473"/>
                  </a:cubicBezTo>
                  <a:cubicBezTo>
                    <a:pt x="348" y="120368"/>
                    <a:pt x="1158" y="117320"/>
                    <a:pt x="2701" y="114634"/>
                  </a:cubicBezTo>
                  <a:lnTo>
                    <a:pt x="63756" y="8811"/>
                  </a:lnTo>
                  <a:cubicBezTo>
                    <a:pt x="68776" y="286"/>
                    <a:pt x="79749" y="-2552"/>
                    <a:pt x="88274" y="2468"/>
                  </a:cubicBezTo>
                  <a:cubicBezTo>
                    <a:pt x="90893" y="4011"/>
                    <a:pt x="93074" y="6192"/>
                    <a:pt x="94617" y="881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rotWithShape="0" algn="bl" dir="48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26"/>
            <p:cNvSpPr/>
            <p:nvPr/>
          </p:nvSpPr>
          <p:spPr>
            <a:xfrm>
              <a:off x="3528479" y="3557287"/>
              <a:ext cx="55200" cy="144300"/>
            </a:xfrm>
            <a:prstGeom prst="roundRect">
              <a:avLst>
                <a:gd fmla="val 50000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1" name="Google Shape;1531;p26"/>
            <p:cNvSpPr/>
            <p:nvPr/>
          </p:nvSpPr>
          <p:spPr>
            <a:xfrm>
              <a:off x="3526790" y="3722258"/>
              <a:ext cx="58855" cy="58855"/>
            </a:xfrm>
            <a:custGeom>
              <a:rect b="b" l="l" r="r" t="t"/>
              <a:pathLst>
                <a:path extrusionOk="0" h="23240" w="23240">
                  <a:moveTo>
                    <a:pt x="23241" y="11621"/>
                  </a:moveTo>
                  <a:cubicBezTo>
                    <a:pt x="23241" y="18038"/>
                    <a:pt x="18038" y="23241"/>
                    <a:pt x="11620" y="23241"/>
                  </a:cubicBezTo>
                  <a:cubicBezTo>
                    <a:pt x="5203" y="23241"/>
                    <a:pt x="0" y="18038"/>
                    <a:pt x="0" y="11621"/>
                  </a:cubicBezTo>
                  <a:cubicBezTo>
                    <a:pt x="0" y="5203"/>
                    <a:pt x="5203" y="0"/>
                    <a:pt x="11620" y="0"/>
                  </a:cubicBezTo>
                  <a:cubicBezTo>
                    <a:pt x="18038" y="0"/>
                    <a:pt x="23241" y="5203"/>
                    <a:pt x="23241" y="11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2" name="Google Shape;1532;p26"/>
          <p:cNvGrpSpPr/>
          <p:nvPr/>
        </p:nvGrpSpPr>
        <p:grpSpPr>
          <a:xfrm>
            <a:off x="5508744" y="4172986"/>
            <a:ext cx="734282" cy="667528"/>
            <a:chOff x="3356559" y="3473200"/>
            <a:chExt cx="399370" cy="357885"/>
          </a:xfrm>
        </p:grpSpPr>
        <p:sp>
          <p:nvSpPr>
            <p:cNvPr id="1533" name="Google Shape;1533;p26"/>
            <p:cNvSpPr/>
            <p:nvPr/>
          </p:nvSpPr>
          <p:spPr>
            <a:xfrm>
              <a:off x="3356559" y="3473200"/>
              <a:ext cx="399370" cy="357885"/>
            </a:xfrm>
            <a:custGeom>
              <a:rect b="b" l="l" r="r" t="t"/>
              <a:pathLst>
                <a:path extrusionOk="0" h="141317" w="157698">
                  <a:moveTo>
                    <a:pt x="94617" y="8811"/>
                  </a:moveTo>
                  <a:lnTo>
                    <a:pt x="155673" y="114634"/>
                  </a:lnTo>
                  <a:cubicBezTo>
                    <a:pt x="160568" y="123168"/>
                    <a:pt x="157616" y="134055"/>
                    <a:pt x="149081" y="138942"/>
                  </a:cubicBezTo>
                  <a:cubicBezTo>
                    <a:pt x="146386" y="140485"/>
                    <a:pt x="143347" y="141304"/>
                    <a:pt x="140242" y="141304"/>
                  </a:cubicBezTo>
                  <a:lnTo>
                    <a:pt x="18132" y="141304"/>
                  </a:lnTo>
                  <a:cubicBezTo>
                    <a:pt x="8292" y="141295"/>
                    <a:pt x="329" y="133303"/>
                    <a:pt x="339" y="123473"/>
                  </a:cubicBezTo>
                  <a:cubicBezTo>
                    <a:pt x="348" y="120368"/>
                    <a:pt x="1158" y="117320"/>
                    <a:pt x="2701" y="114634"/>
                  </a:cubicBezTo>
                  <a:lnTo>
                    <a:pt x="63756" y="8811"/>
                  </a:lnTo>
                  <a:cubicBezTo>
                    <a:pt x="68776" y="286"/>
                    <a:pt x="79749" y="-2552"/>
                    <a:pt x="88274" y="2468"/>
                  </a:cubicBezTo>
                  <a:cubicBezTo>
                    <a:pt x="90893" y="4011"/>
                    <a:pt x="93074" y="6192"/>
                    <a:pt x="94617" y="881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rotWithShape="0" algn="bl" dir="48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4" name="Google Shape;1534;p26"/>
            <p:cNvSpPr/>
            <p:nvPr/>
          </p:nvSpPr>
          <p:spPr>
            <a:xfrm>
              <a:off x="3528479" y="3557287"/>
              <a:ext cx="55200" cy="144300"/>
            </a:xfrm>
            <a:prstGeom prst="roundRect">
              <a:avLst>
                <a:gd fmla="val 50000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5" name="Google Shape;1535;p26"/>
            <p:cNvSpPr/>
            <p:nvPr/>
          </p:nvSpPr>
          <p:spPr>
            <a:xfrm>
              <a:off x="3526790" y="3722258"/>
              <a:ext cx="58855" cy="58855"/>
            </a:xfrm>
            <a:custGeom>
              <a:rect b="b" l="l" r="r" t="t"/>
              <a:pathLst>
                <a:path extrusionOk="0" h="23240" w="23240">
                  <a:moveTo>
                    <a:pt x="23241" y="11621"/>
                  </a:moveTo>
                  <a:cubicBezTo>
                    <a:pt x="23241" y="18038"/>
                    <a:pt x="18038" y="23241"/>
                    <a:pt x="11620" y="23241"/>
                  </a:cubicBezTo>
                  <a:cubicBezTo>
                    <a:pt x="5203" y="23241"/>
                    <a:pt x="0" y="18038"/>
                    <a:pt x="0" y="11621"/>
                  </a:cubicBezTo>
                  <a:cubicBezTo>
                    <a:pt x="0" y="5203"/>
                    <a:pt x="5203" y="0"/>
                    <a:pt x="11620" y="0"/>
                  </a:cubicBezTo>
                  <a:cubicBezTo>
                    <a:pt x="18038" y="0"/>
                    <a:pt x="23241" y="5203"/>
                    <a:pt x="23241" y="11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6" name="Google Shape;1536;p26"/>
          <p:cNvGrpSpPr/>
          <p:nvPr/>
        </p:nvGrpSpPr>
        <p:grpSpPr>
          <a:xfrm>
            <a:off x="1502391" y="5963153"/>
            <a:ext cx="663625" cy="663625"/>
            <a:chOff x="3246456" y="3096252"/>
            <a:chExt cx="719923" cy="719923"/>
          </a:xfrm>
        </p:grpSpPr>
        <p:sp>
          <p:nvSpPr>
            <p:cNvPr id="1537" name="Google Shape;1537;p26"/>
            <p:cNvSpPr/>
            <p:nvPr/>
          </p:nvSpPr>
          <p:spPr>
            <a:xfrm>
              <a:off x="3246456" y="3096252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8" name="Google Shape;1538;p26"/>
            <p:cNvSpPr/>
            <p:nvPr/>
          </p:nvSpPr>
          <p:spPr>
            <a:xfrm>
              <a:off x="3372192" y="3256552"/>
              <a:ext cx="424601" cy="392389"/>
            </a:xfrm>
            <a:custGeom>
              <a:rect b="b" l="l" r="r" t="t"/>
              <a:pathLst>
                <a:path extrusionOk="0" h="125665" w="135981">
                  <a:moveTo>
                    <a:pt x="56502" y="125366"/>
                  </a:moveTo>
                  <a:cubicBezTo>
                    <a:pt x="51520" y="125366"/>
                    <a:pt x="46729" y="123423"/>
                    <a:pt x="43167" y="119937"/>
                  </a:cubicBezTo>
                  <a:lnTo>
                    <a:pt x="5924" y="83647"/>
                  </a:lnTo>
                  <a:cubicBezTo>
                    <a:pt x="-1515" y="76211"/>
                    <a:pt x="-1525" y="64150"/>
                    <a:pt x="5905" y="56706"/>
                  </a:cubicBezTo>
                  <a:cubicBezTo>
                    <a:pt x="5915" y="56700"/>
                    <a:pt x="5915" y="56696"/>
                    <a:pt x="5924" y="56691"/>
                  </a:cubicBezTo>
                  <a:cubicBezTo>
                    <a:pt x="13363" y="49247"/>
                    <a:pt x="25422" y="49240"/>
                    <a:pt x="32861" y="56676"/>
                  </a:cubicBezTo>
                  <a:cubicBezTo>
                    <a:pt x="32870" y="56681"/>
                    <a:pt x="32870" y="56686"/>
                    <a:pt x="32880" y="56691"/>
                  </a:cubicBezTo>
                  <a:lnTo>
                    <a:pt x="53930" y="77265"/>
                  </a:lnTo>
                  <a:lnTo>
                    <a:pt x="101555" y="8209"/>
                  </a:lnTo>
                  <a:cubicBezTo>
                    <a:pt x="107527" y="-438"/>
                    <a:pt x="119376" y="-2612"/>
                    <a:pt x="128035" y="3351"/>
                  </a:cubicBezTo>
                  <a:cubicBezTo>
                    <a:pt x="136712" y="9295"/>
                    <a:pt x="138931" y="21150"/>
                    <a:pt x="132988" y="29830"/>
                  </a:cubicBezTo>
                  <a:lnTo>
                    <a:pt x="72790" y="117460"/>
                  </a:lnTo>
                  <a:cubicBezTo>
                    <a:pt x="69618" y="122090"/>
                    <a:pt x="64560" y="125090"/>
                    <a:pt x="58978" y="1256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9" name="Google Shape;1539;p26"/>
          <p:cNvGrpSpPr/>
          <p:nvPr/>
        </p:nvGrpSpPr>
        <p:grpSpPr>
          <a:xfrm>
            <a:off x="2524706" y="5963153"/>
            <a:ext cx="663625" cy="663625"/>
            <a:chOff x="3246456" y="3096252"/>
            <a:chExt cx="719923" cy="719923"/>
          </a:xfrm>
        </p:grpSpPr>
        <p:sp>
          <p:nvSpPr>
            <p:cNvPr id="1540" name="Google Shape;1540;p26"/>
            <p:cNvSpPr/>
            <p:nvPr/>
          </p:nvSpPr>
          <p:spPr>
            <a:xfrm>
              <a:off x="3246456" y="3096252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1" name="Google Shape;1541;p26"/>
            <p:cNvSpPr/>
            <p:nvPr/>
          </p:nvSpPr>
          <p:spPr>
            <a:xfrm>
              <a:off x="3372192" y="3256552"/>
              <a:ext cx="424601" cy="392389"/>
            </a:xfrm>
            <a:custGeom>
              <a:rect b="b" l="l" r="r" t="t"/>
              <a:pathLst>
                <a:path extrusionOk="0" h="125665" w="135981">
                  <a:moveTo>
                    <a:pt x="56502" y="125366"/>
                  </a:moveTo>
                  <a:cubicBezTo>
                    <a:pt x="51520" y="125366"/>
                    <a:pt x="46729" y="123423"/>
                    <a:pt x="43167" y="119937"/>
                  </a:cubicBezTo>
                  <a:lnTo>
                    <a:pt x="5924" y="83647"/>
                  </a:lnTo>
                  <a:cubicBezTo>
                    <a:pt x="-1515" y="76211"/>
                    <a:pt x="-1525" y="64150"/>
                    <a:pt x="5905" y="56706"/>
                  </a:cubicBezTo>
                  <a:cubicBezTo>
                    <a:pt x="5915" y="56700"/>
                    <a:pt x="5915" y="56696"/>
                    <a:pt x="5924" y="56691"/>
                  </a:cubicBezTo>
                  <a:cubicBezTo>
                    <a:pt x="13363" y="49247"/>
                    <a:pt x="25422" y="49240"/>
                    <a:pt x="32861" y="56676"/>
                  </a:cubicBezTo>
                  <a:cubicBezTo>
                    <a:pt x="32870" y="56681"/>
                    <a:pt x="32870" y="56686"/>
                    <a:pt x="32880" y="56691"/>
                  </a:cubicBezTo>
                  <a:lnTo>
                    <a:pt x="53930" y="77265"/>
                  </a:lnTo>
                  <a:lnTo>
                    <a:pt x="101555" y="8209"/>
                  </a:lnTo>
                  <a:cubicBezTo>
                    <a:pt x="107527" y="-438"/>
                    <a:pt x="119376" y="-2612"/>
                    <a:pt x="128035" y="3351"/>
                  </a:cubicBezTo>
                  <a:cubicBezTo>
                    <a:pt x="136712" y="9295"/>
                    <a:pt x="138931" y="21150"/>
                    <a:pt x="132988" y="29830"/>
                  </a:cubicBezTo>
                  <a:lnTo>
                    <a:pt x="72790" y="117460"/>
                  </a:lnTo>
                  <a:cubicBezTo>
                    <a:pt x="69618" y="122090"/>
                    <a:pt x="64560" y="125090"/>
                    <a:pt x="58978" y="1256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42" name="Google Shape;1542;p26"/>
          <p:cNvGrpSpPr/>
          <p:nvPr/>
        </p:nvGrpSpPr>
        <p:grpSpPr>
          <a:xfrm>
            <a:off x="3547022" y="5963153"/>
            <a:ext cx="663625" cy="663625"/>
            <a:chOff x="3246456" y="3096252"/>
            <a:chExt cx="719923" cy="719923"/>
          </a:xfrm>
        </p:grpSpPr>
        <p:sp>
          <p:nvSpPr>
            <p:cNvPr id="1543" name="Google Shape;1543;p26"/>
            <p:cNvSpPr/>
            <p:nvPr/>
          </p:nvSpPr>
          <p:spPr>
            <a:xfrm>
              <a:off x="3246456" y="3096252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4" name="Google Shape;1544;p26"/>
            <p:cNvSpPr/>
            <p:nvPr/>
          </p:nvSpPr>
          <p:spPr>
            <a:xfrm>
              <a:off x="3372192" y="3256552"/>
              <a:ext cx="424601" cy="392389"/>
            </a:xfrm>
            <a:custGeom>
              <a:rect b="b" l="l" r="r" t="t"/>
              <a:pathLst>
                <a:path extrusionOk="0" h="125665" w="135981">
                  <a:moveTo>
                    <a:pt x="56502" y="125366"/>
                  </a:moveTo>
                  <a:cubicBezTo>
                    <a:pt x="51520" y="125366"/>
                    <a:pt x="46729" y="123423"/>
                    <a:pt x="43167" y="119937"/>
                  </a:cubicBezTo>
                  <a:lnTo>
                    <a:pt x="5924" y="83647"/>
                  </a:lnTo>
                  <a:cubicBezTo>
                    <a:pt x="-1515" y="76211"/>
                    <a:pt x="-1525" y="64150"/>
                    <a:pt x="5905" y="56706"/>
                  </a:cubicBezTo>
                  <a:cubicBezTo>
                    <a:pt x="5915" y="56700"/>
                    <a:pt x="5915" y="56696"/>
                    <a:pt x="5924" y="56691"/>
                  </a:cubicBezTo>
                  <a:cubicBezTo>
                    <a:pt x="13363" y="49247"/>
                    <a:pt x="25422" y="49240"/>
                    <a:pt x="32861" y="56676"/>
                  </a:cubicBezTo>
                  <a:cubicBezTo>
                    <a:pt x="32870" y="56681"/>
                    <a:pt x="32870" y="56686"/>
                    <a:pt x="32880" y="56691"/>
                  </a:cubicBezTo>
                  <a:lnTo>
                    <a:pt x="53930" y="77265"/>
                  </a:lnTo>
                  <a:lnTo>
                    <a:pt x="101555" y="8209"/>
                  </a:lnTo>
                  <a:cubicBezTo>
                    <a:pt x="107527" y="-438"/>
                    <a:pt x="119376" y="-2612"/>
                    <a:pt x="128035" y="3351"/>
                  </a:cubicBezTo>
                  <a:cubicBezTo>
                    <a:pt x="136712" y="9295"/>
                    <a:pt x="138931" y="21150"/>
                    <a:pt x="132988" y="29830"/>
                  </a:cubicBezTo>
                  <a:lnTo>
                    <a:pt x="72790" y="117460"/>
                  </a:lnTo>
                  <a:cubicBezTo>
                    <a:pt x="69618" y="122090"/>
                    <a:pt x="64560" y="125090"/>
                    <a:pt x="58978" y="1256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45" name="Google Shape;1545;p26"/>
          <p:cNvGrpSpPr/>
          <p:nvPr/>
        </p:nvGrpSpPr>
        <p:grpSpPr>
          <a:xfrm>
            <a:off x="4569337" y="5963153"/>
            <a:ext cx="663625" cy="663625"/>
            <a:chOff x="3246456" y="3096252"/>
            <a:chExt cx="719923" cy="719923"/>
          </a:xfrm>
        </p:grpSpPr>
        <p:sp>
          <p:nvSpPr>
            <p:cNvPr id="1546" name="Google Shape;1546;p26"/>
            <p:cNvSpPr/>
            <p:nvPr/>
          </p:nvSpPr>
          <p:spPr>
            <a:xfrm>
              <a:off x="3246456" y="3096252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7" name="Google Shape;1547;p26"/>
            <p:cNvSpPr/>
            <p:nvPr/>
          </p:nvSpPr>
          <p:spPr>
            <a:xfrm>
              <a:off x="3372192" y="3256552"/>
              <a:ext cx="424601" cy="392389"/>
            </a:xfrm>
            <a:custGeom>
              <a:rect b="b" l="l" r="r" t="t"/>
              <a:pathLst>
                <a:path extrusionOk="0" h="125665" w="135981">
                  <a:moveTo>
                    <a:pt x="56502" y="125366"/>
                  </a:moveTo>
                  <a:cubicBezTo>
                    <a:pt x="51520" y="125366"/>
                    <a:pt x="46729" y="123423"/>
                    <a:pt x="43167" y="119937"/>
                  </a:cubicBezTo>
                  <a:lnTo>
                    <a:pt x="5924" y="83647"/>
                  </a:lnTo>
                  <a:cubicBezTo>
                    <a:pt x="-1515" y="76211"/>
                    <a:pt x="-1525" y="64150"/>
                    <a:pt x="5905" y="56706"/>
                  </a:cubicBezTo>
                  <a:cubicBezTo>
                    <a:pt x="5915" y="56700"/>
                    <a:pt x="5915" y="56696"/>
                    <a:pt x="5924" y="56691"/>
                  </a:cubicBezTo>
                  <a:cubicBezTo>
                    <a:pt x="13363" y="49247"/>
                    <a:pt x="25422" y="49240"/>
                    <a:pt x="32861" y="56676"/>
                  </a:cubicBezTo>
                  <a:cubicBezTo>
                    <a:pt x="32870" y="56681"/>
                    <a:pt x="32870" y="56686"/>
                    <a:pt x="32880" y="56691"/>
                  </a:cubicBezTo>
                  <a:lnTo>
                    <a:pt x="53930" y="77265"/>
                  </a:lnTo>
                  <a:lnTo>
                    <a:pt x="101555" y="8209"/>
                  </a:lnTo>
                  <a:cubicBezTo>
                    <a:pt x="107527" y="-438"/>
                    <a:pt x="119376" y="-2612"/>
                    <a:pt x="128035" y="3351"/>
                  </a:cubicBezTo>
                  <a:cubicBezTo>
                    <a:pt x="136712" y="9295"/>
                    <a:pt x="138931" y="21150"/>
                    <a:pt x="132988" y="29830"/>
                  </a:cubicBezTo>
                  <a:lnTo>
                    <a:pt x="72790" y="117460"/>
                  </a:lnTo>
                  <a:cubicBezTo>
                    <a:pt x="69618" y="122090"/>
                    <a:pt x="64560" y="125090"/>
                    <a:pt x="58978" y="1256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48" name="Google Shape;1548;p26"/>
          <p:cNvGrpSpPr/>
          <p:nvPr/>
        </p:nvGrpSpPr>
        <p:grpSpPr>
          <a:xfrm>
            <a:off x="5591653" y="5963153"/>
            <a:ext cx="663625" cy="663625"/>
            <a:chOff x="3246456" y="3096252"/>
            <a:chExt cx="719923" cy="719923"/>
          </a:xfrm>
        </p:grpSpPr>
        <p:sp>
          <p:nvSpPr>
            <p:cNvPr id="1549" name="Google Shape;1549;p26"/>
            <p:cNvSpPr/>
            <p:nvPr/>
          </p:nvSpPr>
          <p:spPr>
            <a:xfrm>
              <a:off x="3246456" y="3096252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26"/>
            <p:cNvSpPr/>
            <p:nvPr/>
          </p:nvSpPr>
          <p:spPr>
            <a:xfrm>
              <a:off x="3372192" y="3256552"/>
              <a:ext cx="424601" cy="392389"/>
            </a:xfrm>
            <a:custGeom>
              <a:rect b="b" l="l" r="r" t="t"/>
              <a:pathLst>
                <a:path extrusionOk="0" h="125665" w="135981">
                  <a:moveTo>
                    <a:pt x="56502" y="125366"/>
                  </a:moveTo>
                  <a:cubicBezTo>
                    <a:pt x="51520" y="125366"/>
                    <a:pt x="46729" y="123423"/>
                    <a:pt x="43167" y="119937"/>
                  </a:cubicBezTo>
                  <a:lnTo>
                    <a:pt x="5924" y="83647"/>
                  </a:lnTo>
                  <a:cubicBezTo>
                    <a:pt x="-1515" y="76211"/>
                    <a:pt x="-1525" y="64150"/>
                    <a:pt x="5905" y="56706"/>
                  </a:cubicBezTo>
                  <a:cubicBezTo>
                    <a:pt x="5915" y="56700"/>
                    <a:pt x="5915" y="56696"/>
                    <a:pt x="5924" y="56691"/>
                  </a:cubicBezTo>
                  <a:cubicBezTo>
                    <a:pt x="13363" y="49247"/>
                    <a:pt x="25422" y="49240"/>
                    <a:pt x="32861" y="56676"/>
                  </a:cubicBezTo>
                  <a:cubicBezTo>
                    <a:pt x="32870" y="56681"/>
                    <a:pt x="32870" y="56686"/>
                    <a:pt x="32880" y="56691"/>
                  </a:cubicBezTo>
                  <a:lnTo>
                    <a:pt x="53930" y="77265"/>
                  </a:lnTo>
                  <a:lnTo>
                    <a:pt x="101555" y="8209"/>
                  </a:lnTo>
                  <a:cubicBezTo>
                    <a:pt x="107527" y="-438"/>
                    <a:pt x="119376" y="-2612"/>
                    <a:pt x="128035" y="3351"/>
                  </a:cubicBezTo>
                  <a:cubicBezTo>
                    <a:pt x="136712" y="9295"/>
                    <a:pt x="138931" y="21150"/>
                    <a:pt x="132988" y="29830"/>
                  </a:cubicBezTo>
                  <a:lnTo>
                    <a:pt x="72790" y="117460"/>
                  </a:lnTo>
                  <a:cubicBezTo>
                    <a:pt x="69618" y="122090"/>
                    <a:pt x="64560" y="125090"/>
                    <a:pt x="58978" y="1256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51" name="Google Shape;1551;p26"/>
          <p:cNvGrpSpPr/>
          <p:nvPr/>
        </p:nvGrpSpPr>
        <p:grpSpPr>
          <a:xfrm>
            <a:off x="1518611" y="7753767"/>
            <a:ext cx="668016" cy="668016"/>
            <a:chOff x="2467039" y="3048355"/>
            <a:chExt cx="719923" cy="719923"/>
          </a:xfrm>
        </p:grpSpPr>
        <p:sp>
          <p:nvSpPr>
            <p:cNvPr id="1552" name="Google Shape;1552;p26"/>
            <p:cNvSpPr/>
            <p:nvPr/>
          </p:nvSpPr>
          <p:spPr>
            <a:xfrm>
              <a:off x="2467039" y="3048355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26"/>
            <p:cNvSpPr/>
            <p:nvPr/>
          </p:nvSpPr>
          <p:spPr>
            <a:xfrm rot="329230">
              <a:off x="2629055" y="3192992"/>
              <a:ext cx="413371" cy="430203"/>
            </a:xfrm>
            <a:custGeom>
              <a:rect b="b" l="l" r="r" t="t"/>
              <a:pathLst>
                <a:path extrusionOk="0" h="139264" w="129599">
                  <a:moveTo>
                    <a:pt x="125536" y="124583"/>
                  </a:moveTo>
                  <a:cubicBezTo>
                    <a:pt x="121916" y="128755"/>
                    <a:pt x="116678" y="131155"/>
                    <a:pt x="111153" y="131155"/>
                  </a:cubicBezTo>
                  <a:cubicBezTo>
                    <a:pt x="106581" y="131174"/>
                    <a:pt x="102152" y="129555"/>
                    <a:pt x="98675" y="126583"/>
                  </a:cubicBezTo>
                  <a:lnTo>
                    <a:pt x="66290" y="98675"/>
                  </a:lnTo>
                  <a:lnTo>
                    <a:pt x="40859" y="131822"/>
                  </a:lnTo>
                  <a:cubicBezTo>
                    <a:pt x="37239" y="136518"/>
                    <a:pt x="31648" y="139270"/>
                    <a:pt x="25714" y="139251"/>
                  </a:cubicBezTo>
                  <a:cubicBezTo>
                    <a:pt x="21504" y="139242"/>
                    <a:pt x="17418" y="137832"/>
                    <a:pt x="14094" y="135251"/>
                  </a:cubicBezTo>
                  <a:cubicBezTo>
                    <a:pt x="5797" y="128821"/>
                    <a:pt x="4264" y="116896"/>
                    <a:pt x="10665" y="108581"/>
                  </a:cubicBezTo>
                  <a:lnTo>
                    <a:pt x="37430" y="73814"/>
                  </a:lnTo>
                  <a:lnTo>
                    <a:pt x="6950" y="47621"/>
                  </a:lnTo>
                  <a:cubicBezTo>
                    <a:pt x="-1013" y="40753"/>
                    <a:pt x="-1909" y="28733"/>
                    <a:pt x="4949" y="20760"/>
                  </a:cubicBezTo>
                  <a:cubicBezTo>
                    <a:pt x="11817" y="12797"/>
                    <a:pt x="23838" y="11902"/>
                    <a:pt x="31810" y="18760"/>
                  </a:cubicBezTo>
                  <a:lnTo>
                    <a:pt x="60385" y="43620"/>
                  </a:lnTo>
                  <a:lnTo>
                    <a:pt x="88198" y="7425"/>
                  </a:lnTo>
                  <a:cubicBezTo>
                    <a:pt x="94599" y="-900"/>
                    <a:pt x="106524" y="-2471"/>
                    <a:pt x="114868" y="3901"/>
                  </a:cubicBezTo>
                  <a:cubicBezTo>
                    <a:pt x="123193" y="10302"/>
                    <a:pt x="124765" y="22227"/>
                    <a:pt x="118392" y="30571"/>
                  </a:cubicBezTo>
                  <a:lnTo>
                    <a:pt x="89246" y="68671"/>
                  </a:lnTo>
                  <a:lnTo>
                    <a:pt x="123250" y="97913"/>
                  </a:lnTo>
                  <a:cubicBezTo>
                    <a:pt x="131184" y="104676"/>
                    <a:pt x="132203" y="116563"/>
                    <a:pt x="125536" y="12458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54" name="Google Shape;1554;p26"/>
          <p:cNvGrpSpPr/>
          <p:nvPr/>
        </p:nvGrpSpPr>
        <p:grpSpPr>
          <a:xfrm>
            <a:off x="2539086" y="7753767"/>
            <a:ext cx="668016" cy="668016"/>
            <a:chOff x="2467039" y="3048355"/>
            <a:chExt cx="719923" cy="719923"/>
          </a:xfrm>
        </p:grpSpPr>
        <p:sp>
          <p:nvSpPr>
            <p:cNvPr id="1555" name="Google Shape;1555;p26"/>
            <p:cNvSpPr/>
            <p:nvPr/>
          </p:nvSpPr>
          <p:spPr>
            <a:xfrm>
              <a:off x="2467039" y="3048355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26"/>
            <p:cNvSpPr/>
            <p:nvPr/>
          </p:nvSpPr>
          <p:spPr>
            <a:xfrm rot="329230">
              <a:off x="2629055" y="3192992"/>
              <a:ext cx="413371" cy="430203"/>
            </a:xfrm>
            <a:custGeom>
              <a:rect b="b" l="l" r="r" t="t"/>
              <a:pathLst>
                <a:path extrusionOk="0" h="139264" w="129599">
                  <a:moveTo>
                    <a:pt x="125536" y="124583"/>
                  </a:moveTo>
                  <a:cubicBezTo>
                    <a:pt x="121916" y="128755"/>
                    <a:pt x="116678" y="131155"/>
                    <a:pt x="111153" y="131155"/>
                  </a:cubicBezTo>
                  <a:cubicBezTo>
                    <a:pt x="106581" y="131174"/>
                    <a:pt x="102152" y="129555"/>
                    <a:pt x="98675" y="126583"/>
                  </a:cubicBezTo>
                  <a:lnTo>
                    <a:pt x="66290" y="98675"/>
                  </a:lnTo>
                  <a:lnTo>
                    <a:pt x="40859" y="131822"/>
                  </a:lnTo>
                  <a:cubicBezTo>
                    <a:pt x="37239" y="136518"/>
                    <a:pt x="31648" y="139270"/>
                    <a:pt x="25714" y="139251"/>
                  </a:cubicBezTo>
                  <a:cubicBezTo>
                    <a:pt x="21504" y="139242"/>
                    <a:pt x="17418" y="137832"/>
                    <a:pt x="14094" y="135251"/>
                  </a:cubicBezTo>
                  <a:cubicBezTo>
                    <a:pt x="5797" y="128821"/>
                    <a:pt x="4264" y="116896"/>
                    <a:pt x="10665" y="108581"/>
                  </a:cubicBezTo>
                  <a:lnTo>
                    <a:pt x="37430" y="73814"/>
                  </a:lnTo>
                  <a:lnTo>
                    <a:pt x="6950" y="47621"/>
                  </a:lnTo>
                  <a:cubicBezTo>
                    <a:pt x="-1013" y="40753"/>
                    <a:pt x="-1909" y="28733"/>
                    <a:pt x="4949" y="20760"/>
                  </a:cubicBezTo>
                  <a:cubicBezTo>
                    <a:pt x="11817" y="12797"/>
                    <a:pt x="23838" y="11902"/>
                    <a:pt x="31810" y="18760"/>
                  </a:cubicBezTo>
                  <a:lnTo>
                    <a:pt x="60385" y="43620"/>
                  </a:lnTo>
                  <a:lnTo>
                    <a:pt x="88198" y="7425"/>
                  </a:lnTo>
                  <a:cubicBezTo>
                    <a:pt x="94599" y="-900"/>
                    <a:pt x="106524" y="-2471"/>
                    <a:pt x="114868" y="3901"/>
                  </a:cubicBezTo>
                  <a:cubicBezTo>
                    <a:pt x="123193" y="10302"/>
                    <a:pt x="124765" y="22227"/>
                    <a:pt x="118392" y="30571"/>
                  </a:cubicBezTo>
                  <a:lnTo>
                    <a:pt x="89246" y="68671"/>
                  </a:lnTo>
                  <a:lnTo>
                    <a:pt x="123250" y="97913"/>
                  </a:lnTo>
                  <a:cubicBezTo>
                    <a:pt x="131184" y="104676"/>
                    <a:pt x="132203" y="116563"/>
                    <a:pt x="125536" y="12458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57" name="Google Shape;1557;p26"/>
          <p:cNvGrpSpPr/>
          <p:nvPr/>
        </p:nvGrpSpPr>
        <p:grpSpPr>
          <a:xfrm>
            <a:off x="3559561" y="7753767"/>
            <a:ext cx="668016" cy="668016"/>
            <a:chOff x="2467039" y="3048355"/>
            <a:chExt cx="719923" cy="719923"/>
          </a:xfrm>
        </p:grpSpPr>
        <p:sp>
          <p:nvSpPr>
            <p:cNvPr id="1558" name="Google Shape;1558;p26"/>
            <p:cNvSpPr/>
            <p:nvPr/>
          </p:nvSpPr>
          <p:spPr>
            <a:xfrm>
              <a:off x="2467039" y="3048355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9" name="Google Shape;1559;p26"/>
            <p:cNvSpPr/>
            <p:nvPr/>
          </p:nvSpPr>
          <p:spPr>
            <a:xfrm rot="329230">
              <a:off x="2629055" y="3192992"/>
              <a:ext cx="413371" cy="430203"/>
            </a:xfrm>
            <a:custGeom>
              <a:rect b="b" l="l" r="r" t="t"/>
              <a:pathLst>
                <a:path extrusionOk="0" h="139264" w="129599">
                  <a:moveTo>
                    <a:pt x="125536" y="124583"/>
                  </a:moveTo>
                  <a:cubicBezTo>
                    <a:pt x="121916" y="128755"/>
                    <a:pt x="116678" y="131155"/>
                    <a:pt x="111153" y="131155"/>
                  </a:cubicBezTo>
                  <a:cubicBezTo>
                    <a:pt x="106581" y="131174"/>
                    <a:pt x="102152" y="129555"/>
                    <a:pt x="98675" y="126583"/>
                  </a:cubicBezTo>
                  <a:lnTo>
                    <a:pt x="66290" y="98675"/>
                  </a:lnTo>
                  <a:lnTo>
                    <a:pt x="40859" y="131822"/>
                  </a:lnTo>
                  <a:cubicBezTo>
                    <a:pt x="37239" y="136518"/>
                    <a:pt x="31648" y="139270"/>
                    <a:pt x="25714" y="139251"/>
                  </a:cubicBezTo>
                  <a:cubicBezTo>
                    <a:pt x="21504" y="139242"/>
                    <a:pt x="17418" y="137832"/>
                    <a:pt x="14094" y="135251"/>
                  </a:cubicBezTo>
                  <a:cubicBezTo>
                    <a:pt x="5797" y="128821"/>
                    <a:pt x="4264" y="116896"/>
                    <a:pt x="10665" y="108581"/>
                  </a:cubicBezTo>
                  <a:lnTo>
                    <a:pt x="37430" y="73814"/>
                  </a:lnTo>
                  <a:lnTo>
                    <a:pt x="6950" y="47621"/>
                  </a:lnTo>
                  <a:cubicBezTo>
                    <a:pt x="-1013" y="40753"/>
                    <a:pt x="-1909" y="28733"/>
                    <a:pt x="4949" y="20760"/>
                  </a:cubicBezTo>
                  <a:cubicBezTo>
                    <a:pt x="11817" y="12797"/>
                    <a:pt x="23838" y="11902"/>
                    <a:pt x="31810" y="18760"/>
                  </a:cubicBezTo>
                  <a:lnTo>
                    <a:pt x="60385" y="43620"/>
                  </a:lnTo>
                  <a:lnTo>
                    <a:pt x="88198" y="7425"/>
                  </a:lnTo>
                  <a:cubicBezTo>
                    <a:pt x="94599" y="-900"/>
                    <a:pt x="106524" y="-2471"/>
                    <a:pt x="114868" y="3901"/>
                  </a:cubicBezTo>
                  <a:cubicBezTo>
                    <a:pt x="123193" y="10302"/>
                    <a:pt x="124765" y="22227"/>
                    <a:pt x="118392" y="30571"/>
                  </a:cubicBezTo>
                  <a:lnTo>
                    <a:pt x="89246" y="68671"/>
                  </a:lnTo>
                  <a:lnTo>
                    <a:pt x="123250" y="97913"/>
                  </a:lnTo>
                  <a:cubicBezTo>
                    <a:pt x="131184" y="104676"/>
                    <a:pt x="132203" y="116563"/>
                    <a:pt x="125536" y="12458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60" name="Google Shape;1560;p26"/>
          <p:cNvGrpSpPr/>
          <p:nvPr/>
        </p:nvGrpSpPr>
        <p:grpSpPr>
          <a:xfrm>
            <a:off x="4580036" y="7753767"/>
            <a:ext cx="668016" cy="668016"/>
            <a:chOff x="2467039" y="3048355"/>
            <a:chExt cx="719923" cy="719923"/>
          </a:xfrm>
        </p:grpSpPr>
        <p:sp>
          <p:nvSpPr>
            <p:cNvPr id="1561" name="Google Shape;1561;p26"/>
            <p:cNvSpPr/>
            <p:nvPr/>
          </p:nvSpPr>
          <p:spPr>
            <a:xfrm>
              <a:off x="2467039" y="3048355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2" name="Google Shape;1562;p26"/>
            <p:cNvSpPr/>
            <p:nvPr/>
          </p:nvSpPr>
          <p:spPr>
            <a:xfrm rot="329230">
              <a:off x="2629055" y="3192992"/>
              <a:ext cx="413371" cy="430203"/>
            </a:xfrm>
            <a:custGeom>
              <a:rect b="b" l="l" r="r" t="t"/>
              <a:pathLst>
                <a:path extrusionOk="0" h="139264" w="129599">
                  <a:moveTo>
                    <a:pt x="125536" y="124583"/>
                  </a:moveTo>
                  <a:cubicBezTo>
                    <a:pt x="121916" y="128755"/>
                    <a:pt x="116678" y="131155"/>
                    <a:pt x="111153" y="131155"/>
                  </a:cubicBezTo>
                  <a:cubicBezTo>
                    <a:pt x="106581" y="131174"/>
                    <a:pt x="102152" y="129555"/>
                    <a:pt x="98675" y="126583"/>
                  </a:cubicBezTo>
                  <a:lnTo>
                    <a:pt x="66290" y="98675"/>
                  </a:lnTo>
                  <a:lnTo>
                    <a:pt x="40859" y="131822"/>
                  </a:lnTo>
                  <a:cubicBezTo>
                    <a:pt x="37239" y="136518"/>
                    <a:pt x="31648" y="139270"/>
                    <a:pt x="25714" y="139251"/>
                  </a:cubicBezTo>
                  <a:cubicBezTo>
                    <a:pt x="21504" y="139242"/>
                    <a:pt x="17418" y="137832"/>
                    <a:pt x="14094" y="135251"/>
                  </a:cubicBezTo>
                  <a:cubicBezTo>
                    <a:pt x="5797" y="128821"/>
                    <a:pt x="4264" y="116896"/>
                    <a:pt x="10665" y="108581"/>
                  </a:cubicBezTo>
                  <a:lnTo>
                    <a:pt x="37430" y="73814"/>
                  </a:lnTo>
                  <a:lnTo>
                    <a:pt x="6950" y="47621"/>
                  </a:lnTo>
                  <a:cubicBezTo>
                    <a:pt x="-1013" y="40753"/>
                    <a:pt x="-1909" y="28733"/>
                    <a:pt x="4949" y="20760"/>
                  </a:cubicBezTo>
                  <a:cubicBezTo>
                    <a:pt x="11817" y="12797"/>
                    <a:pt x="23838" y="11902"/>
                    <a:pt x="31810" y="18760"/>
                  </a:cubicBezTo>
                  <a:lnTo>
                    <a:pt x="60385" y="43620"/>
                  </a:lnTo>
                  <a:lnTo>
                    <a:pt x="88198" y="7425"/>
                  </a:lnTo>
                  <a:cubicBezTo>
                    <a:pt x="94599" y="-900"/>
                    <a:pt x="106524" y="-2471"/>
                    <a:pt x="114868" y="3901"/>
                  </a:cubicBezTo>
                  <a:cubicBezTo>
                    <a:pt x="123193" y="10302"/>
                    <a:pt x="124765" y="22227"/>
                    <a:pt x="118392" y="30571"/>
                  </a:cubicBezTo>
                  <a:lnTo>
                    <a:pt x="89246" y="68671"/>
                  </a:lnTo>
                  <a:lnTo>
                    <a:pt x="123250" y="97913"/>
                  </a:lnTo>
                  <a:cubicBezTo>
                    <a:pt x="131184" y="104676"/>
                    <a:pt x="132203" y="116563"/>
                    <a:pt x="125536" y="12458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63" name="Google Shape;1563;p26"/>
          <p:cNvGrpSpPr/>
          <p:nvPr/>
        </p:nvGrpSpPr>
        <p:grpSpPr>
          <a:xfrm>
            <a:off x="5600511" y="7753767"/>
            <a:ext cx="668016" cy="668016"/>
            <a:chOff x="2467039" y="3048355"/>
            <a:chExt cx="719923" cy="719923"/>
          </a:xfrm>
        </p:grpSpPr>
        <p:sp>
          <p:nvSpPr>
            <p:cNvPr id="1564" name="Google Shape;1564;p26"/>
            <p:cNvSpPr/>
            <p:nvPr/>
          </p:nvSpPr>
          <p:spPr>
            <a:xfrm>
              <a:off x="2467039" y="3048355"/>
              <a:ext cx="719923" cy="71992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26"/>
            <p:cNvSpPr/>
            <p:nvPr/>
          </p:nvSpPr>
          <p:spPr>
            <a:xfrm rot="329230">
              <a:off x="2629055" y="3192992"/>
              <a:ext cx="413371" cy="430203"/>
            </a:xfrm>
            <a:custGeom>
              <a:rect b="b" l="l" r="r" t="t"/>
              <a:pathLst>
                <a:path extrusionOk="0" h="139264" w="129599">
                  <a:moveTo>
                    <a:pt x="125536" y="124583"/>
                  </a:moveTo>
                  <a:cubicBezTo>
                    <a:pt x="121916" y="128755"/>
                    <a:pt x="116678" y="131155"/>
                    <a:pt x="111153" y="131155"/>
                  </a:cubicBezTo>
                  <a:cubicBezTo>
                    <a:pt x="106581" y="131174"/>
                    <a:pt x="102152" y="129555"/>
                    <a:pt x="98675" y="126583"/>
                  </a:cubicBezTo>
                  <a:lnTo>
                    <a:pt x="66290" y="98675"/>
                  </a:lnTo>
                  <a:lnTo>
                    <a:pt x="40859" y="131822"/>
                  </a:lnTo>
                  <a:cubicBezTo>
                    <a:pt x="37239" y="136518"/>
                    <a:pt x="31648" y="139270"/>
                    <a:pt x="25714" y="139251"/>
                  </a:cubicBezTo>
                  <a:cubicBezTo>
                    <a:pt x="21504" y="139242"/>
                    <a:pt x="17418" y="137832"/>
                    <a:pt x="14094" y="135251"/>
                  </a:cubicBezTo>
                  <a:cubicBezTo>
                    <a:pt x="5797" y="128821"/>
                    <a:pt x="4264" y="116896"/>
                    <a:pt x="10665" y="108581"/>
                  </a:cubicBezTo>
                  <a:lnTo>
                    <a:pt x="37430" y="73814"/>
                  </a:lnTo>
                  <a:lnTo>
                    <a:pt x="6950" y="47621"/>
                  </a:lnTo>
                  <a:cubicBezTo>
                    <a:pt x="-1013" y="40753"/>
                    <a:pt x="-1909" y="28733"/>
                    <a:pt x="4949" y="20760"/>
                  </a:cubicBezTo>
                  <a:cubicBezTo>
                    <a:pt x="11817" y="12797"/>
                    <a:pt x="23838" y="11902"/>
                    <a:pt x="31810" y="18760"/>
                  </a:cubicBezTo>
                  <a:lnTo>
                    <a:pt x="60385" y="43620"/>
                  </a:lnTo>
                  <a:lnTo>
                    <a:pt x="88198" y="7425"/>
                  </a:lnTo>
                  <a:cubicBezTo>
                    <a:pt x="94599" y="-900"/>
                    <a:pt x="106524" y="-2471"/>
                    <a:pt x="114868" y="3901"/>
                  </a:cubicBezTo>
                  <a:cubicBezTo>
                    <a:pt x="123193" y="10302"/>
                    <a:pt x="124765" y="22227"/>
                    <a:pt x="118392" y="30571"/>
                  </a:cubicBezTo>
                  <a:lnTo>
                    <a:pt x="89246" y="68671"/>
                  </a:lnTo>
                  <a:lnTo>
                    <a:pt x="123250" y="97913"/>
                  </a:lnTo>
                  <a:cubicBezTo>
                    <a:pt x="131184" y="104676"/>
                    <a:pt x="132203" y="116563"/>
                    <a:pt x="125536" y="12458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66" name="Google Shape;1566;p26"/>
          <p:cNvSpPr/>
          <p:nvPr/>
        </p:nvSpPr>
        <p:spPr>
          <a:xfrm>
            <a:off x="2108200" y="8704925"/>
            <a:ext cx="500410" cy="462447"/>
          </a:xfrm>
          <a:custGeom>
            <a:rect b="b" l="l" r="r" t="t"/>
            <a:pathLst>
              <a:path extrusionOk="0" h="125665" w="135981">
                <a:moveTo>
                  <a:pt x="56502" y="125366"/>
                </a:moveTo>
                <a:cubicBezTo>
                  <a:pt x="51520" y="125366"/>
                  <a:pt x="46729" y="123423"/>
                  <a:pt x="43167" y="119937"/>
                </a:cubicBezTo>
                <a:lnTo>
                  <a:pt x="5924" y="83647"/>
                </a:lnTo>
                <a:cubicBezTo>
                  <a:pt x="-1515" y="76211"/>
                  <a:pt x="-1525" y="64150"/>
                  <a:pt x="5905" y="56706"/>
                </a:cubicBezTo>
                <a:cubicBezTo>
                  <a:pt x="5915" y="56700"/>
                  <a:pt x="5915" y="56696"/>
                  <a:pt x="5924" y="56691"/>
                </a:cubicBezTo>
                <a:cubicBezTo>
                  <a:pt x="13363" y="49247"/>
                  <a:pt x="25422" y="49240"/>
                  <a:pt x="32861" y="56676"/>
                </a:cubicBezTo>
                <a:cubicBezTo>
                  <a:pt x="32870" y="56681"/>
                  <a:pt x="32870" y="56686"/>
                  <a:pt x="32880" y="56691"/>
                </a:cubicBezTo>
                <a:lnTo>
                  <a:pt x="53930" y="77265"/>
                </a:lnTo>
                <a:lnTo>
                  <a:pt x="101555" y="8209"/>
                </a:lnTo>
                <a:cubicBezTo>
                  <a:pt x="107527" y="-438"/>
                  <a:pt x="119376" y="-2612"/>
                  <a:pt x="128035" y="3351"/>
                </a:cubicBezTo>
                <a:cubicBezTo>
                  <a:pt x="136712" y="9295"/>
                  <a:pt x="138931" y="21150"/>
                  <a:pt x="132988" y="29830"/>
                </a:cubicBezTo>
                <a:lnTo>
                  <a:pt x="72790" y="117460"/>
                </a:lnTo>
                <a:cubicBezTo>
                  <a:pt x="69618" y="122090"/>
                  <a:pt x="64560" y="125090"/>
                  <a:pt x="58978" y="125652"/>
                </a:cubicBezTo>
                <a:close/>
              </a:path>
            </a:pathLst>
          </a:cu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7" name="Google Shape;1567;p26"/>
          <p:cNvSpPr/>
          <p:nvPr/>
        </p:nvSpPr>
        <p:spPr>
          <a:xfrm rot="162312">
            <a:off x="1556276" y="8696845"/>
            <a:ext cx="459941" cy="478543"/>
          </a:xfrm>
          <a:custGeom>
            <a:rect b="b" l="l" r="r" t="t"/>
            <a:pathLst>
              <a:path extrusionOk="0" h="139264" w="129599">
                <a:moveTo>
                  <a:pt x="125536" y="124583"/>
                </a:moveTo>
                <a:cubicBezTo>
                  <a:pt x="121916" y="128755"/>
                  <a:pt x="116678" y="131155"/>
                  <a:pt x="111153" y="131155"/>
                </a:cubicBezTo>
                <a:cubicBezTo>
                  <a:pt x="106581" y="131174"/>
                  <a:pt x="102152" y="129555"/>
                  <a:pt x="98675" y="126583"/>
                </a:cubicBezTo>
                <a:lnTo>
                  <a:pt x="66290" y="98675"/>
                </a:lnTo>
                <a:lnTo>
                  <a:pt x="40859" y="131822"/>
                </a:lnTo>
                <a:cubicBezTo>
                  <a:pt x="37239" y="136518"/>
                  <a:pt x="31648" y="139270"/>
                  <a:pt x="25714" y="139251"/>
                </a:cubicBezTo>
                <a:cubicBezTo>
                  <a:pt x="21504" y="139242"/>
                  <a:pt x="17418" y="137832"/>
                  <a:pt x="14094" y="135251"/>
                </a:cubicBezTo>
                <a:cubicBezTo>
                  <a:pt x="5797" y="128821"/>
                  <a:pt x="4264" y="116896"/>
                  <a:pt x="10665" y="108581"/>
                </a:cubicBezTo>
                <a:lnTo>
                  <a:pt x="37430" y="73814"/>
                </a:lnTo>
                <a:lnTo>
                  <a:pt x="6950" y="47621"/>
                </a:lnTo>
                <a:cubicBezTo>
                  <a:pt x="-1013" y="40753"/>
                  <a:pt x="-1909" y="28733"/>
                  <a:pt x="4949" y="20760"/>
                </a:cubicBezTo>
                <a:cubicBezTo>
                  <a:pt x="11817" y="12797"/>
                  <a:pt x="23838" y="11902"/>
                  <a:pt x="31810" y="18760"/>
                </a:cubicBezTo>
                <a:lnTo>
                  <a:pt x="60385" y="43620"/>
                </a:lnTo>
                <a:lnTo>
                  <a:pt x="88198" y="7425"/>
                </a:lnTo>
                <a:cubicBezTo>
                  <a:pt x="94599" y="-900"/>
                  <a:pt x="106524" y="-2471"/>
                  <a:pt x="114868" y="3901"/>
                </a:cubicBezTo>
                <a:cubicBezTo>
                  <a:pt x="123193" y="10302"/>
                  <a:pt x="124765" y="22227"/>
                  <a:pt x="118392" y="30571"/>
                </a:cubicBezTo>
                <a:lnTo>
                  <a:pt x="89246" y="68671"/>
                </a:lnTo>
                <a:lnTo>
                  <a:pt x="123250" y="97913"/>
                </a:lnTo>
                <a:cubicBezTo>
                  <a:pt x="131184" y="104676"/>
                  <a:pt x="132203" y="116563"/>
                  <a:pt x="125536" y="124583"/>
                </a:cubicBezTo>
                <a:close/>
              </a:path>
            </a:pathLst>
          </a:cu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1" name="Shape 1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2" name="Google Shape;1572;p27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i="1" lang="en" sz="3700"/>
              <a:t>Stickers</a:t>
            </a:r>
            <a:endParaRPr b="0" i="1" sz="3700">
              <a:latin typeface="Yeseva One"/>
              <a:ea typeface="Yeseva One"/>
              <a:cs typeface="Yeseva One"/>
              <a:sym typeface="Yeseva One"/>
            </a:endParaRPr>
          </a:p>
        </p:txBody>
      </p:sp>
      <p:sp>
        <p:nvSpPr>
          <p:cNvPr id="1573" name="Google Shape;1573;p27"/>
          <p:cNvSpPr/>
          <p:nvPr/>
        </p:nvSpPr>
        <p:spPr>
          <a:xfrm>
            <a:off x="921871" y="1603775"/>
            <a:ext cx="1913100" cy="3762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4" name="Google Shape;1574;p27"/>
          <p:cNvSpPr/>
          <p:nvPr/>
        </p:nvSpPr>
        <p:spPr>
          <a:xfrm>
            <a:off x="921871" y="2150769"/>
            <a:ext cx="1913100" cy="376200"/>
          </a:xfrm>
          <a:prstGeom prst="chevron">
            <a:avLst>
              <a:gd fmla="val 50000" name="adj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75" name="Google Shape;1575;p27"/>
          <p:cNvSpPr/>
          <p:nvPr/>
        </p:nvSpPr>
        <p:spPr>
          <a:xfrm>
            <a:off x="2970434" y="1603775"/>
            <a:ext cx="1913100" cy="376200"/>
          </a:xfrm>
          <a:prstGeom prst="chevron">
            <a:avLst>
              <a:gd fmla="val 50000" name="adj"/>
            </a:avLst>
          </a:pr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6" name="Google Shape;1576;p27"/>
          <p:cNvSpPr/>
          <p:nvPr/>
        </p:nvSpPr>
        <p:spPr>
          <a:xfrm>
            <a:off x="2970434" y="2150769"/>
            <a:ext cx="1913100" cy="376200"/>
          </a:xfrm>
          <a:prstGeom prst="chevron">
            <a:avLst>
              <a:gd fmla="val 50000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7" name="Google Shape;1577;p27"/>
          <p:cNvSpPr/>
          <p:nvPr/>
        </p:nvSpPr>
        <p:spPr>
          <a:xfrm>
            <a:off x="5018997" y="1603775"/>
            <a:ext cx="1913100" cy="376200"/>
          </a:xfrm>
          <a:prstGeom prst="chevron">
            <a:avLst>
              <a:gd fmla="val 50000" name="adj"/>
            </a:avLst>
          </a:prstGeom>
          <a:solidFill>
            <a:schemeClr val="dk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8" name="Google Shape;1578;p27"/>
          <p:cNvSpPr/>
          <p:nvPr/>
        </p:nvSpPr>
        <p:spPr>
          <a:xfrm>
            <a:off x="5018997" y="2150769"/>
            <a:ext cx="1913100" cy="376200"/>
          </a:xfrm>
          <a:prstGeom prst="chevron">
            <a:avLst>
              <a:gd fmla="val 50000" name="adj"/>
            </a:avLst>
          </a:pr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9" name="Google Shape;1579;p27"/>
          <p:cNvSpPr/>
          <p:nvPr/>
        </p:nvSpPr>
        <p:spPr>
          <a:xfrm>
            <a:off x="921871" y="2762375"/>
            <a:ext cx="1913100" cy="376200"/>
          </a:xfrm>
          <a:prstGeom prst="chevron">
            <a:avLst>
              <a:gd fmla="val 50000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0" name="Google Shape;1580;p27"/>
          <p:cNvSpPr/>
          <p:nvPr/>
        </p:nvSpPr>
        <p:spPr>
          <a:xfrm>
            <a:off x="921871" y="3309369"/>
            <a:ext cx="1913100" cy="376200"/>
          </a:xfrm>
          <a:prstGeom prst="chevron">
            <a:avLst>
              <a:gd fmla="val 50000" name="adj"/>
            </a:avLst>
          </a:pr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1" name="Google Shape;1581;p27"/>
          <p:cNvSpPr/>
          <p:nvPr/>
        </p:nvSpPr>
        <p:spPr>
          <a:xfrm>
            <a:off x="2970434" y="2762375"/>
            <a:ext cx="1913100" cy="376200"/>
          </a:xfrm>
          <a:prstGeom prst="chevron">
            <a:avLst>
              <a:gd fmla="val 50000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2" name="Google Shape;1582;p27"/>
          <p:cNvSpPr/>
          <p:nvPr/>
        </p:nvSpPr>
        <p:spPr>
          <a:xfrm>
            <a:off x="2970434" y="3309369"/>
            <a:ext cx="1913100" cy="376200"/>
          </a:xfrm>
          <a:prstGeom prst="chevron">
            <a:avLst>
              <a:gd fmla="val 50000" name="adj"/>
            </a:avLst>
          </a:prstGeom>
          <a:solidFill>
            <a:schemeClr val="accent6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3" name="Google Shape;1583;p27"/>
          <p:cNvSpPr/>
          <p:nvPr/>
        </p:nvSpPr>
        <p:spPr>
          <a:xfrm>
            <a:off x="5149366" y="2730110"/>
            <a:ext cx="1653019" cy="376209"/>
          </a:xfrm>
          <a:custGeom>
            <a:rect b="b" l="l" r="r" t="t"/>
            <a:pathLst>
              <a:path extrusionOk="0" h="118491" w="520636">
                <a:moveTo>
                  <a:pt x="339" y="-13"/>
                </a:moveTo>
                <a:cubicBezTo>
                  <a:pt x="339" y="4178"/>
                  <a:pt x="520975" y="-13"/>
                  <a:pt x="520975" y="-13"/>
                </a:cubicBezTo>
                <a:lnTo>
                  <a:pt x="466016" y="59232"/>
                </a:lnTo>
                <a:lnTo>
                  <a:pt x="520975" y="118478"/>
                </a:lnTo>
                <a:lnTo>
                  <a:pt x="339" y="11847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84" name="Google Shape;1584;p27"/>
          <p:cNvSpPr/>
          <p:nvPr/>
        </p:nvSpPr>
        <p:spPr>
          <a:xfrm>
            <a:off x="5149366" y="3309397"/>
            <a:ext cx="1653019" cy="376209"/>
          </a:xfrm>
          <a:custGeom>
            <a:rect b="b" l="l" r="r" t="t"/>
            <a:pathLst>
              <a:path extrusionOk="0" h="118491" w="520636">
                <a:moveTo>
                  <a:pt x="339" y="-13"/>
                </a:moveTo>
                <a:cubicBezTo>
                  <a:pt x="339" y="4178"/>
                  <a:pt x="520975" y="-13"/>
                  <a:pt x="520975" y="-13"/>
                </a:cubicBezTo>
                <a:lnTo>
                  <a:pt x="466016" y="59232"/>
                </a:lnTo>
                <a:lnTo>
                  <a:pt x="520975" y="118478"/>
                </a:lnTo>
                <a:lnTo>
                  <a:pt x="339" y="118478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85" name="Google Shape;1585;p27"/>
          <p:cNvSpPr/>
          <p:nvPr/>
        </p:nvSpPr>
        <p:spPr>
          <a:xfrm>
            <a:off x="921860" y="3920976"/>
            <a:ext cx="1653019" cy="376209"/>
          </a:xfrm>
          <a:custGeom>
            <a:rect b="b" l="l" r="r" t="t"/>
            <a:pathLst>
              <a:path extrusionOk="0" h="118491" w="520636">
                <a:moveTo>
                  <a:pt x="339" y="-13"/>
                </a:moveTo>
                <a:cubicBezTo>
                  <a:pt x="339" y="4178"/>
                  <a:pt x="520975" y="-13"/>
                  <a:pt x="520975" y="-13"/>
                </a:cubicBezTo>
                <a:lnTo>
                  <a:pt x="466016" y="59232"/>
                </a:lnTo>
                <a:lnTo>
                  <a:pt x="520975" y="118478"/>
                </a:lnTo>
                <a:lnTo>
                  <a:pt x="339" y="118478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86" name="Google Shape;1586;p27"/>
          <p:cNvSpPr/>
          <p:nvPr/>
        </p:nvSpPr>
        <p:spPr>
          <a:xfrm>
            <a:off x="3035613" y="3920976"/>
            <a:ext cx="1653019" cy="376209"/>
          </a:xfrm>
          <a:custGeom>
            <a:rect b="b" l="l" r="r" t="t"/>
            <a:pathLst>
              <a:path extrusionOk="0" h="118491" w="520636">
                <a:moveTo>
                  <a:pt x="339" y="-13"/>
                </a:moveTo>
                <a:cubicBezTo>
                  <a:pt x="339" y="4178"/>
                  <a:pt x="520975" y="-13"/>
                  <a:pt x="520975" y="-13"/>
                </a:cubicBezTo>
                <a:lnTo>
                  <a:pt x="466016" y="59232"/>
                </a:lnTo>
                <a:lnTo>
                  <a:pt x="520975" y="118478"/>
                </a:lnTo>
                <a:lnTo>
                  <a:pt x="339" y="118478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87" name="Google Shape;1587;p27"/>
          <p:cNvSpPr/>
          <p:nvPr/>
        </p:nvSpPr>
        <p:spPr>
          <a:xfrm>
            <a:off x="5149366" y="3920976"/>
            <a:ext cx="1653019" cy="376209"/>
          </a:xfrm>
          <a:custGeom>
            <a:rect b="b" l="l" r="r" t="t"/>
            <a:pathLst>
              <a:path extrusionOk="0" h="118491" w="520636">
                <a:moveTo>
                  <a:pt x="339" y="-13"/>
                </a:moveTo>
                <a:cubicBezTo>
                  <a:pt x="339" y="4178"/>
                  <a:pt x="520975" y="-13"/>
                  <a:pt x="520975" y="-13"/>
                </a:cubicBezTo>
                <a:lnTo>
                  <a:pt x="466016" y="59232"/>
                </a:lnTo>
                <a:lnTo>
                  <a:pt x="520975" y="118478"/>
                </a:lnTo>
                <a:lnTo>
                  <a:pt x="339" y="1184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88" name="Google Shape;1588;p27"/>
          <p:cNvSpPr/>
          <p:nvPr/>
        </p:nvSpPr>
        <p:spPr>
          <a:xfrm>
            <a:off x="921860" y="4532528"/>
            <a:ext cx="1653019" cy="376209"/>
          </a:xfrm>
          <a:custGeom>
            <a:rect b="b" l="l" r="r" t="t"/>
            <a:pathLst>
              <a:path extrusionOk="0" h="118491" w="520636">
                <a:moveTo>
                  <a:pt x="339" y="-13"/>
                </a:moveTo>
                <a:cubicBezTo>
                  <a:pt x="339" y="4178"/>
                  <a:pt x="520975" y="-13"/>
                  <a:pt x="520975" y="-13"/>
                </a:cubicBezTo>
                <a:lnTo>
                  <a:pt x="466016" y="59232"/>
                </a:lnTo>
                <a:lnTo>
                  <a:pt x="520975" y="118478"/>
                </a:lnTo>
                <a:lnTo>
                  <a:pt x="339" y="11847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89" name="Google Shape;1589;p27"/>
          <p:cNvSpPr/>
          <p:nvPr/>
        </p:nvSpPr>
        <p:spPr>
          <a:xfrm>
            <a:off x="3035613" y="4532528"/>
            <a:ext cx="1653019" cy="376209"/>
          </a:xfrm>
          <a:custGeom>
            <a:rect b="b" l="l" r="r" t="t"/>
            <a:pathLst>
              <a:path extrusionOk="0" h="118491" w="520636">
                <a:moveTo>
                  <a:pt x="339" y="-13"/>
                </a:moveTo>
                <a:cubicBezTo>
                  <a:pt x="339" y="4178"/>
                  <a:pt x="520975" y="-13"/>
                  <a:pt x="520975" y="-13"/>
                </a:cubicBezTo>
                <a:lnTo>
                  <a:pt x="466016" y="59232"/>
                </a:lnTo>
                <a:lnTo>
                  <a:pt x="520975" y="118478"/>
                </a:lnTo>
                <a:lnTo>
                  <a:pt x="339" y="11847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90" name="Google Shape;1590;p27"/>
          <p:cNvSpPr/>
          <p:nvPr/>
        </p:nvSpPr>
        <p:spPr>
          <a:xfrm>
            <a:off x="5149366" y="4532528"/>
            <a:ext cx="1653019" cy="376209"/>
          </a:xfrm>
          <a:custGeom>
            <a:rect b="b" l="l" r="r" t="t"/>
            <a:pathLst>
              <a:path extrusionOk="0" h="118491" w="520636">
                <a:moveTo>
                  <a:pt x="339" y="-13"/>
                </a:moveTo>
                <a:cubicBezTo>
                  <a:pt x="339" y="4178"/>
                  <a:pt x="520975" y="-13"/>
                  <a:pt x="520975" y="-13"/>
                </a:cubicBezTo>
                <a:lnTo>
                  <a:pt x="466016" y="59232"/>
                </a:lnTo>
                <a:lnTo>
                  <a:pt x="520975" y="118478"/>
                </a:lnTo>
                <a:lnTo>
                  <a:pt x="339" y="11847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91" name="Google Shape;1591;p27"/>
          <p:cNvSpPr/>
          <p:nvPr/>
        </p:nvSpPr>
        <p:spPr>
          <a:xfrm>
            <a:off x="921860" y="5144081"/>
            <a:ext cx="1653019" cy="376209"/>
          </a:xfrm>
          <a:custGeom>
            <a:rect b="b" l="l" r="r" t="t"/>
            <a:pathLst>
              <a:path extrusionOk="0" h="118491" w="520636">
                <a:moveTo>
                  <a:pt x="339" y="-13"/>
                </a:moveTo>
                <a:cubicBezTo>
                  <a:pt x="339" y="4178"/>
                  <a:pt x="520975" y="-13"/>
                  <a:pt x="520975" y="-13"/>
                </a:cubicBezTo>
                <a:lnTo>
                  <a:pt x="466016" y="59232"/>
                </a:lnTo>
                <a:lnTo>
                  <a:pt x="520975" y="118478"/>
                </a:lnTo>
                <a:lnTo>
                  <a:pt x="339" y="11847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92" name="Google Shape;1592;p27"/>
          <p:cNvSpPr/>
          <p:nvPr/>
        </p:nvSpPr>
        <p:spPr>
          <a:xfrm>
            <a:off x="3035613" y="5144081"/>
            <a:ext cx="1653019" cy="376209"/>
          </a:xfrm>
          <a:custGeom>
            <a:rect b="b" l="l" r="r" t="t"/>
            <a:pathLst>
              <a:path extrusionOk="0" h="118491" w="520636">
                <a:moveTo>
                  <a:pt x="339" y="-13"/>
                </a:moveTo>
                <a:cubicBezTo>
                  <a:pt x="339" y="4178"/>
                  <a:pt x="520975" y="-13"/>
                  <a:pt x="520975" y="-13"/>
                </a:cubicBezTo>
                <a:lnTo>
                  <a:pt x="466016" y="59232"/>
                </a:lnTo>
                <a:lnTo>
                  <a:pt x="520975" y="118478"/>
                </a:lnTo>
                <a:lnTo>
                  <a:pt x="339" y="11847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93" name="Google Shape;1593;p27"/>
          <p:cNvSpPr/>
          <p:nvPr/>
        </p:nvSpPr>
        <p:spPr>
          <a:xfrm>
            <a:off x="5149380" y="5111837"/>
            <a:ext cx="1653508" cy="423036"/>
          </a:xfrm>
          <a:custGeom>
            <a:rect b="b" l="l" r="r" t="t"/>
            <a:pathLst>
              <a:path extrusionOk="0" h="139731" w="546163">
                <a:moveTo>
                  <a:pt x="0" y="71914"/>
                </a:moveTo>
                <a:lnTo>
                  <a:pt x="59341" y="21146"/>
                </a:lnTo>
                <a:lnTo>
                  <a:pt x="546164" y="0"/>
                </a:lnTo>
                <a:lnTo>
                  <a:pt x="546164" y="105823"/>
                </a:lnTo>
                <a:lnTo>
                  <a:pt x="50864" y="139732"/>
                </a:lnTo>
                <a:lnTo>
                  <a:pt x="0" y="7191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94" name="Google Shape;1594;p27"/>
          <p:cNvSpPr/>
          <p:nvPr/>
        </p:nvSpPr>
        <p:spPr>
          <a:xfrm>
            <a:off x="840300" y="5737956"/>
            <a:ext cx="1653508" cy="423036"/>
          </a:xfrm>
          <a:custGeom>
            <a:rect b="b" l="l" r="r" t="t"/>
            <a:pathLst>
              <a:path extrusionOk="0" h="139731" w="546163">
                <a:moveTo>
                  <a:pt x="0" y="71914"/>
                </a:moveTo>
                <a:lnTo>
                  <a:pt x="59341" y="21146"/>
                </a:lnTo>
                <a:lnTo>
                  <a:pt x="546164" y="0"/>
                </a:lnTo>
                <a:lnTo>
                  <a:pt x="546164" y="105823"/>
                </a:lnTo>
                <a:lnTo>
                  <a:pt x="50864" y="139732"/>
                </a:lnTo>
                <a:lnTo>
                  <a:pt x="0" y="7191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95" name="Google Shape;1595;p27"/>
          <p:cNvSpPr/>
          <p:nvPr/>
        </p:nvSpPr>
        <p:spPr>
          <a:xfrm>
            <a:off x="2970436" y="5737956"/>
            <a:ext cx="1653508" cy="423036"/>
          </a:xfrm>
          <a:custGeom>
            <a:rect b="b" l="l" r="r" t="t"/>
            <a:pathLst>
              <a:path extrusionOk="0" h="139731" w="546163">
                <a:moveTo>
                  <a:pt x="0" y="71914"/>
                </a:moveTo>
                <a:lnTo>
                  <a:pt x="59341" y="21146"/>
                </a:lnTo>
                <a:lnTo>
                  <a:pt x="546164" y="0"/>
                </a:lnTo>
                <a:lnTo>
                  <a:pt x="546164" y="105823"/>
                </a:lnTo>
                <a:lnTo>
                  <a:pt x="50864" y="139732"/>
                </a:lnTo>
                <a:lnTo>
                  <a:pt x="0" y="71914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96" name="Google Shape;1596;p27"/>
          <p:cNvSpPr/>
          <p:nvPr/>
        </p:nvSpPr>
        <p:spPr>
          <a:xfrm>
            <a:off x="5100573" y="5737956"/>
            <a:ext cx="1653508" cy="423036"/>
          </a:xfrm>
          <a:custGeom>
            <a:rect b="b" l="l" r="r" t="t"/>
            <a:pathLst>
              <a:path extrusionOk="0" h="139731" w="546163">
                <a:moveTo>
                  <a:pt x="0" y="71914"/>
                </a:moveTo>
                <a:lnTo>
                  <a:pt x="59341" y="21146"/>
                </a:lnTo>
                <a:lnTo>
                  <a:pt x="546164" y="0"/>
                </a:lnTo>
                <a:lnTo>
                  <a:pt x="546164" y="105823"/>
                </a:lnTo>
                <a:lnTo>
                  <a:pt x="50864" y="139732"/>
                </a:lnTo>
                <a:lnTo>
                  <a:pt x="0" y="7191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97" name="Google Shape;1597;p27"/>
          <p:cNvSpPr/>
          <p:nvPr/>
        </p:nvSpPr>
        <p:spPr>
          <a:xfrm>
            <a:off x="905253" y="6339789"/>
            <a:ext cx="1653508" cy="423036"/>
          </a:xfrm>
          <a:custGeom>
            <a:rect b="b" l="l" r="r" t="t"/>
            <a:pathLst>
              <a:path extrusionOk="0" h="139731" w="546163">
                <a:moveTo>
                  <a:pt x="0" y="71914"/>
                </a:moveTo>
                <a:lnTo>
                  <a:pt x="59341" y="21146"/>
                </a:lnTo>
                <a:lnTo>
                  <a:pt x="546164" y="0"/>
                </a:lnTo>
                <a:lnTo>
                  <a:pt x="546164" y="105823"/>
                </a:lnTo>
                <a:lnTo>
                  <a:pt x="50864" y="139732"/>
                </a:lnTo>
                <a:lnTo>
                  <a:pt x="0" y="719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98" name="Google Shape;1598;p27"/>
          <p:cNvSpPr/>
          <p:nvPr/>
        </p:nvSpPr>
        <p:spPr>
          <a:xfrm>
            <a:off x="3035390" y="6339789"/>
            <a:ext cx="1653508" cy="423036"/>
          </a:xfrm>
          <a:custGeom>
            <a:rect b="b" l="l" r="r" t="t"/>
            <a:pathLst>
              <a:path extrusionOk="0" h="139731" w="546163">
                <a:moveTo>
                  <a:pt x="0" y="71914"/>
                </a:moveTo>
                <a:lnTo>
                  <a:pt x="59341" y="21146"/>
                </a:lnTo>
                <a:lnTo>
                  <a:pt x="546164" y="0"/>
                </a:lnTo>
                <a:lnTo>
                  <a:pt x="546164" y="105823"/>
                </a:lnTo>
                <a:lnTo>
                  <a:pt x="50864" y="139732"/>
                </a:lnTo>
                <a:lnTo>
                  <a:pt x="0" y="7191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99" name="Google Shape;1599;p27"/>
          <p:cNvSpPr/>
          <p:nvPr/>
        </p:nvSpPr>
        <p:spPr>
          <a:xfrm>
            <a:off x="5165526" y="6339789"/>
            <a:ext cx="1653508" cy="423036"/>
          </a:xfrm>
          <a:custGeom>
            <a:rect b="b" l="l" r="r" t="t"/>
            <a:pathLst>
              <a:path extrusionOk="0" h="139731" w="546163">
                <a:moveTo>
                  <a:pt x="0" y="71914"/>
                </a:moveTo>
                <a:lnTo>
                  <a:pt x="59341" y="21146"/>
                </a:lnTo>
                <a:lnTo>
                  <a:pt x="546164" y="0"/>
                </a:lnTo>
                <a:lnTo>
                  <a:pt x="546164" y="105823"/>
                </a:lnTo>
                <a:lnTo>
                  <a:pt x="50864" y="139732"/>
                </a:lnTo>
                <a:lnTo>
                  <a:pt x="0" y="7191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00" name="Google Shape;1600;p27"/>
          <p:cNvSpPr/>
          <p:nvPr/>
        </p:nvSpPr>
        <p:spPr>
          <a:xfrm>
            <a:off x="905253" y="6992458"/>
            <a:ext cx="1653508" cy="423036"/>
          </a:xfrm>
          <a:custGeom>
            <a:rect b="b" l="l" r="r" t="t"/>
            <a:pathLst>
              <a:path extrusionOk="0" h="139731" w="546163">
                <a:moveTo>
                  <a:pt x="0" y="71914"/>
                </a:moveTo>
                <a:lnTo>
                  <a:pt x="59341" y="21146"/>
                </a:lnTo>
                <a:lnTo>
                  <a:pt x="546164" y="0"/>
                </a:lnTo>
                <a:lnTo>
                  <a:pt x="546164" y="105823"/>
                </a:lnTo>
                <a:lnTo>
                  <a:pt x="50864" y="139732"/>
                </a:lnTo>
                <a:lnTo>
                  <a:pt x="0" y="7191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01" name="Google Shape;1601;p27"/>
          <p:cNvSpPr/>
          <p:nvPr/>
        </p:nvSpPr>
        <p:spPr>
          <a:xfrm>
            <a:off x="3035390" y="6992458"/>
            <a:ext cx="1653508" cy="423036"/>
          </a:xfrm>
          <a:custGeom>
            <a:rect b="b" l="l" r="r" t="t"/>
            <a:pathLst>
              <a:path extrusionOk="0" h="139731" w="546163">
                <a:moveTo>
                  <a:pt x="0" y="71914"/>
                </a:moveTo>
                <a:lnTo>
                  <a:pt x="59341" y="21146"/>
                </a:lnTo>
                <a:lnTo>
                  <a:pt x="546164" y="0"/>
                </a:lnTo>
                <a:lnTo>
                  <a:pt x="546164" y="105823"/>
                </a:lnTo>
                <a:lnTo>
                  <a:pt x="50864" y="139732"/>
                </a:lnTo>
                <a:lnTo>
                  <a:pt x="0" y="7191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02" name="Google Shape;1602;p27"/>
          <p:cNvSpPr/>
          <p:nvPr/>
        </p:nvSpPr>
        <p:spPr>
          <a:xfrm>
            <a:off x="5165526" y="6992458"/>
            <a:ext cx="1653508" cy="423036"/>
          </a:xfrm>
          <a:custGeom>
            <a:rect b="b" l="l" r="r" t="t"/>
            <a:pathLst>
              <a:path extrusionOk="0" h="139731" w="546163">
                <a:moveTo>
                  <a:pt x="0" y="71914"/>
                </a:moveTo>
                <a:lnTo>
                  <a:pt x="59341" y="21146"/>
                </a:lnTo>
                <a:lnTo>
                  <a:pt x="546164" y="0"/>
                </a:lnTo>
                <a:lnTo>
                  <a:pt x="546164" y="105823"/>
                </a:lnTo>
                <a:lnTo>
                  <a:pt x="50864" y="139732"/>
                </a:lnTo>
                <a:lnTo>
                  <a:pt x="0" y="7191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03" name="Google Shape;1603;p27"/>
          <p:cNvSpPr/>
          <p:nvPr/>
        </p:nvSpPr>
        <p:spPr>
          <a:xfrm>
            <a:off x="947092" y="7789474"/>
            <a:ext cx="475487" cy="665161"/>
          </a:xfrm>
          <a:custGeom>
            <a:rect b="b" l="l" r="r" t="t"/>
            <a:pathLst>
              <a:path extrusionOk="0" h="1323703" w="792479">
                <a:moveTo>
                  <a:pt x="0" y="17418"/>
                </a:moveTo>
                <a:lnTo>
                  <a:pt x="0" y="1323703"/>
                </a:lnTo>
                <a:lnTo>
                  <a:pt x="400594" y="923109"/>
                </a:lnTo>
                <a:lnTo>
                  <a:pt x="792479" y="1314994"/>
                </a:lnTo>
                <a:lnTo>
                  <a:pt x="792479" y="0"/>
                </a:lnTo>
                <a:lnTo>
                  <a:pt x="0" y="1741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04" name="Google Shape;1604;p27"/>
          <p:cNvSpPr/>
          <p:nvPr/>
        </p:nvSpPr>
        <p:spPr>
          <a:xfrm>
            <a:off x="1556458" y="7789474"/>
            <a:ext cx="475487" cy="665161"/>
          </a:xfrm>
          <a:custGeom>
            <a:rect b="b" l="l" r="r" t="t"/>
            <a:pathLst>
              <a:path extrusionOk="0" h="1323703" w="792479">
                <a:moveTo>
                  <a:pt x="0" y="17418"/>
                </a:moveTo>
                <a:lnTo>
                  <a:pt x="0" y="1323703"/>
                </a:lnTo>
                <a:lnTo>
                  <a:pt x="400594" y="923109"/>
                </a:lnTo>
                <a:lnTo>
                  <a:pt x="792479" y="1314994"/>
                </a:lnTo>
                <a:lnTo>
                  <a:pt x="792479" y="0"/>
                </a:lnTo>
                <a:lnTo>
                  <a:pt x="0" y="17418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05" name="Google Shape;1605;p27"/>
          <p:cNvSpPr/>
          <p:nvPr/>
        </p:nvSpPr>
        <p:spPr>
          <a:xfrm>
            <a:off x="2165823" y="7789474"/>
            <a:ext cx="475487" cy="665161"/>
          </a:xfrm>
          <a:custGeom>
            <a:rect b="b" l="l" r="r" t="t"/>
            <a:pathLst>
              <a:path extrusionOk="0" h="1323703" w="792479">
                <a:moveTo>
                  <a:pt x="0" y="17418"/>
                </a:moveTo>
                <a:lnTo>
                  <a:pt x="0" y="1323703"/>
                </a:lnTo>
                <a:lnTo>
                  <a:pt x="400594" y="923109"/>
                </a:lnTo>
                <a:lnTo>
                  <a:pt x="792479" y="1314994"/>
                </a:lnTo>
                <a:lnTo>
                  <a:pt x="792479" y="0"/>
                </a:lnTo>
                <a:lnTo>
                  <a:pt x="0" y="17418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06" name="Google Shape;1606;p27"/>
          <p:cNvSpPr/>
          <p:nvPr/>
        </p:nvSpPr>
        <p:spPr>
          <a:xfrm>
            <a:off x="2775188" y="7789474"/>
            <a:ext cx="475487" cy="665161"/>
          </a:xfrm>
          <a:custGeom>
            <a:rect b="b" l="l" r="r" t="t"/>
            <a:pathLst>
              <a:path extrusionOk="0" h="1323703" w="792479">
                <a:moveTo>
                  <a:pt x="0" y="17418"/>
                </a:moveTo>
                <a:lnTo>
                  <a:pt x="0" y="1323703"/>
                </a:lnTo>
                <a:lnTo>
                  <a:pt x="400594" y="923109"/>
                </a:lnTo>
                <a:lnTo>
                  <a:pt x="792479" y="1314994"/>
                </a:lnTo>
                <a:lnTo>
                  <a:pt x="792479" y="0"/>
                </a:lnTo>
                <a:lnTo>
                  <a:pt x="0" y="17418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07" name="Google Shape;1607;p27"/>
          <p:cNvSpPr/>
          <p:nvPr/>
        </p:nvSpPr>
        <p:spPr>
          <a:xfrm>
            <a:off x="3384554" y="7789474"/>
            <a:ext cx="475487" cy="665161"/>
          </a:xfrm>
          <a:custGeom>
            <a:rect b="b" l="l" r="r" t="t"/>
            <a:pathLst>
              <a:path extrusionOk="0" h="1323703" w="792479">
                <a:moveTo>
                  <a:pt x="0" y="17418"/>
                </a:moveTo>
                <a:lnTo>
                  <a:pt x="0" y="1323703"/>
                </a:lnTo>
                <a:lnTo>
                  <a:pt x="400594" y="923109"/>
                </a:lnTo>
                <a:lnTo>
                  <a:pt x="792479" y="1314994"/>
                </a:lnTo>
                <a:lnTo>
                  <a:pt x="792479" y="0"/>
                </a:lnTo>
                <a:lnTo>
                  <a:pt x="0" y="1741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08" name="Google Shape;1608;p27"/>
          <p:cNvSpPr/>
          <p:nvPr/>
        </p:nvSpPr>
        <p:spPr>
          <a:xfrm>
            <a:off x="3993919" y="7789474"/>
            <a:ext cx="475487" cy="665161"/>
          </a:xfrm>
          <a:custGeom>
            <a:rect b="b" l="l" r="r" t="t"/>
            <a:pathLst>
              <a:path extrusionOk="0" h="1323703" w="792479">
                <a:moveTo>
                  <a:pt x="0" y="17418"/>
                </a:moveTo>
                <a:lnTo>
                  <a:pt x="0" y="1323703"/>
                </a:lnTo>
                <a:lnTo>
                  <a:pt x="400594" y="923109"/>
                </a:lnTo>
                <a:lnTo>
                  <a:pt x="792479" y="1314994"/>
                </a:lnTo>
                <a:lnTo>
                  <a:pt x="792479" y="0"/>
                </a:lnTo>
                <a:lnTo>
                  <a:pt x="0" y="1741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09" name="Google Shape;1609;p27"/>
          <p:cNvSpPr/>
          <p:nvPr/>
        </p:nvSpPr>
        <p:spPr>
          <a:xfrm>
            <a:off x="4603284" y="7789474"/>
            <a:ext cx="475487" cy="665161"/>
          </a:xfrm>
          <a:custGeom>
            <a:rect b="b" l="l" r="r" t="t"/>
            <a:pathLst>
              <a:path extrusionOk="0" h="1323703" w="792479">
                <a:moveTo>
                  <a:pt x="0" y="17418"/>
                </a:moveTo>
                <a:lnTo>
                  <a:pt x="0" y="1323703"/>
                </a:lnTo>
                <a:lnTo>
                  <a:pt x="400594" y="923109"/>
                </a:lnTo>
                <a:lnTo>
                  <a:pt x="792479" y="1314994"/>
                </a:lnTo>
                <a:lnTo>
                  <a:pt x="792479" y="0"/>
                </a:lnTo>
                <a:lnTo>
                  <a:pt x="0" y="174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10" name="Google Shape;1610;p27"/>
          <p:cNvSpPr/>
          <p:nvPr/>
        </p:nvSpPr>
        <p:spPr>
          <a:xfrm>
            <a:off x="5212649" y="7789474"/>
            <a:ext cx="475487" cy="665161"/>
          </a:xfrm>
          <a:custGeom>
            <a:rect b="b" l="l" r="r" t="t"/>
            <a:pathLst>
              <a:path extrusionOk="0" h="1323703" w="792479">
                <a:moveTo>
                  <a:pt x="0" y="17418"/>
                </a:moveTo>
                <a:lnTo>
                  <a:pt x="0" y="1323703"/>
                </a:lnTo>
                <a:lnTo>
                  <a:pt x="400594" y="923109"/>
                </a:lnTo>
                <a:lnTo>
                  <a:pt x="792479" y="1314994"/>
                </a:lnTo>
                <a:lnTo>
                  <a:pt x="792479" y="0"/>
                </a:lnTo>
                <a:lnTo>
                  <a:pt x="0" y="174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11" name="Google Shape;1611;p27"/>
          <p:cNvSpPr/>
          <p:nvPr/>
        </p:nvSpPr>
        <p:spPr>
          <a:xfrm>
            <a:off x="5822015" y="7789474"/>
            <a:ext cx="475487" cy="665161"/>
          </a:xfrm>
          <a:custGeom>
            <a:rect b="b" l="l" r="r" t="t"/>
            <a:pathLst>
              <a:path extrusionOk="0" h="1323703" w="792479">
                <a:moveTo>
                  <a:pt x="0" y="17418"/>
                </a:moveTo>
                <a:lnTo>
                  <a:pt x="0" y="1323703"/>
                </a:lnTo>
                <a:lnTo>
                  <a:pt x="400594" y="923109"/>
                </a:lnTo>
                <a:lnTo>
                  <a:pt x="792479" y="1314994"/>
                </a:lnTo>
                <a:lnTo>
                  <a:pt x="792479" y="0"/>
                </a:lnTo>
                <a:lnTo>
                  <a:pt x="0" y="1741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12" name="Google Shape;1612;p27"/>
          <p:cNvSpPr/>
          <p:nvPr/>
        </p:nvSpPr>
        <p:spPr>
          <a:xfrm>
            <a:off x="6431380" y="7789474"/>
            <a:ext cx="475487" cy="665161"/>
          </a:xfrm>
          <a:custGeom>
            <a:rect b="b" l="l" r="r" t="t"/>
            <a:pathLst>
              <a:path extrusionOk="0" h="1323703" w="792479">
                <a:moveTo>
                  <a:pt x="0" y="17418"/>
                </a:moveTo>
                <a:lnTo>
                  <a:pt x="0" y="1323703"/>
                </a:lnTo>
                <a:lnTo>
                  <a:pt x="400594" y="923109"/>
                </a:lnTo>
                <a:lnTo>
                  <a:pt x="792479" y="1314994"/>
                </a:lnTo>
                <a:lnTo>
                  <a:pt x="792479" y="0"/>
                </a:lnTo>
                <a:lnTo>
                  <a:pt x="0" y="1741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7150" rotWithShape="0" algn="bl" dir="5400000" dist="19050">
              <a:srgbClr val="000000">
                <a:alpha val="3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6" name="Shape 1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" name="Google Shape;1617;p28"/>
          <p:cNvSpPr txBox="1"/>
          <p:nvPr>
            <p:ph type="title"/>
          </p:nvPr>
        </p:nvSpPr>
        <p:spPr>
          <a:xfrm>
            <a:off x="374550" y="322813"/>
            <a:ext cx="65145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i="1" lang="en" sz="3700"/>
              <a:t>Stickers</a:t>
            </a:r>
            <a:endParaRPr b="0" i="1" sz="3700">
              <a:latin typeface="Yeseva One"/>
              <a:ea typeface="Yeseva One"/>
              <a:cs typeface="Yeseva One"/>
              <a:sym typeface="Yeseva One"/>
            </a:endParaRPr>
          </a:p>
        </p:txBody>
      </p:sp>
      <p:grpSp>
        <p:nvGrpSpPr>
          <p:cNvPr id="1618" name="Google Shape;1618;p28"/>
          <p:cNvGrpSpPr/>
          <p:nvPr/>
        </p:nvGrpSpPr>
        <p:grpSpPr>
          <a:xfrm>
            <a:off x="442215" y="1173690"/>
            <a:ext cx="1382893" cy="1418257"/>
            <a:chOff x="7013703" y="705157"/>
            <a:chExt cx="998912" cy="1024456"/>
          </a:xfrm>
        </p:grpSpPr>
        <p:sp>
          <p:nvSpPr>
            <p:cNvPr id="1619" name="Google Shape;1619;p28"/>
            <p:cNvSpPr/>
            <p:nvPr/>
          </p:nvSpPr>
          <p:spPr>
            <a:xfrm>
              <a:off x="7051470" y="705157"/>
              <a:ext cx="961145" cy="792885"/>
            </a:xfrm>
            <a:custGeom>
              <a:rect b="b" l="l" r="r" t="t"/>
              <a:pathLst>
                <a:path extrusionOk="0" h="313084" w="379524">
                  <a:moveTo>
                    <a:pt x="56670" y="226925"/>
                  </a:moveTo>
                  <a:cubicBezTo>
                    <a:pt x="39682" y="232279"/>
                    <a:pt x="21130" y="227344"/>
                    <a:pt x="9045" y="214257"/>
                  </a:cubicBezTo>
                  <a:cubicBezTo>
                    <a:pt x="-5337" y="196731"/>
                    <a:pt x="-2194" y="165680"/>
                    <a:pt x="20666" y="147582"/>
                  </a:cubicBezTo>
                  <a:cubicBezTo>
                    <a:pt x="-1211" y="131872"/>
                    <a:pt x="-6210" y="101400"/>
                    <a:pt x="9501" y="79523"/>
                  </a:cubicBezTo>
                  <a:cubicBezTo>
                    <a:pt x="9696" y="79253"/>
                    <a:pt x="9893" y="78983"/>
                    <a:pt x="10093" y="78716"/>
                  </a:cubicBezTo>
                  <a:cubicBezTo>
                    <a:pt x="25553" y="61065"/>
                    <a:pt x="51450" y="57050"/>
                    <a:pt x="71529" y="69191"/>
                  </a:cubicBezTo>
                  <a:cubicBezTo>
                    <a:pt x="69543" y="45697"/>
                    <a:pt x="83328" y="23720"/>
                    <a:pt x="105343" y="15280"/>
                  </a:cubicBezTo>
                  <a:cubicBezTo>
                    <a:pt x="126038" y="7519"/>
                    <a:pt x="149377" y="13401"/>
                    <a:pt x="163922" y="30044"/>
                  </a:cubicBezTo>
                  <a:cubicBezTo>
                    <a:pt x="173082" y="9545"/>
                    <a:pt x="194620" y="-2501"/>
                    <a:pt x="216881" y="421"/>
                  </a:cubicBezTo>
                  <a:cubicBezTo>
                    <a:pt x="241569" y="4600"/>
                    <a:pt x="259523" y="26153"/>
                    <a:pt x="259172" y="51189"/>
                  </a:cubicBezTo>
                  <a:cubicBezTo>
                    <a:pt x="286502" y="27324"/>
                    <a:pt x="327899" y="29695"/>
                    <a:pt x="352326" y="56523"/>
                  </a:cubicBezTo>
                  <a:cubicBezTo>
                    <a:pt x="370952" y="80647"/>
                    <a:pt x="370518" y="114420"/>
                    <a:pt x="351279" y="138057"/>
                  </a:cubicBezTo>
                  <a:cubicBezTo>
                    <a:pt x="366508" y="138330"/>
                    <a:pt x="378960" y="150284"/>
                    <a:pt x="379854" y="165489"/>
                  </a:cubicBezTo>
                  <a:cubicBezTo>
                    <a:pt x="380196" y="179081"/>
                    <a:pt x="370914" y="191032"/>
                    <a:pt x="357660" y="194064"/>
                  </a:cubicBezTo>
                  <a:cubicBezTo>
                    <a:pt x="368665" y="226332"/>
                    <a:pt x="358040" y="262030"/>
                    <a:pt x="331181" y="283028"/>
                  </a:cubicBezTo>
                  <a:cubicBezTo>
                    <a:pt x="299097" y="306121"/>
                    <a:pt x="254998" y="302530"/>
                    <a:pt x="227073" y="274550"/>
                  </a:cubicBezTo>
                  <a:cubicBezTo>
                    <a:pt x="217363" y="294322"/>
                    <a:pt x="198968" y="308417"/>
                    <a:pt x="177352" y="312650"/>
                  </a:cubicBezTo>
                  <a:cubicBezTo>
                    <a:pt x="147773" y="315942"/>
                    <a:pt x="119476" y="299673"/>
                    <a:pt x="107439" y="272455"/>
                  </a:cubicBezTo>
                  <a:cubicBezTo>
                    <a:pt x="97455" y="279095"/>
                    <a:pt x="84927" y="280647"/>
                    <a:pt x="73625" y="276646"/>
                  </a:cubicBezTo>
                  <a:cubicBezTo>
                    <a:pt x="56114" y="266827"/>
                    <a:pt x="48807" y="245397"/>
                    <a:pt x="56670" y="2269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0" name="Google Shape;1620;p28"/>
            <p:cNvSpPr/>
            <p:nvPr/>
          </p:nvSpPr>
          <p:spPr>
            <a:xfrm>
              <a:off x="7013703" y="1373618"/>
              <a:ext cx="129294" cy="100829"/>
            </a:xfrm>
            <a:custGeom>
              <a:rect b="b" l="l" r="r" t="t"/>
              <a:pathLst>
                <a:path extrusionOk="0" h="39814" w="51054">
                  <a:moveTo>
                    <a:pt x="51054" y="19907"/>
                  </a:moveTo>
                  <a:cubicBezTo>
                    <a:pt x="51054" y="30902"/>
                    <a:pt x="39625" y="39814"/>
                    <a:pt x="25527" y="39814"/>
                  </a:cubicBezTo>
                  <a:cubicBezTo>
                    <a:pt x="11429" y="39814"/>
                    <a:pt x="0" y="30902"/>
                    <a:pt x="0" y="19907"/>
                  </a:cubicBezTo>
                  <a:cubicBezTo>
                    <a:pt x="0" y="8913"/>
                    <a:pt x="11429" y="0"/>
                    <a:pt x="25527" y="0"/>
                  </a:cubicBezTo>
                  <a:cubicBezTo>
                    <a:pt x="39625" y="0"/>
                    <a:pt x="51054" y="8913"/>
                    <a:pt x="51054" y="199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1" name="Google Shape;1621;p28"/>
            <p:cNvSpPr/>
            <p:nvPr/>
          </p:nvSpPr>
          <p:spPr>
            <a:xfrm>
              <a:off x="7051085" y="1542448"/>
              <a:ext cx="110478" cy="85875"/>
            </a:xfrm>
            <a:custGeom>
              <a:rect b="b" l="l" r="r" t="t"/>
              <a:pathLst>
                <a:path extrusionOk="0" h="33909" w="43624">
                  <a:moveTo>
                    <a:pt x="43624" y="16955"/>
                  </a:moveTo>
                  <a:cubicBezTo>
                    <a:pt x="43624" y="26318"/>
                    <a:pt x="33859" y="33909"/>
                    <a:pt x="21812" y="33909"/>
                  </a:cubicBezTo>
                  <a:cubicBezTo>
                    <a:pt x="9765" y="33909"/>
                    <a:pt x="0" y="26318"/>
                    <a:pt x="0" y="16955"/>
                  </a:cubicBezTo>
                  <a:cubicBezTo>
                    <a:pt x="0" y="7591"/>
                    <a:pt x="9765" y="0"/>
                    <a:pt x="21812" y="0"/>
                  </a:cubicBezTo>
                  <a:cubicBezTo>
                    <a:pt x="33859" y="0"/>
                    <a:pt x="43624" y="7591"/>
                    <a:pt x="43624" y="169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2" name="Google Shape;1622;p28"/>
            <p:cNvSpPr/>
            <p:nvPr/>
          </p:nvSpPr>
          <p:spPr>
            <a:xfrm>
              <a:off x="7087988" y="1672204"/>
              <a:ext cx="73812" cy="57409"/>
            </a:xfrm>
            <a:custGeom>
              <a:rect b="b" l="l" r="r" t="t"/>
              <a:pathLst>
                <a:path extrusionOk="0" h="22669" w="29146">
                  <a:moveTo>
                    <a:pt x="29147" y="11335"/>
                  </a:moveTo>
                  <a:cubicBezTo>
                    <a:pt x="29147" y="17595"/>
                    <a:pt x="22622" y="22669"/>
                    <a:pt x="14573" y="22669"/>
                  </a:cubicBezTo>
                  <a:cubicBezTo>
                    <a:pt x="6525" y="22669"/>
                    <a:pt x="0" y="17595"/>
                    <a:pt x="0" y="11335"/>
                  </a:cubicBezTo>
                  <a:cubicBezTo>
                    <a:pt x="0" y="5075"/>
                    <a:pt x="6525" y="0"/>
                    <a:pt x="14573" y="0"/>
                  </a:cubicBezTo>
                  <a:cubicBezTo>
                    <a:pt x="22622" y="0"/>
                    <a:pt x="29147" y="5075"/>
                    <a:pt x="29147" y="113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23" name="Google Shape;1623;p28"/>
          <p:cNvGrpSpPr/>
          <p:nvPr/>
        </p:nvGrpSpPr>
        <p:grpSpPr>
          <a:xfrm>
            <a:off x="2277240" y="1173690"/>
            <a:ext cx="1382893" cy="1418257"/>
            <a:chOff x="7013703" y="705157"/>
            <a:chExt cx="998912" cy="1024456"/>
          </a:xfrm>
        </p:grpSpPr>
        <p:sp>
          <p:nvSpPr>
            <p:cNvPr id="1624" name="Google Shape;1624;p28"/>
            <p:cNvSpPr/>
            <p:nvPr/>
          </p:nvSpPr>
          <p:spPr>
            <a:xfrm>
              <a:off x="7051470" y="705157"/>
              <a:ext cx="961145" cy="792885"/>
            </a:xfrm>
            <a:custGeom>
              <a:rect b="b" l="l" r="r" t="t"/>
              <a:pathLst>
                <a:path extrusionOk="0" h="313084" w="379524">
                  <a:moveTo>
                    <a:pt x="56670" y="226925"/>
                  </a:moveTo>
                  <a:cubicBezTo>
                    <a:pt x="39682" y="232279"/>
                    <a:pt x="21130" y="227344"/>
                    <a:pt x="9045" y="214257"/>
                  </a:cubicBezTo>
                  <a:cubicBezTo>
                    <a:pt x="-5337" y="196731"/>
                    <a:pt x="-2194" y="165680"/>
                    <a:pt x="20666" y="147582"/>
                  </a:cubicBezTo>
                  <a:cubicBezTo>
                    <a:pt x="-1211" y="131872"/>
                    <a:pt x="-6210" y="101400"/>
                    <a:pt x="9501" y="79523"/>
                  </a:cubicBezTo>
                  <a:cubicBezTo>
                    <a:pt x="9696" y="79253"/>
                    <a:pt x="9893" y="78983"/>
                    <a:pt x="10093" y="78716"/>
                  </a:cubicBezTo>
                  <a:cubicBezTo>
                    <a:pt x="25553" y="61065"/>
                    <a:pt x="51450" y="57050"/>
                    <a:pt x="71529" y="69191"/>
                  </a:cubicBezTo>
                  <a:cubicBezTo>
                    <a:pt x="69543" y="45697"/>
                    <a:pt x="83328" y="23720"/>
                    <a:pt x="105343" y="15280"/>
                  </a:cubicBezTo>
                  <a:cubicBezTo>
                    <a:pt x="126038" y="7519"/>
                    <a:pt x="149377" y="13401"/>
                    <a:pt x="163922" y="30044"/>
                  </a:cubicBezTo>
                  <a:cubicBezTo>
                    <a:pt x="173082" y="9545"/>
                    <a:pt x="194620" y="-2501"/>
                    <a:pt x="216881" y="421"/>
                  </a:cubicBezTo>
                  <a:cubicBezTo>
                    <a:pt x="241569" y="4600"/>
                    <a:pt x="259523" y="26153"/>
                    <a:pt x="259172" y="51189"/>
                  </a:cubicBezTo>
                  <a:cubicBezTo>
                    <a:pt x="286502" y="27324"/>
                    <a:pt x="327899" y="29695"/>
                    <a:pt x="352326" y="56523"/>
                  </a:cubicBezTo>
                  <a:cubicBezTo>
                    <a:pt x="370952" y="80647"/>
                    <a:pt x="370518" y="114420"/>
                    <a:pt x="351279" y="138057"/>
                  </a:cubicBezTo>
                  <a:cubicBezTo>
                    <a:pt x="366508" y="138330"/>
                    <a:pt x="378960" y="150284"/>
                    <a:pt x="379854" y="165489"/>
                  </a:cubicBezTo>
                  <a:cubicBezTo>
                    <a:pt x="380196" y="179081"/>
                    <a:pt x="370914" y="191032"/>
                    <a:pt x="357660" y="194064"/>
                  </a:cubicBezTo>
                  <a:cubicBezTo>
                    <a:pt x="368665" y="226332"/>
                    <a:pt x="358040" y="262030"/>
                    <a:pt x="331181" y="283028"/>
                  </a:cubicBezTo>
                  <a:cubicBezTo>
                    <a:pt x="299097" y="306121"/>
                    <a:pt x="254998" y="302530"/>
                    <a:pt x="227073" y="274550"/>
                  </a:cubicBezTo>
                  <a:cubicBezTo>
                    <a:pt x="217363" y="294322"/>
                    <a:pt x="198968" y="308417"/>
                    <a:pt x="177352" y="312650"/>
                  </a:cubicBezTo>
                  <a:cubicBezTo>
                    <a:pt x="147773" y="315942"/>
                    <a:pt x="119476" y="299673"/>
                    <a:pt x="107439" y="272455"/>
                  </a:cubicBezTo>
                  <a:cubicBezTo>
                    <a:pt x="97455" y="279095"/>
                    <a:pt x="84927" y="280647"/>
                    <a:pt x="73625" y="276646"/>
                  </a:cubicBezTo>
                  <a:cubicBezTo>
                    <a:pt x="56114" y="266827"/>
                    <a:pt x="48807" y="245397"/>
                    <a:pt x="56670" y="22692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5" name="Google Shape;1625;p28"/>
            <p:cNvSpPr/>
            <p:nvPr/>
          </p:nvSpPr>
          <p:spPr>
            <a:xfrm>
              <a:off x="7013703" y="1373618"/>
              <a:ext cx="129294" cy="100829"/>
            </a:xfrm>
            <a:custGeom>
              <a:rect b="b" l="l" r="r" t="t"/>
              <a:pathLst>
                <a:path extrusionOk="0" h="39814" w="51054">
                  <a:moveTo>
                    <a:pt x="51054" y="19907"/>
                  </a:moveTo>
                  <a:cubicBezTo>
                    <a:pt x="51054" y="30902"/>
                    <a:pt x="39625" y="39814"/>
                    <a:pt x="25527" y="39814"/>
                  </a:cubicBezTo>
                  <a:cubicBezTo>
                    <a:pt x="11429" y="39814"/>
                    <a:pt x="0" y="30902"/>
                    <a:pt x="0" y="19907"/>
                  </a:cubicBezTo>
                  <a:cubicBezTo>
                    <a:pt x="0" y="8913"/>
                    <a:pt x="11429" y="0"/>
                    <a:pt x="25527" y="0"/>
                  </a:cubicBezTo>
                  <a:cubicBezTo>
                    <a:pt x="39625" y="0"/>
                    <a:pt x="51054" y="8913"/>
                    <a:pt x="51054" y="199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6" name="Google Shape;1626;p28"/>
            <p:cNvSpPr/>
            <p:nvPr/>
          </p:nvSpPr>
          <p:spPr>
            <a:xfrm>
              <a:off x="7051085" y="1542448"/>
              <a:ext cx="110478" cy="85875"/>
            </a:xfrm>
            <a:custGeom>
              <a:rect b="b" l="l" r="r" t="t"/>
              <a:pathLst>
                <a:path extrusionOk="0" h="33909" w="43624">
                  <a:moveTo>
                    <a:pt x="43624" y="16955"/>
                  </a:moveTo>
                  <a:cubicBezTo>
                    <a:pt x="43624" y="26318"/>
                    <a:pt x="33859" y="33909"/>
                    <a:pt x="21812" y="33909"/>
                  </a:cubicBezTo>
                  <a:cubicBezTo>
                    <a:pt x="9765" y="33909"/>
                    <a:pt x="0" y="26318"/>
                    <a:pt x="0" y="16955"/>
                  </a:cubicBezTo>
                  <a:cubicBezTo>
                    <a:pt x="0" y="7591"/>
                    <a:pt x="9765" y="0"/>
                    <a:pt x="21812" y="0"/>
                  </a:cubicBezTo>
                  <a:cubicBezTo>
                    <a:pt x="33859" y="0"/>
                    <a:pt x="43624" y="7591"/>
                    <a:pt x="43624" y="169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7" name="Google Shape;1627;p28"/>
            <p:cNvSpPr/>
            <p:nvPr/>
          </p:nvSpPr>
          <p:spPr>
            <a:xfrm>
              <a:off x="7087988" y="1672204"/>
              <a:ext cx="73812" cy="57409"/>
            </a:xfrm>
            <a:custGeom>
              <a:rect b="b" l="l" r="r" t="t"/>
              <a:pathLst>
                <a:path extrusionOk="0" h="22669" w="29146">
                  <a:moveTo>
                    <a:pt x="29147" y="11335"/>
                  </a:moveTo>
                  <a:cubicBezTo>
                    <a:pt x="29147" y="17595"/>
                    <a:pt x="22622" y="22669"/>
                    <a:pt x="14573" y="22669"/>
                  </a:cubicBezTo>
                  <a:cubicBezTo>
                    <a:pt x="6525" y="22669"/>
                    <a:pt x="0" y="17595"/>
                    <a:pt x="0" y="11335"/>
                  </a:cubicBezTo>
                  <a:cubicBezTo>
                    <a:pt x="0" y="5075"/>
                    <a:pt x="6525" y="0"/>
                    <a:pt x="14573" y="0"/>
                  </a:cubicBezTo>
                  <a:cubicBezTo>
                    <a:pt x="22622" y="0"/>
                    <a:pt x="29147" y="5075"/>
                    <a:pt x="29147" y="113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28" name="Google Shape;1628;p28"/>
          <p:cNvGrpSpPr/>
          <p:nvPr/>
        </p:nvGrpSpPr>
        <p:grpSpPr>
          <a:xfrm>
            <a:off x="4112265" y="1173690"/>
            <a:ext cx="1382893" cy="1418257"/>
            <a:chOff x="7013703" y="705157"/>
            <a:chExt cx="998912" cy="1024456"/>
          </a:xfrm>
        </p:grpSpPr>
        <p:sp>
          <p:nvSpPr>
            <p:cNvPr id="1629" name="Google Shape;1629;p28"/>
            <p:cNvSpPr/>
            <p:nvPr/>
          </p:nvSpPr>
          <p:spPr>
            <a:xfrm>
              <a:off x="7051470" y="705157"/>
              <a:ext cx="961145" cy="792885"/>
            </a:xfrm>
            <a:custGeom>
              <a:rect b="b" l="l" r="r" t="t"/>
              <a:pathLst>
                <a:path extrusionOk="0" h="313084" w="379524">
                  <a:moveTo>
                    <a:pt x="56670" y="226925"/>
                  </a:moveTo>
                  <a:cubicBezTo>
                    <a:pt x="39682" y="232279"/>
                    <a:pt x="21130" y="227344"/>
                    <a:pt x="9045" y="214257"/>
                  </a:cubicBezTo>
                  <a:cubicBezTo>
                    <a:pt x="-5337" y="196731"/>
                    <a:pt x="-2194" y="165680"/>
                    <a:pt x="20666" y="147582"/>
                  </a:cubicBezTo>
                  <a:cubicBezTo>
                    <a:pt x="-1211" y="131872"/>
                    <a:pt x="-6210" y="101400"/>
                    <a:pt x="9501" y="79523"/>
                  </a:cubicBezTo>
                  <a:cubicBezTo>
                    <a:pt x="9696" y="79253"/>
                    <a:pt x="9893" y="78983"/>
                    <a:pt x="10093" y="78716"/>
                  </a:cubicBezTo>
                  <a:cubicBezTo>
                    <a:pt x="25553" y="61065"/>
                    <a:pt x="51450" y="57050"/>
                    <a:pt x="71529" y="69191"/>
                  </a:cubicBezTo>
                  <a:cubicBezTo>
                    <a:pt x="69543" y="45697"/>
                    <a:pt x="83328" y="23720"/>
                    <a:pt x="105343" y="15280"/>
                  </a:cubicBezTo>
                  <a:cubicBezTo>
                    <a:pt x="126038" y="7519"/>
                    <a:pt x="149377" y="13401"/>
                    <a:pt x="163922" y="30044"/>
                  </a:cubicBezTo>
                  <a:cubicBezTo>
                    <a:pt x="173082" y="9545"/>
                    <a:pt x="194620" y="-2501"/>
                    <a:pt x="216881" y="421"/>
                  </a:cubicBezTo>
                  <a:cubicBezTo>
                    <a:pt x="241569" y="4600"/>
                    <a:pt x="259523" y="26153"/>
                    <a:pt x="259172" y="51189"/>
                  </a:cubicBezTo>
                  <a:cubicBezTo>
                    <a:pt x="286502" y="27324"/>
                    <a:pt x="327899" y="29695"/>
                    <a:pt x="352326" y="56523"/>
                  </a:cubicBezTo>
                  <a:cubicBezTo>
                    <a:pt x="370952" y="80647"/>
                    <a:pt x="370518" y="114420"/>
                    <a:pt x="351279" y="138057"/>
                  </a:cubicBezTo>
                  <a:cubicBezTo>
                    <a:pt x="366508" y="138330"/>
                    <a:pt x="378960" y="150284"/>
                    <a:pt x="379854" y="165489"/>
                  </a:cubicBezTo>
                  <a:cubicBezTo>
                    <a:pt x="380196" y="179081"/>
                    <a:pt x="370914" y="191032"/>
                    <a:pt x="357660" y="194064"/>
                  </a:cubicBezTo>
                  <a:cubicBezTo>
                    <a:pt x="368665" y="226332"/>
                    <a:pt x="358040" y="262030"/>
                    <a:pt x="331181" y="283028"/>
                  </a:cubicBezTo>
                  <a:cubicBezTo>
                    <a:pt x="299097" y="306121"/>
                    <a:pt x="254998" y="302530"/>
                    <a:pt x="227073" y="274550"/>
                  </a:cubicBezTo>
                  <a:cubicBezTo>
                    <a:pt x="217363" y="294322"/>
                    <a:pt x="198968" y="308417"/>
                    <a:pt x="177352" y="312650"/>
                  </a:cubicBezTo>
                  <a:cubicBezTo>
                    <a:pt x="147773" y="315942"/>
                    <a:pt x="119476" y="299673"/>
                    <a:pt x="107439" y="272455"/>
                  </a:cubicBezTo>
                  <a:cubicBezTo>
                    <a:pt x="97455" y="279095"/>
                    <a:pt x="84927" y="280647"/>
                    <a:pt x="73625" y="276646"/>
                  </a:cubicBezTo>
                  <a:cubicBezTo>
                    <a:pt x="56114" y="266827"/>
                    <a:pt x="48807" y="245397"/>
                    <a:pt x="56670" y="22692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0" name="Google Shape;1630;p28"/>
            <p:cNvSpPr/>
            <p:nvPr/>
          </p:nvSpPr>
          <p:spPr>
            <a:xfrm>
              <a:off x="7013703" y="1373618"/>
              <a:ext cx="129294" cy="100829"/>
            </a:xfrm>
            <a:custGeom>
              <a:rect b="b" l="l" r="r" t="t"/>
              <a:pathLst>
                <a:path extrusionOk="0" h="39814" w="51054">
                  <a:moveTo>
                    <a:pt x="51054" y="19907"/>
                  </a:moveTo>
                  <a:cubicBezTo>
                    <a:pt x="51054" y="30902"/>
                    <a:pt x="39625" y="39814"/>
                    <a:pt x="25527" y="39814"/>
                  </a:cubicBezTo>
                  <a:cubicBezTo>
                    <a:pt x="11429" y="39814"/>
                    <a:pt x="0" y="30902"/>
                    <a:pt x="0" y="19907"/>
                  </a:cubicBezTo>
                  <a:cubicBezTo>
                    <a:pt x="0" y="8913"/>
                    <a:pt x="11429" y="0"/>
                    <a:pt x="25527" y="0"/>
                  </a:cubicBezTo>
                  <a:cubicBezTo>
                    <a:pt x="39625" y="0"/>
                    <a:pt x="51054" y="8913"/>
                    <a:pt x="51054" y="1990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1" name="Google Shape;1631;p28"/>
            <p:cNvSpPr/>
            <p:nvPr/>
          </p:nvSpPr>
          <p:spPr>
            <a:xfrm>
              <a:off x="7051085" y="1542448"/>
              <a:ext cx="110478" cy="85875"/>
            </a:xfrm>
            <a:custGeom>
              <a:rect b="b" l="l" r="r" t="t"/>
              <a:pathLst>
                <a:path extrusionOk="0" h="33909" w="43624">
                  <a:moveTo>
                    <a:pt x="43624" y="16955"/>
                  </a:moveTo>
                  <a:cubicBezTo>
                    <a:pt x="43624" y="26318"/>
                    <a:pt x="33859" y="33909"/>
                    <a:pt x="21812" y="33909"/>
                  </a:cubicBezTo>
                  <a:cubicBezTo>
                    <a:pt x="9765" y="33909"/>
                    <a:pt x="0" y="26318"/>
                    <a:pt x="0" y="16955"/>
                  </a:cubicBezTo>
                  <a:cubicBezTo>
                    <a:pt x="0" y="7591"/>
                    <a:pt x="9765" y="0"/>
                    <a:pt x="21812" y="0"/>
                  </a:cubicBezTo>
                  <a:cubicBezTo>
                    <a:pt x="33859" y="0"/>
                    <a:pt x="43624" y="7591"/>
                    <a:pt x="43624" y="169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2" name="Google Shape;1632;p28"/>
            <p:cNvSpPr/>
            <p:nvPr/>
          </p:nvSpPr>
          <p:spPr>
            <a:xfrm>
              <a:off x="7087988" y="1672204"/>
              <a:ext cx="73812" cy="57409"/>
            </a:xfrm>
            <a:custGeom>
              <a:rect b="b" l="l" r="r" t="t"/>
              <a:pathLst>
                <a:path extrusionOk="0" h="22669" w="29146">
                  <a:moveTo>
                    <a:pt x="29147" y="11335"/>
                  </a:moveTo>
                  <a:cubicBezTo>
                    <a:pt x="29147" y="17595"/>
                    <a:pt x="22622" y="22669"/>
                    <a:pt x="14573" y="22669"/>
                  </a:cubicBezTo>
                  <a:cubicBezTo>
                    <a:pt x="6525" y="22669"/>
                    <a:pt x="0" y="17595"/>
                    <a:pt x="0" y="11335"/>
                  </a:cubicBezTo>
                  <a:cubicBezTo>
                    <a:pt x="0" y="5075"/>
                    <a:pt x="6525" y="0"/>
                    <a:pt x="14573" y="0"/>
                  </a:cubicBezTo>
                  <a:cubicBezTo>
                    <a:pt x="22622" y="0"/>
                    <a:pt x="29147" y="5075"/>
                    <a:pt x="29147" y="113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33" name="Google Shape;1633;p28"/>
          <p:cNvGrpSpPr/>
          <p:nvPr/>
        </p:nvGrpSpPr>
        <p:grpSpPr>
          <a:xfrm>
            <a:off x="5947290" y="1173690"/>
            <a:ext cx="1382893" cy="1418257"/>
            <a:chOff x="7013703" y="705157"/>
            <a:chExt cx="998912" cy="1024456"/>
          </a:xfrm>
        </p:grpSpPr>
        <p:sp>
          <p:nvSpPr>
            <p:cNvPr id="1634" name="Google Shape;1634;p28"/>
            <p:cNvSpPr/>
            <p:nvPr/>
          </p:nvSpPr>
          <p:spPr>
            <a:xfrm>
              <a:off x="7051470" y="705157"/>
              <a:ext cx="961145" cy="792885"/>
            </a:xfrm>
            <a:custGeom>
              <a:rect b="b" l="l" r="r" t="t"/>
              <a:pathLst>
                <a:path extrusionOk="0" h="313084" w="379524">
                  <a:moveTo>
                    <a:pt x="56670" y="226925"/>
                  </a:moveTo>
                  <a:cubicBezTo>
                    <a:pt x="39682" y="232279"/>
                    <a:pt x="21130" y="227344"/>
                    <a:pt x="9045" y="214257"/>
                  </a:cubicBezTo>
                  <a:cubicBezTo>
                    <a:pt x="-5337" y="196731"/>
                    <a:pt x="-2194" y="165680"/>
                    <a:pt x="20666" y="147582"/>
                  </a:cubicBezTo>
                  <a:cubicBezTo>
                    <a:pt x="-1211" y="131872"/>
                    <a:pt x="-6210" y="101400"/>
                    <a:pt x="9501" y="79523"/>
                  </a:cubicBezTo>
                  <a:cubicBezTo>
                    <a:pt x="9696" y="79253"/>
                    <a:pt x="9893" y="78983"/>
                    <a:pt x="10093" y="78716"/>
                  </a:cubicBezTo>
                  <a:cubicBezTo>
                    <a:pt x="25553" y="61065"/>
                    <a:pt x="51450" y="57050"/>
                    <a:pt x="71529" y="69191"/>
                  </a:cubicBezTo>
                  <a:cubicBezTo>
                    <a:pt x="69543" y="45697"/>
                    <a:pt x="83328" y="23720"/>
                    <a:pt x="105343" y="15280"/>
                  </a:cubicBezTo>
                  <a:cubicBezTo>
                    <a:pt x="126038" y="7519"/>
                    <a:pt x="149377" y="13401"/>
                    <a:pt x="163922" y="30044"/>
                  </a:cubicBezTo>
                  <a:cubicBezTo>
                    <a:pt x="173082" y="9545"/>
                    <a:pt x="194620" y="-2501"/>
                    <a:pt x="216881" y="421"/>
                  </a:cubicBezTo>
                  <a:cubicBezTo>
                    <a:pt x="241569" y="4600"/>
                    <a:pt x="259523" y="26153"/>
                    <a:pt x="259172" y="51189"/>
                  </a:cubicBezTo>
                  <a:cubicBezTo>
                    <a:pt x="286502" y="27324"/>
                    <a:pt x="327899" y="29695"/>
                    <a:pt x="352326" y="56523"/>
                  </a:cubicBezTo>
                  <a:cubicBezTo>
                    <a:pt x="370952" y="80647"/>
                    <a:pt x="370518" y="114420"/>
                    <a:pt x="351279" y="138057"/>
                  </a:cubicBezTo>
                  <a:cubicBezTo>
                    <a:pt x="366508" y="138330"/>
                    <a:pt x="378960" y="150284"/>
                    <a:pt x="379854" y="165489"/>
                  </a:cubicBezTo>
                  <a:cubicBezTo>
                    <a:pt x="380196" y="179081"/>
                    <a:pt x="370914" y="191032"/>
                    <a:pt x="357660" y="194064"/>
                  </a:cubicBezTo>
                  <a:cubicBezTo>
                    <a:pt x="368665" y="226332"/>
                    <a:pt x="358040" y="262030"/>
                    <a:pt x="331181" y="283028"/>
                  </a:cubicBezTo>
                  <a:cubicBezTo>
                    <a:pt x="299097" y="306121"/>
                    <a:pt x="254998" y="302530"/>
                    <a:pt x="227073" y="274550"/>
                  </a:cubicBezTo>
                  <a:cubicBezTo>
                    <a:pt x="217363" y="294322"/>
                    <a:pt x="198968" y="308417"/>
                    <a:pt x="177352" y="312650"/>
                  </a:cubicBezTo>
                  <a:cubicBezTo>
                    <a:pt x="147773" y="315942"/>
                    <a:pt x="119476" y="299673"/>
                    <a:pt x="107439" y="272455"/>
                  </a:cubicBezTo>
                  <a:cubicBezTo>
                    <a:pt x="97455" y="279095"/>
                    <a:pt x="84927" y="280647"/>
                    <a:pt x="73625" y="276646"/>
                  </a:cubicBezTo>
                  <a:cubicBezTo>
                    <a:pt x="56114" y="266827"/>
                    <a:pt x="48807" y="245397"/>
                    <a:pt x="56670" y="2269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5" name="Google Shape;1635;p28"/>
            <p:cNvSpPr/>
            <p:nvPr/>
          </p:nvSpPr>
          <p:spPr>
            <a:xfrm>
              <a:off x="7013703" y="1373618"/>
              <a:ext cx="129294" cy="100829"/>
            </a:xfrm>
            <a:custGeom>
              <a:rect b="b" l="l" r="r" t="t"/>
              <a:pathLst>
                <a:path extrusionOk="0" h="39814" w="51054">
                  <a:moveTo>
                    <a:pt x="51054" y="19907"/>
                  </a:moveTo>
                  <a:cubicBezTo>
                    <a:pt x="51054" y="30902"/>
                    <a:pt x="39625" y="39814"/>
                    <a:pt x="25527" y="39814"/>
                  </a:cubicBezTo>
                  <a:cubicBezTo>
                    <a:pt x="11429" y="39814"/>
                    <a:pt x="0" y="30902"/>
                    <a:pt x="0" y="19907"/>
                  </a:cubicBezTo>
                  <a:cubicBezTo>
                    <a:pt x="0" y="8913"/>
                    <a:pt x="11429" y="0"/>
                    <a:pt x="25527" y="0"/>
                  </a:cubicBezTo>
                  <a:cubicBezTo>
                    <a:pt x="39625" y="0"/>
                    <a:pt x="51054" y="8913"/>
                    <a:pt x="51054" y="1990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6" name="Google Shape;1636;p28"/>
            <p:cNvSpPr/>
            <p:nvPr/>
          </p:nvSpPr>
          <p:spPr>
            <a:xfrm>
              <a:off x="7051085" y="1542448"/>
              <a:ext cx="110478" cy="85875"/>
            </a:xfrm>
            <a:custGeom>
              <a:rect b="b" l="l" r="r" t="t"/>
              <a:pathLst>
                <a:path extrusionOk="0" h="33909" w="43624">
                  <a:moveTo>
                    <a:pt x="43624" y="16955"/>
                  </a:moveTo>
                  <a:cubicBezTo>
                    <a:pt x="43624" y="26318"/>
                    <a:pt x="33859" y="33909"/>
                    <a:pt x="21812" y="33909"/>
                  </a:cubicBezTo>
                  <a:cubicBezTo>
                    <a:pt x="9765" y="33909"/>
                    <a:pt x="0" y="26318"/>
                    <a:pt x="0" y="16955"/>
                  </a:cubicBezTo>
                  <a:cubicBezTo>
                    <a:pt x="0" y="7591"/>
                    <a:pt x="9765" y="0"/>
                    <a:pt x="21812" y="0"/>
                  </a:cubicBezTo>
                  <a:cubicBezTo>
                    <a:pt x="33859" y="0"/>
                    <a:pt x="43624" y="7591"/>
                    <a:pt x="43624" y="1695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7" name="Google Shape;1637;p28"/>
            <p:cNvSpPr/>
            <p:nvPr/>
          </p:nvSpPr>
          <p:spPr>
            <a:xfrm>
              <a:off x="7087988" y="1672204"/>
              <a:ext cx="73812" cy="57409"/>
            </a:xfrm>
            <a:custGeom>
              <a:rect b="b" l="l" r="r" t="t"/>
              <a:pathLst>
                <a:path extrusionOk="0" h="22669" w="29146">
                  <a:moveTo>
                    <a:pt x="29147" y="11335"/>
                  </a:moveTo>
                  <a:cubicBezTo>
                    <a:pt x="29147" y="17595"/>
                    <a:pt x="22622" y="22669"/>
                    <a:pt x="14573" y="22669"/>
                  </a:cubicBezTo>
                  <a:cubicBezTo>
                    <a:pt x="6525" y="22669"/>
                    <a:pt x="0" y="17595"/>
                    <a:pt x="0" y="11335"/>
                  </a:cubicBezTo>
                  <a:cubicBezTo>
                    <a:pt x="0" y="5075"/>
                    <a:pt x="6525" y="0"/>
                    <a:pt x="14573" y="0"/>
                  </a:cubicBezTo>
                  <a:cubicBezTo>
                    <a:pt x="22622" y="0"/>
                    <a:pt x="29147" y="5075"/>
                    <a:pt x="29147" y="1133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38" name="Google Shape;1638;p28"/>
          <p:cNvGrpSpPr/>
          <p:nvPr/>
        </p:nvGrpSpPr>
        <p:grpSpPr>
          <a:xfrm>
            <a:off x="442215" y="2896565"/>
            <a:ext cx="1382893" cy="1418257"/>
            <a:chOff x="7013703" y="705157"/>
            <a:chExt cx="998912" cy="1024456"/>
          </a:xfrm>
        </p:grpSpPr>
        <p:sp>
          <p:nvSpPr>
            <p:cNvPr id="1639" name="Google Shape;1639;p28"/>
            <p:cNvSpPr/>
            <p:nvPr/>
          </p:nvSpPr>
          <p:spPr>
            <a:xfrm>
              <a:off x="7051470" y="705157"/>
              <a:ext cx="961145" cy="792885"/>
            </a:xfrm>
            <a:custGeom>
              <a:rect b="b" l="l" r="r" t="t"/>
              <a:pathLst>
                <a:path extrusionOk="0" h="313084" w="379524">
                  <a:moveTo>
                    <a:pt x="56670" y="226925"/>
                  </a:moveTo>
                  <a:cubicBezTo>
                    <a:pt x="39682" y="232279"/>
                    <a:pt x="21130" y="227344"/>
                    <a:pt x="9045" y="214257"/>
                  </a:cubicBezTo>
                  <a:cubicBezTo>
                    <a:pt x="-5337" y="196731"/>
                    <a:pt x="-2194" y="165680"/>
                    <a:pt x="20666" y="147582"/>
                  </a:cubicBezTo>
                  <a:cubicBezTo>
                    <a:pt x="-1211" y="131872"/>
                    <a:pt x="-6210" y="101400"/>
                    <a:pt x="9501" y="79523"/>
                  </a:cubicBezTo>
                  <a:cubicBezTo>
                    <a:pt x="9696" y="79253"/>
                    <a:pt x="9893" y="78983"/>
                    <a:pt x="10093" y="78716"/>
                  </a:cubicBezTo>
                  <a:cubicBezTo>
                    <a:pt x="25553" y="61065"/>
                    <a:pt x="51450" y="57050"/>
                    <a:pt x="71529" y="69191"/>
                  </a:cubicBezTo>
                  <a:cubicBezTo>
                    <a:pt x="69543" y="45697"/>
                    <a:pt x="83328" y="23720"/>
                    <a:pt x="105343" y="15280"/>
                  </a:cubicBezTo>
                  <a:cubicBezTo>
                    <a:pt x="126038" y="7519"/>
                    <a:pt x="149377" y="13401"/>
                    <a:pt x="163922" y="30044"/>
                  </a:cubicBezTo>
                  <a:cubicBezTo>
                    <a:pt x="173082" y="9545"/>
                    <a:pt x="194620" y="-2501"/>
                    <a:pt x="216881" y="421"/>
                  </a:cubicBezTo>
                  <a:cubicBezTo>
                    <a:pt x="241569" y="4600"/>
                    <a:pt x="259523" y="26153"/>
                    <a:pt x="259172" y="51189"/>
                  </a:cubicBezTo>
                  <a:cubicBezTo>
                    <a:pt x="286502" y="27324"/>
                    <a:pt x="327899" y="29695"/>
                    <a:pt x="352326" y="56523"/>
                  </a:cubicBezTo>
                  <a:cubicBezTo>
                    <a:pt x="370952" y="80647"/>
                    <a:pt x="370518" y="114420"/>
                    <a:pt x="351279" y="138057"/>
                  </a:cubicBezTo>
                  <a:cubicBezTo>
                    <a:pt x="366508" y="138330"/>
                    <a:pt x="378960" y="150284"/>
                    <a:pt x="379854" y="165489"/>
                  </a:cubicBezTo>
                  <a:cubicBezTo>
                    <a:pt x="380196" y="179081"/>
                    <a:pt x="370914" y="191032"/>
                    <a:pt x="357660" y="194064"/>
                  </a:cubicBezTo>
                  <a:cubicBezTo>
                    <a:pt x="368665" y="226332"/>
                    <a:pt x="358040" y="262030"/>
                    <a:pt x="331181" y="283028"/>
                  </a:cubicBezTo>
                  <a:cubicBezTo>
                    <a:pt x="299097" y="306121"/>
                    <a:pt x="254998" y="302530"/>
                    <a:pt x="227073" y="274550"/>
                  </a:cubicBezTo>
                  <a:cubicBezTo>
                    <a:pt x="217363" y="294322"/>
                    <a:pt x="198968" y="308417"/>
                    <a:pt x="177352" y="312650"/>
                  </a:cubicBezTo>
                  <a:cubicBezTo>
                    <a:pt x="147773" y="315942"/>
                    <a:pt x="119476" y="299673"/>
                    <a:pt x="107439" y="272455"/>
                  </a:cubicBezTo>
                  <a:cubicBezTo>
                    <a:pt x="97455" y="279095"/>
                    <a:pt x="84927" y="280647"/>
                    <a:pt x="73625" y="276646"/>
                  </a:cubicBezTo>
                  <a:cubicBezTo>
                    <a:pt x="56114" y="266827"/>
                    <a:pt x="48807" y="245397"/>
                    <a:pt x="56670" y="2269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0" name="Google Shape;1640;p28"/>
            <p:cNvSpPr/>
            <p:nvPr/>
          </p:nvSpPr>
          <p:spPr>
            <a:xfrm>
              <a:off x="7013703" y="1373618"/>
              <a:ext cx="129294" cy="100829"/>
            </a:xfrm>
            <a:custGeom>
              <a:rect b="b" l="l" r="r" t="t"/>
              <a:pathLst>
                <a:path extrusionOk="0" h="39814" w="51054">
                  <a:moveTo>
                    <a:pt x="51054" y="19907"/>
                  </a:moveTo>
                  <a:cubicBezTo>
                    <a:pt x="51054" y="30902"/>
                    <a:pt x="39625" y="39814"/>
                    <a:pt x="25527" y="39814"/>
                  </a:cubicBezTo>
                  <a:cubicBezTo>
                    <a:pt x="11429" y="39814"/>
                    <a:pt x="0" y="30902"/>
                    <a:pt x="0" y="19907"/>
                  </a:cubicBezTo>
                  <a:cubicBezTo>
                    <a:pt x="0" y="8913"/>
                    <a:pt x="11429" y="0"/>
                    <a:pt x="25527" y="0"/>
                  </a:cubicBezTo>
                  <a:cubicBezTo>
                    <a:pt x="39625" y="0"/>
                    <a:pt x="51054" y="8913"/>
                    <a:pt x="51054" y="1990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1" name="Google Shape;1641;p28"/>
            <p:cNvSpPr/>
            <p:nvPr/>
          </p:nvSpPr>
          <p:spPr>
            <a:xfrm>
              <a:off x="7051085" y="1542448"/>
              <a:ext cx="110478" cy="85875"/>
            </a:xfrm>
            <a:custGeom>
              <a:rect b="b" l="l" r="r" t="t"/>
              <a:pathLst>
                <a:path extrusionOk="0" h="33909" w="43624">
                  <a:moveTo>
                    <a:pt x="43624" y="16955"/>
                  </a:moveTo>
                  <a:cubicBezTo>
                    <a:pt x="43624" y="26318"/>
                    <a:pt x="33859" y="33909"/>
                    <a:pt x="21812" y="33909"/>
                  </a:cubicBezTo>
                  <a:cubicBezTo>
                    <a:pt x="9765" y="33909"/>
                    <a:pt x="0" y="26318"/>
                    <a:pt x="0" y="16955"/>
                  </a:cubicBezTo>
                  <a:cubicBezTo>
                    <a:pt x="0" y="7591"/>
                    <a:pt x="9765" y="0"/>
                    <a:pt x="21812" y="0"/>
                  </a:cubicBezTo>
                  <a:cubicBezTo>
                    <a:pt x="33859" y="0"/>
                    <a:pt x="43624" y="7591"/>
                    <a:pt x="43624" y="169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2" name="Google Shape;1642;p28"/>
            <p:cNvSpPr/>
            <p:nvPr/>
          </p:nvSpPr>
          <p:spPr>
            <a:xfrm>
              <a:off x="7087988" y="1672204"/>
              <a:ext cx="73812" cy="57409"/>
            </a:xfrm>
            <a:custGeom>
              <a:rect b="b" l="l" r="r" t="t"/>
              <a:pathLst>
                <a:path extrusionOk="0" h="22669" w="29146">
                  <a:moveTo>
                    <a:pt x="29147" y="11335"/>
                  </a:moveTo>
                  <a:cubicBezTo>
                    <a:pt x="29147" y="17595"/>
                    <a:pt x="22622" y="22669"/>
                    <a:pt x="14573" y="22669"/>
                  </a:cubicBezTo>
                  <a:cubicBezTo>
                    <a:pt x="6525" y="22669"/>
                    <a:pt x="0" y="17595"/>
                    <a:pt x="0" y="11335"/>
                  </a:cubicBezTo>
                  <a:cubicBezTo>
                    <a:pt x="0" y="5075"/>
                    <a:pt x="6525" y="0"/>
                    <a:pt x="14573" y="0"/>
                  </a:cubicBezTo>
                  <a:cubicBezTo>
                    <a:pt x="22622" y="0"/>
                    <a:pt x="29147" y="5075"/>
                    <a:pt x="29147" y="1133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3" name="Google Shape;1643;p28"/>
          <p:cNvGrpSpPr/>
          <p:nvPr/>
        </p:nvGrpSpPr>
        <p:grpSpPr>
          <a:xfrm>
            <a:off x="2277240" y="2896565"/>
            <a:ext cx="1382893" cy="1418257"/>
            <a:chOff x="7013703" y="705157"/>
            <a:chExt cx="998912" cy="1024456"/>
          </a:xfrm>
        </p:grpSpPr>
        <p:sp>
          <p:nvSpPr>
            <p:cNvPr id="1644" name="Google Shape;1644;p28"/>
            <p:cNvSpPr/>
            <p:nvPr/>
          </p:nvSpPr>
          <p:spPr>
            <a:xfrm>
              <a:off x="7051470" y="705157"/>
              <a:ext cx="961145" cy="792885"/>
            </a:xfrm>
            <a:custGeom>
              <a:rect b="b" l="l" r="r" t="t"/>
              <a:pathLst>
                <a:path extrusionOk="0" h="313084" w="379524">
                  <a:moveTo>
                    <a:pt x="56670" y="226925"/>
                  </a:moveTo>
                  <a:cubicBezTo>
                    <a:pt x="39682" y="232279"/>
                    <a:pt x="21130" y="227344"/>
                    <a:pt x="9045" y="214257"/>
                  </a:cubicBezTo>
                  <a:cubicBezTo>
                    <a:pt x="-5337" y="196731"/>
                    <a:pt x="-2194" y="165680"/>
                    <a:pt x="20666" y="147582"/>
                  </a:cubicBezTo>
                  <a:cubicBezTo>
                    <a:pt x="-1211" y="131872"/>
                    <a:pt x="-6210" y="101400"/>
                    <a:pt x="9501" y="79523"/>
                  </a:cubicBezTo>
                  <a:cubicBezTo>
                    <a:pt x="9696" y="79253"/>
                    <a:pt x="9893" y="78983"/>
                    <a:pt x="10093" y="78716"/>
                  </a:cubicBezTo>
                  <a:cubicBezTo>
                    <a:pt x="25553" y="61065"/>
                    <a:pt x="51450" y="57050"/>
                    <a:pt x="71529" y="69191"/>
                  </a:cubicBezTo>
                  <a:cubicBezTo>
                    <a:pt x="69543" y="45697"/>
                    <a:pt x="83328" y="23720"/>
                    <a:pt x="105343" y="15280"/>
                  </a:cubicBezTo>
                  <a:cubicBezTo>
                    <a:pt x="126038" y="7519"/>
                    <a:pt x="149377" y="13401"/>
                    <a:pt x="163922" y="30044"/>
                  </a:cubicBezTo>
                  <a:cubicBezTo>
                    <a:pt x="173082" y="9545"/>
                    <a:pt x="194620" y="-2501"/>
                    <a:pt x="216881" y="421"/>
                  </a:cubicBezTo>
                  <a:cubicBezTo>
                    <a:pt x="241569" y="4600"/>
                    <a:pt x="259523" y="26153"/>
                    <a:pt x="259172" y="51189"/>
                  </a:cubicBezTo>
                  <a:cubicBezTo>
                    <a:pt x="286502" y="27324"/>
                    <a:pt x="327899" y="29695"/>
                    <a:pt x="352326" y="56523"/>
                  </a:cubicBezTo>
                  <a:cubicBezTo>
                    <a:pt x="370952" y="80647"/>
                    <a:pt x="370518" y="114420"/>
                    <a:pt x="351279" y="138057"/>
                  </a:cubicBezTo>
                  <a:cubicBezTo>
                    <a:pt x="366508" y="138330"/>
                    <a:pt x="378960" y="150284"/>
                    <a:pt x="379854" y="165489"/>
                  </a:cubicBezTo>
                  <a:cubicBezTo>
                    <a:pt x="380196" y="179081"/>
                    <a:pt x="370914" y="191032"/>
                    <a:pt x="357660" y="194064"/>
                  </a:cubicBezTo>
                  <a:cubicBezTo>
                    <a:pt x="368665" y="226332"/>
                    <a:pt x="358040" y="262030"/>
                    <a:pt x="331181" y="283028"/>
                  </a:cubicBezTo>
                  <a:cubicBezTo>
                    <a:pt x="299097" y="306121"/>
                    <a:pt x="254998" y="302530"/>
                    <a:pt x="227073" y="274550"/>
                  </a:cubicBezTo>
                  <a:cubicBezTo>
                    <a:pt x="217363" y="294322"/>
                    <a:pt x="198968" y="308417"/>
                    <a:pt x="177352" y="312650"/>
                  </a:cubicBezTo>
                  <a:cubicBezTo>
                    <a:pt x="147773" y="315942"/>
                    <a:pt x="119476" y="299673"/>
                    <a:pt x="107439" y="272455"/>
                  </a:cubicBezTo>
                  <a:cubicBezTo>
                    <a:pt x="97455" y="279095"/>
                    <a:pt x="84927" y="280647"/>
                    <a:pt x="73625" y="276646"/>
                  </a:cubicBezTo>
                  <a:cubicBezTo>
                    <a:pt x="56114" y="266827"/>
                    <a:pt x="48807" y="245397"/>
                    <a:pt x="56670" y="2269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5" name="Google Shape;1645;p28"/>
            <p:cNvSpPr/>
            <p:nvPr/>
          </p:nvSpPr>
          <p:spPr>
            <a:xfrm>
              <a:off x="7013703" y="1373618"/>
              <a:ext cx="129294" cy="100829"/>
            </a:xfrm>
            <a:custGeom>
              <a:rect b="b" l="l" r="r" t="t"/>
              <a:pathLst>
                <a:path extrusionOk="0" h="39814" w="51054">
                  <a:moveTo>
                    <a:pt x="51054" y="19907"/>
                  </a:moveTo>
                  <a:cubicBezTo>
                    <a:pt x="51054" y="30902"/>
                    <a:pt x="39625" y="39814"/>
                    <a:pt x="25527" y="39814"/>
                  </a:cubicBezTo>
                  <a:cubicBezTo>
                    <a:pt x="11429" y="39814"/>
                    <a:pt x="0" y="30902"/>
                    <a:pt x="0" y="19907"/>
                  </a:cubicBezTo>
                  <a:cubicBezTo>
                    <a:pt x="0" y="8913"/>
                    <a:pt x="11429" y="0"/>
                    <a:pt x="25527" y="0"/>
                  </a:cubicBezTo>
                  <a:cubicBezTo>
                    <a:pt x="39625" y="0"/>
                    <a:pt x="51054" y="8913"/>
                    <a:pt x="51054" y="1990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6" name="Google Shape;1646;p28"/>
            <p:cNvSpPr/>
            <p:nvPr/>
          </p:nvSpPr>
          <p:spPr>
            <a:xfrm>
              <a:off x="7051085" y="1542448"/>
              <a:ext cx="110478" cy="85875"/>
            </a:xfrm>
            <a:custGeom>
              <a:rect b="b" l="l" r="r" t="t"/>
              <a:pathLst>
                <a:path extrusionOk="0" h="33909" w="43624">
                  <a:moveTo>
                    <a:pt x="43624" y="16955"/>
                  </a:moveTo>
                  <a:cubicBezTo>
                    <a:pt x="43624" y="26318"/>
                    <a:pt x="33859" y="33909"/>
                    <a:pt x="21812" y="33909"/>
                  </a:cubicBezTo>
                  <a:cubicBezTo>
                    <a:pt x="9765" y="33909"/>
                    <a:pt x="0" y="26318"/>
                    <a:pt x="0" y="16955"/>
                  </a:cubicBezTo>
                  <a:cubicBezTo>
                    <a:pt x="0" y="7591"/>
                    <a:pt x="9765" y="0"/>
                    <a:pt x="21812" y="0"/>
                  </a:cubicBezTo>
                  <a:cubicBezTo>
                    <a:pt x="33859" y="0"/>
                    <a:pt x="43624" y="7591"/>
                    <a:pt x="43624" y="169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7" name="Google Shape;1647;p28"/>
            <p:cNvSpPr/>
            <p:nvPr/>
          </p:nvSpPr>
          <p:spPr>
            <a:xfrm>
              <a:off x="7087988" y="1672204"/>
              <a:ext cx="73812" cy="57409"/>
            </a:xfrm>
            <a:custGeom>
              <a:rect b="b" l="l" r="r" t="t"/>
              <a:pathLst>
                <a:path extrusionOk="0" h="22669" w="29146">
                  <a:moveTo>
                    <a:pt x="29147" y="11335"/>
                  </a:moveTo>
                  <a:cubicBezTo>
                    <a:pt x="29147" y="17595"/>
                    <a:pt x="22622" y="22669"/>
                    <a:pt x="14573" y="22669"/>
                  </a:cubicBezTo>
                  <a:cubicBezTo>
                    <a:pt x="6525" y="22669"/>
                    <a:pt x="0" y="17595"/>
                    <a:pt x="0" y="11335"/>
                  </a:cubicBezTo>
                  <a:cubicBezTo>
                    <a:pt x="0" y="5075"/>
                    <a:pt x="6525" y="0"/>
                    <a:pt x="14573" y="0"/>
                  </a:cubicBezTo>
                  <a:cubicBezTo>
                    <a:pt x="22622" y="0"/>
                    <a:pt x="29147" y="5075"/>
                    <a:pt x="29147" y="1133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8" name="Google Shape;1648;p28"/>
          <p:cNvGrpSpPr/>
          <p:nvPr/>
        </p:nvGrpSpPr>
        <p:grpSpPr>
          <a:xfrm>
            <a:off x="4112265" y="2896565"/>
            <a:ext cx="1382893" cy="1418257"/>
            <a:chOff x="7013703" y="705157"/>
            <a:chExt cx="998912" cy="1024456"/>
          </a:xfrm>
        </p:grpSpPr>
        <p:sp>
          <p:nvSpPr>
            <p:cNvPr id="1649" name="Google Shape;1649;p28"/>
            <p:cNvSpPr/>
            <p:nvPr/>
          </p:nvSpPr>
          <p:spPr>
            <a:xfrm>
              <a:off x="7051470" y="705157"/>
              <a:ext cx="961145" cy="792885"/>
            </a:xfrm>
            <a:custGeom>
              <a:rect b="b" l="l" r="r" t="t"/>
              <a:pathLst>
                <a:path extrusionOk="0" h="313084" w="379524">
                  <a:moveTo>
                    <a:pt x="56670" y="226925"/>
                  </a:moveTo>
                  <a:cubicBezTo>
                    <a:pt x="39682" y="232279"/>
                    <a:pt x="21130" y="227344"/>
                    <a:pt x="9045" y="214257"/>
                  </a:cubicBezTo>
                  <a:cubicBezTo>
                    <a:pt x="-5337" y="196731"/>
                    <a:pt x="-2194" y="165680"/>
                    <a:pt x="20666" y="147582"/>
                  </a:cubicBezTo>
                  <a:cubicBezTo>
                    <a:pt x="-1211" y="131872"/>
                    <a:pt x="-6210" y="101400"/>
                    <a:pt x="9501" y="79523"/>
                  </a:cubicBezTo>
                  <a:cubicBezTo>
                    <a:pt x="9696" y="79253"/>
                    <a:pt x="9893" y="78983"/>
                    <a:pt x="10093" y="78716"/>
                  </a:cubicBezTo>
                  <a:cubicBezTo>
                    <a:pt x="25553" y="61065"/>
                    <a:pt x="51450" y="57050"/>
                    <a:pt x="71529" y="69191"/>
                  </a:cubicBezTo>
                  <a:cubicBezTo>
                    <a:pt x="69543" y="45697"/>
                    <a:pt x="83328" y="23720"/>
                    <a:pt x="105343" y="15280"/>
                  </a:cubicBezTo>
                  <a:cubicBezTo>
                    <a:pt x="126038" y="7519"/>
                    <a:pt x="149377" y="13401"/>
                    <a:pt x="163922" y="30044"/>
                  </a:cubicBezTo>
                  <a:cubicBezTo>
                    <a:pt x="173082" y="9545"/>
                    <a:pt x="194620" y="-2501"/>
                    <a:pt x="216881" y="421"/>
                  </a:cubicBezTo>
                  <a:cubicBezTo>
                    <a:pt x="241569" y="4600"/>
                    <a:pt x="259523" y="26153"/>
                    <a:pt x="259172" y="51189"/>
                  </a:cubicBezTo>
                  <a:cubicBezTo>
                    <a:pt x="286502" y="27324"/>
                    <a:pt x="327899" y="29695"/>
                    <a:pt x="352326" y="56523"/>
                  </a:cubicBezTo>
                  <a:cubicBezTo>
                    <a:pt x="370952" y="80647"/>
                    <a:pt x="370518" y="114420"/>
                    <a:pt x="351279" y="138057"/>
                  </a:cubicBezTo>
                  <a:cubicBezTo>
                    <a:pt x="366508" y="138330"/>
                    <a:pt x="378960" y="150284"/>
                    <a:pt x="379854" y="165489"/>
                  </a:cubicBezTo>
                  <a:cubicBezTo>
                    <a:pt x="380196" y="179081"/>
                    <a:pt x="370914" y="191032"/>
                    <a:pt x="357660" y="194064"/>
                  </a:cubicBezTo>
                  <a:cubicBezTo>
                    <a:pt x="368665" y="226332"/>
                    <a:pt x="358040" y="262030"/>
                    <a:pt x="331181" y="283028"/>
                  </a:cubicBezTo>
                  <a:cubicBezTo>
                    <a:pt x="299097" y="306121"/>
                    <a:pt x="254998" y="302530"/>
                    <a:pt x="227073" y="274550"/>
                  </a:cubicBezTo>
                  <a:cubicBezTo>
                    <a:pt x="217363" y="294322"/>
                    <a:pt x="198968" y="308417"/>
                    <a:pt x="177352" y="312650"/>
                  </a:cubicBezTo>
                  <a:cubicBezTo>
                    <a:pt x="147773" y="315942"/>
                    <a:pt x="119476" y="299673"/>
                    <a:pt x="107439" y="272455"/>
                  </a:cubicBezTo>
                  <a:cubicBezTo>
                    <a:pt x="97455" y="279095"/>
                    <a:pt x="84927" y="280647"/>
                    <a:pt x="73625" y="276646"/>
                  </a:cubicBezTo>
                  <a:cubicBezTo>
                    <a:pt x="56114" y="266827"/>
                    <a:pt x="48807" y="245397"/>
                    <a:pt x="56670" y="2269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0" name="Google Shape;1650;p28"/>
            <p:cNvSpPr/>
            <p:nvPr/>
          </p:nvSpPr>
          <p:spPr>
            <a:xfrm>
              <a:off x="7013703" y="1373618"/>
              <a:ext cx="129294" cy="100829"/>
            </a:xfrm>
            <a:custGeom>
              <a:rect b="b" l="l" r="r" t="t"/>
              <a:pathLst>
                <a:path extrusionOk="0" h="39814" w="51054">
                  <a:moveTo>
                    <a:pt x="51054" y="19907"/>
                  </a:moveTo>
                  <a:cubicBezTo>
                    <a:pt x="51054" y="30902"/>
                    <a:pt x="39625" y="39814"/>
                    <a:pt x="25527" y="39814"/>
                  </a:cubicBezTo>
                  <a:cubicBezTo>
                    <a:pt x="11429" y="39814"/>
                    <a:pt x="0" y="30902"/>
                    <a:pt x="0" y="19907"/>
                  </a:cubicBezTo>
                  <a:cubicBezTo>
                    <a:pt x="0" y="8913"/>
                    <a:pt x="11429" y="0"/>
                    <a:pt x="25527" y="0"/>
                  </a:cubicBezTo>
                  <a:cubicBezTo>
                    <a:pt x="39625" y="0"/>
                    <a:pt x="51054" y="8913"/>
                    <a:pt x="51054" y="1990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1" name="Google Shape;1651;p28"/>
            <p:cNvSpPr/>
            <p:nvPr/>
          </p:nvSpPr>
          <p:spPr>
            <a:xfrm>
              <a:off x="7051085" y="1542448"/>
              <a:ext cx="110478" cy="85875"/>
            </a:xfrm>
            <a:custGeom>
              <a:rect b="b" l="l" r="r" t="t"/>
              <a:pathLst>
                <a:path extrusionOk="0" h="33909" w="43624">
                  <a:moveTo>
                    <a:pt x="43624" y="16955"/>
                  </a:moveTo>
                  <a:cubicBezTo>
                    <a:pt x="43624" y="26318"/>
                    <a:pt x="33859" y="33909"/>
                    <a:pt x="21812" y="33909"/>
                  </a:cubicBezTo>
                  <a:cubicBezTo>
                    <a:pt x="9765" y="33909"/>
                    <a:pt x="0" y="26318"/>
                    <a:pt x="0" y="16955"/>
                  </a:cubicBezTo>
                  <a:cubicBezTo>
                    <a:pt x="0" y="7591"/>
                    <a:pt x="9765" y="0"/>
                    <a:pt x="21812" y="0"/>
                  </a:cubicBezTo>
                  <a:cubicBezTo>
                    <a:pt x="33859" y="0"/>
                    <a:pt x="43624" y="7591"/>
                    <a:pt x="43624" y="1695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2" name="Google Shape;1652;p28"/>
            <p:cNvSpPr/>
            <p:nvPr/>
          </p:nvSpPr>
          <p:spPr>
            <a:xfrm>
              <a:off x="7087988" y="1672204"/>
              <a:ext cx="73812" cy="57409"/>
            </a:xfrm>
            <a:custGeom>
              <a:rect b="b" l="l" r="r" t="t"/>
              <a:pathLst>
                <a:path extrusionOk="0" h="22669" w="29146">
                  <a:moveTo>
                    <a:pt x="29147" y="11335"/>
                  </a:moveTo>
                  <a:cubicBezTo>
                    <a:pt x="29147" y="17595"/>
                    <a:pt x="22622" y="22669"/>
                    <a:pt x="14573" y="22669"/>
                  </a:cubicBezTo>
                  <a:cubicBezTo>
                    <a:pt x="6525" y="22669"/>
                    <a:pt x="0" y="17595"/>
                    <a:pt x="0" y="11335"/>
                  </a:cubicBezTo>
                  <a:cubicBezTo>
                    <a:pt x="0" y="5075"/>
                    <a:pt x="6525" y="0"/>
                    <a:pt x="14573" y="0"/>
                  </a:cubicBezTo>
                  <a:cubicBezTo>
                    <a:pt x="22622" y="0"/>
                    <a:pt x="29147" y="5075"/>
                    <a:pt x="29147" y="1133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53" name="Google Shape;1653;p28"/>
          <p:cNvGrpSpPr/>
          <p:nvPr/>
        </p:nvGrpSpPr>
        <p:grpSpPr>
          <a:xfrm>
            <a:off x="5947290" y="2896565"/>
            <a:ext cx="1382893" cy="1418257"/>
            <a:chOff x="7013703" y="705157"/>
            <a:chExt cx="998912" cy="1024456"/>
          </a:xfrm>
        </p:grpSpPr>
        <p:sp>
          <p:nvSpPr>
            <p:cNvPr id="1654" name="Google Shape;1654;p28"/>
            <p:cNvSpPr/>
            <p:nvPr/>
          </p:nvSpPr>
          <p:spPr>
            <a:xfrm>
              <a:off x="7051470" y="705157"/>
              <a:ext cx="961145" cy="792885"/>
            </a:xfrm>
            <a:custGeom>
              <a:rect b="b" l="l" r="r" t="t"/>
              <a:pathLst>
                <a:path extrusionOk="0" h="313084" w="379524">
                  <a:moveTo>
                    <a:pt x="56670" y="226925"/>
                  </a:moveTo>
                  <a:cubicBezTo>
                    <a:pt x="39682" y="232279"/>
                    <a:pt x="21130" y="227344"/>
                    <a:pt x="9045" y="214257"/>
                  </a:cubicBezTo>
                  <a:cubicBezTo>
                    <a:pt x="-5337" y="196731"/>
                    <a:pt x="-2194" y="165680"/>
                    <a:pt x="20666" y="147582"/>
                  </a:cubicBezTo>
                  <a:cubicBezTo>
                    <a:pt x="-1211" y="131872"/>
                    <a:pt x="-6210" y="101400"/>
                    <a:pt x="9501" y="79523"/>
                  </a:cubicBezTo>
                  <a:cubicBezTo>
                    <a:pt x="9696" y="79253"/>
                    <a:pt x="9893" y="78983"/>
                    <a:pt x="10093" y="78716"/>
                  </a:cubicBezTo>
                  <a:cubicBezTo>
                    <a:pt x="25553" y="61065"/>
                    <a:pt x="51450" y="57050"/>
                    <a:pt x="71529" y="69191"/>
                  </a:cubicBezTo>
                  <a:cubicBezTo>
                    <a:pt x="69543" y="45697"/>
                    <a:pt x="83328" y="23720"/>
                    <a:pt x="105343" y="15280"/>
                  </a:cubicBezTo>
                  <a:cubicBezTo>
                    <a:pt x="126038" y="7519"/>
                    <a:pt x="149377" y="13401"/>
                    <a:pt x="163922" y="30044"/>
                  </a:cubicBezTo>
                  <a:cubicBezTo>
                    <a:pt x="173082" y="9545"/>
                    <a:pt x="194620" y="-2501"/>
                    <a:pt x="216881" y="421"/>
                  </a:cubicBezTo>
                  <a:cubicBezTo>
                    <a:pt x="241569" y="4600"/>
                    <a:pt x="259523" y="26153"/>
                    <a:pt x="259172" y="51189"/>
                  </a:cubicBezTo>
                  <a:cubicBezTo>
                    <a:pt x="286502" y="27324"/>
                    <a:pt x="327899" y="29695"/>
                    <a:pt x="352326" y="56523"/>
                  </a:cubicBezTo>
                  <a:cubicBezTo>
                    <a:pt x="370952" y="80647"/>
                    <a:pt x="370518" y="114420"/>
                    <a:pt x="351279" y="138057"/>
                  </a:cubicBezTo>
                  <a:cubicBezTo>
                    <a:pt x="366508" y="138330"/>
                    <a:pt x="378960" y="150284"/>
                    <a:pt x="379854" y="165489"/>
                  </a:cubicBezTo>
                  <a:cubicBezTo>
                    <a:pt x="380196" y="179081"/>
                    <a:pt x="370914" y="191032"/>
                    <a:pt x="357660" y="194064"/>
                  </a:cubicBezTo>
                  <a:cubicBezTo>
                    <a:pt x="368665" y="226332"/>
                    <a:pt x="358040" y="262030"/>
                    <a:pt x="331181" y="283028"/>
                  </a:cubicBezTo>
                  <a:cubicBezTo>
                    <a:pt x="299097" y="306121"/>
                    <a:pt x="254998" y="302530"/>
                    <a:pt x="227073" y="274550"/>
                  </a:cubicBezTo>
                  <a:cubicBezTo>
                    <a:pt x="217363" y="294322"/>
                    <a:pt x="198968" y="308417"/>
                    <a:pt x="177352" y="312650"/>
                  </a:cubicBezTo>
                  <a:cubicBezTo>
                    <a:pt x="147773" y="315942"/>
                    <a:pt x="119476" y="299673"/>
                    <a:pt x="107439" y="272455"/>
                  </a:cubicBezTo>
                  <a:cubicBezTo>
                    <a:pt x="97455" y="279095"/>
                    <a:pt x="84927" y="280647"/>
                    <a:pt x="73625" y="276646"/>
                  </a:cubicBezTo>
                  <a:cubicBezTo>
                    <a:pt x="56114" y="266827"/>
                    <a:pt x="48807" y="245397"/>
                    <a:pt x="56670" y="22692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5" name="Google Shape;1655;p28"/>
            <p:cNvSpPr/>
            <p:nvPr/>
          </p:nvSpPr>
          <p:spPr>
            <a:xfrm>
              <a:off x="7013703" y="1373618"/>
              <a:ext cx="129294" cy="100829"/>
            </a:xfrm>
            <a:custGeom>
              <a:rect b="b" l="l" r="r" t="t"/>
              <a:pathLst>
                <a:path extrusionOk="0" h="39814" w="51054">
                  <a:moveTo>
                    <a:pt x="51054" y="19907"/>
                  </a:moveTo>
                  <a:cubicBezTo>
                    <a:pt x="51054" y="30902"/>
                    <a:pt x="39625" y="39814"/>
                    <a:pt x="25527" y="39814"/>
                  </a:cubicBezTo>
                  <a:cubicBezTo>
                    <a:pt x="11429" y="39814"/>
                    <a:pt x="0" y="30902"/>
                    <a:pt x="0" y="19907"/>
                  </a:cubicBezTo>
                  <a:cubicBezTo>
                    <a:pt x="0" y="8913"/>
                    <a:pt x="11429" y="0"/>
                    <a:pt x="25527" y="0"/>
                  </a:cubicBezTo>
                  <a:cubicBezTo>
                    <a:pt x="39625" y="0"/>
                    <a:pt x="51054" y="8913"/>
                    <a:pt x="51054" y="199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6" name="Google Shape;1656;p28"/>
            <p:cNvSpPr/>
            <p:nvPr/>
          </p:nvSpPr>
          <p:spPr>
            <a:xfrm>
              <a:off x="7051085" y="1542448"/>
              <a:ext cx="110478" cy="85875"/>
            </a:xfrm>
            <a:custGeom>
              <a:rect b="b" l="l" r="r" t="t"/>
              <a:pathLst>
                <a:path extrusionOk="0" h="33909" w="43624">
                  <a:moveTo>
                    <a:pt x="43624" y="16955"/>
                  </a:moveTo>
                  <a:cubicBezTo>
                    <a:pt x="43624" y="26318"/>
                    <a:pt x="33859" y="33909"/>
                    <a:pt x="21812" y="33909"/>
                  </a:cubicBezTo>
                  <a:cubicBezTo>
                    <a:pt x="9765" y="33909"/>
                    <a:pt x="0" y="26318"/>
                    <a:pt x="0" y="16955"/>
                  </a:cubicBezTo>
                  <a:cubicBezTo>
                    <a:pt x="0" y="7591"/>
                    <a:pt x="9765" y="0"/>
                    <a:pt x="21812" y="0"/>
                  </a:cubicBezTo>
                  <a:cubicBezTo>
                    <a:pt x="33859" y="0"/>
                    <a:pt x="43624" y="7591"/>
                    <a:pt x="43624" y="1695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7" name="Google Shape;1657;p28"/>
            <p:cNvSpPr/>
            <p:nvPr/>
          </p:nvSpPr>
          <p:spPr>
            <a:xfrm>
              <a:off x="7087988" y="1672204"/>
              <a:ext cx="73812" cy="57409"/>
            </a:xfrm>
            <a:custGeom>
              <a:rect b="b" l="l" r="r" t="t"/>
              <a:pathLst>
                <a:path extrusionOk="0" h="22669" w="29146">
                  <a:moveTo>
                    <a:pt x="29147" y="11335"/>
                  </a:moveTo>
                  <a:cubicBezTo>
                    <a:pt x="29147" y="17595"/>
                    <a:pt x="22622" y="22669"/>
                    <a:pt x="14573" y="22669"/>
                  </a:cubicBezTo>
                  <a:cubicBezTo>
                    <a:pt x="6525" y="22669"/>
                    <a:pt x="0" y="17595"/>
                    <a:pt x="0" y="11335"/>
                  </a:cubicBezTo>
                  <a:cubicBezTo>
                    <a:pt x="0" y="5075"/>
                    <a:pt x="6525" y="0"/>
                    <a:pt x="14573" y="0"/>
                  </a:cubicBezTo>
                  <a:cubicBezTo>
                    <a:pt x="22622" y="0"/>
                    <a:pt x="29147" y="5075"/>
                    <a:pt x="29147" y="1133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58" name="Google Shape;1658;p28"/>
          <p:cNvGrpSpPr/>
          <p:nvPr/>
        </p:nvGrpSpPr>
        <p:grpSpPr>
          <a:xfrm>
            <a:off x="442215" y="4619440"/>
            <a:ext cx="1382893" cy="1418257"/>
            <a:chOff x="7013703" y="705157"/>
            <a:chExt cx="998912" cy="1024456"/>
          </a:xfrm>
        </p:grpSpPr>
        <p:sp>
          <p:nvSpPr>
            <p:cNvPr id="1659" name="Google Shape;1659;p28"/>
            <p:cNvSpPr/>
            <p:nvPr/>
          </p:nvSpPr>
          <p:spPr>
            <a:xfrm>
              <a:off x="7051470" y="705157"/>
              <a:ext cx="961145" cy="792885"/>
            </a:xfrm>
            <a:custGeom>
              <a:rect b="b" l="l" r="r" t="t"/>
              <a:pathLst>
                <a:path extrusionOk="0" h="313084" w="379524">
                  <a:moveTo>
                    <a:pt x="56670" y="226925"/>
                  </a:moveTo>
                  <a:cubicBezTo>
                    <a:pt x="39682" y="232279"/>
                    <a:pt x="21130" y="227344"/>
                    <a:pt x="9045" y="214257"/>
                  </a:cubicBezTo>
                  <a:cubicBezTo>
                    <a:pt x="-5337" y="196731"/>
                    <a:pt x="-2194" y="165680"/>
                    <a:pt x="20666" y="147582"/>
                  </a:cubicBezTo>
                  <a:cubicBezTo>
                    <a:pt x="-1211" y="131872"/>
                    <a:pt x="-6210" y="101400"/>
                    <a:pt x="9501" y="79523"/>
                  </a:cubicBezTo>
                  <a:cubicBezTo>
                    <a:pt x="9696" y="79253"/>
                    <a:pt x="9893" y="78983"/>
                    <a:pt x="10093" y="78716"/>
                  </a:cubicBezTo>
                  <a:cubicBezTo>
                    <a:pt x="25553" y="61065"/>
                    <a:pt x="51450" y="57050"/>
                    <a:pt x="71529" y="69191"/>
                  </a:cubicBezTo>
                  <a:cubicBezTo>
                    <a:pt x="69543" y="45697"/>
                    <a:pt x="83328" y="23720"/>
                    <a:pt x="105343" y="15280"/>
                  </a:cubicBezTo>
                  <a:cubicBezTo>
                    <a:pt x="126038" y="7519"/>
                    <a:pt x="149377" y="13401"/>
                    <a:pt x="163922" y="30044"/>
                  </a:cubicBezTo>
                  <a:cubicBezTo>
                    <a:pt x="173082" y="9545"/>
                    <a:pt x="194620" y="-2501"/>
                    <a:pt x="216881" y="421"/>
                  </a:cubicBezTo>
                  <a:cubicBezTo>
                    <a:pt x="241569" y="4600"/>
                    <a:pt x="259523" y="26153"/>
                    <a:pt x="259172" y="51189"/>
                  </a:cubicBezTo>
                  <a:cubicBezTo>
                    <a:pt x="286502" y="27324"/>
                    <a:pt x="327899" y="29695"/>
                    <a:pt x="352326" y="56523"/>
                  </a:cubicBezTo>
                  <a:cubicBezTo>
                    <a:pt x="370952" y="80647"/>
                    <a:pt x="370518" y="114420"/>
                    <a:pt x="351279" y="138057"/>
                  </a:cubicBezTo>
                  <a:cubicBezTo>
                    <a:pt x="366508" y="138330"/>
                    <a:pt x="378960" y="150284"/>
                    <a:pt x="379854" y="165489"/>
                  </a:cubicBezTo>
                  <a:cubicBezTo>
                    <a:pt x="380196" y="179081"/>
                    <a:pt x="370914" y="191032"/>
                    <a:pt x="357660" y="194064"/>
                  </a:cubicBezTo>
                  <a:cubicBezTo>
                    <a:pt x="368665" y="226332"/>
                    <a:pt x="358040" y="262030"/>
                    <a:pt x="331181" y="283028"/>
                  </a:cubicBezTo>
                  <a:cubicBezTo>
                    <a:pt x="299097" y="306121"/>
                    <a:pt x="254998" y="302530"/>
                    <a:pt x="227073" y="274550"/>
                  </a:cubicBezTo>
                  <a:cubicBezTo>
                    <a:pt x="217363" y="294322"/>
                    <a:pt x="198968" y="308417"/>
                    <a:pt x="177352" y="312650"/>
                  </a:cubicBezTo>
                  <a:cubicBezTo>
                    <a:pt x="147773" y="315942"/>
                    <a:pt x="119476" y="299673"/>
                    <a:pt x="107439" y="272455"/>
                  </a:cubicBezTo>
                  <a:cubicBezTo>
                    <a:pt x="97455" y="279095"/>
                    <a:pt x="84927" y="280647"/>
                    <a:pt x="73625" y="276646"/>
                  </a:cubicBezTo>
                  <a:cubicBezTo>
                    <a:pt x="56114" y="266827"/>
                    <a:pt x="48807" y="245397"/>
                    <a:pt x="56670" y="22692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0" name="Google Shape;1660;p28"/>
            <p:cNvSpPr/>
            <p:nvPr/>
          </p:nvSpPr>
          <p:spPr>
            <a:xfrm>
              <a:off x="7013703" y="1373618"/>
              <a:ext cx="129294" cy="100829"/>
            </a:xfrm>
            <a:custGeom>
              <a:rect b="b" l="l" r="r" t="t"/>
              <a:pathLst>
                <a:path extrusionOk="0" h="39814" w="51054">
                  <a:moveTo>
                    <a:pt x="51054" y="19907"/>
                  </a:moveTo>
                  <a:cubicBezTo>
                    <a:pt x="51054" y="30902"/>
                    <a:pt x="39625" y="39814"/>
                    <a:pt x="25527" y="39814"/>
                  </a:cubicBezTo>
                  <a:cubicBezTo>
                    <a:pt x="11429" y="39814"/>
                    <a:pt x="0" y="30902"/>
                    <a:pt x="0" y="19907"/>
                  </a:cubicBezTo>
                  <a:cubicBezTo>
                    <a:pt x="0" y="8913"/>
                    <a:pt x="11429" y="0"/>
                    <a:pt x="25527" y="0"/>
                  </a:cubicBezTo>
                  <a:cubicBezTo>
                    <a:pt x="39625" y="0"/>
                    <a:pt x="51054" y="8913"/>
                    <a:pt x="51054" y="1990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1" name="Google Shape;1661;p28"/>
            <p:cNvSpPr/>
            <p:nvPr/>
          </p:nvSpPr>
          <p:spPr>
            <a:xfrm>
              <a:off x="7051085" y="1542448"/>
              <a:ext cx="110478" cy="85875"/>
            </a:xfrm>
            <a:custGeom>
              <a:rect b="b" l="l" r="r" t="t"/>
              <a:pathLst>
                <a:path extrusionOk="0" h="33909" w="43624">
                  <a:moveTo>
                    <a:pt x="43624" y="16955"/>
                  </a:moveTo>
                  <a:cubicBezTo>
                    <a:pt x="43624" y="26318"/>
                    <a:pt x="33859" y="33909"/>
                    <a:pt x="21812" y="33909"/>
                  </a:cubicBezTo>
                  <a:cubicBezTo>
                    <a:pt x="9765" y="33909"/>
                    <a:pt x="0" y="26318"/>
                    <a:pt x="0" y="16955"/>
                  </a:cubicBezTo>
                  <a:cubicBezTo>
                    <a:pt x="0" y="7591"/>
                    <a:pt x="9765" y="0"/>
                    <a:pt x="21812" y="0"/>
                  </a:cubicBezTo>
                  <a:cubicBezTo>
                    <a:pt x="33859" y="0"/>
                    <a:pt x="43624" y="7591"/>
                    <a:pt x="43624" y="1695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2" name="Google Shape;1662;p28"/>
            <p:cNvSpPr/>
            <p:nvPr/>
          </p:nvSpPr>
          <p:spPr>
            <a:xfrm>
              <a:off x="7087988" y="1672204"/>
              <a:ext cx="73812" cy="57409"/>
            </a:xfrm>
            <a:custGeom>
              <a:rect b="b" l="l" r="r" t="t"/>
              <a:pathLst>
                <a:path extrusionOk="0" h="22669" w="29146">
                  <a:moveTo>
                    <a:pt x="29147" y="11335"/>
                  </a:moveTo>
                  <a:cubicBezTo>
                    <a:pt x="29147" y="17595"/>
                    <a:pt x="22622" y="22669"/>
                    <a:pt x="14573" y="22669"/>
                  </a:cubicBezTo>
                  <a:cubicBezTo>
                    <a:pt x="6525" y="22669"/>
                    <a:pt x="0" y="17595"/>
                    <a:pt x="0" y="11335"/>
                  </a:cubicBezTo>
                  <a:cubicBezTo>
                    <a:pt x="0" y="5075"/>
                    <a:pt x="6525" y="0"/>
                    <a:pt x="14573" y="0"/>
                  </a:cubicBezTo>
                  <a:cubicBezTo>
                    <a:pt x="22622" y="0"/>
                    <a:pt x="29147" y="5075"/>
                    <a:pt x="29147" y="1133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63" name="Google Shape;1663;p28"/>
          <p:cNvGrpSpPr/>
          <p:nvPr/>
        </p:nvGrpSpPr>
        <p:grpSpPr>
          <a:xfrm>
            <a:off x="2277240" y="4619440"/>
            <a:ext cx="1382893" cy="1418257"/>
            <a:chOff x="7013703" y="705157"/>
            <a:chExt cx="998912" cy="1024456"/>
          </a:xfrm>
        </p:grpSpPr>
        <p:sp>
          <p:nvSpPr>
            <p:cNvPr id="1664" name="Google Shape;1664;p28"/>
            <p:cNvSpPr/>
            <p:nvPr/>
          </p:nvSpPr>
          <p:spPr>
            <a:xfrm>
              <a:off x="7051470" y="705157"/>
              <a:ext cx="961145" cy="792885"/>
            </a:xfrm>
            <a:custGeom>
              <a:rect b="b" l="l" r="r" t="t"/>
              <a:pathLst>
                <a:path extrusionOk="0" h="313084" w="379524">
                  <a:moveTo>
                    <a:pt x="56670" y="226925"/>
                  </a:moveTo>
                  <a:cubicBezTo>
                    <a:pt x="39682" y="232279"/>
                    <a:pt x="21130" y="227344"/>
                    <a:pt x="9045" y="214257"/>
                  </a:cubicBezTo>
                  <a:cubicBezTo>
                    <a:pt x="-5337" y="196731"/>
                    <a:pt x="-2194" y="165680"/>
                    <a:pt x="20666" y="147582"/>
                  </a:cubicBezTo>
                  <a:cubicBezTo>
                    <a:pt x="-1211" y="131872"/>
                    <a:pt x="-6210" y="101400"/>
                    <a:pt x="9501" y="79523"/>
                  </a:cubicBezTo>
                  <a:cubicBezTo>
                    <a:pt x="9696" y="79253"/>
                    <a:pt x="9893" y="78983"/>
                    <a:pt x="10093" y="78716"/>
                  </a:cubicBezTo>
                  <a:cubicBezTo>
                    <a:pt x="25553" y="61065"/>
                    <a:pt x="51450" y="57050"/>
                    <a:pt x="71529" y="69191"/>
                  </a:cubicBezTo>
                  <a:cubicBezTo>
                    <a:pt x="69543" y="45697"/>
                    <a:pt x="83328" y="23720"/>
                    <a:pt x="105343" y="15280"/>
                  </a:cubicBezTo>
                  <a:cubicBezTo>
                    <a:pt x="126038" y="7519"/>
                    <a:pt x="149377" y="13401"/>
                    <a:pt x="163922" y="30044"/>
                  </a:cubicBezTo>
                  <a:cubicBezTo>
                    <a:pt x="173082" y="9545"/>
                    <a:pt x="194620" y="-2501"/>
                    <a:pt x="216881" y="421"/>
                  </a:cubicBezTo>
                  <a:cubicBezTo>
                    <a:pt x="241569" y="4600"/>
                    <a:pt x="259523" y="26153"/>
                    <a:pt x="259172" y="51189"/>
                  </a:cubicBezTo>
                  <a:cubicBezTo>
                    <a:pt x="286502" y="27324"/>
                    <a:pt x="327899" y="29695"/>
                    <a:pt x="352326" y="56523"/>
                  </a:cubicBezTo>
                  <a:cubicBezTo>
                    <a:pt x="370952" y="80647"/>
                    <a:pt x="370518" y="114420"/>
                    <a:pt x="351279" y="138057"/>
                  </a:cubicBezTo>
                  <a:cubicBezTo>
                    <a:pt x="366508" y="138330"/>
                    <a:pt x="378960" y="150284"/>
                    <a:pt x="379854" y="165489"/>
                  </a:cubicBezTo>
                  <a:cubicBezTo>
                    <a:pt x="380196" y="179081"/>
                    <a:pt x="370914" y="191032"/>
                    <a:pt x="357660" y="194064"/>
                  </a:cubicBezTo>
                  <a:cubicBezTo>
                    <a:pt x="368665" y="226332"/>
                    <a:pt x="358040" y="262030"/>
                    <a:pt x="331181" y="283028"/>
                  </a:cubicBezTo>
                  <a:cubicBezTo>
                    <a:pt x="299097" y="306121"/>
                    <a:pt x="254998" y="302530"/>
                    <a:pt x="227073" y="274550"/>
                  </a:cubicBezTo>
                  <a:cubicBezTo>
                    <a:pt x="217363" y="294322"/>
                    <a:pt x="198968" y="308417"/>
                    <a:pt x="177352" y="312650"/>
                  </a:cubicBezTo>
                  <a:cubicBezTo>
                    <a:pt x="147773" y="315942"/>
                    <a:pt x="119476" y="299673"/>
                    <a:pt x="107439" y="272455"/>
                  </a:cubicBezTo>
                  <a:cubicBezTo>
                    <a:pt x="97455" y="279095"/>
                    <a:pt x="84927" y="280647"/>
                    <a:pt x="73625" y="276646"/>
                  </a:cubicBezTo>
                  <a:cubicBezTo>
                    <a:pt x="56114" y="266827"/>
                    <a:pt x="48807" y="245397"/>
                    <a:pt x="56670" y="22692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5" name="Google Shape;1665;p28"/>
            <p:cNvSpPr/>
            <p:nvPr/>
          </p:nvSpPr>
          <p:spPr>
            <a:xfrm>
              <a:off x="7013703" y="1373618"/>
              <a:ext cx="129294" cy="100829"/>
            </a:xfrm>
            <a:custGeom>
              <a:rect b="b" l="l" r="r" t="t"/>
              <a:pathLst>
                <a:path extrusionOk="0" h="39814" w="51054">
                  <a:moveTo>
                    <a:pt x="51054" y="19907"/>
                  </a:moveTo>
                  <a:cubicBezTo>
                    <a:pt x="51054" y="30902"/>
                    <a:pt x="39625" y="39814"/>
                    <a:pt x="25527" y="39814"/>
                  </a:cubicBezTo>
                  <a:cubicBezTo>
                    <a:pt x="11429" y="39814"/>
                    <a:pt x="0" y="30902"/>
                    <a:pt x="0" y="19907"/>
                  </a:cubicBezTo>
                  <a:cubicBezTo>
                    <a:pt x="0" y="8913"/>
                    <a:pt x="11429" y="0"/>
                    <a:pt x="25527" y="0"/>
                  </a:cubicBezTo>
                  <a:cubicBezTo>
                    <a:pt x="39625" y="0"/>
                    <a:pt x="51054" y="8913"/>
                    <a:pt x="51054" y="1990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6" name="Google Shape;1666;p28"/>
            <p:cNvSpPr/>
            <p:nvPr/>
          </p:nvSpPr>
          <p:spPr>
            <a:xfrm>
              <a:off x="7051085" y="1542448"/>
              <a:ext cx="110478" cy="85875"/>
            </a:xfrm>
            <a:custGeom>
              <a:rect b="b" l="l" r="r" t="t"/>
              <a:pathLst>
                <a:path extrusionOk="0" h="33909" w="43624">
                  <a:moveTo>
                    <a:pt x="43624" y="16955"/>
                  </a:moveTo>
                  <a:cubicBezTo>
                    <a:pt x="43624" y="26318"/>
                    <a:pt x="33859" y="33909"/>
                    <a:pt x="21812" y="33909"/>
                  </a:cubicBezTo>
                  <a:cubicBezTo>
                    <a:pt x="9765" y="33909"/>
                    <a:pt x="0" y="26318"/>
                    <a:pt x="0" y="16955"/>
                  </a:cubicBezTo>
                  <a:cubicBezTo>
                    <a:pt x="0" y="7591"/>
                    <a:pt x="9765" y="0"/>
                    <a:pt x="21812" y="0"/>
                  </a:cubicBezTo>
                  <a:cubicBezTo>
                    <a:pt x="33859" y="0"/>
                    <a:pt x="43624" y="7591"/>
                    <a:pt x="43624" y="1695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7" name="Google Shape;1667;p28"/>
            <p:cNvSpPr/>
            <p:nvPr/>
          </p:nvSpPr>
          <p:spPr>
            <a:xfrm>
              <a:off x="7087988" y="1672204"/>
              <a:ext cx="73812" cy="57409"/>
            </a:xfrm>
            <a:custGeom>
              <a:rect b="b" l="l" r="r" t="t"/>
              <a:pathLst>
                <a:path extrusionOk="0" h="22669" w="29146">
                  <a:moveTo>
                    <a:pt x="29147" y="11335"/>
                  </a:moveTo>
                  <a:cubicBezTo>
                    <a:pt x="29147" y="17595"/>
                    <a:pt x="22622" y="22669"/>
                    <a:pt x="14573" y="22669"/>
                  </a:cubicBezTo>
                  <a:cubicBezTo>
                    <a:pt x="6525" y="22669"/>
                    <a:pt x="0" y="17595"/>
                    <a:pt x="0" y="11335"/>
                  </a:cubicBezTo>
                  <a:cubicBezTo>
                    <a:pt x="0" y="5075"/>
                    <a:pt x="6525" y="0"/>
                    <a:pt x="14573" y="0"/>
                  </a:cubicBezTo>
                  <a:cubicBezTo>
                    <a:pt x="22622" y="0"/>
                    <a:pt x="29147" y="5075"/>
                    <a:pt x="29147" y="1133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68" name="Google Shape;1668;p28"/>
          <p:cNvGrpSpPr/>
          <p:nvPr/>
        </p:nvGrpSpPr>
        <p:grpSpPr>
          <a:xfrm>
            <a:off x="1238635" y="7020688"/>
            <a:ext cx="831493" cy="831493"/>
            <a:chOff x="1018698" y="7054650"/>
            <a:chExt cx="831493" cy="831493"/>
          </a:xfrm>
        </p:grpSpPr>
        <p:sp>
          <p:nvSpPr>
            <p:cNvPr id="1669" name="Google Shape;1669;p28"/>
            <p:cNvSpPr/>
            <p:nvPr/>
          </p:nvSpPr>
          <p:spPr>
            <a:xfrm>
              <a:off x="1018698" y="7054650"/>
              <a:ext cx="831493" cy="83149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Speaker phone with solid fill" id="1670" name="Google Shape;1670;p28"/>
            <p:cNvSpPr/>
            <p:nvPr/>
          </p:nvSpPr>
          <p:spPr>
            <a:xfrm>
              <a:off x="1149506" y="7185649"/>
              <a:ext cx="569876" cy="569496"/>
            </a:xfrm>
            <a:custGeom>
              <a:rect b="b" l="l" r="r" t="t"/>
              <a:pathLst>
                <a:path extrusionOk="0" h="624105" w="633195">
                  <a:moveTo>
                    <a:pt x="404976" y="410837"/>
                  </a:moveTo>
                  <a:cubicBezTo>
                    <a:pt x="412241" y="410837"/>
                    <a:pt x="419507" y="413591"/>
                    <a:pt x="425074" y="419099"/>
                  </a:cubicBezTo>
                  <a:lnTo>
                    <a:pt x="515370" y="509682"/>
                  </a:lnTo>
                  <a:lnTo>
                    <a:pt x="515370" y="510158"/>
                  </a:lnTo>
                  <a:cubicBezTo>
                    <a:pt x="526387" y="521292"/>
                    <a:pt x="526387" y="539220"/>
                    <a:pt x="515370" y="550354"/>
                  </a:cubicBezTo>
                  <a:lnTo>
                    <a:pt x="505274" y="559879"/>
                  </a:lnTo>
                  <a:lnTo>
                    <a:pt x="375353" y="429386"/>
                  </a:lnTo>
                  <a:lnTo>
                    <a:pt x="384878" y="419099"/>
                  </a:lnTo>
                  <a:cubicBezTo>
                    <a:pt x="390445" y="413591"/>
                    <a:pt x="397710" y="410837"/>
                    <a:pt x="404976" y="410837"/>
                  </a:cubicBezTo>
                  <a:close/>
                  <a:moveTo>
                    <a:pt x="309345" y="181737"/>
                  </a:moveTo>
                  <a:cubicBezTo>
                    <a:pt x="383891" y="195079"/>
                    <a:pt x="439577" y="257775"/>
                    <a:pt x="444029" y="333375"/>
                  </a:cubicBezTo>
                  <a:lnTo>
                    <a:pt x="405928" y="333375"/>
                  </a:lnTo>
                  <a:cubicBezTo>
                    <a:pt x="401798" y="278732"/>
                    <a:pt x="362702" y="233082"/>
                    <a:pt x="309345" y="220599"/>
                  </a:cubicBezTo>
                  <a:close/>
                  <a:moveTo>
                    <a:pt x="43883" y="138683"/>
                  </a:moveTo>
                  <a:lnTo>
                    <a:pt x="173709" y="268414"/>
                  </a:lnTo>
                  <a:lnTo>
                    <a:pt x="153516" y="288035"/>
                  </a:lnTo>
                  <a:cubicBezTo>
                    <a:pt x="147945" y="293613"/>
                    <a:pt x="147945" y="302650"/>
                    <a:pt x="153516" y="308228"/>
                  </a:cubicBezTo>
                  <a:lnTo>
                    <a:pt x="315441" y="470153"/>
                  </a:lnTo>
                  <a:cubicBezTo>
                    <a:pt x="315494" y="470207"/>
                    <a:pt x="315549" y="470262"/>
                    <a:pt x="315603" y="470315"/>
                  </a:cubicBezTo>
                  <a:cubicBezTo>
                    <a:pt x="321153" y="475776"/>
                    <a:pt x="330078" y="475703"/>
                    <a:pt x="335539" y="470153"/>
                  </a:cubicBezTo>
                  <a:lnTo>
                    <a:pt x="355160" y="449960"/>
                  </a:lnTo>
                  <a:lnTo>
                    <a:pt x="485462" y="579786"/>
                  </a:lnTo>
                  <a:lnTo>
                    <a:pt x="467555" y="597693"/>
                  </a:lnTo>
                  <a:cubicBezTo>
                    <a:pt x="450447" y="616075"/>
                    <a:pt x="425926" y="625709"/>
                    <a:pt x="400880" y="623887"/>
                  </a:cubicBezTo>
                  <a:cubicBezTo>
                    <a:pt x="364262" y="620866"/>
                    <a:pt x="328629" y="610500"/>
                    <a:pt x="296105" y="593407"/>
                  </a:cubicBezTo>
                  <a:cubicBezTo>
                    <a:pt x="281714" y="585680"/>
                    <a:pt x="267899" y="576926"/>
                    <a:pt x="254767" y="567213"/>
                  </a:cubicBezTo>
                  <a:cubicBezTo>
                    <a:pt x="176112" y="511088"/>
                    <a:pt x="108332" y="441113"/>
                    <a:pt x="54742" y="360711"/>
                  </a:cubicBezTo>
                  <a:cubicBezTo>
                    <a:pt x="39332" y="339280"/>
                    <a:pt x="26152" y="316334"/>
                    <a:pt x="15403" y="292226"/>
                  </a:cubicBezTo>
                  <a:cubicBezTo>
                    <a:pt x="4187" y="265323"/>
                    <a:pt x="-1015" y="236292"/>
                    <a:pt x="163" y="207168"/>
                  </a:cubicBezTo>
                  <a:cubicBezTo>
                    <a:pt x="1093" y="189312"/>
                    <a:pt x="8912" y="172513"/>
                    <a:pt x="21976" y="160305"/>
                  </a:cubicBezTo>
                  <a:cubicBezTo>
                    <a:pt x="27310" y="155256"/>
                    <a:pt x="35501" y="147065"/>
                    <a:pt x="43883" y="138683"/>
                  </a:cubicBezTo>
                  <a:close/>
                  <a:moveTo>
                    <a:pt x="93889" y="100298"/>
                  </a:moveTo>
                  <a:cubicBezTo>
                    <a:pt x="101432" y="100329"/>
                    <a:pt x="108656" y="103343"/>
                    <a:pt x="113987" y="108680"/>
                  </a:cubicBezTo>
                  <a:lnTo>
                    <a:pt x="204284" y="199072"/>
                  </a:lnTo>
                  <a:cubicBezTo>
                    <a:pt x="209616" y="204359"/>
                    <a:pt x="212602" y="211566"/>
                    <a:pt x="212570" y="219075"/>
                  </a:cubicBezTo>
                  <a:cubicBezTo>
                    <a:pt x="212566" y="226465"/>
                    <a:pt x="209698" y="233566"/>
                    <a:pt x="204569" y="238887"/>
                  </a:cubicBezTo>
                  <a:lnTo>
                    <a:pt x="194187" y="248793"/>
                  </a:lnTo>
                  <a:lnTo>
                    <a:pt x="63885" y="118776"/>
                  </a:lnTo>
                  <a:lnTo>
                    <a:pt x="73886" y="108680"/>
                  </a:lnTo>
                  <a:cubicBezTo>
                    <a:pt x="79194" y="103366"/>
                    <a:pt x="86379" y="100355"/>
                    <a:pt x="93889" y="100298"/>
                  </a:cubicBezTo>
                  <a:close/>
                  <a:moveTo>
                    <a:pt x="309345" y="88582"/>
                  </a:moveTo>
                  <a:cubicBezTo>
                    <a:pt x="433976" y="88687"/>
                    <a:pt x="534983" y="189694"/>
                    <a:pt x="535087" y="314325"/>
                  </a:cubicBezTo>
                  <a:cubicBezTo>
                    <a:pt x="535087" y="320706"/>
                    <a:pt x="535087" y="327088"/>
                    <a:pt x="534230" y="333375"/>
                  </a:cubicBezTo>
                  <a:lnTo>
                    <a:pt x="496130" y="333375"/>
                  </a:lnTo>
                  <a:cubicBezTo>
                    <a:pt x="496785" y="327046"/>
                    <a:pt x="497103" y="320687"/>
                    <a:pt x="497083" y="314325"/>
                  </a:cubicBezTo>
                  <a:cubicBezTo>
                    <a:pt x="496926" y="210720"/>
                    <a:pt x="412949" y="126787"/>
                    <a:pt x="309345" y="126682"/>
                  </a:cubicBezTo>
                  <a:close/>
                  <a:moveTo>
                    <a:pt x="309345" y="0"/>
                  </a:moveTo>
                  <a:lnTo>
                    <a:pt x="318870" y="0"/>
                  </a:lnTo>
                  <a:cubicBezTo>
                    <a:pt x="492467" y="0"/>
                    <a:pt x="633195" y="140728"/>
                    <a:pt x="633195" y="314325"/>
                  </a:cubicBezTo>
                  <a:cubicBezTo>
                    <a:pt x="633195" y="320707"/>
                    <a:pt x="633195" y="327089"/>
                    <a:pt x="632528" y="333375"/>
                  </a:cubicBezTo>
                  <a:lnTo>
                    <a:pt x="594428" y="333375"/>
                  </a:lnTo>
                  <a:cubicBezTo>
                    <a:pt x="594428" y="327089"/>
                    <a:pt x="595190" y="320707"/>
                    <a:pt x="595190" y="314325"/>
                  </a:cubicBezTo>
                  <a:cubicBezTo>
                    <a:pt x="595190" y="161770"/>
                    <a:pt x="471521" y="38100"/>
                    <a:pt x="318965" y="38100"/>
                  </a:cubicBezTo>
                  <a:cubicBezTo>
                    <a:pt x="318934" y="38100"/>
                    <a:pt x="318901" y="38100"/>
                    <a:pt x="318870" y="38100"/>
                  </a:cubicBezTo>
                  <a:cubicBezTo>
                    <a:pt x="315631" y="38100"/>
                    <a:pt x="312488" y="38100"/>
                    <a:pt x="309345" y="381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71" name="Google Shape;1671;p28"/>
          <p:cNvGrpSpPr/>
          <p:nvPr/>
        </p:nvGrpSpPr>
        <p:grpSpPr>
          <a:xfrm>
            <a:off x="2378356" y="7020688"/>
            <a:ext cx="831493" cy="831493"/>
            <a:chOff x="2158419" y="7054650"/>
            <a:chExt cx="831493" cy="831493"/>
          </a:xfrm>
        </p:grpSpPr>
        <p:sp>
          <p:nvSpPr>
            <p:cNvPr id="1672" name="Google Shape;1672;p28"/>
            <p:cNvSpPr/>
            <p:nvPr/>
          </p:nvSpPr>
          <p:spPr>
            <a:xfrm>
              <a:off x="2158419" y="7054650"/>
              <a:ext cx="831493" cy="83149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Speaker phone with solid fill" id="1673" name="Google Shape;1673;p28"/>
            <p:cNvSpPr/>
            <p:nvPr/>
          </p:nvSpPr>
          <p:spPr>
            <a:xfrm>
              <a:off x="2289244" y="7203174"/>
              <a:ext cx="569876" cy="569496"/>
            </a:xfrm>
            <a:custGeom>
              <a:rect b="b" l="l" r="r" t="t"/>
              <a:pathLst>
                <a:path extrusionOk="0" h="624105" w="633195">
                  <a:moveTo>
                    <a:pt x="404976" y="410837"/>
                  </a:moveTo>
                  <a:cubicBezTo>
                    <a:pt x="412241" y="410837"/>
                    <a:pt x="419507" y="413591"/>
                    <a:pt x="425074" y="419099"/>
                  </a:cubicBezTo>
                  <a:lnTo>
                    <a:pt x="515370" y="509682"/>
                  </a:lnTo>
                  <a:lnTo>
                    <a:pt x="515370" y="510158"/>
                  </a:lnTo>
                  <a:cubicBezTo>
                    <a:pt x="526387" y="521292"/>
                    <a:pt x="526387" y="539220"/>
                    <a:pt x="515370" y="550354"/>
                  </a:cubicBezTo>
                  <a:lnTo>
                    <a:pt x="505274" y="559879"/>
                  </a:lnTo>
                  <a:lnTo>
                    <a:pt x="375353" y="429386"/>
                  </a:lnTo>
                  <a:lnTo>
                    <a:pt x="384878" y="419099"/>
                  </a:lnTo>
                  <a:cubicBezTo>
                    <a:pt x="390445" y="413591"/>
                    <a:pt x="397710" y="410837"/>
                    <a:pt x="404976" y="410837"/>
                  </a:cubicBezTo>
                  <a:close/>
                  <a:moveTo>
                    <a:pt x="309345" y="181737"/>
                  </a:moveTo>
                  <a:cubicBezTo>
                    <a:pt x="383891" y="195079"/>
                    <a:pt x="439577" y="257775"/>
                    <a:pt x="444029" y="333375"/>
                  </a:cubicBezTo>
                  <a:lnTo>
                    <a:pt x="405928" y="333375"/>
                  </a:lnTo>
                  <a:cubicBezTo>
                    <a:pt x="401798" y="278732"/>
                    <a:pt x="362702" y="233082"/>
                    <a:pt x="309345" y="220599"/>
                  </a:cubicBezTo>
                  <a:close/>
                  <a:moveTo>
                    <a:pt x="43883" y="138683"/>
                  </a:moveTo>
                  <a:lnTo>
                    <a:pt x="173709" y="268414"/>
                  </a:lnTo>
                  <a:lnTo>
                    <a:pt x="153516" y="288035"/>
                  </a:lnTo>
                  <a:cubicBezTo>
                    <a:pt x="147945" y="293613"/>
                    <a:pt x="147945" y="302650"/>
                    <a:pt x="153516" y="308228"/>
                  </a:cubicBezTo>
                  <a:lnTo>
                    <a:pt x="315441" y="470153"/>
                  </a:lnTo>
                  <a:cubicBezTo>
                    <a:pt x="315494" y="470207"/>
                    <a:pt x="315549" y="470262"/>
                    <a:pt x="315603" y="470315"/>
                  </a:cubicBezTo>
                  <a:cubicBezTo>
                    <a:pt x="321153" y="475776"/>
                    <a:pt x="330078" y="475703"/>
                    <a:pt x="335539" y="470153"/>
                  </a:cubicBezTo>
                  <a:lnTo>
                    <a:pt x="355160" y="449960"/>
                  </a:lnTo>
                  <a:lnTo>
                    <a:pt x="485462" y="579786"/>
                  </a:lnTo>
                  <a:lnTo>
                    <a:pt x="467555" y="597693"/>
                  </a:lnTo>
                  <a:cubicBezTo>
                    <a:pt x="450447" y="616075"/>
                    <a:pt x="425926" y="625709"/>
                    <a:pt x="400880" y="623887"/>
                  </a:cubicBezTo>
                  <a:cubicBezTo>
                    <a:pt x="364262" y="620866"/>
                    <a:pt x="328629" y="610500"/>
                    <a:pt x="296105" y="593407"/>
                  </a:cubicBezTo>
                  <a:cubicBezTo>
                    <a:pt x="281714" y="585680"/>
                    <a:pt x="267899" y="576926"/>
                    <a:pt x="254767" y="567213"/>
                  </a:cubicBezTo>
                  <a:cubicBezTo>
                    <a:pt x="176112" y="511088"/>
                    <a:pt x="108332" y="441113"/>
                    <a:pt x="54742" y="360711"/>
                  </a:cubicBezTo>
                  <a:cubicBezTo>
                    <a:pt x="39332" y="339280"/>
                    <a:pt x="26152" y="316334"/>
                    <a:pt x="15403" y="292226"/>
                  </a:cubicBezTo>
                  <a:cubicBezTo>
                    <a:pt x="4187" y="265323"/>
                    <a:pt x="-1015" y="236292"/>
                    <a:pt x="163" y="207168"/>
                  </a:cubicBezTo>
                  <a:cubicBezTo>
                    <a:pt x="1093" y="189312"/>
                    <a:pt x="8912" y="172513"/>
                    <a:pt x="21976" y="160305"/>
                  </a:cubicBezTo>
                  <a:cubicBezTo>
                    <a:pt x="27310" y="155256"/>
                    <a:pt x="35501" y="147065"/>
                    <a:pt x="43883" y="138683"/>
                  </a:cubicBezTo>
                  <a:close/>
                  <a:moveTo>
                    <a:pt x="93889" y="100298"/>
                  </a:moveTo>
                  <a:cubicBezTo>
                    <a:pt x="101432" y="100329"/>
                    <a:pt x="108656" y="103343"/>
                    <a:pt x="113987" y="108680"/>
                  </a:cubicBezTo>
                  <a:lnTo>
                    <a:pt x="204284" y="199072"/>
                  </a:lnTo>
                  <a:cubicBezTo>
                    <a:pt x="209616" y="204359"/>
                    <a:pt x="212602" y="211566"/>
                    <a:pt x="212570" y="219075"/>
                  </a:cubicBezTo>
                  <a:cubicBezTo>
                    <a:pt x="212566" y="226465"/>
                    <a:pt x="209698" y="233566"/>
                    <a:pt x="204569" y="238887"/>
                  </a:cubicBezTo>
                  <a:lnTo>
                    <a:pt x="194187" y="248793"/>
                  </a:lnTo>
                  <a:lnTo>
                    <a:pt x="63885" y="118776"/>
                  </a:lnTo>
                  <a:lnTo>
                    <a:pt x="73886" y="108680"/>
                  </a:lnTo>
                  <a:cubicBezTo>
                    <a:pt x="79194" y="103366"/>
                    <a:pt x="86379" y="100355"/>
                    <a:pt x="93889" y="100298"/>
                  </a:cubicBezTo>
                  <a:close/>
                  <a:moveTo>
                    <a:pt x="309345" y="88582"/>
                  </a:moveTo>
                  <a:cubicBezTo>
                    <a:pt x="433976" y="88687"/>
                    <a:pt x="534983" y="189694"/>
                    <a:pt x="535087" y="314325"/>
                  </a:cubicBezTo>
                  <a:cubicBezTo>
                    <a:pt x="535087" y="320706"/>
                    <a:pt x="535087" y="327088"/>
                    <a:pt x="534230" y="333375"/>
                  </a:cubicBezTo>
                  <a:lnTo>
                    <a:pt x="496130" y="333375"/>
                  </a:lnTo>
                  <a:cubicBezTo>
                    <a:pt x="496785" y="327046"/>
                    <a:pt x="497103" y="320687"/>
                    <a:pt x="497083" y="314325"/>
                  </a:cubicBezTo>
                  <a:cubicBezTo>
                    <a:pt x="496926" y="210720"/>
                    <a:pt x="412949" y="126787"/>
                    <a:pt x="309345" y="126682"/>
                  </a:cubicBezTo>
                  <a:close/>
                  <a:moveTo>
                    <a:pt x="309345" y="0"/>
                  </a:moveTo>
                  <a:lnTo>
                    <a:pt x="318870" y="0"/>
                  </a:lnTo>
                  <a:cubicBezTo>
                    <a:pt x="492467" y="0"/>
                    <a:pt x="633195" y="140728"/>
                    <a:pt x="633195" y="314325"/>
                  </a:cubicBezTo>
                  <a:cubicBezTo>
                    <a:pt x="633195" y="320707"/>
                    <a:pt x="633195" y="327089"/>
                    <a:pt x="632528" y="333375"/>
                  </a:cubicBezTo>
                  <a:lnTo>
                    <a:pt x="594428" y="333375"/>
                  </a:lnTo>
                  <a:cubicBezTo>
                    <a:pt x="594428" y="327089"/>
                    <a:pt x="595190" y="320707"/>
                    <a:pt x="595190" y="314325"/>
                  </a:cubicBezTo>
                  <a:cubicBezTo>
                    <a:pt x="595190" y="161770"/>
                    <a:pt x="471521" y="38100"/>
                    <a:pt x="318965" y="38100"/>
                  </a:cubicBezTo>
                  <a:cubicBezTo>
                    <a:pt x="318934" y="38100"/>
                    <a:pt x="318901" y="38100"/>
                    <a:pt x="318870" y="38100"/>
                  </a:cubicBezTo>
                  <a:cubicBezTo>
                    <a:pt x="315631" y="38100"/>
                    <a:pt x="312488" y="38100"/>
                    <a:pt x="309345" y="381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74" name="Google Shape;1674;p28"/>
          <p:cNvGrpSpPr/>
          <p:nvPr/>
        </p:nvGrpSpPr>
        <p:grpSpPr>
          <a:xfrm>
            <a:off x="3518077" y="7020688"/>
            <a:ext cx="831493" cy="831493"/>
            <a:chOff x="3298140" y="7054650"/>
            <a:chExt cx="831493" cy="831493"/>
          </a:xfrm>
        </p:grpSpPr>
        <p:sp>
          <p:nvSpPr>
            <p:cNvPr id="1675" name="Google Shape;1675;p28"/>
            <p:cNvSpPr/>
            <p:nvPr/>
          </p:nvSpPr>
          <p:spPr>
            <a:xfrm>
              <a:off x="3298140" y="7054650"/>
              <a:ext cx="831493" cy="83149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Speaker phone with solid fill" id="1676" name="Google Shape;1676;p28"/>
            <p:cNvSpPr/>
            <p:nvPr/>
          </p:nvSpPr>
          <p:spPr>
            <a:xfrm>
              <a:off x="3428931" y="7203174"/>
              <a:ext cx="569875" cy="569496"/>
            </a:xfrm>
            <a:custGeom>
              <a:rect b="b" l="l" r="r" t="t"/>
              <a:pathLst>
                <a:path extrusionOk="0" h="624105" w="633195">
                  <a:moveTo>
                    <a:pt x="404976" y="410837"/>
                  </a:moveTo>
                  <a:cubicBezTo>
                    <a:pt x="412241" y="410837"/>
                    <a:pt x="419507" y="413591"/>
                    <a:pt x="425074" y="419099"/>
                  </a:cubicBezTo>
                  <a:lnTo>
                    <a:pt x="515370" y="509682"/>
                  </a:lnTo>
                  <a:lnTo>
                    <a:pt x="515370" y="510158"/>
                  </a:lnTo>
                  <a:cubicBezTo>
                    <a:pt x="526387" y="521292"/>
                    <a:pt x="526387" y="539220"/>
                    <a:pt x="515370" y="550354"/>
                  </a:cubicBezTo>
                  <a:lnTo>
                    <a:pt x="505274" y="559879"/>
                  </a:lnTo>
                  <a:lnTo>
                    <a:pt x="375353" y="429386"/>
                  </a:lnTo>
                  <a:lnTo>
                    <a:pt x="384878" y="419099"/>
                  </a:lnTo>
                  <a:cubicBezTo>
                    <a:pt x="390445" y="413591"/>
                    <a:pt x="397710" y="410837"/>
                    <a:pt x="404976" y="410837"/>
                  </a:cubicBezTo>
                  <a:close/>
                  <a:moveTo>
                    <a:pt x="309345" y="181737"/>
                  </a:moveTo>
                  <a:cubicBezTo>
                    <a:pt x="383891" y="195079"/>
                    <a:pt x="439577" y="257775"/>
                    <a:pt x="444029" y="333375"/>
                  </a:cubicBezTo>
                  <a:lnTo>
                    <a:pt x="405928" y="333375"/>
                  </a:lnTo>
                  <a:cubicBezTo>
                    <a:pt x="401798" y="278732"/>
                    <a:pt x="362702" y="233082"/>
                    <a:pt x="309345" y="220599"/>
                  </a:cubicBezTo>
                  <a:close/>
                  <a:moveTo>
                    <a:pt x="43883" y="138683"/>
                  </a:moveTo>
                  <a:lnTo>
                    <a:pt x="173709" y="268414"/>
                  </a:lnTo>
                  <a:lnTo>
                    <a:pt x="153516" y="288035"/>
                  </a:lnTo>
                  <a:cubicBezTo>
                    <a:pt x="147945" y="293613"/>
                    <a:pt x="147945" y="302650"/>
                    <a:pt x="153516" y="308228"/>
                  </a:cubicBezTo>
                  <a:lnTo>
                    <a:pt x="315441" y="470153"/>
                  </a:lnTo>
                  <a:cubicBezTo>
                    <a:pt x="315494" y="470207"/>
                    <a:pt x="315549" y="470262"/>
                    <a:pt x="315603" y="470315"/>
                  </a:cubicBezTo>
                  <a:cubicBezTo>
                    <a:pt x="321153" y="475776"/>
                    <a:pt x="330078" y="475703"/>
                    <a:pt x="335539" y="470153"/>
                  </a:cubicBezTo>
                  <a:lnTo>
                    <a:pt x="355160" y="449960"/>
                  </a:lnTo>
                  <a:lnTo>
                    <a:pt x="485462" y="579786"/>
                  </a:lnTo>
                  <a:lnTo>
                    <a:pt x="467555" y="597693"/>
                  </a:lnTo>
                  <a:cubicBezTo>
                    <a:pt x="450447" y="616075"/>
                    <a:pt x="425926" y="625709"/>
                    <a:pt x="400880" y="623887"/>
                  </a:cubicBezTo>
                  <a:cubicBezTo>
                    <a:pt x="364262" y="620866"/>
                    <a:pt x="328629" y="610500"/>
                    <a:pt x="296105" y="593407"/>
                  </a:cubicBezTo>
                  <a:cubicBezTo>
                    <a:pt x="281714" y="585680"/>
                    <a:pt x="267899" y="576926"/>
                    <a:pt x="254767" y="567213"/>
                  </a:cubicBezTo>
                  <a:cubicBezTo>
                    <a:pt x="176112" y="511088"/>
                    <a:pt x="108332" y="441113"/>
                    <a:pt x="54742" y="360711"/>
                  </a:cubicBezTo>
                  <a:cubicBezTo>
                    <a:pt x="39332" y="339280"/>
                    <a:pt x="26152" y="316334"/>
                    <a:pt x="15403" y="292226"/>
                  </a:cubicBezTo>
                  <a:cubicBezTo>
                    <a:pt x="4187" y="265323"/>
                    <a:pt x="-1015" y="236292"/>
                    <a:pt x="163" y="207168"/>
                  </a:cubicBezTo>
                  <a:cubicBezTo>
                    <a:pt x="1093" y="189312"/>
                    <a:pt x="8912" y="172513"/>
                    <a:pt x="21976" y="160305"/>
                  </a:cubicBezTo>
                  <a:cubicBezTo>
                    <a:pt x="27310" y="155256"/>
                    <a:pt x="35501" y="147065"/>
                    <a:pt x="43883" y="138683"/>
                  </a:cubicBezTo>
                  <a:close/>
                  <a:moveTo>
                    <a:pt x="93889" y="100298"/>
                  </a:moveTo>
                  <a:cubicBezTo>
                    <a:pt x="101432" y="100329"/>
                    <a:pt x="108656" y="103343"/>
                    <a:pt x="113987" y="108680"/>
                  </a:cubicBezTo>
                  <a:lnTo>
                    <a:pt x="204284" y="199072"/>
                  </a:lnTo>
                  <a:cubicBezTo>
                    <a:pt x="209616" y="204359"/>
                    <a:pt x="212602" y="211566"/>
                    <a:pt x="212570" y="219075"/>
                  </a:cubicBezTo>
                  <a:cubicBezTo>
                    <a:pt x="212566" y="226465"/>
                    <a:pt x="209698" y="233566"/>
                    <a:pt x="204569" y="238887"/>
                  </a:cubicBezTo>
                  <a:lnTo>
                    <a:pt x="194187" y="248793"/>
                  </a:lnTo>
                  <a:lnTo>
                    <a:pt x="63885" y="118776"/>
                  </a:lnTo>
                  <a:lnTo>
                    <a:pt x="73886" y="108680"/>
                  </a:lnTo>
                  <a:cubicBezTo>
                    <a:pt x="79194" y="103366"/>
                    <a:pt x="86379" y="100355"/>
                    <a:pt x="93889" y="100298"/>
                  </a:cubicBezTo>
                  <a:close/>
                  <a:moveTo>
                    <a:pt x="309345" y="88582"/>
                  </a:moveTo>
                  <a:cubicBezTo>
                    <a:pt x="433976" y="88687"/>
                    <a:pt x="534983" y="189694"/>
                    <a:pt x="535087" y="314325"/>
                  </a:cubicBezTo>
                  <a:cubicBezTo>
                    <a:pt x="535087" y="320706"/>
                    <a:pt x="535087" y="327088"/>
                    <a:pt x="534230" y="333375"/>
                  </a:cubicBezTo>
                  <a:lnTo>
                    <a:pt x="496130" y="333375"/>
                  </a:lnTo>
                  <a:cubicBezTo>
                    <a:pt x="496785" y="327046"/>
                    <a:pt x="497103" y="320687"/>
                    <a:pt x="497083" y="314325"/>
                  </a:cubicBezTo>
                  <a:cubicBezTo>
                    <a:pt x="496926" y="210720"/>
                    <a:pt x="412949" y="126787"/>
                    <a:pt x="309345" y="126682"/>
                  </a:cubicBezTo>
                  <a:close/>
                  <a:moveTo>
                    <a:pt x="309345" y="0"/>
                  </a:moveTo>
                  <a:lnTo>
                    <a:pt x="318870" y="0"/>
                  </a:lnTo>
                  <a:cubicBezTo>
                    <a:pt x="492467" y="0"/>
                    <a:pt x="633195" y="140728"/>
                    <a:pt x="633195" y="314325"/>
                  </a:cubicBezTo>
                  <a:cubicBezTo>
                    <a:pt x="633195" y="320707"/>
                    <a:pt x="633195" y="327089"/>
                    <a:pt x="632528" y="333375"/>
                  </a:cubicBezTo>
                  <a:lnTo>
                    <a:pt x="594428" y="333375"/>
                  </a:lnTo>
                  <a:cubicBezTo>
                    <a:pt x="594428" y="327089"/>
                    <a:pt x="595190" y="320707"/>
                    <a:pt x="595190" y="314325"/>
                  </a:cubicBezTo>
                  <a:cubicBezTo>
                    <a:pt x="595190" y="161770"/>
                    <a:pt x="471521" y="38100"/>
                    <a:pt x="318965" y="38100"/>
                  </a:cubicBezTo>
                  <a:cubicBezTo>
                    <a:pt x="318934" y="38100"/>
                    <a:pt x="318901" y="38100"/>
                    <a:pt x="318870" y="38100"/>
                  </a:cubicBezTo>
                  <a:cubicBezTo>
                    <a:pt x="315631" y="38100"/>
                    <a:pt x="312488" y="38100"/>
                    <a:pt x="309345" y="381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77" name="Google Shape;1677;p28"/>
          <p:cNvGrpSpPr/>
          <p:nvPr/>
        </p:nvGrpSpPr>
        <p:grpSpPr>
          <a:xfrm>
            <a:off x="4657799" y="7020688"/>
            <a:ext cx="831493" cy="831493"/>
            <a:chOff x="4437861" y="7054650"/>
            <a:chExt cx="831493" cy="831493"/>
          </a:xfrm>
        </p:grpSpPr>
        <p:sp>
          <p:nvSpPr>
            <p:cNvPr id="1678" name="Google Shape;1678;p28"/>
            <p:cNvSpPr/>
            <p:nvPr/>
          </p:nvSpPr>
          <p:spPr>
            <a:xfrm>
              <a:off x="4437861" y="7054650"/>
              <a:ext cx="831493" cy="83149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Speaker phone with solid fill" id="1679" name="Google Shape;1679;p28"/>
            <p:cNvSpPr/>
            <p:nvPr/>
          </p:nvSpPr>
          <p:spPr>
            <a:xfrm>
              <a:off x="4577181" y="7203174"/>
              <a:ext cx="569875" cy="569496"/>
            </a:xfrm>
            <a:custGeom>
              <a:rect b="b" l="l" r="r" t="t"/>
              <a:pathLst>
                <a:path extrusionOk="0" h="624105" w="633195">
                  <a:moveTo>
                    <a:pt x="404976" y="410837"/>
                  </a:moveTo>
                  <a:cubicBezTo>
                    <a:pt x="412241" y="410837"/>
                    <a:pt x="419507" y="413591"/>
                    <a:pt x="425074" y="419099"/>
                  </a:cubicBezTo>
                  <a:lnTo>
                    <a:pt x="515370" y="509682"/>
                  </a:lnTo>
                  <a:lnTo>
                    <a:pt x="515370" y="510158"/>
                  </a:lnTo>
                  <a:cubicBezTo>
                    <a:pt x="526387" y="521292"/>
                    <a:pt x="526387" y="539220"/>
                    <a:pt x="515370" y="550354"/>
                  </a:cubicBezTo>
                  <a:lnTo>
                    <a:pt x="505274" y="559879"/>
                  </a:lnTo>
                  <a:lnTo>
                    <a:pt x="375353" y="429386"/>
                  </a:lnTo>
                  <a:lnTo>
                    <a:pt x="384878" y="419099"/>
                  </a:lnTo>
                  <a:cubicBezTo>
                    <a:pt x="390445" y="413591"/>
                    <a:pt x="397710" y="410837"/>
                    <a:pt x="404976" y="410837"/>
                  </a:cubicBezTo>
                  <a:close/>
                  <a:moveTo>
                    <a:pt x="309345" y="181737"/>
                  </a:moveTo>
                  <a:cubicBezTo>
                    <a:pt x="383891" y="195079"/>
                    <a:pt x="439577" y="257775"/>
                    <a:pt x="444029" y="333375"/>
                  </a:cubicBezTo>
                  <a:lnTo>
                    <a:pt x="405928" y="333375"/>
                  </a:lnTo>
                  <a:cubicBezTo>
                    <a:pt x="401798" y="278732"/>
                    <a:pt x="362702" y="233082"/>
                    <a:pt x="309345" y="220599"/>
                  </a:cubicBezTo>
                  <a:close/>
                  <a:moveTo>
                    <a:pt x="43883" y="138683"/>
                  </a:moveTo>
                  <a:lnTo>
                    <a:pt x="173709" y="268414"/>
                  </a:lnTo>
                  <a:lnTo>
                    <a:pt x="153516" y="288035"/>
                  </a:lnTo>
                  <a:cubicBezTo>
                    <a:pt x="147945" y="293613"/>
                    <a:pt x="147945" y="302650"/>
                    <a:pt x="153516" y="308228"/>
                  </a:cubicBezTo>
                  <a:lnTo>
                    <a:pt x="315441" y="470153"/>
                  </a:lnTo>
                  <a:cubicBezTo>
                    <a:pt x="315494" y="470207"/>
                    <a:pt x="315549" y="470262"/>
                    <a:pt x="315603" y="470315"/>
                  </a:cubicBezTo>
                  <a:cubicBezTo>
                    <a:pt x="321153" y="475776"/>
                    <a:pt x="330078" y="475703"/>
                    <a:pt x="335539" y="470153"/>
                  </a:cubicBezTo>
                  <a:lnTo>
                    <a:pt x="355160" y="449960"/>
                  </a:lnTo>
                  <a:lnTo>
                    <a:pt x="485462" y="579786"/>
                  </a:lnTo>
                  <a:lnTo>
                    <a:pt x="467555" y="597693"/>
                  </a:lnTo>
                  <a:cubicBezTo>
                    <a:pt x="450447" y="616075"/>
                    <a:pt x="425926" y="625709"/>
                    <a:pt x="400880" y="623887"/>
                  </a:cubicBezTo>
                  <a:cubicBezTo>
                    <a:pt x="364262" y="620866"/>
                    <a:pt x="328629" y="610500"/>
                    <a:pt x="296105" y="593407"/>
                  </a:cubicBezTo>
                  <a:cubicBezTo>
                    <a:pt x="281714" y="585680"/>
                    <a:pt x="267899" y="576926"/>
                    <a:pt x="254767" y="567213"/>
                  </a:cubicBezTo>
                  <a:cubicBezTo>
                    <a:pt x="176112" y="511088"/>
                    <a:pt x="108332" y="441113"/>
                    <a:pt x="54742" y="360711"/>
                  </a:cubicBezTo>
                  <a:cubicBezTo>
                    <a:pt x="39332" y="339280"/>
                    <a:pt x="26152" y="316334"/>
                    <a:pt x="15403" y="292226"/>
                  </a:cubicBezTo>
                  <a:cubicBezTo>
                    <a:pt x="4187" y="265323"/>
                    <a:pt x="-1015" y="236292"/>
                    <a:pt x="163" y="207168"/>
                  </a:cubicBezTo>
                  <a:cubicBezTo>
                    <a:pt x="1093" y="189312"/>
                    <a:pt x="8912" y="172513"/>
                    <a:pt x="21976" y="160305"/>
                  </a:cubicBezTo>
                  <a:cubicBezTo>
                    <a:pt x="27310" y="155256"/>
                    <a:pt x="35501" y="147065"/>
                    <a:pt x="43883" y="138683"/>
                  </a:cubicBezTo>
                  <a:close/>
                  <a:moveTo>
                    <a:pt x="93889" y="100298"/>
                  </a:moveTo>
                  <a:cubicBezTo>
                    <a:pt x="101432" y="100329"/>
                    <a:pt x="108656" y="103343"/>
                    <a:pt x="113987" y="108680"/>
                  </a:cubicBezTo>
                  <a:lnTo>
                    <a:pt x="204284" y="199072"/>
                  </a:lnTo>
                  <a:cubicBezTo>
                    <a:pt x="209616" y="204359"/>
                    <a:pt x="212602" y="211566"/>
                    <a:pt x="212570" y="219075"/>
                  </a:cubicBezTo>
                  <a:cubicBezTo>
                    <a:pt x="212566" y="226465"/>
                    <a:pt x="209698" y="233566"/>
                    <a:pt x="204569" y="238887"/>
                  </a:cubicBezTo>
                  <a:lnTo>
                    <a:pt x="194187" y="248793"/>
                  </a:lnTo>
                  <a:lnTo>
                    <a:pt x="63885" y="118776"/>
                  </a:lnTo>
                  <a:lnTo>
                    <a:pt x="73886" y="108680"/>
                  </a:lnTo>
                  <a:cubicBezTo>
                    <a:pt x="79194" y="103366"/>
                    <a:pt x="86379" y="100355"/>
                    <a:pt x="93889" y="100298"/>
                  </a:cubicBezTo>
                  <a:close/>
                  <a:moveTo>
                    <a:pt x="309345" y="88582"/>
                  </a:moveTo>
                  <a:cubicBezTo>
                    <a:pt x="433976" y="88687"/>
                    <a:pt x="534983" y="189694"/>
                    <a:pt x="535087" y="314325"/>
                  </a:cubicBezTo>
                  <a:cubicBezTo>
                    <a:pt x="535087" y="320706"/>
                    <a:pt x="535087" y="327088"/>
                    <a:pt x="534230" y="333375"/>
                  </a:cubicBezTo>
                  <a:lnTo>
                    <a:pt x="496130" y="333375"/>
                  </a:lnTo>
                  <a:cubicBezTo>
                    <a:pt x="496785" y="327046"/>
                    <a:pt x="497103" y="320687"/>
                    <a:pt x="497083" y="314325"/>
                  </a:cubicBezTo>
                  <a:cubicBezTo>
                    <a:pt x="496926" y="210720"/>
                    <a:pt x="412949" y="126787"/>
                    <a:pt x="309345" y="126682"/>
                  </a:cubicBezTo>
                  <a:close/>
                  <a:moveTo>
                    <a:pt x="309345" y="0"/>
                  </a:moveTo>
                  <a:lnTo>
                    <a:pt x="318870" y="0"/>
                  </a:lnTo>
                  <a:cubicBezTo>
                    <a:pt x="492467" y="0"/>
                    <a:pt x="633195" y="140728"/>
                    <a:pt x="633195" y="314325"/>
                  </a:cubicBezTo>
                  <a:cubicBezTo>
                    <a:pt x="633195" y="320707"/>
                    <a:pt x="633195" y="327089"/>
                    <a:pt x="632528" y="333375"/>
                  </a:cubicBezTo>
                  <a:lnTo>
                    <a:pt x="594428" y="333375"/>
                  </a:lnTo>
                  <a:cubicBezTo>
                    <a:pt x="594428" y="327089"/>
                    <a:pt x="595190" y="320707"/>
                    <a:pt x="595190" y="314325"/>
                  </a:cubicBezTo>
                  <a:cubicBezTo>
                    <a:pt x="595190" y="161770"/>
                    <a:pt x="471521" y="38100"/>
                    <a:pt x="318965" y="38100"/>
                  </a:cubicBezTo>
                  <a:cubicBezTo>
                    <a:pt x="318934" y="38100"/>
                    <a:pt x="318901" y="38100"/>
                    <a:pt x="318870" y="38100"/>
                  </a:cubicBezTo>
                  <a:cubicBezTo>
                    <a:pt x="315631" y="38100"/>
                    <a:pt x="312488" y="38100"/>
                    <a:pt x="309345" y="381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80" name="Google Shape;1680;p28"/>
          <p:cNvGrpSpPr/>
          <p:nvPr/>
        </p:nvGrpSpPr>
        <p:grpSpPr>
          <a:xfrm>
            <a:off x="5814530" y="7020688"/>
            <a:ext cx="831493" cy="831493"/>
            <a:chOff x="5594592" y="7054650"/>
            <a:chExt cx="831493" cy="831493"/>
          </a:xfrm>
        </p:grpSpPr>
        <p:sp>
          <p:nvSpPr>
            <p:cNvPr id="1681" name="Google Shape;1681;p28"/>
            <p:cNvSpPr/>
            <p:nvPr/>
          </p:nvSpPr>
          <p:spPr>
            <a:xfrm>
              <a:off x="5594592" y="7054650"/>
              <a:ext cx="831493" cy="83149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Speaker phone with solid fill" id="1682" name="Google Shape;1682;p28"/>
            <p:cNvSpPr/>
            <p:nvPr/>
          </p:nvSpPr>
          <p:spPr>
            <a:xfrm>
              <a:off x="5755881" y="7185649"/>
              <a:ext cx="569875" cy="569496"/>
            </a:xfrm>
            <a:custGeom>
              <a:rect b="b" l="l" r="r" t="t"/>
              <a:pathLst>
                <a:path extrusionOk="0" h="624105" w="633195">
                  <a:moveTo>
                    <a:pt x="404976" y="410837"/>
                  </a:moveTo>
                  <a:cubicBezTo>
                    <a:pt x="412241" y="410837"/>
                    <a:pt x="419507" y="413591"/>
                    <a:pt x="425074" y="419099"/>
                  </a:cubicBezTo>
                  <a:lnTo>
                    <a:pt x="515370" y="509682"/>
                  </a:lnTo>
                  <a:lnTo>
                    <a:pt x="515370" y="510158"/>
                  </a:lnTo>
                  <a:cubicBezTo>
                    <a:pt x="526387" y="521292"/>
                    <a:pt x="526387" y="539220"/>
                    <a:pt x="515370" y="550354"/>
                  </a:cubicBezTo>
                  <a:lnTo>
                    <a:pt x="505274" y="559879"/>
                  </a:lnTo>
                  <a:lnTo>
                    <a:pt x="375353" y="429386"/>
                  </a:lnTo>
                  <a:lnTo>
                    <a:pt x="384878" y="419099"/>
                  </a:lnTo>
                  <a:cubicBezTo>
                    <a:pt x="390445" y="413591"/>
                    <a:pt x="397710" y="410837"/>
                    <a:pt x="404976" y="410837"/>
                  </a:cubicBezTo>
                  <a:close/>
                  <a:moveTo>
                    <a:pt x="309345" y="181737"/>
                  </a:moveTo>
                  <a:cubicBezTo>
                    <a:pt x="383891" y="195079"/>
                    <a:pt x="439577" y="257775"/>
                    <a:pt x="444029" y="333375"/>
                  </a:cubicBezTo>
                  <a:lnTo>
                    <a:pt x="405928" y="333375"/>
                  </a:lnTo>
                  <a:cubicBezTo>
                    <a:pt x="401798" y="278732"/>
                    <a:pt x="362702" y="233082"/>
                    <a:pt x="309345" y="220599"/>
                  </a:cubicBezTo>
                  <a:close/>
                  <a:moveTo>
                    <a:pt x="43883" y="138683"/>
                  </a:moveTo>
                  <a:lnTo>
                    <a:pt x="173709" y="268414"/>
                  </a:lnTo>
                  <a:lnTo>
                    <a:pt x="153516" y="288035"/>
                  </a:lnTo>
                  <a:cubicBezTo>
                    <a:pt x="147945" y="293613"/>
                    <a:pt x="147945" y="302650"/>
                    <a:pt x="153516" y="308228"/>
                  </a:cubicBezTo>
                  <a:lnTo>
                    <a:pt x="315441" y="470153"/>
                  </a:lnTo>
                  <a:cubicBezTo>
                    <a:pt x="315494" y="470207"/>
                    <a:pt x="315549" y="470262"/>
                    <a:pt x="315603" y="470315"/>
                  </a:cubicBezTo>
                  <a:cubicBezTo>
                    <a:pt x="321153" y="475776"/>
                    <a:pt x="330078" y="475703"/>
                    <a:pt x="335539" y="470153"/>
                  </a:cubicBezTo>
                  <a:lnTo>
                    <a:pt x="355160" y="449960"/>
                  </a:lnTo>
                  <a:lnTo>
                    <a:pt x="485462" y="579786"/>
                  </a:lnTo>
                  <a:lnTo>
                    <a:pt x="467555" y="597693"/>
                  </a:lnTo>
                  <a:cubicBezTo>
                    <a:pt x="450447" y="616075"/>
                    <a:pt x="425926" y="625709"/>
                    <a:pt x="400880" y="623887"/>
                  </a:cubicBezTo>
                  <a:cubicBezTo>
                    <a:pt x="364262" y="620866"/>
                    <a:pt x="328629" y="610500"/>
                    <a:pt x="296105" y="593407"/>
                  </a:cubicBezTo>
                  <a:cubicBezTo>
                    <a:pt x="281714" y="585680"/>
                    <a:pt x="267899" y="576926"/>
                    <a:pt x="254767" y="567213"/>
                  </a:cubicBezTo>
                  <a:cubicBezTo>
                    <a:pt x="176112" y="511088"/>
                    <a:pt x="108332" y="441113"/>
                    <a:pt x="54742" y="360711"/>
                  </a:cubicBezTo>
                  <a:cubicBezTo>
                    <a:pt x="39332" y="339280"/>
                    <a:pt x="26152" y="316334"/>
                    <a:pt x="15403" y="292226"/>
                  </a:cubicBezTo>
                  <a:cubicBezTo>
                    <a:pt x="4187" y="265323"/>
                    <a:pt x="-1015" y="236292"/>
                    <a:pt x="163" y="207168"/>
                  </a:cubicBezTo>
                  <a:cubicBezTo>
                    <a:pt x="1093" y="189312"/>
                    <a:pt x="8912" y="172513"/>
                    <a:pt x="21976" y="160305"/>
                  </a:cubicBezTo>
                  <a:cubicBezTo>
                    <a:pt x="27310" y="155256"/>
                    <a:pt x="35501" y="147065"/>
                    <a:pt x="43883" y="138683"/>
                  </a:cubicBezTo>
                  <a:close/>
                  <a:moveTo>
                    <a:pt x="93889" y="100298"/>
                  </a:moveTo>
                  <a:cubicBezTo>
                    <a:pt x="101432" y="100329"/>
                    <a:pt x="108656" y="103343"/>
                    <a:pt x="113987" y="108680"/>
                  </a:cubicBezTo>
                  <a:lnTo>
                    <a:pt x="204284" y="199072"/>
                  </a:lnTo>
                  <a:cubicBezTo>
                    <a:pt x="209616" y="204359"/>
                    <a:pt x="212602" y="211566"/>
                    <a:pt x="212570" y="219075"/>
                  </a:cubicBezTo>
                  <a:cubicBezTo>
                    <a:pt x="212566" y="226465"/>
                    <a:pt x="209698" y="233566"/>
                    <a:pt x="204569" y="238887"/>
                  </a:cubicBezTo>
                  <a:lnTo>
                    <a:pt x="194187" y="248793"/>
                  </a:lnTo>
                  <a:lnTo>
                    <a:pt x="63885" y="118776"/>
                  </a:lnTo>
                  <a:lnTo>
                    <a:pt x="73886" y="108680"/>
                  </a:lnTo>
                  <a:cubicBezTo>
                    <a:pt x="79194" y="103366"/>
                    <a:pt x="86379" y="100355"/>
                    <a:pt x="93889" y="100298"/>
                  </a:cubicBezTo>
                  <a:close/>
                  <a:moveTo>
                    <a:pt x="309345" y="88582"/>
                  </a:moveTo>
                  <a:cubicBezTo>
                    <a:pt x="433976" y="88687"/>
                    <a:pt x="534983" y="189694"/>
                    <a:pt x="535087" y="314325"/>
                  </a:cubicBezTo>
                  <a:cubicBezTo>
                    <a:pt x="535087" y="320706"/>
                    <a:pt x="535087" y="327088"/>
                    <a:pt x="534230" y="333375"/>
                  </a:cubicBezTo>
                  <a:lnTo>
                    <a:pt x="496130" y="333375"/>
                  </a:lnTo>
                  <a:cubicBezTo>
                    <a:pt x="496785" y="327046"/>
                    <a:pt x="497103" y="320687"/>
                    <a:pt x="497083" y="314325"/>
                  </a:cubicBezTo>
                  <a:cubicBezTo>
                    <a:pt x="496926" y="210720"/>
                    <a:pt x="412949" y="126787"/>
                    <a:pt x="309345" y="126682"/>
                  </a:cubicBezTo>
                  <a:close/>
                  <a:moveTo>
                    <a:pt x="309345" y="0"/>
                  </a:moveTo>
                  <a:lnTo>
                    <a:pt x="318870" y="0"/>
                  </a:lnTo>
                  <a:cubicBezTo>
                    <a:pt x="492467" y="0"/>
                    <a:pt x="633195" y="140728"/>
                    <a:pt x="633195" y="314325"/>
                  </a:cubicBezTo>
                  <a:cubicBezTo>
                    <a:pt x="633195" y="320707"/>
                    <a:pt x="633195" y="327089"/>
                    <a:pt x="632528" y="333375"/>
                  </a:cubicBezTo>
                  <a:lnTo>
                    <a:pt x="594428" y="333375"/>
                  </a:lnTo>
                  <a:cubicBezTo>
                    <a:pt x="594428" y="327089"/>
                    <a:pt x="595190" y="320707"/>
                    <a:pt x="595190" y="314325"/>
                  </a:cubicBezTo>
                  <a:cubicBezTo>
                    <a:pt x="595190" y="161770"/>
                    <a:pt x="471521" y="38100"/>
                    <a:pt x="318965" y="38100"/>
                  </a:cubicBezTo>
                  <a:cubicBezTo>
                    <a:pt x="318934" y="38100"/>
                    <a:pt x="318901" y="38100"/>
                    <a:pt x="318870" y="38100"/>
                  </a:cubicBezTo>
                  <a:cubicBezTo>
                    <a:pt x="315631" y="38100"/>
                    <a:pt x="312488" y="38100"/>
                    <a:pt x="309345" y="381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83" name="Google Shape;1683;p28"/>
          <p:cNvGrpSpPr/>
          <p:nvPr/>
        </p:nvGrpSpPr>
        <p:grpSpPr>
          <a:xfrm>
            <a:off x="1230137" y="8053230"/>
            <a:ext cx="831493" cy="831493"/>
            <a:chOff x="1010200" y="8087193"/>
            <a:chExt cx="831493" cy="831493"/>
          </a:xfrm>
        </p:grpSpPr>
        <p:sp>
          <p:nvSpPr>
            <p:cNvPr id="1684" name="Google Shape;1684;p28"/>
            <p:cNvSpPr/>
            <p:nvPr/>
          </p:nvSpPr>
          <p:spPr>
            <a:xfrm>
              <a:off x="1010200" y="8087193"/>
              <a:ext cx="831493" cy="83149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Speaker phone with solid fill" id="1685" name="Google Shape;1685;p28"/>
            <p:cNvSpPr/>
            <p:nvPr/>
          </p:nvSpPr>
          <p:spPr>
            <a:xfrm>
              <a:off x="1125769" y="8209424"/>
              <a:ext cx="569876" cy="569496"/>
            </a:xfrm>
            <a:custGeom>
              <a:rect b="b" l="l" r="r" t="t"/>
              <a:pathLst>
                <a:path extrusionOk="0" h="624105" w="633195">
                  <a:moveTo>
                    <a:pt x="404976" y="410837"/>
                  </a:moveTo>
                  <a:cubicBezTo>
                    <a:pt x="412241" y="410837"/>
                    <a:pt x="419507" y="413591"/>
                    <a:pt x="425074" y="419099"/>
                  </a:cubicBezTo>
                  <a:lnTo>
                    <a:pt x="515370" y="509682"/>
                  </a:lnTo>
                  <a:lnTo>
                    <a:pt x="515370" y="510158"/>
                  </a:lnTo>
                  <a:cubicBezTo>
                    <a:pt x="526387" y="521292"/>
                    <a:pt x="526387" y="539220"/>
                    <a:pt x="515370" y="550354"/>
                  </a:cubicBezTo>
                  <a:lnTo>
                    <a:pt x="505274" y="559879"/>
                  </a:lnTo>
                  <a:lnTo>
                    <a:pt x="375353" y="429386"/>
                  </a:lnTo>
                  <a:lnTo>
                    <a:pt x="384878" y="419099"/>
                  </a:lnTo>
                  <a:cubicBezTo>
                    <a:pt x="390445" y="413591"/>
                    <a:pt x="397710" y="410837"/>
                    <a:pt x="404976" y="410837"/>
                  </a:cubicBezTo>
                  <a:close/>
                  <a:moveTo>
                    <a:pt x="309345" y="181737"/>
                  </a:moveTo>
                  <a:cubicBezTo>
                    <a:pt x="383891" y="195079"/>
                    <a:pt x="439577" y="257775"/>
                    <a:pt x="444029" y="333375"/>
                  </a:cubicBezTo>
                  <a:lnTo>
                    <a:pt x="405928" y="333375"/>
                  </a:lnTo>
                  <a:cubicBezTo>
                    <a:pt x="401798" y="278732"/>
                    <a:pt x="362702" y="233082"/>
                    <a:pt x="309345" y="220599"/>
                  </a:cubicBezTo>
                  <a:close/>
                  <a:moveTo>
                    <a:pt x="43883" y="138683"/>
                  </a:moveTo>
                  <a:lnTo>
                    <a:pt x="173709" y="268414"/>
                  </a:lnTo>
                  <a:lnTo>
                    <a:pt x="153516" y="288035"/>
                  </a:lnTo>
                  <a:cubicBezTo>
                    <a:pt x="147945" y="293613"/>
                    <a:pt x="147945" y="302650"/>
                    <a:pt x="153516" y="308228"/>
                  </a:cubicBezTo>
                  <a:lnTo>
                    <a:pt x="315441" y="470153"/>
                  </a:lnTo>
                  <a:cubicBezTo>
                    <a:pt x="315494" y="470207"/>
                    <a:pt x="315549" y="470262"/>
                    <a:pt x="315603" y="470315"/>
                  </a:cubicBezTo>
                  <a:cubicBezTo>
                    <a:pt x="321153" y="475776"/>
                    <a:pt x="330078" y="475703"/>
                    <a:pt x="335539" y="470153"/>
                  </a:cubicBezTo>
                  <a:lnTo>
                    <a:pt x="355160" y="449960"/>
                  </a:lnTo>
                  <a:lnTo>
                    <a:pt x="485462" y="579786"/>
                  </a:lnTo>
                  <a:lnTo>
                    <a:pt x="467555" y="597693"/>
                  </a:lnTo>
                  <a:cubicBezTo>
                    <a:pt x="450447" y="616075"/>
                    <a:pt x="425926" y="625709"/>
                    <a:pt x="400880" y="623887"/>
                  </a:cubicBezTo>
                  <a:cubicBezTo>
                    <a:pt x="364262" y="620866"/>
                    <a:pt x="328629" y="610500"/>
                    <a:pt x="296105" y="593407"/>
                  </a:cubicBezTo>
                  <a:cubicBezTo>
                    <a:pt x="281714" y="585680"/>
                    <a:pt x="267899" y="576926"/>
                    <a:pt x="254767" y="567213"/>
                  </a:cubicBezTo>
                  <a:cubicBezTo>
                    <a:pt x="176112" y="511088"/>
                    <a:pt x="108332" y="441113"/>
                    <a:pt x="54742" y="360711"/>
                  </a:cubicBezTo>
                  <a:cubicBezTo>
                    <a:pt x="39332" y="339280"/>
                    <a:pt x="26152" y="316334"/>
                    <a:pt x="15403" y="292226"/>
                  </a:cubicBezTo>
                  <a:cubicBezTo>
                    <a:pt x="4187" y="265323"/>
                    <a:pt x="-1015" y="236292"/>
                    <a:pt x="163" y="207168"/>
                  </a:cubicBezTo>
                  <a:cubicBezTo>
                    <a:pt x="1093" y="189312"/>
                    <a:pt x="8912" y="172513"/>
                    <a:pt x="21976" y="160305"/>
                  </a:cubicBezTo>
                  <a:cubicBezTo>
                    <a:pt x="27310" y="155256"/>
                    <a:pt x="35501" y="147065"/>
                    <a:pt x="43883" y="138683"/>
                  </a:cubicBezTo>
                  <a:close/>
                  <a:moveTo>
                    <a:pt x="93889" y="100298"/>
                  </a:moveTo>
                  <a:cubicBezTo>
                    <a:pt x="101432" y="100329"/>
                    <a:pt x="108656" y="103343"/>
                    <a:pt x="113987" y="108680"/>
                  </a:cubicBezTo>
                  <a:lnTo>
                    <a:pt x="204284" y="199072"/>
                  </a:lnTo>
                  <a:cubicBezTo>
                    <a:pt x="209616" y="204359"/>
                    <a:pt x="212602" y="211566"/>
                    <a:pt x="212570" y="219075"/>
                  </a:cubicBezTo>
                  <a:cubicBezTo>
                    <a:pt x="212566" y="226465"/>
                    <a:pt x="209698" y="233566"/>
                    <a:pt x="204569" y="238887"/>
                  </a:cubicBezTo>
                  <a:lnTo>
                    <a:pt x="194187" y="248793"/>
                  </a:lnTo>
                  <a:lnTo>
                    <a:pt x="63885" y="118776"/>
                  </a:lnTo>
                  <a:lnTo>
                    <a:pt x="73886" y="108680"/>
                  </a:lnTo>
                  <a:cubicBezTo>
                    <a:pt x="79194" y="103366"/>
                    <a:pt x="86379" y="100355"/>
                    <a:pt x="93889" y="100298"/>
                  </a:cubicBezTo>
                  <a:close/>
                  <a:moveTo>
                    <a:pt x="309345" y="88582"/>
                  </a:moveTo>
                  <a:cubicBezTo>
                    <a:pt x="433976" y="88687"/>
                    <a:pt x="534983" y="189694"/>
                    <a:pt x="535087" y="314325"/>
                  </a:cubicBezTo>
                  <a:cubicBezTo>
                    <a:pt x="535087" y="320706"/>
                    <a:pt x="535087" y="327088"/>
                    <a:pt x="534230" y="333375"/>
                  </a:cubicBezTo>
                  <a:lnTo>
                    <a:pt x="496130" y="333375"/>
                  </a:lnTo>
                  <a:cubicBezTo>
                    <a:pt x="496785" y="327046"/>
                    <a:pt x="497103" y="320687"/>
                    <a:pt x="497083" y="314325"/>
                  </a:cubicBezTo>
                  <a:cubicBezTo>
                    <a:pt x="496926" y="210720"/>
                    <a:pt x="412949" y="126787"/>
                    <a:pt x="309345" y="126682"/>
                  </a:cubicBezTo>
                  <a:close/>
                  <a:moveTo>
                    <a:pt x="309345" y="0"/>
                  </a:moveTo>
                  <a:lnTo>
                    <a:pt x="318870" y="0"/>
                  </a:lnTo>
                  <a:cubicBezTo>
                    <a:pt x="492467" y="0"/>
                    <a:pt x="633195" y="140728"/>
                    <a:pt x="633195" y="314325"/>
                  </a:cubicBezTo>
                  <a:cubicBezTo>
                    <a:pt x="633195" y="320707"/>
                    <a:pt x="633195" y="327089"/>
                    <a:pt x="632528" y="333375"/>
                  </a:cubicBezTo>
                  <a:lnTo>
                    <a:pt x="594428" y="333375"/>
                  </a:lnTo>
                  <a:cubicBezTo>
                    <a:pt x="594428" y="327089"/>
                    <a:pt x="595190" y="320707"/>
                    <a:pt x="595190" y="314325"/>
                  </a:cubicBezTo>
                  <a:cubicBezTo>
                    <a:pt x="595190" y="161770"/>
                    <a:pt x="471521" y="38100"/>
                    <a:pt x="318965" y="38100"/>
                  </a:cubicBezTo>
                  <a:cubicBezTo>
                    <a:pt x="318934" y="38100"/>
                    <a:pt x="318901" y="38100"/>
                    <a:pt x="318870" y="38100"/>
                  </a:cubicBezTo>
                  <a:cubicBezTo>
                    <a:pt x="315631" y="38100"/>
                    <a:pt x="312488" y="38100"/>
                    <a:pt x="309345" y="381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86" name="Google Shape;1686;p28"/>
          <p:cNvGrpSpPr/>
          <p:nvPr/>
        </p:nvGrpSpPr>
        <p:grpSpPr>
          <a:xfrm>
            <a:off x="2369859" y="8053230"/>
            <a:ext cx="831493" cy="831493"/>
            <a:chOff x="1514271" y="7270193"/>
            <a:chExt cx="831493" cy="831493"/>
          </a:xfrm>
        </p:grpSpPr>
        <p:sp>
          <p:nvSpPr>
            <p:cNvPr id="1687" name="Google Shape;1687;p28"/>
            <p:cNvSpPr/>
            <p:nvPr/>
          </p:nvSpPr>
          <p:spPr>
            <a:xfrm>
              <a:off x="1514271" y="7270193"/>
              <a:ext cx="831493" cy="83149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Speaker phone with solid fill" id="1688" name="Google Shape;1688;p28"/>
            <p:cNvSpPr/>
            <p:nvPr/>
          </p:nvSpPr>
          <p:spPr>
            <a:xfrm>
              <a:off x="1629856" y="7409949"/>
              <a:ext cx="569876" cy="569496"/>
            </a:xfrm>
            <a:custGeom>
              <a:rect b="b" l="l" r="r" t="t"/>
              <a:pathLst>
                <a:path extrusionOk="0" h="624105" w="633195">
                  <a:moveTo>
                    <a:pt x="404976" y="410837"/>
                  </a:moveTo>
                  <a:cubicBezTo>
                    <a:pt x="412241" y="410837"/>
                    <a:pt x="419507" y="413591"/>
                    <a:pt x="425074" y="419099"/>
                  </a:cubicBezTo>
                  <a:lnTo>
                    <a:pt x="515370" y="509682"/>
                  </a:lnTo>
                  <a:lnTo>
                    <a:pt x="515370" y="510158"/>
                  </a:lnTo>
                  <a:cubicBezTo>
                    <a:pt x="526387" y="521292"/>
                    <a:pt x="526387" y="539220"/>
                    <a:pt x="515370" y="550354"/>
                  </a:cubicBezTo>
                  <a:lnTo>
                    <a:pt x="505274" y="559879"/>
                  </a:lnTo>
                  <a:lnTo>
                    <a:pt x="375353" y="429386"/>
                  </a:lnTo>
                  <a:lnTo>
                    <a:pt x="384878" y="419099"/>
                  </a:lnTo>
                  <a:cubicBezTo>
                    <a:pt x="390445" y="413591"/>
                    <a:pt x="397710" y="410837"/>
                    <a:pt x="404976" y="410837"/>
                  </a:cubicBezTo>
                  <a:close/>
                  <a:moveTo>
                    <a:pt x="309345" y="181737"/>
                  </a:moveTo>
                  <a:cubicBezTo>
                    <a:pt x="383891" y="195079"/>
                    <a:pt x="439577" y="257775"/>
                    <a:pt x="444029" y="333375"/>
                  </a:cubicBezTo>
                  <a:lnTo>
                    <a:pt x="405928" y="333375"/>
                  </a:lnTo>
                  <a:cubicBezTo>
                    <a:pt x="401798" y="278732"/>
                    <a:pt x="362702" y="233082"/>
                    <a:pt x="309345" y="220599"/>
                  </a:cubicBezTo>
                  <a:close/>
                  <a:moveTo>
                    <a:pt x="43883" y="138683"/>
                  </a:moveTo>
                  <a:lnTo>
                    <a:pt x="173709" y="268414"/>
                  </a:lnTo>
                  <a:lnTo>
                    <a:pt x="153516" y="288035"/>
                  </a:lnTo>
                  <a:cubicBezTo>
                    <a:pt x="147945" y="293613"/>
                    <a:pt x="147945" y="302650"/>
                    <a:pt x="153516" y="308228"/>
                  </a:cubicBezTo>
                  <a:lnTo>
                    <a:pt x="315441" y="470153"/>
                  </a:lnTo>
                  <a:cubicBezTo>
                    <a:pt x="315494" y="470207"/>
                    <a:pt x="315549" y="470262"/>
                    <a:pt x="315603" y="470315"/>
                  </a:cubicBezTo>
                  <a:cubicBezTo>
                    <a:pt x="321153" y="475776"/>
                    <a:pt x="330078" y="475703"/>
                    <a:pt x="335539" y="470153"/>
                  </a:cubicBezTo>
                  <a:lnTo>
                    <a:pt x="355160" y="449960"/>
                  </a:lnTo>
                  <a:lnTo>
                    <a:pt x="485462" y="579786"/>
                  </a:lnTo>
                  <a:lnTo>
                    <a:pt x="467555" y="597693"/>
                  </a:lnTo>
                  <a:cubicBezTo>
                    <a:pt x="450447" y="616075"/>
                    <a:pt x="425926" y="625709"/>
                    <a:pt x="400880" y="623887"/>
                  </a:cubicBezTo>
                  <a:cubicBezTo>
                    <a:pt x="364262" y="620866"/>
                    <a:pt x="328629" y="610500"/>
                    <a:pt x="296105" y="593407"/>
                  </a:cubicBezTo>
                  <a:cubicBezTo>
                    <a:pt x="281714" y="585680"/>
                    <a:pt x="267899" y="576926"/>
                    <a:pt x="254767" y="567213"/>
                  </a:cubicBezTo>
                  <a:cubicBezTo>
                    <a:pt x="176112" y="511088"/>
                    <a:pt x="108332" y="441113"/>
                    <a:pt x="54742" y="360711"/>
                  </a:cubicBezTo>
                  <a:cubicBezTo>
                    <a:pt x="39332" y="339280"/>
                    <a:pt x="26152" y="316334"/>
                    <a:pt x="15403" y="292226"/>
                  </a:cubicBezTo>
                  <a:cubicBezTo>
                    <a:pt x="4187" y="265323"/>
                    <a:pt x="-1015" y="236292"/>
                    <a:pt x="163" y="207168"/>
                  </a:cubicBezTo>
                  <a:cubicBezTo>
                    <a:pt x="1093" y="189312"/>
                    <a:pt x="8912" y="172513"/>
                    <a:pt x="21976" y="160305"/>
                  </a:cubicBezTo>
                  <a:cubicBezTo>
                    <a:pt x="27310" y="155256"/>
                    <a:pt x="35501" y="147065"/>
                    <a:pt x="43883" y="138683"/>
                  </a:cubicBezTo>
                  <a:close/>
                  <a:moveTo>
                    <a:pt x="93889" y="100298"/>
                  </a:moveTo>
                  <a:cubicBezTo>
                    <a:pt x="101432" y="100329"/>
                    <a:pt x="108656" y="103343"/>
                    <a:pt x="113987" y="108680"/>
                  </a:cubicBezTo>
                  <a:lnTo>
                    <a:pt x="204284" y="199072"/>
                  </a:lnTo>
                  <a:cubicBezTo>
                    <a:pt x="209616" y="204359"/>
                    <a:pt x="212602" y="211566"/>
                    <a:pt x="212570" y="219075"/>
                  </a:cubicBezTo>
                  <a:cubicBezTo>
                    <a:pt x="212566" y="226465"/>
                    <a:pt x="209698" y="233566"/>
                    <a:pt x="204569" y="238887"/>
                  </a:cubicBezTo>
                  <a:lnTo>
                    <a:pt x="194187" y="248793"/>
                  </a:lnTo>
                  <a:lnTo>
                    <a:pt x="63885" y="118776"/>
                  </a:lnTo>
                  <a:lnTo>
                    <a:pt x="73886" y="108680"/>
                  </a:lnTo>
                  <a:cubicBezTo>
                    <a:pt x="79194" y="103366"/>
                    <a:pt x="86379" y="100355"/>
                    <a:pt x="93889" y="100298"/>
                  </a:cubicBezTo>
                  <a:close/>
                  <a:moveTo>
                    <a:pt x="309345" y="88582"/>
                  </a:moveTo>
                  <a:cubicBezTo>
                    <a:pt x="433976" y="88687"/>
                    <a:pt x="534983" y="189694"/>
                    <a:pt x="535087" y="314325"/>
                  </a:cubicBezTo>
                  <a:cubicBezTo>
                    <a:pt x="535087" y="320706"/>
                    <a:pt x="535087" y="327088"/>
                    <a:pt x="534230" y="333375"/>
                  </a:cubicBezTo>
                  <a:lnTo>
                    <a:pt x="496130" y="333375"/>
                  </a:lnTo>
                  <a:cubicBezTo>
                    <a:pt x="496785" y="327046"/>
                    <a:pt x="497103" y="320687"/>
                    <a:pt x="497083" y="314325"/>
                  </a:cubicBezTo>
                  <a:cubicBezTo>
                    <a:pt x="496926" y="210720"/>
                    <a:pt x="412949" y="126787"/>
                    <a:pt x="309345" y="126682"/>
                  </a:cubicBezTo>
                  <a:close/>
                  <a:moveTo>
                    <a:pt x="309345" y="0"/>
                  </a:moveTo>
                  <a:lnTo>
                    <a:pt x="318870" y="0"/>
                  </a:lnTo>
                  <a:cubicBezTo>
                    <a:pt x="492467" y="0"/>
                    <a:pt x="633195" y="140728"/>
                    <a:pt x="633195" y="314325"/>
                  </a:cubicBezTo>
                  <a:cubicBezTo>
                    <a:pt x="633195" y="320707"/>
                    <a:pt x="633195" y="327089"/>
                    <a:pt x="632528" y="333375"/>
                  </a:cubicBezTo>
                  <a:lnTo>
                    <a:pt x="594428" y="333375"/>
                  </a:lnTo>
                  <a:cubicBezTo>
                    <a:pt x="594428" y="327089"/>
                    <a:pt x="595190" y="320707"/>
                    <a:pt x="595190" y="314325"/>
                  </a:cubicBezTo>
                  <a:cubicBezTo>
                    <a:pt x="595190" y="161770"/>
                    <a:pt x="471521" y="38100"/>
                    <a:pt x="318965" y="38100"/>
                  </a:cubicBezTo>
                  <a:cubicBezTo>
                    <a:pt x="318934" y="38100"/>
                    <a:pt x="318901" y="38100"/>
                    <a:pt x="318870" y="38100"/>
                  </a:cubicBezTo>
                  <a:cubicBezTo>
                    <a:pt x="315631" y="38100"/>
                    <a:pt x="312488" y="38100"/>
                    <a:pt x="309345" y="381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89" name="Google Shape;1689;p28"/>
          <p:cNvGrpSpPr/>
          <p:nvPr/>
        </p:nvGrpSpPr>
        <p:grpSpPr>
          <a:xfrm>
            <a:off x="3509580" y="8053230"/>
            <a:ext cx="831493" cy="831493"/>
            <a:chOff x="3289642" y="8087193"/>
            <a:chExt cx="831493" cy="831493"/>
          </a:xfrm>
        </p:grpSpPr>
        <p:sp>
          <p:nvSpPr>
            <p:cNvPr id="1690" name="Google Shape;1690;p28"/>
            <p:cNvSpPr/>
            <p:nvPr/>
          </p:nvSpPr>
          <p:spPr>
            <a:xfrm>
              <a:off x="3289642" y="8087193"/>
              <a:ext cx="831493" cy="83149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Speaker phone with solid fill" id="1691" name="Google Shape;1691;p28"/>
            <p:cNvSpPr/>
            <p:nvPr/>
          </p:nvSpPr>
          <p:spPr>
            <a:xfrm>
              <a:off x="3405194" y="8226949"/>
              <a:ext cx="569875" cy="569496"/>
            </a:xfrm>
            <a:custGeom>
              <a:rect b="b" l="l" r="r" t="t"/>
              <a:pathLst>
                <a:path extrusionOk="0" h="624105" w="633195">
                  <a:moveTo>
                    <a:pt x="404976" y="410837"/>
                  </a:moveTo>
                  <a:cubicBezTo>
                    <a:pt x="412241" y="410837"/>
                    <a:pt x="419507" y="413591"/>
                    <a:pt x="425074" y="419099"/>
                  </a:cubicBezTo>
                  <a:lnTo>
                    <a:pt x="515370" y="509682"/>
                  </a:lnTo>
                  <a:lnTo>
                    <a:pt x="515370" y="510158"/>
                  </a:lnTo>
                  <a:cubicBezTo>
                    <a:pt x="526387" y="521292"/>
                    <a:pt x="526387" y="539220"/>
                    <a:pt x="515370" y="550354"/>
                  </a:cubicBezTo>
                  <a:lnTo>
                    <a:pt x="505274" y="559879"/>
                  </a:lnTo>
                  <a:lnTo>
                    <a:pt x="375353" y="429386"/>
                  </a:lnTo>
                  <a:lnTo>
                    <a:pt x="384878" y="419099"/>
                  </a:lnTo>
                  <a:cubicBezTo>
                    <a:pt x="390445" y="413591"/>
                    <a:pt x="397710" y="410837"/>
                    <a:pt x="404976" y="410837"/>
                  </a:cubicBezTo>
                  <a:close/>
                  <a:moveTo>
                    <a:pt x="309345" y="181737"/>
                  </a:moveTo>
                  <a:cubicBezTo>
                    <a:pt x="383891" y="195079"/>
                    <a:pt x="439577" y="257775"/>
                    <a:pt x="444029" y="333375"/>
                  </a:cubicBezTo>
                  <a:lnTo>
                    <a:pt x="405928" y="333375"/>
                  </a:lnTo>
                  <a:cubicBezTo>
                    <a:pt x="401798" y="278732"/>
                    <a:pt x="362702" y="233082"/>
                    <a:pt x="309345" y="220599"/>
                  </a:cubicBezTo>
                  <a:close/>
                  <a:moveTo>
                    <a:pt x="43883" y="138683"/>
                  </a:moveTo>
                  <a:lnTo>
                    <a:pt x="173709" y="268414"/>
                  </a:lnTo>
                  <a:lnTo>
                    <a:pt x="153516" y="288035"/>
                  </a:lnTo>
                  <a:cubicBezTo>
                    <a:pt x="147945" y="293613"/>
                    <a:pt x="147945" y="302650"/>
                    <a:pt x="153516" y="308228"/>
                  </a:cubicBezTo>
                  <a:lnTo>
                    <a:pt x="315441" y="470153"/>
                  </a:lnTo>
                  <a:cubicBezTo>
                    <a:pt x="315494" y="470207"/>
                    <a:pt x="315549" y="470262"/>
                    <a:pt x="315603" y="470315"/>
                  </a:cubicBezTo>
                  <a:cubicBezTo>
                    <a:pt x="321153" y="475776"/>
                    <a:pt x="330078" y="475703"/>
                    <a:pt x="335539" y="470153"/>
                  </a:cubicBezTo>
                  <a:lnTo>
                    <a:pt x="355160" y="449960"/>
                  </a:lnTo>
                  <a:lnTo>
                    <a:pt x="485462" y="579786"/>
                  </a:lnTo>
                  <a:lnTo>
                    <a:pt x="467555" y="597693"/>
                  </a:lnTo>
                  <a:cubicBezTo>
                    <a:pt x="450447" y="616075"/>
                    <a:pt x="425926" y="625709"/>
                    <a:pt x="400880" y="623887"/>
                  </a:cubicBezTo>
                  <a:cubicBezTo>
                    <a:pt x="364262" y="620866"/>
                    <a:pt x="328629" y="610500"/>
                    <a:pt x="296105" y="593407"/>
                  </a:cubicBezTo>
                  <a:cubicBezTo>
                    <a:pt x="281714" y="585680"/>
                    <a:pt x="267899" y="576926"/>
                    <a:pt x="254767" y="567213"/>
                  </a:cubicBezTo>
                  <a:cubicBezTo>
                    <a:pt x="176112" y="511088"/>
                    <a:pt x="108332" y="441113"/>
                    <a:pt x="54742" y="360711"/>
                  </a:cubicBezTo>
                  <a:cubicBezTo>
                    <a:pt x="39332" y="339280"/>
                    <a:pt x="26152" y="316334"/>
                    <a:pt x="15403" y="292226"/>
                  </a:cubicBezTo>
                  <a:cubicBezTo>
                    <a:pt x="4187" y="265323"/>
                    <a:pt x="-1015" y="236292"/>
                    <a:pt x="163" y="207168"/>
                  </a:cubicBezTo>
                  <a:cubicBezTo>
                    <a:pt x="1093" y="189312"/>
                    <a:pt x="8912" y="172513"/>
                    <a:pt x="21976" y="160305"/>
                  </a:cubicBezTo>
                  <a:cubicBezTo>
                    <a:pt x="27310" y="155256"/>
                    <a:pt x="35501" y="147065"/>
                    <a:pt x="43883" y="138683"/>
                  </a:cubicBezTo>
                  <a:close/>
                  <a:moveTo>
                    <a:pt x="93889" y="100298"/>
                  </a:moveTo>
                  <a:cubicBezTo>
                    <a:pt x="101432" y="100329"/>
                    <a:pt x="108656" y="103343"/>
                    <a:pt x="113987" y="108680"/>
                  </a:cubicBezTo>
                  <a:lnTo>
                    <a:pt x="204284" y="199072"/>
                  </a:lnTo>
                  <a:cubicBezTo>
                    <a:pt x="209616" y="204359"/>
                    <a:pt x="212602" y="211566"/>
                    <a:pt x="212570" y="219075"/>
                  </a:cubicBezTo>
                  <a:cubicBezTo>
                    <a:pt x="212566" y="226465"/>
                    <a:pt x="209698" y="233566"/>
                    <a:pt x="204569" y="238887"/>
                  </a:cubicBezTo>
                  <a:lnTo>
                    <a:pt x="194187" y="248793"/>
                  </a:lnTo>
                  <a:lnTo>
                    <a:pt x="63885" y="118776"/>
                  </a:lnTo>
                  <a:lnTo>
                    <a:pt x="73886" y="108680"/>
                  </a:lnTo>
                  <a:cubicBezTo>
                    <a:pt x="79194" y="103366"/>
                    <a:pt x="86379" y="100355"/>
                    <a:pt x="93889" y="100298"/>
                  </a:cubicBezTo>
                  <a:close/>
                  <a:moveTo>
                    <a:pt x="309345" y="88582"/>
                  </a:moveTo>
                  <a:cubicBezTo>
                    <a:pt x="433976" y="88687"/>
                    <a:pt x="534983" y="189694"/>
                    <a:pt x="535087" y="314325"/>
                  </a:cubicBezTo>
                  <a:cubicBezTo>
                    <a:pt x="535087" y="320706"/>
                    <a:pt x="535087" y="327088"/>
                    <a:pt x="534230" y="333375"/>
                  </a:cubicBezTo>
                  <a:lnTo>
                    <a:pt x="496130" y="333375"/>
                  </a:lnTo>
                  <a:cubicBezTo>
                    <a:pt x="496785" y="327046"/>
                    <a:pt x="497103" y="320687"/>
                    <a:pt x="497083" y="314325"/>
                  </a:cubicBezTo>
                  <a:cubicBezTo>
                    <a:pt x="496926" y="210720"/>
                    <a:pt x="412949" y="126787"/>
                    <a:pt x="309345" y="126682"/>
                  </a:cubicBezTo>
                  <a:close/>
                  <a:moveTo>
                    <a:pt x="309345" y="0"/>
                  </a:moveTo>
                  <a:lnTo>
                    <a:pt x="318870" y="0"/>
                  </a:lnTo>
                  <a:cubicBezTo>
                    <a:pt x="492467" y="0"/>
                    <a:pt x="633195" y="140728"/>
                    <a:pt x="633195" y="314325"/>
                  </a:cubicBezTo>
                  <a:cubicBezTo>
                    <a:pt x="633195" y="320707"/>
                    <a:pt x="633195" y="327089"/>
                    <a:pt x="632528" y="333375"/>
                  </a:cubicBezTo>
                  <a:lnTo>
                    <a:pt x="594428" y="333375"/>
                  </a:lnTo>
                  <a:cubicBezTo>
                    <a:pt x="594428" y="327089"/>
                    <a:pt x="595190" y="320707"/>
                    <a:pt x="595190" y="314325"/>
                  </a:cubicBezTo>
                  <a:cubicBezTo>
                    <a:pt x="595190" y="161770"/>
                    <a:pt x="471521" y="38100"/>
                    <a:pt x="318965" y="38100"/>
                  </a:cubicBezTo>
                  <a:cubicBezTo>
                    <a:pt x="318934" y="38100"/>
                    <a:pt x="318901" y="38100"/>
                    <a:pt x="318870" y="38100"/>
                  </a:cubicBezTo>
                  <a:cubicBezTo>
                    <a:pt x="315631" y="38100"/>
                    <a:pt x="312488" y="38100"/>
                    <a:pt x="309345" y="381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92" name="Google Shape;1692;p28"/>
          <p:cNvGrpSpPr/>
          <p:nvPr/>
        </p:nvGrpSpPr>
        <p:grpSpPr>
          <a:xfrm>
            <a:off x="4649301" y="8053230"/>
            <a:ext cx="831493" cy="831493"/>
            <a:chOff x="3793714" y="7270193"/>
            <a:chExt cx="831493" cy="831493"/>
          </a:xfrm>
        </p:grpSpPr>
        <p:sp>
          <p:nvSpPr>
            <p:cNvPr id="1693" name="Google Shape;1693;p28"/>
            <p:cNvSpPr/>
            <p:nvPr/>
          </p:nvSpPr>
          <p:spPr>
            <a:xfrm>
              <a:off x="3793714" y="7270193"/>
              <a:ext cx="831493" cy="83149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Speaker phone with solid fill" id="1694" name="Google Shape;1694;p28"/>
            <p:cNvSpPr/>
            <p:nvPr/>
          </p:nvSpPr>
          <p:spPr>
            <a:xfrm>
              <a:off x="3917794" y="7409949"/>
              <a:ext cx="569875" cy="569496"/>
            </a:xfrm>
            <a:custGeom>
              <a:rect b="b" l="l" r="r" t="t"/>
              <a:pathLst>
                <a:path extrusionOk="0" h="624105" w="633195">
                  <a:moveTo>
                    <a:pt x="404976" y="410837"/>
                  </a:moveTo>
                  <a:cubicBezTo>
                    <a:pt x="412241" y="410837"/>
                    <a:pt x="419507" y="413591"/>
                    <a:pt x="425074" y="419099"/>
                  </a:cubicBezTo>
                  <a:lnTo>
                    <a:pt x="515370" y="509682"/>
                  </a:lnTo>
                  <a:lnTo>
                    <a:pt x="515370" y="510158"/>
                  </a:lnTo>
                  <a:cubicBezTo>
                    <a:pt x="526387" y="521292"/>
                    <a:pt x="526387" y="539220"/>
                    <a:pt x="515370" y="550354"/>
                  </a:cubicBezTo>
                  <a:lnTo>
                    <a:pt x="505274" y="559879"/>
                  </a:lnTo>
                  <a:lnTo>
                    <a:pt x="375353" y="429386"/>
                  </a:lnTo>
                  <a:lnTo>
                    <a:pt x="384878" y="419099"/>
                  </a:lnTo>
                  <a:cubicBezTo>
                    <a:pt x="390445" y="413591"/>
                    <a:pt x="397710" y="410837"/>
                    <a:pt x="404976" y="410837"/>
                  </a:cubicBezTo>
                  <a:close/>
                  <a:moveTo>
                    <a:pt x="309345" y="181737"/>
                  </a:moveTo>
                  <a:cubicBezTo>
                    <a:pt x="383891" y="195079"/>
                    <a:pt x="439577" y="257775"/>
                    <a:pt x="444029" y="333375"/>
                  </a:cubicBezTo>
                  <a:lnTo>
                    <a:pt x="405928" y="333375"/>
                  </a:lnTo>
                  <a:cubicBezTo>
                    <a:pt x="401798" y="278732"/>
                    <a:pt x="362702" y="233082"/>
                    <a:pt x="309345" y="220599"/>
                  </a:cubicBezTo>
                  <a:close/>
                  <a:moveTo>
                    <a:pt x="43883" y="138683"/>
                  </a:moveTo>
                  <a:lnTo>
                    <a:pt x="173709" y="268414"/>
                  </a:lnTo>
                  <a:lnTo>
                    <a:pt x="153516" y="288035"/>
                  </a:lnTo>
                  <a:cubicBezTo>
                    <a:pt x="147945" y="293613"/>
                    <a:pt x="147945" y="302650"/>
                    <a:pt x="153516" y="308228"/>
                  </a:cubicBezTo>
                  <a:lnTo>
                    <a:pt x="315441" y="470153"/>
                  </a:lnTo>
                  <a:cubicBezTo>
                    <a:pt x="315494" y="470207"/>
                    <a:pt x="315549" y="470262"/>
                    <a:pt x="315603" y="470315"/>
                  </a:cubicBezTo>
                  <a:cubicBezTo>
                    <a:pt x="321153" y="475776"/>
                    <a:pt x="330078" y="475703"/>
                    <a:pt x="335539" y="470153"/>
                  </a:cubicBezTo>
                  <a:lnTo>
                    <a:pt x="355160" y="449960"/>
                  </a:lnTo>
                  <a:lnTo>
                    <a:pt x="485462" y="579786"/>
                  </a:lnTo>
                  <a:lnTo>
                    <a:pt x="467555" y="597693"/>
                  </a:lnTo>
                  <a:cubicBezTo>
                    <a:pt x="450447" y="616075"/>
                    <a:pt x="425926" y="625709"/>
                    <a:pt x="400880" y="623887"/>
                  </a:cubicBezTo>
                  <a:cubicBezTo>
                    <a:pt x="364262" y="620866"/>
                    <a:pt x="328629" y="610500"/>
                    <a:pt x="296105" y="593407"/>
                  </a:cubicBezTo>
                  <a:cubicBezTo>
                    <a:pt x="281714" y="585680"/>
                    <a:pt x="267899" y="576926"/>
                    <a:pt x="254767" y="567213"/>
                  </a:cubicBezTo>
                  <a:cubicBezTo>
                    <a:pt x="176112" y="511088"/>
                    <a:pt x="108332" y="441113"/>
                    <a:pt x="54742" y="360711"/>
                  </a:cubicBezTo>
                  <a:cubicBezTo>
                    <a:pt x="39332" y="339280"/>
                    <a:pt x="26152" y="316334"/>
                    <a:pt x="15403" y="292226"/>
                  </a:cubicBezTo>
                  <a:cubicBezTo>
                    <a:pt x="4187" y="265323"/>
                    <a:pt x="-1015" y="236292"/>
                    <a:pt x="163" y="207168"/>
                  </a:cubicBezTo>
                  <a:cubicBezTo>
                    <a:pt x="1093" y="189312"/>
                    <a:pt x="8912" y="172513"/>
                    <a:pt x="21976" y="160305"/>
                  </a:cubicBezTo>
                  <a:cubicBezTo>
                    <a:pt x="27310" y="155256"/>
                    <a:pt x="35501" y="147065"/>
                    <a:pt x="43883" y="138683"/>
                  </a:cubicBezTo>
                  <a:close/>
                  <a:moveTo>
                    <a:pt x="93889" y="100298"/>
                  </a:moveTo>
                  <a:cubicBezTo>
                    <a:pt x="101432" y="100329"/>
                    <a:pt x="108656" y="103343"/>
                    <a:pt x="113987" y="108680"/>
                  </a:cubicBezTo>
                  <a:lnTo>
                    <a:pt x="204284" y="199072"/>
                  </a:lnTo>
                  <a:cubicBezTo>
                    <a:pt x="209616" y="204359"/>
                    <a:pt x="212602" y="211566"/>
                    <a:pt x="212570" y="219075"/>
                  </a:cubicBezTo>
                  <a:cubicBezTo>
                    <a:pt x="212566" y="226465"/>
                    <a:pt x="209698" y="233566"/>
                    <a:pt x="204569" y="238887"/>
                  </a:cubicBezTo>
                  <a:lnTo>
                    <a:pt x="194187" y="248793"/>
                  </a:lnTo>
                  <a:lnTo>
                    <a:pt x="63885" y="118776"/>
                  </a:lnTo>
                  <a:lnTo>
                    <a:pt x="73886" y="108680"/>
                  </a:lnTo>
                  <a:cubicBezTo>
                    <a:pt x="79194" y="103366"/>
                    <a:pt x="86379" y="100355"/>
                    <a:pt x="93889" y="100298"/>
                  </a:cubicBezTo>
                  <a:close/>
                  <a:moveTo>
                    <a:pt x="309345" y="88582"/>
                  </a:moveTo>
                  <a:cubicBezTo>
                    <a:pt x="433976" y="88687"/>
                    <a:pt x="534983" y="189694"/>
                    <a:pt x="535087" y="314325"/>
                  </a:cubicBezTo>
                  <a:cubicBezTo>
                    <a:pt x="535087" y="320706"/>
                    <a:pt x="535087" y="327088"/>
                    <a:pt x="534230" y="333375"/>
                  </a:cubicBezTo>
                  <a:lnTo>
                    <a:pt x="496130" y="333375"/>
                  </a:lnTo>
                  <a:cubicBezTo>
                    <a:pt x="496785" y="327046"/>
                    <a:pt x="497103" y="320687"/>
                    <a:pt x="497083" y="314325"/>
                  </a:cubicBezTo>
                  <a:cubicBezTo>
                    <a:pt x="496926" y="210720"/>
                    <a:pt x="412949" y="126787"/>
                    <a:pt x="309345" y="126682"/>
                  </a:cubicBezTo>
                  <a:close/>
                  <a:moveTo>
                    <a:pt x="309345" y="0"/>
                  </a:moveTo>
                  <a:lnTo>
                    <a:pt x="318870" y="0"/>
                  </a:lnTo>
                  <a:cubicBezTo>
                    <a:pt x="492467" y="0"/>
                    <a:pt x="633195" y="140728"/>
                    <a:pt x="633195" y="314325"/>
                  </a:cubicBezTo>
                  <a:cubicBezTo>
                    <a:pt x="633195" y="320707"/>
                    <a:pt x="633195" y="327089"/>
                    <a:pt x="632528" y="333375"/>
                  </a:cubicBezTo>
                  <a:lnTo>
                    <a:pt x="594428" y="333375"/>
                  </a:lnTo>
                  <a:cubicBezTo>
                    <a:pt x="594428" y="327089"/>
                    <a:pt x="595190" y="320707"/>
                    <a:pt x="595190" y="314325"/>
                  </a:cubicBezTo>
                  <a:cubicBezTo>
                    <a:pt x="595190" y="161770"/>
                    <a:pt x="471521" y="38100"/>
                    <a:pt x="318965" y="38100"/>
                  </a:cubicBezTo>
                  <a:cubicBezTo>
                    <a:pt x="318934" y="38100"/>
                    <a:pt x="318901" y="38100"/>
                    <a:pt x="318870" y="38100"/>
                  </a:cubicBezTo>
                  <a:cubicBezTo>
                    <a:pt x="315631" y="38100"/>
                    <a:pt x="312488" y="38100"/>
                    <a:pt x="309345" y="381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95" name="Google Shape;1695;p28"/>
          <p:cNvGrpSpPr/>
          <p:nvPr/>
        </p:nvGrpSpPr>
        <p:grpSpPr>
          <a:xfrm>
            <a:off x="5806032" y="8053230"/>
            <a:ext cx="831493" cy="831493"/>
            <a:chOff x="4950444" y="7270193"/>
            <a:chExt cx="831493" cy="831493"/>
          </a:xfrm>
        </p:grpSpPr>
        <p:sp>
          <p:nvSpPr>
            <p:cNvPr id="1696" name="Google Shape;1696;p28"/>
            <p:cNvSpPr/>
            <p:nvPr/>
          </p:nvSpPr>
          <p:spPr>
            <a:xfrm>
              <a:off x="4950444" y="7270193"/>
              <a:ext cx="831493" cy="831493"/>
            </a:xfrm>
            <a:custGeom>
              <a:rect b="b" l="l" r="r" t="t"/>
              <a:pathLst>
                <a:path extrusionOk="0" h="156590" w="156590">
                  <a:moveTo>
                    <a:pt x="156591" y="78295"/>
                  </a:moveTo>
                  <a:cubicBezTo>
                    <a:pt x="156591" y="121537"/>
                    <a:pt x="121537" y="156591"/>
                    <a:pt x="78296" y="156591"/>
                  </a:cubicBezTo>
                  <a:cubicBezTo>
                    <a:pt x="35054" y="156591"/>
                    <a:pt x="0" y="121537"/>
                    <a:pt x="0" y="78295"/>
                  </a:cubicBezTo>
                  <a:cubicBezTo>
                    <a:pt x="0" y="35054"/>
                    <a:pt x="35054" y="0"/>
                    <a:pt x="78296" y="0"/>
                  </a:cubicBezTo>
                  <a:cubicBezTo>
                    <a:pt x="121537" y="0"/>
                    <a:pt x="156591" y="35054"/>
                    <a:pt x="156591" y="7829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3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Speaker phone with solid fill" id="1697" name="Google Shape;1697;p28"/>
            <p:cNvSpPr/>
            <p:nvPr/>
          </p:nvSpPr>
          <p:spPr>
            <a:xfrm>
              <a:off x="5096494" y="7392424"/>
              <a:ext cx="569875" cy="569496"/>
            </a:xfrm>
            <a:custGeom>
              <a:rect b="b" l="l" r="r" t="t"/>
              <a:pathLst>
                <a:path extrusionOk="0" h="624105" w="633195">
                  <a:moveTo>
                    <a:pt x="404976" y="410837"/>
                  </a:moveTo>
                  <a:cubicBezTo>
                    <a:pt x="412241" y="410837"/>
                    <a:pt x="419507" y="413591"/>
                    <a:pt x="425074" y="419099"/>
                  </a:cubicBezTo>
                  <a:lnTo>
                    <a:pt x="515370" y="509682"/>
                  </a:lnTo>
                  <a:lnTo>
                    <a:pt x="515370" y="510158"/>
                  </a:lnTo>
                  <a:cubicBezTo>
                    <a:pt x="526387" y="521292"/>
                    <a:pt x="526387" y="539220"/>
                    <a:pt x="515370" y="550354"/>
                  </a:cubicBezTo>
                  <a:lnTo>
                    <a:pt x="505274" y="559879"/>
                  </a:lnTo>
                  <a:lnTo>
                    <a:pt x="375353" y="429386"/>
                  </a:lnTo>
                  <a:lnTo>
                    <a:pt x="384878" y="419099"/>
                  </a:lnTo>
                  <a:cubicBezTo>
                    <a:pt x="390445" y="413591"/>
                    <a:pt x="397710" y="410837"/>
                    <a:pt x="404976" y="410837"/>
                  </a:cubicBezTo>
                  <a:close/>
                  <a:moveTo>
                    <a:pt x="309345" y="181737"/>
                  </a:moveTo>
                  <a:cubicBezTo>
                    <a:pt x="383891" y="195079"/>
                    <a:pt x="439577" y="257775"/>
                    <a:pt x="444029" y="333375"/>
                  </a:cubicBezTo>
                  <a:lnTo>
                    <a:pt x="405928" y="333375"/>
                  </a:lnTo>
                  <a:cubicBezTo>
                    <a:pt x="401798" y="278732"/>
                    <a:pt x="362702" y="233082"/>
                    <a:pt x="309345" y="220599"/>
                  </a:cubicBezTo>
                  <a:close/>
                  <a:moveTo>
                    <a:pt x="43883" y="138683"/>
                  </a:moveTo>
                  <a:lnTo>
                    <a:pt x="173709" y="268414"/>
                  </a:lnTo>
                  <a:lnTo>
                    <a:pt x="153516" y="288035"/>
                  </a:lnTo>
                  <a:cubicBezTo>
                    <a:pt x="147945" y="293613"/>
                    <a:pt x="147945" y="302650"/>
                    <a:pt x="153516" y="308228"/>
                  </a:cubicBezTo>
                  <a:lnTo>
                    <a:pt x="315441" y="470153"/>
                  </a:lnTo>
                  <a:cubicBezTo>
                    <a:pt x="315494" y="470207"/>
                    <a:pt x="315549" y="470262"/>
                    <a:pt x="315603" y="470315"/>
                  </a:cubicBezTo>
                  <a:cubicBezTo>
                    <a:pt x="321153" y="475776"/>
                    <a:pt x="330078" y="475703"/>
                    <a:pt x="335539" y="470153"/>
                  </a:cubicBezTo>
                  <a:lnTo>
                    <a:pt x="355160" y="449960"/>
                  </a:lnTo>
                  <a:lnTo>
                    <a:pt x="485462" y="579786"/>
                  </a:lnTo>
                  <a:lnTo>
                    <a:pt x="467555" y="597693"/>
                  </a:lnTo>
                  <a:cubicBezTo>
                    <a:pt x="450447" y="616075"/>
                    <a:pt x="425926" y="625709"/>
                    <a:pt x="400880" y="623887"/>
                  </a:cubicBezTo>
                  <a:cubicBezTo>
                    <a:pt x="364262" y="620866"/>
                    <a:pt x="328629" y="610500"/>
                    <a:pt x="296105" y="593407"/>
                  </a:cubicBezTo>
                  <a:cubicBezTo>
                    <a:pt x="281714" y="585680"/>
                    <a:pt x="267899" y="576926"/>
                    <a:pt x="254767" y="567213"/>
                  </a:cubicBezTo>
                  <a:cubicBezTo>
                    <a:pt x="176112" y="511088"/>
                    <a:pt x="108332" y="441113"/>
                    <a:pt x="54742" y="360711"/>
                  </a:cubicBezTo>
                  <a:cubicBezTo>
                    <a:pt x="39332" y="339280"/>
                    <a:pt x="26152" y="316334"/>
                    <a:pt x="15403" y="292226"/>
                  </a:cubicBezTo>
                  <a:cubicBezTo>
                    <a:pt x="4187" y="265323"/>
                    <a:pt x="-1015" y="236292"/>
                    <a:pt x="163" y="207168"/>
                  </a:cubicBezTo>
                  <a:cubicBezTo>
                    <a:pt x="1093" y="189312"/>
                    <a:pt x="8912" y="172513"/>
                    <a:pt x="21976" y="160305"/>
                  </a:cubicBezTo>
                  <a:cubicBezTo>
                    <a:pt x="27310" y="155256"/>
                    <a:pt x="35501" y="147065"/>
                    <a:pt x="43883" y="138683"/>
                  </a:cubicBezTo>
                  <a:close/>
                  <a:moveTo>
                    <a:pt x="93889" y="100298"/>
                  </a:moveTo>
                  <a:cubicBezTo>
                    <a:pt x="101432" y="100329"/>
                    <a:pt x="108656" y="103343"/>
                    <a:pt x="113987" y="108680"/>
                  </a:cubicBezTo>
                  <a:lnTo>
                    <a:pt x="204284" y="199072"/>
                  </a:lnTo>
                  <a:cubicBezTo>
                    <a:pt x="209616" y="204359"/>
                    <a:pt x="212602" y="211566"/>
                    <a:pt x="212570" y="219075"/>
                  </a:cubicBezTo>
                  <a:cubicBezTo>
                    <a:pt x="212566" y="226465"/>
                    <a:pt x="209698" y="233566"/>
                    <a:pt x="204569" y="238887"/>
                  </a:cubicBezTo>
                  <a:lnTo>
                    <a:pt x="194187" y="248793"/>
                  </a:lnTo>
                  <a:lnTo>
                    <a:pt x="63885" y="118776"/>
                  </a:lnTo>
                  <a:lnTo>
                    <a:pt x="73886" y="108680"/>
                  </a:lnTo>
                  <a:cubicBezTo>
                    <a:pt x="79194" y="103366"/>
                    <a:pt x="86379" y="100355"/>
                    <a:pt x="93889" y="100298"/>
                  </a:cubicBezTo>
                  <a:close/>
                  <a:moveTo>
                    <a:pt x="309345" y="88582"/>
                  </a:moveTo>
                  <a:cubicBezTo>
                    <a:pt x="433976" y="88687"/>
                    <a:pt x="534983" y="189694"/>
                    <a:pt x="535087" y="314325"/>
                  </a:cubicBezTo>
                  <a:cubicBezTo>
                    <a:pt x="535087" y="320706"/>
                    <a:pt x="535087" y="327088"/>
                    <a:pt x="534230" y="333375"/>
                  </a:cubicBezTo>
                  <a:lnTo>
                    <a:pt x="496130" y="333375"/>
                  </a:lnTo>
                  <a:cubicBezTo>
                    <a:pt x="496785" y="327046"/>
                    <a:pt x="497103" y="320687"/>
                    <a:pt x="497083" y="314325"/>
                  </a:cubicBezTo>
                  <a:cubicBezTo>
                    <a:pt x="496926" y="210720"/>
                    <a:pt x="412949" y="126787"/>
                    <a:pt x="309345" y="126682"/>
                  </a:cubicBezTo>
                  <a:close/>
                  <a:moveTo>
                    <a:pt x="309345" y="0"/>
                  </a:moveTo>
                  <a:lnTo>
                    <a:pt x="318870" y="0"/>
                  </a:lnTo>
                  <a:cubicBezTo>
                    <a:pt x="492467" y="0"/>
                    <a:pt x="633195" y="140728"/>
                    <a:pt x="633195" y="314325"/>
                  </a:cubicBezTo>
                  <a:cubicBezTo>
                    <a:pt x="633195" y="320707"/>
                    <a:pt x="633195" y="327089"/>
                    <a:pt x="632528" y="333375"/>
                  </a:cubicBezTo>
                  <a:lnTo>
                    <a:pt x="594428" y="333375"/>
                  </a:lnTo>
                  <a:cubicBezTo>
                    <a:pt x="594428" y="327089"/>
                    <a:pt x="595190" y="320707"/>
                    <a:pt x="595190" y="314325"/>
                  </a:cubicBezTo>
                  <a:cubicBezTo>
                    <a:pt x="595190" y="161770"/>
                    <a:pt x="471521" y="38100"/>
                    <a:pt x="318965" y="38100"/>
                  </a:cubicBezTo>
                  <a:cubicBezTo>
                    <a:pt x="318934" y="38100"/>
                    <a:pt x="318901" y="38100"/>
                    <a:pt x="318870" y="38100"/>
                  </a:cubicBezTo>
                  <a:cubicBezTo>
                    <a:pt x="315631" y="38100"/>
                    <a:pt x="312488" y="38100"/>
                    <a:pt x="309345" y="381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sMania Notebook">
  <a:themeElements>
    <a:clrScheme name="Simple Light">
      <a:dk1>
        <a:srgbClr val="8FCEC3"/>
      </a:dk1>
      <a:lt1>
        <a:srgbClr val="D0E4A7"/>
      </a:lt1>
      <a:dk2>
        <a:srgbClr val="FFDC98"/>
      </a:dk2>
      <a:lt2>
        <a:srgbClr val="FFCAA5"/>
      </a:lt2>
      <a:accent1>
        <a:srgbClr val="F8B1AD"/>
      </a:accent1>
      <a:accent2>
        <a:srgbClr val="FACCCF"/>
      </a:accent2>
      <a:accent3>
        <a:srgbClr val="F2C6DE"/>
      </a:accent3>
      <a:accent4>
        <a:srgbClr val="DBCDF0"/>
      </a:accent4>
      <a:accent5>
        <a:srgbClr val="C4B9DB"/>
      </a:accent5>
      <a:accent6>
        <a:srgbClr val="B6D4EE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