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4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</c:v>
                </c:pt>
                <c:pt idx="5">
                  <c:v>3</c:v>
                </c:pt>
                <c:pt idx="6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A1-48F9-81F8-34E94F7298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2</c:v>
                </c:pt>
                <c:pt idx="5">
                  <c:v>3.2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A1-48F9-81F8-34E94F7298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alpha val="88000"/>
                </a:schemeClr>
              </a:solidFill>
              <a:ln w="38100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4.2</c:v>
                </c:pt>
                <c:pt idx="5">
                  <c:v>1.6</c:v>
                </c:pt>
                <c:pt idx="6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A1-48F9-81F8-34E94F72987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8184991"/>
        <c:axId val="148183351"/>
      </c:lineChart>
      <c:catAx>
        <c:axId val="14818499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3351"/>
        <c:crosses val="autoZero"/>
        <c:auto val="1"/>
        <c:lblAlgn val="ctr"/>
        <c:lblOffset val="100"/>
        <c:noMultiLvlLbl val="0"/>
      </c:catAx>
      <c:valAx>
        <c:axId val="14818335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86427332176701E-2"/>
          <c:y val="0.13256490679554642"/>
          <c:w val="0.90505710514999183"/>
          <c:h val="0.793053477240188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4-4088-835D-7020EA0789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54-4088-835D-7020EA07890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4-4088-835D-7020EA0789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9265071"/>
        <c:axId val="209266991"/>
      </c:barChart>
      <c:catAx>
        <c:axId val="20926507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6991"/>
        <c:crosses val="autoZero"/>
        <c:auto val="1"/>
        <c:lblAlgn val="ctr"/>
        <c:lblOffset val="100"/>
        <c:noMultiLvlLbl val="0"/>
      </c:catAx>
      <c:valAx>
        <c:axId val="209266991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9265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E1230-1B8A-2C95-5C87-05AD8411D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0C59E-9961-0ADB-F057-AC72B3A51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Side-by-Side Charts Layout</a:t>
            </a:r>
          </a:p>
        </p:txBody>
      </p:sp>
      <p:graphicFrame>
        <p:nvGraphicFramePr>
          <p:cNvPr id="11" name="图表 1">
            <a:extLst>
              <a:ext uri="{FF2B5EF4-FFF2-40B4-BE49-F238E27FC236}">
                <a16:creationId xmlns:a16="http://schemas.microsoft.com/office/drawing/2014/main" id="{43F6B781-6B77-EFFC-B704-D81187AE47FB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6" y="2628900"/>
          <a:ext cx="7972426" cy="658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7">
            <a:extLst>
              <a:ext uri="{FF2B5EF4-FFF2-40B4-BE49-F238E27FC236}">
                <a16:creationId xmlns:a16="http://schemas.microsoft.com/office/drawing/2014/main" id="{699CC488-9014-EA4C-85BF-A555A69E895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72601" y="2628900"/>
          <a:ext cx="7848600" cy="658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9C9CC2-98CC-67F1-E2F3-6E5BE9774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3BE43DF2-6C85-CC0C-D53A-D321508EDE7C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D8E6421C-8CC9-DED5-592A-B66880EA39DF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817978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7907</TotalTime>
  <Words>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Side-by-Side Charts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308</cp:revision>
  <dcterms:created xsi:type="dcterms:W3CDTF">2006-08-16T00:00:00Z</dcterms:created>
  <dcterms:modified xsi:type="dcterms:W3CDTF">2025-10-06T09:10:06Z</dcterms:modified>
  <cp:category/>
  <dc:identifier>DAGkDf5R9EM</dc:identifier>
</cp:coreProperties>
</file>