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9" y="1245989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3528" y="270396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323530" y="4844068"/>
            <a:ext cx="8460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18079" y="4501588"/>
            <a:ext cx="937514" cy="230402"/>
            <a:chOff x="3275856" y="1242391"/>
            <a:chExt cx="1656184" cy="407020"/>
          </a:xfrm>
        </p:grpSpPr>
        <p:sp>
          <p:nvSpPr>
            <p:cNvPr id="12" name="Rounded Rectangle 11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 Widescreen(16:9)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</a:t>
            </a:r>
            <a:r>
              <a:rPr lang="en-US" altLang="ko-KR" b="1" dirty="0" smtClean="0"/>
              <a:t>edit text styles </a:t>
            </a:r>
            <a:r>
              <a:rPr lang="en-US" b="1" dirty="0" smtClean="0"/>
              <a:t>- </a:t>
            </a:r>
            <a:r>
              <a:rPr lang="en-US" b="1" dirty="0"/>
              <a:t>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290</Words>
  <Application>Microsoft Office PowerPoint</Application>
  <PresentationFormat>On-screen Show (16:9)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28</cp:revision>
  <dcterms:created xsi:type="dcterms:W3CDTF">2014-04-01T16:27:38Z</dcterms:created>
  <dcterms:modified xsi:type="dcterms:W3CDTF">2016-02-16T06:43:42Z</dcterms:modified>
</cp:coreProperties>
</file>