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 b="1">
                <a:solidFill>
                  <a:schemeClr val="tx1"/>
                </a:solidFill>
                <a:latin typeface="+mn-lt"/>
              </a:rPr>
              <a:t>Title</a:t>
            </a:r>
          </a:p>
        </c:rich>
      </c:tx>
      <c:layout>
        <c:manualLayout>
          <c:xMode val="edge"/>
          <c:yMode val="edge"/>
          <c:x val="0.45498223551633615"/>
          <c:y val="2.39618572514806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251545891767368E-2"/>
          <c:y val="0.14237777094351228"/>
          <c:w val="0.92916428888978697"/>
          <c:h val="0.56083387263235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EF-4D30-AEEA-4582589260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EF-4D30-AEEA-458258926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4246255"/>
        <c:axId val="12568959"/>
      </c:barChart>
      <c:catAx>
        <c:axId val="464246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2568959"/>
        <c:crosses val="autoZero"/>
        <c:auto val="1"/>
        <c:lblAlgn val="ctr"/>
        <c:lblOffset val="100"/>
        <c:noMultiLvlLbl val="0"/>
      </c:catAx>
      <c:valAx>
        <c:axId val="12568959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6424625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8373002640692"/>
          <c:y val="0.88895071990491603"/>
          <c:w val="0.50675002958412163"/>
          <c:h val="0.10882881234092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F305C-D4B5-3347-8F13-E64764F3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9885905-F857-4D8B-334B-739FC0EA0C1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885905-F857-4D8B-334B-739FC0EA0C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35A8537-128C-C4E6-6FFC-6369B2B7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B7B9392-55C6-836E-EB0A-BDCF2376928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Shape2_20210630_091508">
            <a:extLst>
              <a:ext uri="{FF2B5EF4-FFF2-40B4-BE49-F238E27FC236}">
                <a16:creationId xmlns:a16="http://schemas.microsoft.com/office/drawing/2014/main" id="{C37DCC02-1622-7660-5AF1-8F7511C165B6}"/>
              </a:ext>
            </a:extLst>
          </p:cNvPr>
          <p:cNvSpPr/>
          <p:nvPr/>
        </p:nvSpPr>
        <p:spPr>
          <a:xfrm>
            <a:off x="714254" y="2228736"/>
            <a:ext cx="586706" cy="584299"/>
          </a:xfrm>
          <a:custGeom>
            <a:avLst/>
            <a:gdLst/>
            <a:ahLst/>
            <a:cxnLst/>
            <a:rect l="l" t="t" r="r" b="b"/>
            <a:pathLst>
              <a:path w="3657" h="3636" extrusionOk="0">
                <a:moveTo>
                  <a:pt x="1829" y="123"/>
                </a:moveTo>
                <a:lnTo>
                  <a:pt x="1716" y="128"/>
                </a:lnTo>
                <a:lnTo>
                  <a:pt x="1606" y="138"/>
                </a:lnTo>
                <a:lnTo>
                  <a:pt x="1498" y="156"/>
                </a:lnTo>
                <a:lnTo>
                  <a:pt x="1393" y="180"/>
                </a:lnTo>
                <a:lnTo>
                  <a:pt x="1290" y="211"/>
                </a:lnTo>
                <a:lnTo>
                  <a:pt x="1190" y="247"/>
                </a:lnTo>
                <a:lnTo>
                  <a:pt x="1093" y="289"/>
                </a:lnTo>
                <a:lnTo>
                  <a:pt x="999" y="338"/>
                </a:lnTo>
                <a:lnTo>
                  <a:pt x="909" y="392"/>
                </a:lnTo>
                <a:lnTo>
                  <a:pt x="823" y="452"/>
                </a:lnTo>
                <a:lnTo>
                  <a:pt x="739" y="515"/>
                </a:lnTo>
                <a:lnTo>
                  <a:pt x="661" y="584"/>
                </a:lnTo>
                <a:lnTo>
                  <a:pt x="588" y="658"/>
                </a:lnTo>
                <a:lnTo>
                  <a:pt x="518" y="736"/>
                </a:lnTo>
                <a:lnTo>
                  <a:pt x="453" y="818"/>
                </a:lnTo>
                <a:lnTo>
                  <a:pt x="393" y="904"/>
                </a:lnTo>
                <a:lnTo>
                  <a:pt x="340" y="994"/>
                </a:lnTo>
                <a:lnTo>
                  <a:pt x="291" y="1087"/>
                </a:lnTo>
                <a:lnTo>
                  <a:pt x="248" y="1184"/>
                </a:lnTo>
                <a:lnTo>
                  <a:pt x="211" y="1283"/>
                </a:lnTo>
                <a:lnTo>
                  <a:pt x="180" y="1385"/>
                </a:lnTo>
                <a:lnTo>
                  <a:pt x="155" y="1490"/>
                </a:lnTo>
                <a:lnTo>
                  <a:pt x="138" y="1597"/>
                </a:lnTo>
                <a:lnTo>
                  <a:pt x="127" y="1707"/>
                </a:lnTo>
                <a:lnTo>
                  <a:pt x="124" y="1818"/>
                </a:lnTo>
                <a:lnTo>
                  <a:pt x="127" y="1929"/>
                </a:lnTo>
                <a:lnTo>
                  <a:pt x="138" y="2038"/>
                </a:lnTo>
                <a:lnTo>
                  <a:pt x="155" y="2145"/>
                </a:lnTo>
                <a:lnTo>
                  <a:pt x="180" y="2250"/>
                </a:lnTo>
                <a:lnTo>
                  <a:pt x="211" y="2353"/>
                </a:lnTo>
                <a:lnTo>
                  <a:pt x="248" y="2453"/>
                </a:lnTo>
                <a:lnTo>
                  <a:pt x="291" y="2548"/>
                </a:lnTo>
                <a:lnTo>
                  <a:pt x="340" y="2642"/>
                </a:lnTo>
                <a:lnTo>
                  <a:pt x="393" y="2732"/>
                </a:lnTo>
                <a:lnTo>
                  <a:pt x="453" y="2818"/>
                </a:lnTo>
                <a:lnTo>
                  <a:pt x="518" y="2900"/>
                </a:lnTo>
                <a:lnTo>
                  <a:pt x="588" y="2978"/>
                </a:lnTo>
                <a:lnTo>
                  <a:pt x="661" y="3052"/>
                </a:lnTo>
                <a:lnTo>
                  <a:pt x="739" y="3121"/>
                </a:lnTo>
                <a:lnTo>
                  <a:pt x="823" y="3185"/>
                </a:lnTo>
                <a:lnTo>
                  <a:pt x="909" y="3244"/>
                </a:lnTo>
                <a:lnTo>
                  <a:pt x="999" y="3298"/>
                </a:lnTo>
                <a:lnTo>
                  <a:pt x="1093" y="3346"/>
                </a:lnTo>
                <a:lnTo>
                  <a:pt x="1190" y="3389"/>
                </a:lnTo>
                <a:lnTo>
                  <a:pt x="1290" y="3426"/>
                </a:lnTo>
                <a:lnTo>
                  <a:pt x="1393" y="3456"/>
                </a:lnTo>
                <a:lnTo>
                  <a:pt x="1498" y="3480"/>
                </a:lnTo>
                <a:lnTo>
                  <a:pt x="1606" y="3497"/>
                </a:lnTo>
                <a:lnTo>
                  <a:pt x="1716" y="3509"/>
                </a:lnTo>
                <a:lnTo>
                  <a:pt x="1829" y="3512"/>
                </a:lnTo>
                <a:lnTo>
                  <a:pt x="1940" y="3509"/>
                </a:lnTo>
                <a:lnTo>
                  <a:pt x="2050" y="3497"/>
                </a:lnTo>
                <a:lnTo>
                  <a:pt x="2158" y="3480"/>
                </a:lnTo>
                <a:lnTo>
                  <a:pt x="2263" y="3456"/>
                </a:lnTo>
                <a:lnTo>
                  <a:pt x="2366" y="3426"/>
                </a:lnTo>
                <a:lnTo>
                  <a:pt x="2467" y="3389"/>
                </a:lnTo>
                <a:lnTo>
                  <a:pt x="2563" y="3346"/>
                </a:lnTo>
                <a:lnTo>
                  <a:pt x="2657" y="3298"/>
                </a:lnTo>
                <a:lnTo>
                  <a:pt x="2748" y="3244"/>
                </a:lnTo>
                <a:lnTo>
                  <a:pt x="2835" y="3185"/>
                </a:lnTo>
                <a:lnTo>
                  <a:pt x="2917" y="3121"/>
                </a:lnTo>
                <a:lnTo>
                  <a:pt x="2996" y="3052"/>
                </a:lnTo>
                <a:lnTo>
                  <a:pt x="3070" y="2978"/>
                </a:lnTo>
                <a:lnTo>
                  <a:pt x="3139" y="2900"/>
                </a:lnTo>
                <a:lnTo>
                  <a:pt x="3204" y="2818"/>
                </a:lnTo>
                <a:lnTo>
                  <a:pt x="3263" y="2732"/>
                </a:lnTo>
                <a:lnTo>
                  <a:pt x="3318" y="2642"/>
                </a:lnTo>
                <a:lnTo>
                  <a:pt x="3367" y="2548"/>
                </a:lnTo>
                <a:lnTo>
                  <a:pt x="3409" y="2453"/>
                </a:lnTo>
                <a:lnTo>
                  <a:pt x="3447" y="2353"/>
                </a:lnTo>
                <a:lnTo>
                  <a:pt x="3477" y="2250"/>
                </a:lnTo>
                <a:lnTo>
                  <a:pt x="3501" y="2145"/>
                </a:lnTo>
                <a:lnTo>
                  <a:pt x="3520" y="2038"/>
                </a:lnTo>
                <a:lnTo>
                  <a:pt x="3530" y="1929"/>
                </a:lnTo>
                <a:lnTo>
                  <a:pt x="3533" y="1818"/>
                </a:lnTo>
                <a:lnTo>
                  <a:pt x="3530" y="1707"/>
                </a:lnTo>
                <a:lnTo>
                  <a:pt x="3520" y="1597"/>
                </a:lnTo>
                <a:lnTo>
                  <a:pt x="3501" y="1490"/>
                </a:lnTo>
                <a:lnTo>
                  <a:pt x="3477" y="1385"/>
                </a:lnTo>
                <a:lnTo>
                  <a:pt x="3447" y="1283"/>
                </a:lnTo>
                <a:lnTo>
                  <a:pt x="3409" y="1184"/>
                </a:lnTo>
                <a:lnTo>
                  <a:pt x="3367" y="1087"/>
                </a:lnTo>
                <a:lnTo>
                  <a:pt x="3318" y="994"/>
                </a:lnTo>
                <a:lnTo>
                  <a:pt x="3263" y="904"/>
                </a:lnTo>
                <a:lnTo>
                  <a:pt x="3204" y="818"/>
                </a:lnTo>
                <a:lnTo>
                  <a:pt x="3139" y="736"/>
                </a:lnTo>
                <a:lnTo>
                  <a:pt x="3070" y="658"/>
                </a:lnTo>
                <a:lnTo>
                  <a:pt x="2996" y="584"/>
                </a:lnTo>
                <a:lnTo>
                  <a:pt x="2917" y="515"/>
                </a:lnTo>
                <a:lnTo>
                  <a:pt x="2835" y="452"/>
                </a:lnTo>
                <a:lnTo>
                  <a:pt x="2748" y="392"/>
                </a:lnTo>
                <a:lnTo>
                  <a:pt x="2657" y="338"/>
                </a:lnTo>
                <a:lnTo>
                  <a:pt x="2563" y="289"/>
                </a:lnTo>
                <a:lnTo>
                  <a:pt x="2467" y="247"/>
                </a:lnTo>
                <a:lnTo>
                  <a:pt x="2366" y="211"/>
                </a:lnTo>
                <a:lnTo>
                  <a:pt x="2263" y="180"/>
                </a:lnTo>
                <a:lnTo>
                  <a:pt x="2158" y="156"/>
                </a:lnTo>
                <a:lnTo>
                  <a:pt x="2050" y="138"/>
                </a:lnTo>
                <a:lnTo>
                  <a:pt x="1940" y="128"/>
                </a:lnTo>
                <a:lnTo>
                  <a:pt x="1829" y="123"/>
                </a:lnTo>
                <a:close/>
                <a:moveTo>
                  <a:pt x="1829" y="0"/>
                </a:moveTo>
                <a:lnTo>
                  <a:pt x="1943" y="5"/>
                </a:lnTo>
                <a:lnTo>
                  <a:pt x="2058" y="15"/>
                </a:lnTo>
                <a:lnTo>
                  <a:pt x="2169" y="32"/>
                </a:lnTo>
                <a:lnTo>
                  <a:pt x="2278" y="57"/>
                </a:lnTo>
                <a:lnTo>
                  <a:pt x="2385" y="87"/>
                </a:lnTo>
                <a:lnTo>
                  <a:pt x="2489" y="123"/>
                </a:lnTo>
                <a:lnTo>
                  <a:pt x="2590" y="166"/>
                </a:lnTo>
                <a:lnTo>
                  <a:pt x="2687" y="214"/>
                </a:lnTo>
                <a:lnTo>
                  <a:pt x="2782" y="267"/>
                </a:lnTo>
                <a:lnTo>
                  <a:pt x="2873" y="327"/>
                </a:lnTo>
                <a:lnTo>
                  <a:pt x="2960" y="391"/>
                </a:lnTo>
                <a:lnTo>
                  <a:pt x="3042" y="460"/>
                </a:lnTo>
                <a:lnTo>
                  <a:pt x="3121" y="533"/>
                </a:lnTo>
                <a:lnTo>
                  <a:pt x="3195" y="612"/>
                </a:lnTo>
                <a:lnTo>
                  <a:pt x="3265" y="695"/>
                </a:lnTo>
                <a:lnTo>
                  <a:pt x="3329" y="781"/>
                </a:lnTo>
                <a:lnTo>
                  <a:pt x="3389" y="871"/>
                </a:lnTo>
                <a:lnTo>
                  <a:pt x="3443" y="964"/>
                </a:lnTo>
                <a:lnTo>
                  <a:pt x="3492" y="1062"/>
                </a:lnTo>
                <a:lnTo>
                  <a:pt x="3535" y="1162"/>
                </a:lnTo>
                <a:lnTo>
                  <a:pt x="3571" y="1266"/>
                </a:lnTo>
                <a:lnTo>
                  <a:pt x="3602" y="1372"/>
                </a:lnTo>
                <a:lnTo>
                  <a:pt x="3626" y="1480"/>
                </a:lnTo>
                <a:lnTo>
                  <a:pt x="3644" y="1590"/>
                </a:lnTo>
                <a:lnTo>
                  <a:pt x="3654" y="1703"/>
                </a:lnTo>
                <a:lnTo>
                  <a:pt x="3657" y="1818"/>
                </a:lnTo>
                <a:lnTo>
                  <a:pt x="3654" y="1932"/>
                </a:lnTo>
                <a:lnTo>
                  <a:pt x="3644" y="2045"/>
                </a:lnTo>
                <a:lnTo>
                  <a:pt x="3626" y="2157"/>
                </a:lnTo>
                <a:lnTo>
                  <a:pt x="3602" y="2265"/>
                </a:lnTo>
                <a:lnTo>
                  <a:pt x="3571" y="2371"/>
                </a:lnTo>
                <a:lnTo>
                  <a:pt x="3535" y="2475"/>
                </a:lnTo>
                <a:lnTo>
                  <a:pt x="3492" y="2575"/>
                </a:lnTo>
                <a:lnTo>
                  <a:pt x="3443" y="2672"/>
                </a:lnTo>
                <a:lnTo>
                  <a:pt x="3389" y="2766"/>
                </a:lnTo>
                <a:lnTo>
                  <a:pt x="3329" y="2856"/>
                </a:lnTo>
                <a:lnTo>
                  <a:pt x="3265" y="2942"/>
                </a:lnTo>
                <a:lnTo>
                  <a:pt x="3195" y="3024"/>
                </a:lnTo>
                <a:lnTo>
                  <a:pt x="3121" y="3102"/>
                </a:lnTo>
                <a:lnTo>
                  <a:pt x="3042" y="3176"/>
                </a:lnTo>
                <a:lnTo>
                  <a:pt x="2960" y="3245"/>
                </a:lnTo>
                <a:lnTo>
                  <a:pt x="2873" y="3310"/>
                </a:lnTo>
                <a:lnTo>
                  <a:pt x="2782" y="3368"/>
                </a:lnTo>
                <a:lnTo>
                  <a:pt x="2687" y="3422"/>
                </a:lnTo>
                <a:lnTo>
                  <a:pt x="2590" y="3471"/>
                </a:lnTo>
                <a:lnTo>
                  <a:pt x="2489" y="3513"/>
                </a:lnTo>
                <a:lnTo>
                  <a:pt x="2385" y="3549"/>
                </a:lnTo>
                <a:lnTo>
                  <a:pt x="2278" y="3580"/>
                </a:lnTo>
                <a:lnTo>
                  <a:pt x="2169" y="3604"/>
                </a:lnTo>
                <a:lnTo>
                  <a:pt x="2058" y="3622"/>
                </a:lnTo>
                <a:lnTo>
                  <a:pt x="1943" y="3632"/>
                </a:lnTo>
                <a:lnTo>
                  <a:pt x="1829" y="3636"/>
                </a:lnTo>
                <a:lnTo>
                  <a:pt x="1713" y="3632"/>
                </a:lnTo>
                <a:lnTo>
                  <a:pt x="1599" y="3622"/>
                </a:lnTo>
                <a:lnTo>
                  <a:pt x="1488" y="3604"/>
                </a:lnTo>
                <a:lnTo>
                  <a:pt x="1379" y="3580"/>
                </a:lnTo>
                <a:lnTo>
                  <a:pt x="1272" y="3549"/>
                </a:lnTo>
                <a:lnTo>
                  <a:pt x="1168" y="3513"/>
                </a:lnTo>
                <a:lnTo>
                  <a:pt x="1067" y="3471"/>
                </a:lnTo>
                <a:lnTo>
                  <a:pt x="969" y="3422"/>
                </a:lnTo>
                <a:lnTo>
                  <a:pt x="875" y="3368"/>
                </a:lnTo>
                <a:lnTo>
                  <a:pt x="785" y="3310"/>
                </a:lnTo>
                <a:lnTo>
                  <a:pt x="698" y="3245"/>
                </a:lnTo>
                <a:lnTo>
                  <a:pt x="614" y="3176"/>
                </a:lnTo>
                <a:lnTo>
                  <a:pt x="535" y="3102"/>
                </a:lnTo>
                <a:lnTo>
                  <a:pt x="461" y="3024"/>
                </a:lnTo>
                <a:lnTo>
                  <a:pt x="392" y="2942"/>
                </a:lnTo>
                <a:lnTo>
                  <a:pt x="328" y="2856"/>
                </a:lnTo>
                <a:lnTo>
                  <a:pt x="268" y="2766"/>
                </a:lnTo>
                <a:lnTo>
                  <a:pt x="214" y="2672"/>
                </a:lnTo>
                <a:lnTo>
                  <a:pt x="166" y="2575"/>
                </a:lnTo>
                <a:lnTo>
                  <a:pt x="123" y="2475"/>
                </a:lnTo>
                <a:lnTo>
                  <a:pt x="86" y="2371"/>
                </a:lnTo>
                <a:lnTo>
                  <a:pt x="56" y="2265"/>
                </a:lnTo>
                <a:lnTo>
                  <a:pt x="31" y="2157"/>
                </a:lnTo>
                <a:lnTo>
                  <a:pt x="14" y="2045"/>
                </a:lnTo>
                <a:lnTo>
                  <a:pt x="3" y="1932"/>
                </a:lnTo>
                <a:lnTo>
                  <a:pt x="0" y="1818"/>
                </a:lnTo>
                <a:lnTo>
                  <a:pt x="3" y="1703"/>
                </a:lnTo>
                <a:lnTo>
                  <a:pt x="14" y="1590"/>
                </a:lnTo>
                <a:lnTo>
                  <a:pt x="31" y="1480"/>
                </a:lnTo>
                <a:lnTo>
                  <a:pt x="56" y="1372"/>
                </a:lnTo>
                <a:lnTo>
                  <a:pt x="86" y="1266"/>
                </a:lnTo>
                <a:lnTo>
                  <a:pt x="123" y="1162"/>
                </a:lnTo>
                <a:lnTo>
                  <a:pt x="166" y="1062"/>
                </a:lnTo>
                <a:lnTo>
                  <a:pt x="214" y="964"/>
                </a:lnTo>
                <a:lnTo>
                  <a:pt x="268" y="871"/>
                </a:lnTo>
                <a:lnTo>
                  <a:pt x="328" y="781"/>
                </a:lnTo>
                <a:lnTo>
                  <a:pt x="392" y="695"/>
                </a:lnTo>
                <a:lnTo>
                  <a:pt x="461" y="612"/>
                </a:lnTo>
                <a:lnTo>
                  <a:pt x="535" y="533"/>
                </a:lnTo>
                <a:lnTo>
                  <a:pt x="614" y="460"/>
                </a:lnTo>
                <a:lnTo>
                  <a:pt x="698" y="391"/>
                </a:lnTo>
                <a:lnTo>
                  <a:pt x="785" y="327"/>
                </a:lnTo>
                <a:lnTo>
                  <a:pt x="875" y="267"/>
                </a:lnTo>
                <a:lnTo>
                  <a:pt x="969" y="214"/>
                </a:lnTo>
                <a:lnTo>
                  <a:pt x="1067" y="166"/>
                </a:lnTo>
                <a:lnTo>
                  <a:pt x="1168" y="123"/>
                </a:lnTo>
                <a:lnTo>
                  <a:pt x="1272" y="87"/>
                </a:lnTo>
                <a:lnTo>
                  <a:pt x="1379" y="57"/>
                </a:lnTo>
                <a:lnTo>
                  <a:pt x="1488" y="32"/>
                </a:lnTo>
                <a:lnTo>
                  <a:pt x="1599" y="15"/>
                </a:lnTo>
                <a:lnTo>
                  <a:pt x="1713" y="5"/>
                </a:lnTo>
                <a:lnTo>
                  <a:pt x="1829" y="0"/>
                </a:lnTo>
                <a:close/>
              </a:path>
            </a:pathLst>
          </a:custGeom>
          <a:solidFill>
            <a:schemeClr val="tx2"/>
          </a:solidFill>
          <a:ln w="190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>
              <a:buClr>
                <a:srgbClr val="000000"/>
              </a:buClr>
              <a:buSzPts val="1800"/>
              <a:defRPr/>
            </a:pPr>
            <a:endParaRPr sz="2800" dirty="0"/>
          </a:p>
        </p:txBody>
      </p:sp>
      <p:sp>
        <p:nvSpPr>
          <p:cNvPr id="7" name="Shape3_20210630_091508">
            <a:extLst>
              <a:ext uri="{FF2B5EF4-FFF2-40B4-BE49-F238E27FC236}">
                <a16:creationId xmlns:a16="http://schemas.microsoft.com/office/drawing/2014/main" id="{49B5DFDC-F488-FF1D-2F9E-8625DB56136E}"/>
              </a:ext>
            </a:extLst>
          </p:cNvPr>
          <p:cNvSpPr/>
          <p:nvPr/>
        </p:nvSpPr>
        <p:spPr>
          <a:xfrm>
            <a:off x="714254" y="4310130"/>
            <a:ext cx="586706" cy="582473"/>
          </a:xfrm>
          <a:custGeom>
            <a:avLst/>
            <a:gdLst/>
            <a:ahLst/>
            <a:cxnLst/>
            <a:rect l="l" t="t" r="r" b="b"/>
            <a:pathLst>
              <a:path w="3740" h="3713" extrusionOk="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tx2"/>
          </a:solidFill>
          <a:ln w="190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2800" dirty="0"/>
          </a:p>
        </p:txBody>
      </p:sp>
      <p:sp>
        <p:nvSpPr>
          <p:cNvPr id="8" name="Shape1_20210621_150455">
            <a:extLst>
              <a:ext uri="{FF2B5EF4-FFF2-40B4-BE49-F238E27FC236}">
                <a16:creationId xmlns:a16="http://schemas.microsoft.com/office/drawing/2014/main" id="{EF42ADD7-89D4-8C32-4512-9BA40D03A197}"/>
              </a:ext>
            </a:extLst>
          </p:cNvPr>
          <p:cNvSpPr txBox="1"/>
          <p:nvPr/>
        </p:nvSpPr>
        <p:spPr>
          <a:xfrm>
            <a:off x="1446809" y="2397772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dirty="0"/>
              <a:t>Insert text here</a:t>
            </a:r>
          </a:p>
        </p:txBody>
      </p:sp>
      <p:sp>
        <p:nvSpPr>
          <p:cNvPr id="9" name="Shape2_20210621_150455">
            <a:extLst>
              <a:ext uri="{FF2B5EF4-FFF2-40B4-BE49-F238E27FC236}">
                <a16:creationId xmlns:a16="http://schemas.microsoft.com/office/drawing/2014/main" id="{EA4FDDA5-B01D-A40C-7297-113F1DEB0CDC}"/>
              </a:ext>
            </a:extLst>
          </p:cNvPr>
          <p:cNvSpPr txBox="1"/>
          <p:nvPr/>
        </p:nvSpPr>
        <p:spPr>
          <a:xfrm>
            <a:off x="1446809" y="4478253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dirty="0"/>
              <a:t>Insert text here</a:t>
            </a:r>
          </a:p>
        </p:txBody>
      </p:sp>
      <p:sp>
        <p:nvSpPr>
          <p:cNvPr id="10" name="Google Shape;504;p3">
            <a:extLst>
              <a:ext uri="{FF2B5EF4-FFF2-40B4-BE49-F238E27FC236}">
                <a16:creationId xmlns:a16="http://schemas.microsoft.com/office/drawing/2014/main" id="{60FF1898-B997-A60C-4C9A-498CE3676DE5}"/>
              </a:ext>
            </a:extLst>
          </p:cNvPr>
          <p:cNvSpPr txBox="1"/>
          <p:nvPr/>
        </p:nvSpPr>
        <p:spPr>
          <a:xfrm>
            <a:off x="714252" y="1690723"/>
            <a:ext cx="241550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104A65"/>
              </a:buClr>
              <a:buSzPts val="2000"/>
              <a:buFont typeface="Arial"/>
              <a:buNone/>
            </a:pPr>
            <a:r>
              <a:rPr lang="en-US" sz="1600" b="1" dirty="0"/>
              <a:t>Title</a:t>
            </a:r>
            <a:endParaRPr sz="1600" b="1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0A15C9-5720-74A5-10E6-05ACDC1022BE}"/>
              </a:ext>
            </a:extLst>
          </p:cNvPr>
          <p:cNvGraphicFramePr/>
          <p:nvPr/>
        </p:nvGraphicFramePr>
        <p:xfrm>
          <a:off x="3703570" y="1653050"/>
          <a:ext cx="7970270" cy="2677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97" name="Group 96">
            <a:extLst>
              <a:ext uri="{FF2B5EF4-FFF2-40B4-BE49-F238E27FC236}">
                <a16:creationId xmlns:a16="http://schemas.microsoft.com/office/drawing/2014/main" id="{899004CB-B007-601B-EC3D-F00C22ED55E3}"/>
              </a:ext>
            </a:extLst>
          </p:cNvPr>
          <p:cNvGrpSpPr/>
          <p:nvPr/>
        </p:nvGrpSpPr>
        <p:grpSpPr>
          <a:xfrm>
            <a:off x="852503" y="2367072"/>
            <a:ext cx="310210" cy="307624"/>
            <a:chOff x="852503" y="2367072"/>
            <a:chExt cx="310210" cy="307624"/>
          </a:xfrm>
          <a:solidFill>
            <a:schemeClr val="accent1"/>
          </a:solidFill>
        </p:grpSpPr>
        <p:sp>
          <p:nvSpPr>
            <p:cNvPr id="12" name="Freeform 1532">
              <a:extLst>
                <a:ext uri="{FF2B5EF4-FFF2-40B4-BE49-F238E27FC236}">
                  <a16:creationId xmlns:a16="http://schemas.microsoft.com/office/drawing/2014/main" id="{C9B3B76A-00E3-949B-3B67-9E3121383C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43" y="2577756"/>
              <a:ext cx="76237" cy="74968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3" name="Freeform 1533">
              <a:extLst>
                <a:ext uri="{FF2B5EF4-FFF2-40B4-BE49-F238E27FC236}">
                  <a16:creationId xmlns:a16="http://schemas.microsoft.com/office/drawing/2014/main" id="{833BA89C-0F7A-2F71-F776-B23757C3F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132" y="2369654"/>
              <a:ext cx="85440" cy="84016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4" name="Freeform 1534">
              <a:extLst>
                <a:ext uri="{FF2B5EF4-FFF2-40B4-BE49-F238E27FC236}">
                  <a16:creationId xmlns:a16="http://schemas.microsoft.com/office/drawing/2014/main" id="{B46A76DF-0CEA-129F-B8B3-50641E419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503" y="2414893"/>
              <a:ext cx="95955" cy="73675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5" name="Freeform 1535">
              <a:extLst>
                <a:ext uri="{FF2B5EF4-FFF2-40B4-BE49-F238E27FC236}">
                  <a16:creationId xmlns:a16="http://schemas.microsoft.com/office/drawing/2014/main" id="{E01B0EA9-4E6B-7D02-62F4-D974FC018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138" y="2367072"/>
              <a:ext cx="78867" cy="94355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6" name="Freeform 1536">
              <a:extLst>
                <a:ext uri="{FF2B5EF4-FFF2-40B4-BE49-F238E27FC236}">
                  <a16:creationId xmlns:a16="http://schemas.microsoft.com/office/drawing/2014/main" id="{0368BD0F-19D6-07A7-02A9-3ACBEEFB9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258" y="2473059"/>
              <a:ext cx="48634" cy="45239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7" name="Freeform 1537">
              <a:extLst>
                <a:ext uri="{FF2B5EF4-FFF2-40B4-BE49-F238E27FC236}">
                  <a16:creationId xmlns:a16="http://schemas.microsoft.com/office/drawing/2014/main" id="{5D44C515-7763-F712-0397-B50574B1E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553" y="2544150"/>
              <a:ext cx="49949" cy="47824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8" name="Freeform 1538">
              <a:extLst>
                <a:ext uri="{FF2B5EF4-FFF2-40B4-BE49-F238E27FC236}">
                  <a16:creationId xmlns:a16="http://schemas.microsoft.com/office/drawing/2014/main" id="{109343F8-498A-F6F1-E6D8-9A5741851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974" y="2453669"/>
              <a:ext cx="122243" cy="120207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9" name="Freeform 1539">
              <a:extLst>
                <a:ext uri="{FF2B5EF4-FFF2-40B4-BE49-F238E27FC236}">
                  <a16:creationId xmlns:a16="http://schemas.microsoft.com/office/drawing/2014/main" id="{9A72ADFB-4FD5-294F-D0C1-461674B62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55" y="2551904"/>
              <a:ext cx="123558" cy="122792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0" name="Freeform 1540">
              <a:extLst>
                <a:ext uri="{FF2B5EF4-FFF2-40B4-BE49-F238E27FC236}">
                  <a16:creationId xmlns:a16="http://schemas.microsoft.com/office/drawing/2014/main" id="{A0C7EDE6-2C62-CDD6-7044-7A55694E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407" y="2379994"/>
              <a:ext cx="153789" cy="153813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1" name="Freeform 1541">
              <a:extLst>
                <a:ext uri="{FF2B5EF4-FFF2-40B4-BE49-F238E27FC236}">
                  <a16:creationId xmlns:a16="http://schemas.microsoft.com/office/drawing/2014/main" id="{9E4B52B0-792C-3962-6867-17056F2125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6447" y="2526055"/>
              <a:ext cx="149848" cy="143472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2" name="Freeform 1542">
              <a:extLst>
                <a:ext uri="{FF2B5EF4-FFF2-40B4-BE49-F238E27FC236}">
                  <a16:creationId xmlns:a16="http://schemas.microsoft.com/office/drawing/2014/main" id="{CCDA32D5-7109-03CE-B055-12E70CCA74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2916" y="2509249"/>
              <a:ext cx="60466" cy="56874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3" name="Freeform 1543">
              <a:extLst>
                <a:ext uri="{FF2B5EF4-FFF2-40B4-BE49-F238E27FC236}">
                  <a16:creationId xmlns:a16="http://schemas.microsoft.com/office/drawing/2014/main" id="{DEBAD237-4F7E-6CA4-9176-EF3150BE9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223" y="2379997"/>
              <a:ext cx="26289" cy="2585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E8DA0FD-8A85-8AD6-48BB-D9E4F9B2ACEF}"/>
              </a:ext>
            </a:extLst>
          </p:cNvPr>
          <p:cNvGrpSpPr/>
          <p:nvPr/>
        </p:nvGrpSpPr>
        <p:grpSpPr>
          <a:xfrm>
            <a:off x="863016" y="4455330"/>
            <a:ext cx="289178" cy="292066"/>
            <a:chOff x="863016" y="4455330"/>
            <a:chExt cx="289178" cy="292066"/>
          </a:xfrm>
          <a:solidFill>
            <a:schemeClr val="accent1"/>
          </a:solidFill>
        </p:grpSpPr>
        <p:sp>
          <p:nvSpPr>
            <p:cNvPr id="24" name="Freeform 380">
              <a:extLst>
                <a:ext uri="{FF2B5EF4-FFF2-40B4-BE49-F238E27FC236}">
                  <a16:creationId xmlns:a16="http://schemas.microsoft.com/office/drawing/2014/main" id="{328BB8C4-6D86-9D2F-9F0C-DA918B126D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3016" y="4455330"/>
              <a:ext cx="225559" cy="228450"/>
            </a:xfrm>
            <a:custGeom>
              <a:avLst/>
              <a:gdLst>
                <a:gd name="T0" fmla="*/ 142 w 285"/>
                <a:gd name="T1" fmla="*/ 285 h 285"/>
                <a:gd name="T2" fmla="*/ 0 w 285"/>
                <a:gd name="T3" fmla="*/ 143 h 285"/>
                <a:gd name="T4" fmla="*/ 142 w 285"/>
                <a:gd name="T5" fmla="*/ 0 h 285"/>
                <a:gd name="T6" fmla="*/ 285 w 285"/>
                <a:gd name="T7" fmla="*/ 143 h 285"/>
                <a:gd name="T8" fmla="*/ 142 w 285"/>
                <a:gd name="T9" fmla="*/ 285 h 285"/>
                <a:gd name="T10" fmla="*/ 142 w 285"/>
                <a:gd name="T11" fmla="*/ 12 h 285"/>
                <a:gd name="T12" fmla="*/ 12 w 285"/>
                <a:gd name="T13" fmla="*/ 143 h 285"/>
                <a:gd name="T14" fmla="*/ 142 w 285"/>
                <a:gd name="T15" fmla="*/ 273 h 285"/>
                <a:gd name="T16" fmla="*/ 273 w 285"/>
                <a:gd name="T17" fmla="*/ 143 h 285"/>
                <a:gd name="T18" fmla="*/ 142 w 285"/>
                <a:gd name="T19" fmla="*/ 1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5" h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5" name="Freeform 381">
              <a:extLst>
                <a:ext uri="{FF2B5EF4-FFF2-40B4-BE49-F238E27FC236}">
                  <a16:creationId xmlns:a16="http://schemas.microsoft.com/office/drawing/2014/main" id="{5465DB47-1F51-3563-CBF0-5EAA347592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522" y="4628832"/>
              <a:ext cx="115672" cy="118564"/>
            </a:xfrm>
            <a:custGeom>
              <a:avLst/>
              <a:gdLst>
                <a:gd name="T0" fmla="*/ 119 w 145"/>
                <a:gd name="T1" fmla="*/ 146 h 146"/>
                <a:gd name="T2" fmla="*/ 100 w 145"/>
                <a:gd name="T3" fmla="*/ 138 h 146"/>
                <a:gd name="T4" fmla="*/ 2 w 145"/>
                <a:gd name="T5" fmla="*/ 40 h 146"/>
                <a:gd name="T6" fmla="*/ 2 w 145"/>
                <a:gd name="T7" fmla="*/ 32 h 146"/>
                <a:gd name="T8" fmla="*/ 31 w 145"/>
                <a:gd name="T9" fmla="*/ 3 h 146"/>
                <a:gd name="T10" fmla="*/ 40 w 145"/>
                <a:gd name="T11" fmla="*/ 3 h 146"/>
                <a:gd name="T12" fmla="*/ 138 w 145"/>
                <a:gd name="T13" fmla="*/ 100 h 146"/>
                <a:gd name="T14" fmla="*/ 145 w 145"/>
                <a:gd name="T15" fmla="*/ 119 h 146"/>
                <a:gd name="T16" fmla="*/ 138 w 145"/>
                <a:gd name="T17" fmla="*/ 138 h 146"/>
                <a:gd name="T18" fmla="*/ 119 w 145"/>
                <a:gd name="T19" fmla="*/ 146 h 146"/>
                <a:gd name="T20" fmla="*/ 15 w 145"/>
                <a:gd name="T21" fmla="*/ 36 h 146"/>
                <a:gd name="T22" fmla="*/ 109 w 145"/>
                <a:gd name="T23" fmla="*/ 129 h 146"/>
                <a:gd name="T24" fmla="*/ 109 w 145"/>
                <a:gd name="T25" fmla="*/ 129 h 146"/>
                <a:gd name="T26" fmla="*/ 129 w 145"/>
                <a:gd name="T27" fmla="*/ 129 h 146"/>
                <a:gd name="T28" fmla="*/ 133 w 145"/>
                <a:gd name="T29" fmla="*/ 119 h 146"/>
                <a:gd name="T30" fmla="*/ 129 w 145"/>
                <a:gd name="T31" fmla="*/ 109 h 146"/>
                <a:gd name="T32" fmla="*/ 36 w 145"/>
                <a:gd name="T33" fmla="*/ 16 h 146"/>
                <a:gd name="T34" fmla="*/ 15 w 145"/>
                <a:gd name="T35" fmla="*/ 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5" h="146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6" name="Freeform 382">
              <a:extLst>
                <a:ext uri="{FF2B5EF4-FFF2-40B4-BE49-F238E27FC236}">
                  <a16:creationId xmlns:a16="http://schemas.microsoft.com/office/drawing/2014/main" id="{269206B2-BF71-4979-2F57-4CDF4D940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608" y="4492919"/>
              <a:ext cx="80971" cy="80971"/>
            </a:xfrm>
            <a:custGeom>
              <a:avLst/>
              <a:gdLst>
                <a:gd name="T0" fmla="*/ 6 w 99"/>
                <a:gd name="T1" fmla="*/ 100 h 100"/>
                <a:gd name="T2" fmla="*/ 0 w 99"/>
                <a:gd name="T3" fmla="*/ 94 h 100"/>
                <a:gd name="T4" fmla="*/ 93 w 99"/>
                <a:gd name="T5" fmla="*/ 0 h 100"/>
                <a:gd name="T6" fmla="*/ 99 w 99"/>
                <a:gd name="T7" fmla="*/ 6 h 100"/>
                <a:gd name="T8" fmla="*/ 93 w 99"/>
                <a:gd name="T9" fmla="*/ 12 h 100"/>
                <a:gd name="T10" fmla="*/ 12 w 99"/>
                <a:gd name="T11" fmla="*/ 94 h 100"/>
                <a:gd name="T12" fmla="*/ 6 w 99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10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</p:grpSp>
      <p:sp>
        <p:nvSpPr>
          <p:cNvPr id="27" name="Shape1_20210630_091508">
            <a:extLst>
              <a:ext uri="{FF2B5EF4-FFF2-40B4-BE49-F238E27FC236}">
                <a16:creationId xmlns:a16="http://schemas.microsoft.com/office/drawing/2014/main" id="{112B6F28-F3C3-1DD4-C673-67329930E180}"/>
              </a:ext>
            </a:extLst>
          </p:cNvPr>
          <p:cNvSpPr/>
          <p:nvPr/>
        </p:nvSpPr>
        <p:spPr>
          <a:xfrm>
            <a:off x="3645364" y="4497492"/>
            <a:ext cx="8028476" cy="11717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defRPr/>
            </a:pP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28" name="Google Shape;511;p3">
            <a:extLst>
              <a:ext uri="{FF2B5EF4-FFF2-40B4-BE49-F238E27FC236}">
                <a16:creationId xmlns:a16="http://schemas.microsoft.com/office/drawing/2014/main" id="{111DE949-7DA8-6AF4-0CC4-F26710C17A86}"/>
              </a:ext>
            </a:extLst>
          </p:cNvPr>
          <p:cNvSpPr/>
          <p:nvPr/>
        </p:nvSpPr>
        <p:spPr>
          <a:xfrm>
            <a:off x="3736285" y="5226653"/>
            <a:ext cx="2721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</a:rPr>
              <a:t>Insert Text Here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83" name="Google Shape;513;p3">
            <a:extLst>
              <a:ext uri="{FF2B5EF4-FFF2-40B4-BE49-F238E27FC236}">
                <a16:creationId xmlns:a16="http://schemas.microsoft.com/office/drawing/2014/main" id="{8BF03853-45D8-FADA-F7C7-C5618E190C49}"/>
              </a:ext>
            </a:extLst>
          </p:cNvPr>
          <p:cNvSpPr/>
          <p:nvPr/>
        </p:nvSpPr>
        <p:spPr>
          <a:xfrm>
            <a:off x="4242541" y="4705077"/>
            <a:ext cx="221514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</a:rPr>
              <a:t>Title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84" name="Freeform 843">
            <a:extLst>
              <a:ext uri="{FF2B5EF4-FFF2-40B4-BE49-F238E27FC236}">
                <a16:creationId xmlns:a16="http://schemas.microsoft.com/office/drawing/2014/main" id="{CC2F5BD2-F2F1-6425-B39B-57B8C91EE685}"/>
              </a:ext>
            </a:extLst>
          </p:cNvPr>
          <p:cNvSpPr>
            <a:spLocks noEditPoints="1"/>
          </p:cNvSpPr>
          <p:nvPr/>
        </p:nvSpPr>
        <p:spPr bwMode="auto">
          <a:xfrm>
            <a:off x="3929827" y="4651245"/>
            <a:ext cx="59938" cy="63315"/>
          </a:xfrm>
          <a:custGeom>
            <a:avLst/>
            <a:gdLst>
              <a:gd name="T0" fmla="*/ 39 w 78"/>
              <a:gd name="T1" fmla="*/ 79 h 79"/>
              <a:gd name="T2" fmla="*/ 0 w 78"/>
              <a:gd name="T3" fmla="*/ 40 h 79"/>
              <a:gd name="T4" fmla="*/ 39 w 78"/>
              <a:gd name="T5" fmla="*/ 0 h 79"/>
              <a:gd name="T6" fmla="*/ 78 w 78"/>
              <a:gd name="T7" fmla="*/ 40 h 79"/>
              <a:gd name="T8" fmla="*/ 39 w 78"/>
              <a:gd name="T9" fmla="*/ 79 h 79"/>
              <a:gd name="T10" fmla="*/ 39 w 78"/>
              <a:gd name="T11" fmla="*/ 13 h 79"/>
              <a:gd name="T12" fmla="*/ 12 w 78"/>
              <a:gd name="T13" fmla="*/ 40 h 79"/>
              <a:gd name="T14" fmla="*/ 39 w 78"/>
              <a:gd name="T15" fmla="*/ 66 h 79"/>
              <a:gd name="T16" fmla="*/ 66 w 78"/>
              <a:gd name="T17" fmla="*/ 40 h 79"/>
              <a:gd name="T18" fmla="*/ 39 w 78"/>
              <a:gd name="T19" fmla="*/ 13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79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5" name="Freeform 844">
            <a:extLst>
              <a:ext uri="{FF2B5EF4-FFF2-40B4-BE49-F238E27FC236}">
                <a16:creationId xmlns:a16="http://schemas.microsoft.com/office/drawing/2014/main" id="{5D2792CA-E03C-C4DA-99BF-16081FA03EAB}"/>
              </a:ext>
            </a:extLst>
          </p:cNvPr>
          <p:cNvSpPr>
            <a:spLocks noEditPoints="1"/>
          </p:cNvSpPr>
          <p:nvPr/>
        </p:nvSpPr>
        <p:spPr bwMode="auto">
          <a:xfrm>
            <a:off x="3787117" y="4746218"/>
            <a:ext cx="111313" cy="247503"/>
          </a:xfrm>
          <a:custGeom>
            <a:avLst/>
            <a:gdLst>
              <a:gd name="T0" fmla="*/ 110 w 139"/>
              <a:gd name="T1" fmla="*/ 311 h 311"/>
              <a:gd name="T2" fmla="*/ 87 w 139"/>
              <a:gd name="T3" fmla="*/ 300 h 311"/>
              <a:gd name="T4" fmla="*/ 65 w 139"/>
              <a:gd name="T5" fmla="*/ 311 h 311"/>
              <a:gd name="T6" fmla="*/ 36 w 139"/>
              <a:gd name="T7" fmla="*/ 282 h 311"/>
              <a:gd name="T8" fmla="*/ 36 w 139"/>
              <a:gd name="T9" fmla="*/ 158 h 311"/>
              <a:gd name="T10" fmla="*/ 26 w 139"/>
              <a:gd name="T11" fmla="*/ 161 h 311"/>
              <a:gd name="T12" fmla="*/ 8 w 139"/>
              <a:gd name="T13" fmla="*/ 155 h 311"/>
              <a:gd name="T14" fmla="*/ 0 w 139"/>
              <a:gd name="T15" fmla="*/ 137 h 311"/>
              <a:gd name="T16" fmla="*/ 0 w 139"/>
              <a:gd name="T17" fmla="*/ 42 h 311"/>
              <a:gd name="T18" fmla="*/ 42 w 139"/>
              <a:gd name="T19" fmla="*/ 0 h 311"/>
              <a:gd name="T20" fmla="*/ 132 w 139"/>
              <a:gd name="T21" fmla="*/ 0 h 311"/>
              <a:gd name="T22" fmla="*/ 137 w 139"/>
              <a:gd name="T23" fmla="*/ 3 h 311"/>
              <a:gd name="T24" fmla="*/ 138 w 139"/>
              <a:gd name="T25" fmla="*/ 8 h 311"/>
              <a:gd name="T26" fmla="*/ 136 w 139"/>
              <a:gd name="T27" fmla="*/ 19 h 311"/>
              <a:gd name="T28" fmla="*/ 136 w 139"/>
              <a:gd name="T29" fmla="*/ 123 h 311"/>
              <a:gd name="T30" fmla="*/ 138 w 139"/>
              <a:gd name="T31" fmla="*/ 130 h 311"/>
              <a:gd name="T32" fmla="*/ 139 w 139"/>
              <a:gd name="T33" fmla="*/ 133 h 311"/>
              <a:gd name="T34" fmla="*/ 139 w 139"/>
              <a:gd name="T35" fmla="*/ 136 h 311"/>
              <a:gd name="T36" fmla="*/ 139 w 139"/>
              <a:gd name="T37" fmla="*/ 137 h 311"/>
              <a:gd name="T38" fmla="*/ 139 w 139"/>
              <a:gd name="T39" fmla="*/ 137 h 311"/>
              <a:gd name="T40" fmla="*/ 139 w 139"/>
              <a:gd name="T41" fmla="*/ 140 h 311"/>
              <a:gd name="T42" fmla="*/ 139 w 139"/>
              <a:gd name="T43" fmla="*/ 140 h 311"/>
              <a:gd name="T44" fmla="*/ 139 w 139"/>
              <a:gd name="T45" fmla="*/ 282 h 311"/>
              <a:gd name="T46" fmla="*/ 110 w 139"/>
              <a:gd name="T47" fmla="*/ 311 h 311"/>
              <a:gd name="T48" fmla="*/ 93 w 139"/>
              <a:gd name="T49" fmla="*/ 282 h 311"/>
              <a:gd name="T50" fmla="*/ 110 w 139"/>
              <a:gd name="T51" fmla="*/ 298 h 311"/>
              <a:gd name="T52" fmla="*/ 126 w 139"/>
              <a:gd name="T53" fmla="*/ 282 h 311"/>
              <a:gd name="T54" fmla="*/ 126 w 139"/>
              <a:gd name="T55" fmla="*/ 137 h 311"/>
              <a:gd name="T56" fmla="*/ 126 w 139"/>
              <a:gd name="T57" fmla="*/ 136 h 311"/>
              <a:gd name="T58" fmla="*/ 126 w 139"/>
              <a:gd name="T59" fmla="*/ 135 h 311"/>
              <a:gd name="T60" fmla="*/ 123 w 139"/>
              <a:gd name="T61" fmla="*/ 123 h 311"/>
              <a:gd name="T62" fmla="*/ 123 w 139"/>
              <a:gd name="T63" fmla="*/ 19 h 311"/>
              <a:gd name="T64" fmla="*/ 124 w 139"/>
              <a:gd name="T65" fmla="*/ 12 h 311"/>
              <a:gd name="T66" fmla="*/ 42 w 139"/>
              <a:gd name="T67" fmla="*/ 12 h 311"/>
              <a:gd name="T68" fmla="*/ 12 w 139"/>
              <a:gd name="T69" fmla="*/ 42 h 311"/>
              <a:gd name="T70" fmla="*/ 12 w 139"/>
              <a:gd name="T71" fmla="*/ 137 h 311"/>
              <a:gd name="T72" fmla="*/ 16 w 139"/>
              <a:gd name="T73" fmla="*/ 146 h 311"/>
              <a:gd name="T74" fmla="*/ 25 w 139"/>
              <a:gd name="T75" fmla="*/ 149 h 311"/>
              <a:gd name="T76" fmla="*/ 36 w 139"/>
              <a:gd name="T77" fmla="*/ 137 h 311"/>
              <a:gd name="T78" fmla="*/ 36 w 139"/>
              <a:gd name="T79" fmla="*/ 71 h 311"/>
              <a:gd name="T80" fmla="*/ 42 w 139"/>
              <a:gd name="T81" fmla="*/ 65 h 311"/>
              <a:gd name="T82" fmla="*/ 48 w 139"/>
              <a:gd name="T83" fmla="*/ 71 h 311"/>
              <a:gd name="T84" fmla="*/ 48 w 139"/>
              <a:gd name="T85" fmla="*/ 282 h 311"/>
              <a:gd name="T86" fmla="*/ 65 w 139"/>
              <a:gd name="T87" fmla="*/ 298 h 311"/>
              <a:gd name="T88" fmla="*/ 81 w 139"/>
              <a:gd name="T89" fmla="*/ 282 h 311"/>
              <a:gd name="T90" fmla="*/ 81 w 139"/>
              <a:gd name="T91" fmla="*/ 172 h 311"/>
              <a:gd name="T92" fmla="*/ 87 w 139"/>
              <a:gd name="T93" fmla="*/ 166 h 311"/>
              <a:gd name="T94" fmla="*/ 93 w 139"/>
              <a:gd name="T95" fmla="*/ 172 h 311"/>
              <a:gd name="T96" fmla="*/ 93 w 139"/>
              <a:gd name="T97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9" h="311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6" name="Freeform 845">
            <a:extLst>
              <a:ext uri="{FF2B5EF4-FFF2-40B4-BE49-F238E27FC236}">
                <a16:creationId xmlns:a16="http://schemas.microsoft.com/office/drawing/2014/main" id="{FF2E1B39-8508-FE58-F22E-D37E473482AF}"/>
              </a:ext>
            </a:extLst>
          </p:cNvPr>
          <p:cNvSpPr>
            <a:spLocks noEditPoints="1"/>
          </p:cNvSpPr>
          <p:nvPr/>
        </p:nvSpPr>
        <p:spPr bwMode="auto">
          <a:xfrm>
            <a:off x="3827078" y="4680025"/>
            <a:ext cx="57083" cy="57559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7" name="Freeform 846">
            <a:extLst>
              <a:ext uri="{FF2B5EF4-FFF2-40B4-BE49-F238E27FC236}">
                <a16:creationId xmlns:a16="http://schemas.microsoft.com/office/drawing/2014/main" id="{7E79494E-1B05-45DF-AA4C-DD22CFF1D019}"/>
              </a:ext>
            </a:extLst>
          </p:cNvPr>
          <p:cNvSpPr>
            <a:spLocks noEditPoints="1"/>
          </p:cNvSpPr>
          <p:nvPr/>
        </p:nvSpPr>
        <p:spPr bwMode="auto">
          <a:xfrm>
            <a:off x="4021158" y="4746218"/>
            <a:ext cx="111313" cy="247503"/>
          </a:xfrm>
          <a:custGeom>
            <a:avLst/>
            <a:gdLst>
              <a:gd name="T0" fmla="*/ 74 w 139"/>
              <a:gd name="T1" fmla="*/ 311 h 311"/>
              <a:gd name="T2" fmla="*/ 51 w 139"/>
              <a:gd name="T3" fmla="*/ 300 h 311"/>
              <a:gd name="T4" fmla="*/ 29 w 139"/>
              <a:gd name="T5" fmla="*/ 311 h 311"/>
              <a:gd name="T6" fmla="*/ 0 w 139"/>
              <a:gd name="T7" fmla="*/ 282 h 311"/>
              <a:gd name="T8" fmla="*/ 0 w 139"/>
              <a:gd name="T9" fmla="*/ 137 h 311"/>
              <a:gd name="T10" fmla="*/ 0 w 139"/>
              <a:gd name="T11" fmla="*/ 135 h 311"/>
              <a:gd name="T12" fmla="*/ 3 w 139"/>
              <a:gd name="T13" fmla="*/ 123 h 311"/>
              <a:gd name="T14" fmla="*/ 3 w 139"/>
              <a:gd name="T15" fmla="*/ 19 h 311"/>
              <a:gd name="T16" fmla="*/ 1 w 139"/>
              <a:gd name="T17" fmla="*/ 8 h 311"/>
              <a:gd name="T18" fmla="*/ 2 w 139"/>
              <a:gd name="T19" fmla="*/ 3 h 311"/>
              <a:gd name="T20" fmla="*/ 7 w 139"/>
              <a:gd name="T21" fmla="*/ 0 h 311"/>
              <a:gd name="T22" fmla="*/ 97 w 139"/>
              <a:gd name="T23" fmla="*/ 0 h 311"/>
              <a:gd name="T24" fmla="*/ 139 w 139"/>
              <a:gd name="T25" fmla="*/ 42 h 311"/>
              <a:gd name="T26" fmla="*/ 139 w 139"/>
              <a:gd name="T27" fmla="*/ 137 h 311"/>
              <a:gd name="T28" fmla="*/ 131 w 139"/>
              <a:gd name="T29" fmla="*/ 155 h 311"/>
              <a:gd name="T30" fmla="*/ 112 w 139"/>
              <a:gd name="T31" fmla="*/ 161 h 311"/>
              <a:gd name="T32" fmla="*/ 103 w 139"/>
              <a:gd name="T33" fmla="*/ 158 h 311"/>
              <a:gd name="T34" fmla="*/ 103 w 139"/>
              <a:gd name="T35" fmla="*/ 282 h 311"/>
              <a:gd name="T36" fmla="*/ 74 w 139"/>
              <a:gd name="T37" fmla="*/ 311 h 311"/>
              <a:gd name="T38" fmla="*/ 58 w 139"/>
              <a:gd name="T39" fmla="*/ 282 h 311"/>
              <a:gd name="T40" fmla="*/ 74 w 139"/>
              <a:gd name="T41" fmla="*/ 298 h 311"/>
              <a:gd name="T42" fmla="*/ 91 w 139"/>
              <a:gd name="T43" fmla="*/ 282 h 311"/>
              <a:gd name="T44" fmla="*/ 91 w 139"/>
              <a:gd name="T45" fmla="*/ 137 h 311"/>
              <a:gd name="T46" fmla="*/ 91 w 139"/>
              <a:gd name="T47" fmla="*/ 137 h 311"/>
              <a:gd name="T48" fmla="*/ 91 w 139"/>
              <a:gd name="T49" fmla="*/ 71 h 311"/>
              <a:gd name="T50" fmla="*/ 97 w 139"/>
              <a:gd name="T51" fmla="*/ 65 h 311"/>
              <a:gd name="T52" fmla="*/ 103 w 139"/>
              <a:gd name="T53" fmla="*/ 71 h 311"/>
              <a:gd name="T54" fmla="*/ 103 w 139"/>
              <a:gd name="T55" fmla="*/ 136 h 311"/>
              <a:gd name="T56" fmla="*/ 103 w 139"/>
              <a:gd name="T57" fmla="*/ 137 h 311"/>
              <a:gd name="T58" fmla="*/ 114 w 139"/>
              <a:gd name="T59" fmla="*/ 149 h 311"/>
              <a:gd name="T60" fmla="*/ 123 w 139"/>
              <a:gd name="T61" fmla="*/ 146 h 311"/>
              <a:gd name="T62" fmla="*/ 127 w 139"/>
              <a:gd name="T63" fmla="*/ 137 h 311"/>
              <a:gd name="T64" fmla="*/ 127 w 139"/>
              <a:gd name="T65" fmla="*/ 42 h 311"/>
              <a:gd name="T66" fmla="*/ 97 w 139"/>
              <a:gd name="T67" fmla="*/ 12 h 311"/>
              <a:gd name="T68" fmla="*/ 15 w 139"/>
              <a:gd name="T69" fmla="*/ 12 h 311"/>
              <a:gd name="T70" fmla="*/ 15 w 139"/>
              <a:gd name="T71" fmla="*/ 19 h 311"/>
              <a:gd name="T72" fmla="*/ 15 w 139"/>
              <a:gd name="T73" fmla="*/ 123 h 311"/>
              <a:gd name="T74" fmla="*/ 12 w 139"/>
              <a:gd name="T75" fmla="*/ 137 h 311"/>
              <a:gd name="T76" fmla="*/ 12 w 139"/>
              <a:gd name="T77" fmla="*/ 282 h 311"/>
              <a:gd name="T78" fmla="*/ 29 w 139"/>
              <a:gd name="T79" fmla="*/ 298 h 311"/>
              <a:gd name="T80" fmla="*/ 45 w 139"/>
              <a:gd name="T81" fmla="*/ 282 h 311"/>
              <a:gd name="T82" fmla="*/ 45 w 139"/>
              <a:gd name="T83" fmla="*/ 172 h 311"/>
              <a:gd name="T84" fmla="*/ 51 w 139"/>
              <a:gd name="T85" fmla="*/ 166 h 311"/>
              <a:gd name="T86" fmla="*/ 58 w 139"/>
              <a:gd name="T87" fmla="*/ 172 h 311"/>
              <a:gd name="T88" fmla="*/ 58 w 139"/>
              <a:gd name="T89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9" h="311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8" name="Freeform 847">
            <a:extLst>
              <a:ext uri="{FF2B5EF4-FFF2-40B4-BE49-F238E27FC236}">
                <a16:creationId xmlns:a16="http://schemas.microsoft.com/office/drawing/2014/main" id="{56D1E04A-5AB4-4FBD-1A46-EBF3470849BC}"/>
              </a:ext>
            </a:extLst>
          </p:cNvPr>
          <p:cNvSpPr>
            <a:spLocks noEditPoints="1"/>
          </p:cNvSpPr>
          <p:nvPr/>
        </p:nvSpPr>
        <p:spPr bwMode="auto">
          <a:xfrm>
            <a:off x="3884160" y="4726072"/>
            <a:ext cx="148414" cy="267650"/>
          </a:xfrm>
          <a:custGeom>
            <a:avLst/>
            <a:gdLst>
              <a:gd name="T0" fmla="*/ 119 w 189"/>
              <a:gd name="T1" fmla="*/ 336 h 336"/>
              <a:gd name="T2" fmla="*/ 95 w 189"/>
              <a:gd name="T3" fmla="*/ 324 h 336"/>
              <a:gd name="T4" fmla="*/ 70 w 189"/>
              <a:gd name="T5" fmla="*/ 336 h 336"/>
              <a:gd name="T6" fmla="*/ 39 w 189"/>
              <a:gd name="T7" fmla="*/ 306 h 336"/>
              <a:gd name="T8" fmla="*/ 39 w 189"/>
              <a:gd name="T9" fmla="*/ 170 h 336"/>
              <a:gd name="T10" fmla="*/ 29 w 189"/>
              <a:gd name="T11" fmla="*/ 174 h 336"/>
              <a:gd name="T12" fmla="*/ 4 w 189"/>
              <a:gd name="T13" fmla="*/ 162 h 336"/>
              <a:gd name="T14" fmla="*/ 0 w 189"/>
              <a:gd name="T15" fmla="*/ 149 h 336"/>
              <a:gd name="T16" fmla="*/ 0 w 189"/>
              <a:gd name="T17" fmla="*/ 45 h 336"/>
              <a:gd name="T18" fmla="*/ 3 w 189"/>
              <a:gd name="T19" fmla="*/ 30 h 336"/>
              <a:gd name="T20" fmla="*/ 46 w 189"/>
              <a:gd name="T21" fmla="*/ 0 h 336"/>
              <a:gd name="T22" fmla="*/ 144 w 189"/>
              <a:gd name="T23" fmla="*/ 0 h 336"/>
              <a:gd name="T24" fmla="*/ 187 w 189"/>
              <a:gd name="T25" fmla="*/ 30 h 336"/>
              <a:gd name="T26" fmla="*/ 187 w 189"/>
              <a:gd name="T27" fmla="*/ 30 h 336"/>
              <a:gd name="T28" fmla="*/ 189 w 189"/>
              <a:gd name="T29" fmla="*/ 45 h 336"/>
              <a:gd name="T30" fmla="*/ 189 w 189"/>
              <a:gd name="T31" fmla="*/ 149 h 336"/>
              <a:gd name="T32" fmla="*/ 185 w 189"/>
              <a:gd name="T33" fmla="*/ 162 h 336"/>
              <a:gd name="T34" fmla="*/ 161 w 189"/>
              <a:gd name="T35" fmla="*/ 174 h 336"/>
              <a:gd name="T36" fmla="*/ 150 w 189"/>
              <a:gd name="T37" fmla="*/ 170 h 336"/>
              <a:gd name="T38" fmla="*/ 150 w 189"/>
              <a:gd name="T39" fmla="*/ 306 h 336"/>
              <a:gd name="T40" fmla="*/ 119 w 189"/>
              <a:gd name="T41" fmla="*/ 336 h 336"/>
              <a:gd name="T42" fmla="*/ 95 w 189"/>
              <a:gd name="T43" fmla="*/ 299 h 336"/>
              <a:gd name="T44" fmla="*/ 101 w 189"/>
              <a:gd name="T45" fmla="*/ 306 h 336"/>
              <a:gd name="T46" fmla="*/ 119 w 189"/>
              <a:gd name="T47" fmla="*/ 324 h 336"/>
              <a:gd name="T48" fmla="*/ 138 w 189"/>
              <a:gd name="T49" fmla="*/ 306 h 336"/>
              <a:gd name="T50" fmla="*/ 138 w 189"/>
              <a:gd name="T51" fmla="*/ 148 h 336"/>
              <a:gd name="T52" fmla="*/ 144 w 189"/>
              <a:gd name="T53" fmla="*/ 142 h 336"/>
              <a:gd name="T54" fmla="*/ 144 w 189"/>
              <a:gd name="T55" fmla="*/ 142 h 336"/>
              <a:gd name="T56" fmla="*/ 150 w 189"/>
              <a:gd name="T57" fmla="*/ 148 h 336"/>
              <a:gd name="T58" fmla="*/ 162 w 189"/>
              <a:gd name="T59" fmla="*/ 162 h 336"/>
              <a:gd name="T60" fmla="*/ 175 w 189"/>
              <a:gd name="T61" fmla="*/ 156 h 336"/>
              <a:gd name="T62" fmla="*/ 177 w 189"/>
              <a:gd name="T63" fmla="*/ 149 h 336"/>
              <a:gd name="T64" fmla="*/ 177 w 189"/>
              <a:gd name="T65" fmla="*/ 45 h 336"/>
              <a:gd name="T66" fmla="*/ 175 w 189"/>
              <a:gd name="T67" fmla="*/ 34 h 336"/>
              <a:gd name="T68" fmla="*/ 144 w 189"/>
              <a:gd name="T69" fmla="*/ 12 h 336"/>
              <a:gd name="T70" fmla="*/ 46 w 189"/>
              <a:gd name="T71" fmla="*/ 12 h 336"/>
              <a:gd name="T72" fmla="*/ 15 w 189"/>
              <a:gd name="T73" fmla="*/ 34 h 336"/>
              <a:gd name="T74" fmla="*/ 13 w 189"/>
              <a:gd name="T75" fmla="*/ 45 h 336"/>
              <a:gd name="T76" fmla="*/ 13 w 189"/>
              <a:gd name="T77" fmla="*/ 149 h 336"/>
              <a:gd name="T78" fmla="*/ 15 w 189"/>
              <a:gd name="T79" fmla="*/ 156 h 336"/>
              <a:gd name="T80" fmla="*/ 27 w 189"/>
              <a:gd name="T81" fmla="*/ 162 h 336"/>
              <a:gd name="T82" fmla="*/ 39 w 189"/>
              <a:gd name="T83" fmla="*/ 148 h 336"/>
              <a:gd name="T84" fmla="*/ 46 w 189"/>
              <a:gd name="T85" fmla="*/ 142 h 336"/>
              <a:gd name="T86" fmla="*/ 52 w 189"/>
              <a:gd name="T87" fmla="*/ 148 h 336"/>
              <a:gd name="T88" fmla="*/ 52 w 189"/>
              <a:gd name="T89" fmla="*/ 306 h 336"/>
              <a:gd name="T90" fmla="*/ 70 w 189"/>
              <a:gd name="T91" fmla="*/ 324 h 336"/>
              <a:gd name="T92" fmla="*/ 89 w 189"/>
              <a:gd name="T93" fmla="*/ 306 h 336"/>
              <a:gd name="T94" fmla="*/ 95 w 189"/>
              <a:gd name="T95" fmla="*/ 29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9" h="336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9" name="Freeform 848">
            <a:extLst>
              <a:ext uri="{FF2B5EF4-FFF2-40B4-BE49-F238E27FC236}">
                <a16:creationId xmlns:a16="http://schemas.microsoft.com/office/drawing/2014/main" id="{EA078F5D-7BAA-6647-7B28-17F496CA9D11}"/>
              </a:ext>
            </a:extLst>
          </p:cNvPr>
          <p:cNvSpPr>
            <a:spLocks noEditPoints="1"/>
          </p:cNvSpPr>
          <p:nvPr/>
        </p:nvSpPr>
        <p:spPr bwMode="auto">
          <a:xfrm>
            <a:off x="4032577" y="4680025"/>
            <a:ext cx="57083" cy="57559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0" name="Freeform 849">
            <a:extLst>
              <a:ext uri="{FF2B5EF4-FFF2-40B4-BE49-F238E27FC236}">
                <a16:creationId xmlns:a16="http://schemas.microsoft.com/office/drawing/2014/main" id="{A7FCDD82-BAA5-79B4-74D0-519A3AEF93D5}"/>
              </a:ext>
            </a:extLst>
          </p:cNvPr>
          <p:cNvSpPr>
            <a:spLocks/>
          </p:cNvSpPr>
          <p:nvPr/>
        </p:nvSpPr>
        <p:spPr bwMode="auto">
          <a:xfrm>
            <a:off x="3955512" y="4869968"/>
            <a:ext cx="8565" cy="103606"/>
          </a:xfrm>
          <a:custGeom>
            <a:avLst/>
            <a:gdLst>
              <a:gd name="T0" fmla="*/ 6 w 12"/>
              <a:gd name="T1" fmla="*/ 131 h 131"/>
              <a:gd name="T2" fmla="*/ 0 w 12"/>
              <a:gd name="T3" fmla="*/ 125 h 131"/>
              <a:gd name="T4" fmla="*/ 0 w 12"/>
              <a:gd name="T5" fmla="*/ 6 h 131"/>
              <a:gd name="T6" fmla="*/ 6 w 12"/>
              <a:gd name="T7" fmla="*/ 0 h 131"/>
              <a:gd name="T8" fmla="*/ 12 w 12"/>
              <a:gd name="T9" fmla="*/ 6 h 131"/>
              <a:gd name="T10" fmla="*/ 12 w 12"/>
              <a:gd name="T11" fmla="*/ 125 h 131"/>
              <a:gd name="T12" fmla="*/ 6 w 12"/>
              <a:gd name="T13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31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1" name="Freeform 850">
            <a:extLst>
              <a:ext uri="{FF2B5EF4-FFF2-40B4-BE49-F238E27FC236}">
                <a16:creationId xmlns:a16="http://schemas.microsoft.com/office/drawing/2014/main" id="{CF3C4BEA-E6AD-B7AB-3D7B-B8352E826E8A}"/>
              </a:ext>
            </a:extLst>
          </p:cNvPr>
          <p:cNvSpPr>
            <a:spLocks/>
          </p:cNvSpPr>
          <p:nvPr/>
        </p:nvSpPr>
        <p:spPr bwMode="auto">
          <a:xfrm>
            <a:off x="3915553" y="4774997"/>
            <a:ext cx="8565" cy="74828"/>
          </a:xfrm>
          <a:custGeom>
            <a:avLst/>
            <a:gdLst>
              <a:gd name="T0" fmla="*/ 7 w 13"/>
              <a:gd name="T1" fmla="*/ 93 h 93"/>
              <a:gd name="T2" fmla="*/ 0 w 13"/>
              <a:gd name="T3" fmla="*/ 87 h 93"/>
              <a:gd name="T4" fmla="*/ 0 w 13"/>
              <a:gd name="T5" fmla="*/ 6 h 93"/>
              <a:gd name="T6" fmla="*/ 7 w 13"/>
              <a:gd name="T7" fmla="*/ 0 h 93"/>
              <a:gd name="T8" fmla="*/ 13 w 13"/>
              <a:gd name="T9" fmla="*/ 6 h 93"/>
              <a:gd name="T10" fmla="*/ 13 w 13"/>
              <a:gd name="T11" fmla="*/ 87 h 93"/>
              <a:gd name="T12" fmla="*/ 7 w 13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9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2" name="Freeform 851">
            <a:extLst>
              <a:ext uri="{FF2B5EF4-FFF2-40B4-BE49-F238E27FC236}">
                <a16:creationId xmlns:a16="http://schemas.microsoft.com/office/drawing/2014/main" id="{E54A1648-BB6D-C8A9-7FA2-979F5B9D956E}"/>
              </a:ext>
            </a:extLst>
          </p:cNvPr>
          <p:cNvSpPr>
            <a:spLocks/>
          </p:cNvSpPr>
          <p:nvPr/>
        </p:nvSpPr>
        <p:spPr bwMode="auto">
          <a:xfrm>
            <a:off x="3992616" y="4774997"/>
            <a:ext cx="11416" cy="74828"/>
          </a:xfrm>
          <a:custGeom>
            <a:avLst/>
            <a:gdLst>
              <a:gd name="T0" fmla="*/ 6 w 12"/>
              <a:gd name="T1" fmla="*/ 93 h 93"/>
              <a:gd name="T2" fmla="*/ 0 w 12"/>
              <a:gd name="T3" fmla="*/ 87 h 93"/>
              <a:gd name="T4" fmla="*/ 0 w 12"/>
              <a:gd name="T5" fmla="*/ 6 h 93"/>
              <a:gd name="T6" fmla="*/ 6 w 12"/>
              <a:gd name="T7" fmla="*/ 0 h 93"/>
              <a:gd name="T8" fmla="*/ 12 w 12"/>
              <a:gd name="T9" fmla="*/ 6 h 93"/>
              <a:gd name="T10" fmla="*/ 12 w 12"/>
              <a:gd name="T11" fmla="*/ 87 h 93"/>
              <a:gd name="T12" fmla="*/ 6 w 12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93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3" name="Google Shape;497;p3">
            <a:extLst>
              <a:ext uri="{FF2B5EF4-FFF2-40B4-BE49-F238E27FC236}">
                <a16:creationId xmlns:a16="http://schemas.microsoft.com/office/drawing/2014/main" id="{D059D40D-EC2E-9797-C9F7-0D6C39692076}"/>
              </a:ext>
            </a:extLst>
          </p:cNvPr>
          <p:cNvSpPr txBox="1">
            <a:spLocks/>
          </p:cNvSpPr>
          <p:nvPr/>
        </p:nvSpPr>
        <p:spPr>
          <a:xfrm>
            <a:off x="714255" y="1919516"/>
            <a:ext cx="2415508" cy="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600" dirty="0"/>
              <a:t>Insert text here</a:t>
            </a:r>
            <a:endParaRPr sz="1600" dirty="0"/>
          </a:p>
        </p:txBody>
      </p:sp>
      <p:cxnSp>
        <p:nvCxnSpPr>
          <p:cNvPr id="95" name="Google Shape;514;p3">
            <a:extLst>
              <a:ext uri="{FF2B5EF4-FFF2-40B4-BE49-F238E27FC236}">
                <a16:creationId xmlns:a16="http://schemas.microsoft.com/office/drawing/2014/main" id="{17786058-5070-4892-CC87-0B0D163EB497}"/>
              </a:ext>
            </a:extLst>
          </p:cNvPr>
          <p:cNvCxnSpPr>
            <a:cxnSpLocks/>
          </p:cNvCxnSpPr>
          <p:nvPr/>
        </p:nvCxnSpPr>
        <p:spPr>
          <a:xfrm>
            <a:off x="3392016" y="1565742"/>
            <a:ext cx="0" cy="4103453"/>
          </a:xfrm>
          <a:prstGeom prst="straightConnector1">
            <a:avLst/>
          </a:prstGeom>
          <a:noFill/>
          <a:ln w="63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881464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9726</TotalTime>
  <Words>18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860</cp:revision>
  <dcterms:created xsi:type="dcterms:W3CDTF">2021-03-31T02:49:57Z</dcterms:created>
  <dcterms:modified xsi:type="dcterms:W3CDTF">2025-10-15T03:53:12Z</dcterms:modified>
  <cp:category/>
</cp:coreProperties>
</file>