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7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12801600" cx="18288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F59E5CA-BA4E-4709-A19B-4FCB319DAD88}">
  <a:tblStyle styleId="{1F59E5CA-BA4E-4709-A19B-4FCB319DAD88}"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980024" y="685800"/>
            <a:ext cx="48987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8" name="Shape 1498"/>
        <p:cNvGrpSpPr/>
        <p:nvPr/>
      </p:nvGrpSpPr>
      <p:grpSpPr>
        <a:xfrm>
          <a:off x="0" y="0"/>
          <a:ext cx="0" cy="0"/>
          <a:chOff x="0" y="0"/>
          <a:chExt cx="0" cy="0"/>
        </a:xfrm>
      </p:grpSpPr>
      <p:sp>
        <p:nvSpPr>
          <p:cNvPr id="1499" name="Google Shape;1499;gf99f595548_0_1523:notes"/>
          <p:cNvSpPr/>
          <p:nvPr>
            <p:ph idx="2" type="sldImg"/>
          </p:nvPr>
        </p:nvSpPr>
        <p:spPr>
          <a:xfrm>
            <a:off x="980024" y="685800"/>
            <a:ext cx="4898700" cy="3429000"/>
          </a:xfrm>
          <a:custGeom>
            <a:rect b="b" l="l" r="r" t="t"/>
            <a:pathLst>
              <a:path extrusionOk="0" h="120000" w="120000">
                <a:moveTo>
                  <a:pt x="0" y="0"/>
                </a:moveTo>
                <a:lnTo>
                  <a:pt x="120000" y="0"/>
                </a:lnTo>
                <a:lnTo>
                  <a:pt x="120000" y="120000"/>
                </a:lnTo>
                <a:lnTo>
                  <a:pt x="0" y="120000"/>
                </a:lnTo>
                <a:close/>
              </a:path>
            </a:pathLst>
          </a:custGeom>
        </p:spPr>
      </p:sp>
      <p:sp>
        <p:nvSpPr>
          <p:cNvPr id="1500" name="Google Shape;1500;gf99f595548_0_15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7" name="Shape 1547"/>
        <p:cNvGrpSpPr/>
        <p:nvPr/>
      </p:nvGrpSpPr>
      <p:grpSpPr>
        <a:xfrm>
          <a:off x="0" y="0"/>
          <a:ext cx="0" cy="0"/>
          <a:chOff x="0" y="0"/>
          <a:chExt cx="0" cy="0"/>
        </a:xfrm>
      </p:grpSpPr>
      <p:sp>
        <p:nvSpPr>
          <p:cNvPr id="1548" name="Google Shape;1548;gf99f595548_0_3727:notes"/>
          <p:cNvSpPr/>
          <p:nvPr>
            <p:ph idx="2" type="sldImg"/>
          </p:nvPr>
        </p:nvSpPr>
        <p:spPr>
          <a:xfrm>
            <a:off x="980024" y="685800"/>
            <a:ext cx="4898700" cy="3429000"/>
          </a:xfrm>
          <a:custGeom>
            <a:rect b="b" l="l" r="r" t="t"/>
            <a:pathLst>
              <a:path extrusionOk="0" h="120000" w="120000">
                <a:moveTo>
                  <a:pt x="0" y="0"/>
                </a:moveTo>
                <a:lnTo>
                  <a:pt x="120000" y="0"/>
                </a:lnTo>
                <a:lnTo>
                  <a:pt x="120000" y="120000"/>
                </a:lnTo>
                <a:lnTo>
                  <a:pt x="0" y="120000"/>
                </a:lnTo>
                <a:close/>
              </a:path>
            </a:pathLst>
          </a:custGeom>
        </p:spPr>
      </p:sp>
      <p:sp>
        <p:nvSpPr>
          <p:cNvPr id="1549" name="Google Shape;1549;gf99f595548_0_37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5" name="Shape 1555"/>
        <p:cNvGrpSpPr/>
        <p:nvPr/>
      </p:nvGrpSpPr>
      <p:grpSpPr>
        <a:xfrm>
          <a:off x="0" y="0"/>
          <a:ext cx="0" cy="0"/>
          <a:chOff x="0" y="0"/>
          <a:chExt cx="0" cy="0"/>
        </a:xfrm>
      </p:grpSpPr>
      <p:sp>
        <p:nvSpPr>
          <p:cNvPr id="1556" name="Google Shape;1556;gf99f595548_0_3734:notes"/>
          <p:cNvSpPr/>
          <p:nvPr>
            <p:ph idx="2" type="sldImg"/>
          </p:nvPr>
        </p:nvSpPr>
        <p:spPr>
          <a:xfrm>
            <a:off x="980024" y="685800"/>
            <a:ext cx="4898700" cy="3429000"/>
          </a:xfrm>
          <a:custGeom>
            <a:rect b="b" l="l" r="r" t="t"/>
            <a:pathLst>
              <a:path extrusionOk="0" h="120000" w="120000">
                <a:moveTo>
                  <a:pt x="0" y="0"/>
                </a:moveTo>
                <a:lnTo>
                  <a:pt x="120000" y="0"/>
                </a:lnTo>
                <a:lnTo>
                  <a:pt x="120000" y="120000"/>
                </a:lnTo>
                <a:lnTo>
                  <a:pt x="0" y="120000"/>
                </a:lnTo>
                <a:close/>
              </a:path>
            </a:pathLst>
          </a:custGeom>
        </p:spPr>
      </p:sp>
      <p:sp>
        <p:nvSpPr>
          <p:cNvPr id="1557" name="Google Shape;1557;gf99f595548_0_37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3" name="Shape 1563"/>
        <p:cNvGrpSpPr/>
        <p:nvPr/>
      </p:nvGrpSpPr>
      <p:grpSpPr>
        <a:xfrm>
          <a:off x="0" y="0"/>
          <a:ext cx="0" cy="0"/>
          <a:chOff x="0" y="0"/>
          <a:chExt cx="0" cy="0"/>
        </a:xfrm>
      </p:grpSpPr>
      <p:sp>
        <p:nvSpPr>
          <p:cNvPr id="1564" name="Google Shape;1564;gf99f595548_0_3737:notes"/>
          <p:cNvSpPr/>
          <p:nvPr>
            <p:ph idx="2" type="sldImg"/>
          </p:nvPr>
        </p:nvSpPr>
        <p:spPr>
          <a:xfrm>
            <a:off x="980024" y="685800"/>
            <a:ext cx="4898700" cy="3429000"/>
          </a:xfrm>
          <a:custGeom>
            <a:rect b="b" l="l" r="r" t="t"/>
            <a:pathLst>
              <a:path extrusionOk="0" h="120000" w="120000">
                <a:moveTo>
                  <a:pt x="0" y="0"/>
                </a:moveTo>
                <a:lnTo>
                  <a:pt x="120000" y="0"/>
                </a:lnTo>
                <a:lnTo>
                  <a:pt x="120000" y="120000"/>
                </a:lnTo>
                <a:lnTo>
                  <a:pt x="0" y="120000"/>
                </a:lnTo>
                <a:close/>
              </a:path>
            </a:pathLst>
          </a:custGeom>
        </p:spPr>
      </p:sp>
      <p:sp>
        <p:nvSpPr>
          <p:cNvPr id="1565" name="Google Shape;1565;gf99f595548_0_37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7" name="Shape 1567"/>
        <p:cNvGrpSpPr/>
        <p:nvPr/>
      </p:nvGrpSpPr>
      <p:grpSpPr>
        <a:xfrm>
          <a:off x="0" y="0"/>
          <a:ext cx="0" cy="0"/>
          <a:chOff x="0" y="0"/>
          <a:chExt cx="0" cy="0"/>
        </a:xfrm>
      </p:grpSpPr>
      <p:sp>
        <p:nvSpPr>
          <p:cNvPr id="1568" name="Google Shape;1568;gf99f595548_0_3740:notes"/>
          <p:cNvSpPr/>
          <p:nvPr>
            <p:ph idx="2" type="sldImg"/>
          </p:nvPr>
        </p:nvSpPr>
        <p:spPr>
          <a:xfrm>
            <a:off x="980024" y="685800"/>
            <a:ext cx="4898700" cy="3429000"/>
          </a:xfrm>
          <a:custGeom>
            <a:rect b="b" l="l" r="r" t="t"/>
            <a:pathLst>
              <a:path extrusionOk="0" h="120000" w="120000">
                <a:moveTo>
                  <a:pt x="0" y="0"/>
                </a:moveTo>
                <a:lnTo>
                  <a:pt x="120000" y="0"/>
                </a:lnTo>
                <a:lnTo>
                  <a:pt x="120000" y="120000"/>
                </a:lnTo>
                <a:lnTo>
                  <a:pt x="0" y="120000"/>
                </a:lnTo>
                <a:close/>
              </a:path>
            </a:pathLst>
          </a:custGeom>
        </p:spPr>
      </p:sp>
      <p:sp>
        <p:nvSpPr>
          <p:cNvPr id="1569" name="Google Shape;1569;gf99f595548_0_37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5" name="Shape 1575"/>
        <p:cNvGrpSpPr/>
        <p:nvPr/>
      </p:nvGrpSpPr>
      <p:grpSpPr>
        <a:xfrm>
          <a:off x="0" y="0"/>
          <a:ext cx="0" cy="0"/>
          <a:chOff x="0" y="0"/>
          <a:chExt cx="0" cy="0"/>
        </a:xfrm>
      </p:grpSpPr>
      <p:sp>
        <p:nvSpPr>
          <p:cNvPr id="1576" name="Google Shape;1576;gf99f595548_0_3747:notes"/>
          <p:cNvSpPr/>
          <p:nvPr>
            <p:ph idx="2" type="sldImg"/>
          </p:nvPr>
        </p:nvSpPr>
        <p:spPr>
          <a:xfrm>
            <a:off x="980024" y="685800"/>
            <a:ext cx="4898700" cy="3429000"/>
          </a:xfrm>
          <a:custGeom>
            <a:rect b="b" l="l" r="r" t="t"/>
            <a:pathLst>
              <a:path extrusionOk="0" h="120000" w="120000">
                <a:moveTo>
                  <a:pt x="0" y="0"/>
                </a:moveTo>
                <a:lnTo>
                  <a:pt x="120000" y="0"/>
                </a:lnTo>
                <a:lnTo>
                  <a:pt x="120000" y="120000"/>
                </a:lnTo>
                <a:lnTo>
                  <a:pt x="0" y="120000"/>
                </a:lnTo>
                <a:close/>
              </a:path>
            </a:pathLst>
          </a:custGeom>
        </p:spPr>
      </p:sp>
      <p:sp>
        <p:nvSpPr>
          <p:cNvPr id="1577" name="Google Shape;1577;gf99f595548_0_37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0" name="Shape 1580"/>
        <p:cNvGrpSpPr/>
        <p:nvPr/>
      </p:nvGrpSpPr>
      <p:grpSpPr>
        <a:xfrm>
          <a:off x="0" y="0"/>
          <a:ext cx="0" cy="0"/>
          <a:chOff x="0" y="0"/>
          <a:chExt cx="0" cy="0"/>
        </a:xfrm>
      </p:grpSpPr>
      <p:sp>
        <p:nvSpPr>
          <p:cNvPr id="1581" name="Google Shape;1581;gf99f595548_0_3505:notes"/>
          <p:cNvSpPr/>
          <p:nvPr>
            <p:ph idx="2" type="sldImg"/>
          </p:nvPr>
        </p:nvSpPr>
        <p:spPr>
          <a:xfrm>
            <a:off x="980024" y="685800"/>
            <a:ext cx="4898700" cy="3429000"/>
          </a:xfrm>
          <a:custGeom>
            <a:rect b="b" l="l" r="r" t="t"/>
            <a:pathLst>
              <a:path extrusionOk="0" h="120000" w="120000">
                <a:moveTo>
                  <a:pt x="0" y="0"/>
                </a:moveTo>
                <a:lnTo>
                  <a:pt x="120000" y="0"/>
                </a:lnTo>
                <a:lnTo>
                  <a:pt x="120000" y="120000"/>
                </a:lnTo>
                <a:lnTo>
                  <a:pt x="0" y="120000"/>
                </a:lnTo>
                <a:close/>
              </a:path>
            </a:pathLst>
          </a:custGeom>
        </p:spPr>
      </p:sp>
      <p:sp>
        <p:nvSpPr>
          <p:cNvPr id="1582" name="Google Shape;1582;gf99f595548_0_35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9" name="Shape 1589"/>
        <p:cNvGrpSpPr/>
        <p:nvPr/>
      </p:nvGrpSpPr>
      <p:grpSpPr>
        <a:xfrm>
          <a:off x="0" y="0"/>
          <a:ext cx="0" cy="0"/>
          <a:chOff x="0" y="0"/>
          <a:chExt cx="0" cy="0"/>
        </a:xfrm>
      </p:grpSpPr>
      <p:sp>
        <p:nvSpPr>
          <p:cNvPr id="1590" name="Google Shape;1590;gf99f595548_0_3753:notes"/>
          <p:cNvSpPr/>
          <p:nvPr>
            <p:ph idx="2" type="sldImg"/>
          </p:nvPr>
        </p:nvSpPr>
        <p:spPr>
          <a:xfrm>
            <a:off x="980024" y="685800"/>
            <a:ext cx="4898700" cy="3429000"/>
          </a:xfrm>
          <a:custGeom>
            <a:rect b="b" l="l" r="r" t="t"/>
            <a:pathLst>
              <a:path extrusionOk="0" h="120000" w="120000">
                <a:moveTo>
                  <a:pt x="0" y="0"/>
                </a:moveTo>
                <a:lnTo>
                  <a:pt x="120000" y="0"/>
                </a:lnTo>
                <a:lnTo>
                  <a:pt x="120000" y="120000"/>
                </a:lnTo>
                <a:lnTo>
                  <a:pt x="0" y="120000"/>
                </a:lnTo>
                <a:close/>
              </a:path>
            </a:pathLst>
          </a:custGeom>
        </p:spPr>
      </p:sp>
      <p:sp>
        <p:nvSpPr>
          <p:cNvPr id="1591" name="Google Shape;1591;gf99f595548_0_37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8" name="Shape 1598"/>
        <p:cNvGrpSpPr/>
        <p:nvPr/>
      </p:nvGrpSpPr>
      <p:grpSpPr>
        <a:xfrm>
          <a:off x="0" y="0"/>
          <a:ext cx="0" cy="0"/>
          <a:chOff x="0" y="0"/>
          <a:chExt cx="0" cy="0"/>
        </a:xfrm>
      </p:grpSpPr>
      <p:sp>
        <p:nvSpPr>
          <p:cNvPr id="1599" name="Google Shape;1599;gf99f595548_0_3750:notes"/>
          <p:cNvSpPr/>
          <p:nvPr>
            <p:ph idx="2" type="sldImg"/>
          </p:nvPr>
        </p:nvSpPr>
        <p:spPr>
          <a:xfrm>
            <a:off x="980024" y="685800"/>
            <a:ext cx="4898700" cy="3429000"/>
          </a:xfrm>
          <a:custGeom>
            <a:rect b="b" l="l" r="r" t="t"/>
            <a:pathLst>
              <a:path extrusionOk="0" h="120000" w="120000">
                <a:moveTo>
                  <a:pt x="0" y="0"/>
                </a:moveTo>
                <a:lnTo>
                  <a:pt x="120000" y="0"/>
                </a:lnTo>
                <a:lnTo>
                  <a:pt x="120000" y="120000"/>
                </a:lnTo>
                <a:lnTo>
                  <a:pt x="0" y="120000"/>
                </a:lnTo>
                <a:close/>
              </a:path>
            </a:pathLst>
          </a:custGeom>
        </p:spPr>
      </p:sp>
      <p:sp>
        <p:nvSpPr>
          <p:cNvPr id="1600" name="Google Shape;1600;gf99f595548_0_37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7" name="Shape 1607"/>
        <p:cNvGrpSpPr/>
        <p:nvPr/>
      </p:nvGrpSpPr>
      <p:grpSpPr>
        <a:xfrm>
          <a:off x="0" y="0"/>
          <a:ext cx="0" cy="0"/>
          <a:chOff x="0" y="0"/>
          <a:chExt cx="0" cy="0"/>
        </a:xfrm>
      </p:grpSpPr>
      <p:sp>
        <p:nvSpPr>
          <p:cNvPr id="1608" name="Google Shape;1608;gfa1580b743_0_29:notes"/>
          <p:cNvSpPr/>
          <p:nvPr>
            <p:ph idx="2" type="sldImg"/>
          </p:nvPr>
        </p:nvSpPr>
        <p:spPr>
          <a:xfrm>
            <a:off x="980024" y="685800"/>
            <a:ext cx="4898700" cy="3429000"/>
          </a:xfrm>
          <a:custGeom>
            <a:rect b="b" l="l" r="r" t="t"/>
            <a:pathLst>
              <a:path extrusionOk="0" h="120000" w="120000">
                <a:moveTo>
                  <a:pt x="0" y="0"/>
                </a:moveTo>
                <a:lnTo>
                  <a:pt x="120000" y="0"/>
                </a:lnTo>
                <a:lnTo>
                  <a:pt x="120000" y="120000"/>
                </a:lnTo>
                <a:lnTo>
                  <a:pt x="0" y="120000"/>
                </a:lnTo>
                <a:close/>
              </a:path>
            </a:pathLst>
          </a:custGeom>
        </p:spPr>
      </p:sp>
      <p:sp>
        <p:nvSpPr>
          <p:cNvPr id="1609" name="Google Shape;1609;gfa1580b743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1" name="Shape 1611"/>
        <p:cNvGrpSpPr/>
        <p:nvPr/>
      </p:nvGrpSpPr>
      <p:grpSpPr>
        <a:xfrm>
          <a:off x="0" y="0"/>
          <a:ext cx="0" cy="0"/>
          <a:chOff x="0" y="0"/>
          <a:chExt cx="0" cy="0"/>
        </a:xfrm>
      </p:grpSpPr>
      <p:sp>
        <p:nvSpPr>
          <p:cNvPr id="1612" name="Google Shape;1612;gf99f595548_0_3759:notes"/>
          <p:cNvSpPr/>
          <p:nvPr>
            <p:ph idx="2" type="sldImg"/>
          </p:nvPr>
        </p:nvSpPr>
        <p:spPr>
          <a:xfrm>
            <a:off x="980024" y="685800"/>
            <a:ext cx="4898700" cy="3429000"/>
          </a:xfrm>
          <a:custGeom>
            <a:rect b="b" l="l" r="r" t="t"/>
            <a:pathLst>
              <a:path extrusionOk="0" h="120000" w="120000">
                <a:moveTo>
                  <a:pt x="0" y="0"/>
                </a:moveTo>
                <a:lnTo>
                  <a:pt x="120000" y="0"/>
                </a:lnTo>
                <a:lnTo>
                  <a:pt x="120000" y="120000"/>
                </a:lnTo>
                <a:lnTo>
                  <a:pt x="0" y="120000"/>
                </a:lnTo>
                <a:close/>
              </a:path>
            </a:pathLst>
          </a:custGeom>
        </p:spPr>
      </p:sp>
      <p:sp>
        <p:nvSpPr>
          <p:cNvPr id="1613" name="Google Shape;1613;gf99f595548_0_37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3" name="Shape 1503"/>
        <p:cNvGrpSpPr/>
        <p:nvPr/>
      </p:nvGrpSpPr>
      <p:grpSpPr>
        <a:xfrm>
          <a:off x="0" y="0"/>
          <a:ext cx="0" cy="0"/>
          <a:chOff x="0" y="0"/>
          <a:chExt cx="0" cy="0"/>
        </a:xfrm>
      </p:grpSpPr>
      <p:sp>
        <p:nvSpPr>
          <p:cNvPr id="1504" name="Google Shape;1504;gf99f595548_0_3694:notes"/>
          <p:cNvSpPr/>
          <p:nvPr>
            <p:ph idx="2" type="sldImg"/>
          </p:nvPr>
        </p:nvSpPr>
        <p:spPr>
          <a:xfrm>
            <a:off x="980024" y="685800"/>
            <a:ext cx="4898700" cy="3429000"/>
          </a:xfrm>
          <a:custGeom>
            <a:rect b="b" l="l" r="r" t="t"/>
            <a:pathLst>
              <a:path extrusionOk="0" h="120000" w="120000">
                <a:moveTo>
                  <a:pt x="0" y="0"/>
                </a:moveTo>
                <a:lnTo>
                  <a:pt x="120000" y="0"/>
                </a:lnTo>
                <a:lnTo>
                  <a:pt x="120000" y="120000"/>
                </a:lnTo>
                <a:lnTo>
                  <a:pt x="0" y="120000"/>
                </a:lnTo>
                <a:close/>
              </a:path>
            </a:pathLst>
          </a:custGeom>
        </p:spPr>
      </p:sp>
      <p:sp>
        <p:nvSpPr>
          <p:cNvPr id="1505" name="Google Shape;1505;gf99f595548_0_36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0" name="Shape 1620"/>
        <p:cNvGrpSpPr/>
        <p:nvPr/>
      </p:nvGrpSpPr>
      <p:grpSpPr>
        <a:xfrm>
          <a:off x="0" y="0"/>
          <a:ext cx="0" cy="0"/>
          <a:chOff x="0" y="0"/>
          <a:chExt cx="0" cy="0"/>
        </a:xfrm>
      </p:grpSpPr>
      <p:sp>
        <p:nvSpPr>
          <p:cNvPr id="1621" name="Google Shape;1621;gf99f595548_0_3762:notes"/>
          <p:cNvSpPr/>
          <p:nvPr>
            <p:ph idx="2" type="sldImg"/>
          </p:nvPr>
        </p:nvSpPr>
        <p:spPr>
          <a:xfrm>
            <a:off x="980024" y="685800"/>
            <a:ext cx="4898700" cy="3429000"/>
          </a:xfrm>
          <a:custGeom>
            <a:rect b="b" l="l" r="r" t="t"/>
            <a:pathLst>
              <a:path extrusionOk="0" h="120000" w="120000">
                <a:moveTo>
                  <a:pt x="0" y="0"/>
                </a:moveTo>
                <a:lnTo>
                  <a:pt x="120000" y="0"/>
                </a:lnTo>
                <a:lnTo>
                  <a:pt x="120000" y="120000"/>
                </a:lnTo>
                <a:lnTo>
                  <a:pt x="0" y="120000"/>
                </a:lnTo>
                <a:close/>
              </a:path>
            </a:pathLst>
          </a:custGeom>
        </p:spPr>
      </p:sp>
      <p:sp>
        <p:nvSpPr>
          <p:cNvPr id="1622" name="Google Shape;1622;gf99f595548_0_37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9" name="Shape 1629"/>
        <p:cNvGrpSpPr/>
        <p:nvPr/>
      </p:nvGrpSpPr>
      <p:grpSpPr>
        <a:xfrm>
          <a:off x="0" y="0"/>
          <a:ext cx="0" cy="0"/>
          <a:chOff x="0" y="0"/>
          <a:chExt cx="0" cy="0"/>
        </a:xfrm>
      </p:grpSpPr>
      <p:sp>
        <p:nvSpPr>
          <p:cNvPr id="1630" name="Google Shape;1630;gf99f595548_0_3765:notes"/>
          <p:cNvSpPr/>
          <p:nvPr>
            <p:ph idx="2" type="sldImg"/>
          </p:nvPr>
        </p:nvSpPr>
        <p:spPr>
          <a:xfrm>
            <a:off x="980024" y="685800"/>
            <a:ext cx="4898700" cy="3429000"/>
          </a:xfrm>
          <a:custGeom>
            <a:rect b="b" l="l" r="r" t="t"/>
            <a:pathLst>
              <a:path extrusionOk="0" h="120000" w="120000">
                <a:moveTo>
                  <a:pt x="0" y="0"/>
                </a:moveTo>
                <a:lnTo>
                  <a:pt x="120000" y="0"/>
                </a:lnTo>
                <a:lnTo>
                  <a:pt x="120000" y="120000"/>
                </a:lnTo>
                <a:lnTo>
                  <a:pt x="0" y="120000"/>
                </a:lnTo>
                <a:close/>
              </a:path>
            </a:pathLst>
          </a:custGeom>
        </p:spPr>
      </p:sp>
      <p:sp>
        <p:nvSpPr>
          <p:cNvPr id="1631" name="Google Shape;1631;gf99f595548_0_37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8" name="Shape 1638"/>
        <p:cNvGrpSpPr/>
        <p:nvPr/>
      </p:nvGrpSpPr>
      <p:grpSpPr>
        <a:xfrm>
          <a:off x="0" y="0"/>
          <a:ext cx="0" cy="0"/>
          <a:chOff x="0" y="0"/>
          <a:chExt cx="0" cy="0"/>
        </a:xfrm>
      </p:grpSpPr>
      <p:sp>
        <p:nvSpPr>
          <p:cNvPr id="1639" name="Google Shape;1639;gf99f595548_0_3947:notes"/>
          <p:cNvSpPr/>
          <p:nvPr>
            <p:ph idx="2" type="sldImg"/>
          </p:nvPr>
        </p:nvSpPr>
        <p:spPr>
          <a:xfrm>
            <a:off x="980024" y="685800"/>
            <a:ext cx="4898700" cy="3429000"/>
          </a:xfrm>
          <a:custGeom>
            <a:rect b="b" l="l" r="r" t="t"/>
            <a:pathLst>
              <a:path extrusionOk="0" h="120000" w="120000">
                <a:moveTo>
                  <a:pt x="0" y="0"/>
                </a:moveTo>
                <a:lnTo>
                  <a:pt x="120000" y="0"/>
                </a:lnTo>
                <a:lnTo>
                  <a:pt x="120000" y="120000"/>
                </a:lnTo>
                <a:lnTo>
                  <a:pt x="0" y="120000"/>
                </a:lnTo>
                <a:close/>
              </a:path>
            </a:pathLst>
          </a:custGeom>
        </p:spPr>
      </p:sp>
      <p:sp>
        <p:nvSpPr>
          <p:cNvPr id="1640" name="Google Shape;1640;gf99f595548_0_39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7" name="Shape 1507"/>
        <p:cNvGrpSpPr/>
        <p:nvPr/>
      </p:nvGrpSpPr>
      <p:grpSpPr>
        <a:xfrm>
          <a:off x="0" y="0"/>
          <a:ext cx="0" cy="0"/>
          <a:chOff x="0" y="0"/>
          <a:chExt cx="0" cy="0"/>
        </a:xfrm>
      </p:grpSpPr>
      <p:sp>
        <p:nvSpPr>
          <p:cNvPr id="1508" name="Google Shape;1508;gf99f595548_0_3691:notes"/>
          <p:cNvSpPr/>
          <p:nvPr>
            <p:ph idx="2" type="sldImg"/>
          </p:nvPr>
        </p:nvSpPr>
        <p:spPr>
          <a:xfrm>
            <a:off x="980024" y="685800"/>
            <a:ext cx="4898700" cy="3429000"/>
          </a:xfrm>
          <a:custGeom>
            <a:rect b="b" l="l" r="r" t="t"/>
            <a:pathLst>
              <a:path extrusionOk="0" h="120000" w="120000">
                <a:moveTo>
                  <a:pt x="0" y="0"/>
                </a:moveTo>
                <a:lnTo>
                  <a:pt x="120000" y="0"/>
                </a:lnTo>
                <a:lnTo>
                  <a:pt x="120000" y="120000"/>
                </a:lnTo>
                <a:lnTo>
                  <a:pt x="0" y="120000"/>
                </a:lnTo>
                <a:close/>
              </a:path>
            </a:pathLst>
          </a:custGeom>
        </p:spPr>
      </p:sp>
      <p:sp>
        <p:nvSpPr>
          <p:cNvPr id="1509" name="Google Shape;1509;gf99f595548_0_36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1" name="Shape 1511"/>
        <p:cNvGrpSpPr/>
        <p:nvPr/>
      </p:nvGrpSpPr>
      <p:grpSpPr>
        <a:xfrm>
          <a:off x="0" y="0"/>
          <a:ext cx="0" cy="0"/>
          <a:chOff x="0" y="0"/>
          <a:chExt cx="0" cy="0"/>
        </a:xfrm>
      </p:grpSpPr>
      <p:sp>
        <p:nvSpPr>
          <p:cNvPr id="1512" name="Google Shape;1512;gfa1580b743_0_25:notes"/>
          <p:cNvSpPr/>
          <p:nvPr>
            <p:ph idx="2" type="sldImg"/>
          </p:nvPr>
        </p:nvSpPr>
        <p:spPr>
          <a:xfrm>
            <a:off x="980024" y="685800"/>
            <a:ext cx="4898700" cy="3429000"/>
          </a:xfrm>
          <a:custGeom>
            <a:rect b="b" l="l" r="r" t="t"/>
            <a:pathLst>
              <a:path extrusionOk="0" h="120000" w="120000">
                <a:moveTo>
                  <a:pt x="0" y="0"/>
                </a:moveTo>
                <a:lnTo>
                  <a:pt x="120000" y="0"/>
                </a:lnTo>
                <a:lnTo>
                  <a:pt x="120000" y="120000"/>
                </a:lnTo>
                <a:lnTo>
                  <a:pt x="0" y="120000"/>
                </a:lnTo>
                <a:close/>
              </a:path>
            </a:pathLst>
          </a:custGeom>
        </p:spPr>
      </p:sp>
      <p:sp>
        <p:nvSpPr>
          <p:cNvPr id="1513" name="Google Shape;1513;gfa1580b743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5" name="Shape 1515"/>
        <p:cNvGrpSpPr/>
        <p:nvPr/>
      </p:nvGrpSpPr>
      <p:grpSpPr>
        <a:xfrm>
          <a:off x="0" y="0"/>
          <a:ext cx="0" cy="0"/>
          <a:chOff x="0" y="0"/>
          <a:chExt cx="0" cy="0"/>
        </a:xfrm>
      </p:grpSpPr>
      <p:sp>
        <p:nvSpPr>
          <p:cNvPr id="1516" name="Google Shape;1516;gf99f595548_0_3708:notes"/>
          <p:cNvSpPr/>
          <p:nvPr>
            <p:ph idx="2" type="sldImg"/>
          </p:nvPr>
        </p:nvSpPr>
        <p:spPr>
          <a:xfrm>
            <a:off x="980024" y="685800"/>
            <a:ext cx="4898700" cy="3429000"/>
          </a:xfrm>
          <a:custGeom>
            <a:rect b="b" l="l" r="r" t="t"/>
            <a:pathLst>
              <a:path extrusionOk="0" h="120000" w="120000">
                <a:moveTo>
                  <a:pt x="0" y="0"/>
                </a:moveTo>
                <a:lnTo>
                  <a:pt x="120000" y="0"/>
                </a:lnTo>
                <a:lnTo>
                  <a:pt x="120000" y="120000"/>
                </a:lnTo>
                <a:lnTo>
                  <a:pt x="0" y="120000"/>
                </a:lnTo>
                <a:close/>
              </a:path>
            </a:pathLst>
          </a:custGeom>
        </p:spPr>
      </p:sp>
      <p:sp>
        <p:nvSpPr>
          <p:cNvPr id="1517" name="Google Shape;1517;gf99f595548_0_37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3" name="Shape 1523"/>
        <p:cNvGrpSpPr/>
        <p:nvPr/>
      </p:nvGrpSpPr>
      <p:grpSpPr>
        <a:xfrm>
          <a:off x="0" y="0"/>
          <a:ext cx="0" cy="0"/>
          <a:chOff x="0" y="0"/>
          <a:chExt cx="0" cy="0"/>
        </a:xfrm>
      </p:grpSpPr>
      <p:sp>
        <p:nvSpPr>
          <p:cNvPr id="1524" name="Google Shape;1524;gf99f595548_0_3711:notes"/>
          <p:cNvSpPr/>
          <p:nvPr>
            <p:ph idx="2" type="sldImg"/>
          </p:nvPr>
        </p:nvSpPr>
        <p:spPr>
          <a:xfrm>
            <a:off x="980024" y="685800"/>
            <a:ext cx="4898700" cy="3429000"/>
          </a:xfrm>
          <a:custGeom>
            <a:rect b="b" l="l" r="r" t="t"/>
            <a:pathLst>
              <a:path extrusionOk="0" h="120000" w="120000">
                <a:moveTo>
                  <a:pt x="0" y="0"/>
                </a:moveTo>
                <a:lnTo>
                  <a:pt x="120000" y="0"/>
                </a:lnTo>
                <a:lnTo>
                  <a:pt x="120000" y="120000"/>
                </a:lnTo>
                <a:lnTo>
                  <a:pt x="0" y="120000"/>
                </a:lnTo>
                <a:close/>
              </a:path>
            </a:pathLst>
          </a:custGeom>
        </p:spPr>
      </p:sp>
      <p:sp>
        <p:nvSpPr>
          <p:cNvPr id="1525" name="Google Shape;1525;gf99f595548_0_37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7" name="Shape 1527"/>
        <p:cNvGrpSpPr/>
        <p:nvPr/>
      </p:nvGrpSpPr>
      <p:grpSpPr>
        <a:xfrm>
          <a:off x="0" y="0"/>
          <a:ext cx="0" cy="0"/>
          <a:chOff x="0" y="0"/>
          <a:chExt cx="0" cy="0"/>
        </a:xfrm>
      </p:grpSpPr>
      <p:sp>
        <p:nvSpPr>
          <p:cNvPr id="1528" name="Google Shape;1528;gf99f595548_0_3714:notes"/>
          <p:cNvSpPr/>
          <p:nvPr>
            <p:ph idx="2" type="sldImg"/>
          </p:nvPr>
        </p:nvSpPr>
        <p:spPr>
          <a:xfrm>
            <a:off x="980024" y="685800"/>
            <a:ext cx="4898700" cy="3429000"/>
          </a:xfrm>
          <a:custGeom>
            <a:rect b="b" l="l" r="r" t="t"/>
            <a:pathLst>
              <a:path extrusionOk="0" h="120000" w="120000">
                <a:moveTo>
                  <a:pt x="0" y="0"/>
                </a:moveTo>
                <a:lnTo>
                  <a:pt x="120000" y="0"/>
                </a:lnTo>
                <a:lnTo>
                  <a:pt x="120000" y="120000"/>
                </a:lnTo>
                <a:lnTo>
                  <a:pt x="0" y="120000"/>
                </a:lnTo>
                <a:close/>
              </a:path>
            </a:pathLst>
          </a:custGeom>
        </p:spPr>
      </p:sp>
      <p:sp>
        <p:nvSpPr>
          <p:cNvPr id="1529" name="Google Shape;1529;gf99f595548_0_37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5" name="Shape 1535"/>
        <p:cNvGrpSpPr/>
        <p:nvPr/>
      </p:nvGrpSpPr>
      <p:grpSpPr>
        <a:xfrm>
          <a:off x="0" y="0"/>
          <a:ext cx="0" cy="0"/>
          <a:chOff x="0" y="0"/>
          <a:chExt cx="0" cy="0"/>
        </a:xfrm>
      </p:grpSpPr>
      <p:sp>
        <p:nvSpPr>
          <p:cNvPr id="1536" name="Google Shape;1536;gf99f595548_0_3721:notes"/>
          <p:cNvSpPr/>
          <p:nvPr>
            <p:ph idx="2" type="sldImg"/>
          </p:nvPr>
        </p:nvSpPr>
        <p:spPr>
          <a:xfrm>
            <a:off x="980024" y="685800"/>
            <a:ext cx="4898700" cy="3429000"/>
          </a:xfrm>
          <a:custGeom>
            <a:rect b="b" l="l" r="r" t="t"/>
            <a:pathLst>
              <a:path extrusionOk="0" h="120000" w="120000">
                <a:moveTo>
                  <a:pt x="0" y="0"/>
                </a:moveTo>
                <a:lnTo>
                  <a:pt x="120000" y="0"/>
                </a:lnTo>
                <a:lnTo>
                  <a:pt x="120000" y="120000"/>
                </a:lnTo>
                <a:lnTo>
                  <a:pt x="0" y="120000"/>
                </a:lnTo>
                <a:close/>
              </a:path>
            </a:pathLst>
          </a:custGeom>
        </p:spPr>
      </p:sp>
      <p:sp>
        <p:nvSpPr>
          <p:cNvPr id="1537" name="Google Shape;1537;gf99f595548_0_37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3" name="Shape 1543"/>
        <p:cNvGrpSpPr/>
        <p:nvPr/>
      </p:nvGrpSpPr>
      <p:grpSpPr>
        <a:xfrm>
          <a:off x="0" y="0"/>
          <a:ext cx="0" cy="0"/>
          <a:chOff x="0" y="0"/>
          <a:chExt cx="0" cy="0"/>
        </a:xfrm>
      </p:grpSpPr>
      <p:sp>
        <p:nvSpPr>
          <p:cNvPr id="1544" name="Google Shape;1544;gf99f595548_0_3724:notes"/>
          <p:cNvSpPr/>
          <p:nvPr>
            <p:ph idx="2" type="sldImg"/>
          </p:nvPr>
        </p:nvSpPr>
        <p:spPr>
          <a:xfrm>
            <a:off x="980024" y="685800"/>
            <a:ext cx="4898700" cy="3429000"/>
          </a:xfrm>
          <a:custGeom>
            <a:rect b="b" l="l" r="r" t="t"/>
            <a:pathLst>
              <a:path extrusionOk="0" h="120000" w="120000">
                <a:moveTo>
                  <a:pt x="0" y="0"/>
                </a:moveTo>
                <a:lnTo>
                  <a:pt x="120000" y="0"/>
                </a:lnTo>
                <a:lnTo>
                  <a:pt x="120000" y="120000"/>
                </a:lnTo>
                <a:lnTo>
                  <a:pt x="0" y="120000"/>
                </a:lnTo>
                <a:close/>
              </a:path>
            </a:pathLst>
          </a:custGeom>
        </p:spPr>
      </p:sp>
      <p:sp>
        <p:nvSpPr>
          <p:cNvPr id="1545" name="Google Shape;1545;gf99f595548_0_37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 Id="rId3" Type="http://schemas.openxmlformats.org/officeDocument/2006/relationships/image" Target="../media/image37.png"/><Relationship Id="rId4"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 Id="rId3" Type="http://schemas.openxmlformats.org/officeDocument/2006/relationships/image" Target="../media/image3.png"/><Relationship Id="rId4" Type="http://schemas.openxmlformats.org/officeDocument/2006/relationships/image" Target="../media/image22.png"/><Relationship Id="rId5" Type="http://schemas.openxmlformats.org/officeDocument/2006/relationships/image" Target="../media/image8.png"/><Relationship Id="rId6"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 Id="rId3" Type="http://schemas.openxmlformats.org/officeDocument/2006/relationships/image" Target="../media/image34.png"/><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24.png"/><Relationship Id="rId4" Type="http://schemas.openxmlformats.org/officeDocument/2006/relationships/hyperlink" Target="https://docs.google.com/forms/d/1nuP-k1RQEcBkGa51krOQkZd2zdYs0KU3kIABTMp_C8I/copy"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3.png"/><Relationship Id="rId4" Type="http://schemas.openxmlformats.org/officeDocument/2006/relationships/image" Target="../media/image22.png"/><Relationship Id="rId5" Type="http://schemas.openxmlformats.org/officeDocument/2006/relationships/image" Target="../media/image8.png"/><Relationship Id="rId6"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7.png"/><Relationship Id="rId3" Type="http://schemas.openxmlformats.org/officeDocument/2006/relationships/image" Target="../media/image3.png"/><Relationship Id="rId4" Type="http://schemas.openxmlformats.org/officeDocument/2006/relationships/image" Target="../media/image22.png"/><Relationship Id="rId5" Type="http://schemas.openxmlformats.org/officeDocument/2006/relationships/image" Target="../media/image8.png"/><Relationship Id="rId6"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 Id="rId3" Type="http://schemas.openxmlformats.org/officeDocument/2006/relationships/image" Target="../media/image3.png"/><Relationship Id="rId4" Type="http://schemas.openxmlformats.org/officeDocument/2006/relationships/image" Target="../media/image22.png"/><Relationship Id="rId5" Type="http://schemas.openxmlformats.org/officeDocument/2006/relationships/image" Target="../media/image8.png"/><Relationship Id="rId6"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3.png"/><Relationship Id="rId4" Type="http://schemas.openxmlformats.org/officeDocument/2006/relationships/image" Target="../media/image22.png"/><Relationship Id="rId5" Type="http://schemas.openxmlformats.org/officeDocument/2006/relationships/image" Target="../media/image8.png"/><Relationship Id="rId6"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20.png"/><Relationship Id="rId10" Type="http://schemas.openxmlformats.org/officeDocument/2006/relationships/image" Target="../media/image12.png"/><Relationship Id="rId9" Type="http://schemas.openxmlformats.org/officeDocument/2006/relationships/image" Target="../media/image11.png"/><Relationship Id="rId5" Type="http://schemas.openxmlformats.org/officeDocument/2006/relationships/image" Target="../media/image6.png"/><Relationship Id="rId6" Type="http://schemas.openxmlformats.org/officeDocument/2006/relationships/image" Target="../media/image19.png"/><Relationship Id="rId7" Type="http://schemas.openxmlformats.org/officeDocument/2006/relationships/image" Target="../media/image13.png"/><Relationship Id="rId8" Type="http://schemas.openxmlformats.org/officeDocument/2006/relationships/image" Target="../media/image1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7.png"/><Relationship Id="rId3" Type="http://schemas.openxmlformats.org/officeDocument/2006/relationships/image" Target="../media/image3.png"/><Relationship Id="rId4" Type="http://schemas.openxmlformats.org/officeDocument/2006/relationships/image" Target="../media/image22.png"/><Relationship Id="rId5" Type="http://schemas.openxmlformats.org/officeDocument/2006/relationships/image" Target="../media/image8.png"/><Relationship Id="rId6"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 Id="rId3" Type="http://schemas.openxmlformats.org/officeDocument/2006/relationships/image" Target="../media/image3.png"/><Relationship Id="rId4" Type="http://schemas.openxmlformats.org/officeDocument/2006/relationships/image" Target="../media/image22.png"/><Relationship Id="rId5" Type="http://schemas.openxmlformats.org/officeDocument/2006/relationships/image" Target="../media/image8.png"/><Relationship Id="rId6"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2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3.png"/><Relationship Id="rId4" Type="http://schemas.openxmlformats.org/officeDocument/2006/relationships/image" Target="../media/image22.png"/><Relationship Id="rId5" Type="http://schemas.openxmlformats.org/officeDocument/2006/relationships/image" Target="../media/image8.png"/><Relationship Id="rId6"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 Id="rId3" Type="http://schemas.openxmlformats.org/officeDocument/2006/relationships/image" Target="../media/image15.png"/><Relationship Id="rId4"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7.png"/><Relationship Id="rId3" Type="http://schemas.openxmlformats.org/officeDocument/2006/relationships/image" Target="../media/image3.png"/><Relationship Id="rId4" Type="http://schemas.openxmlformats.org/officeDocument/2006/relationships/image" Target="../media/image22.png"/><Relationship Id="rId5" Type="http://schemas.openxmlformats.org/officeDocument/2006/relationships/image" Target="../media/image8.png"/><Relationship Id="rId6"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w to use this template">
  <p:cSld name="CUSTOM_2_1">
    <p:bg>
      <p:bgPr>
        <a:solidFill>
          <a:srgbClr val="D9EAD3"/>
        </a:solidFill>
      </p:bgPr>
    </p:bg>
    <p:spTree>
      <p:nvGrpSpPr>
        <p:cNvPr id="9"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b="0" l="0" r="0" t="0"/>
          <a:stretch/>
        </p:blipFill>
        <p:spPr>
          <a:xfrm>
            <a:off x="5818050" y="2855870"/>
            <a:ext cx="6284299" cy="4399006"/>
          </a:xfrm>
          <a:prstGeom prst="rect">
            <a:avLst/>
          </a:prstGeom>
          <a:noFill/>
          <a:ln>
            <a:noFill/>
          </a:ln>
        </p:spPr>
      </p:pic>
      <p:pic>
        <p:nvPicPr>
          <p:cNvPr id="11" name="Google Shape;11;p2"/>
          <p:cNvPicPr preferRelativeResize="0"/>
          <p:nvPr/>
        </p:nvPicPr>
        <p:blipFill rotWithShape="1">
          <a:blip r:embed="rId3">
            <a:alphaModFix/>
          </a:blip>
          <a:srcRect b="0" l="0" r="0" t="0"/>
          <a:stretch/>
        </p:blipFill>
        <p:spPr>
          <a:xfrm>
            <a:off x="5817774" y="7891550"/>
            <a:ext cx="6281928" cy="4397350"/>
          </a:xfrm>
          <a:prstGeom prst="rect">
            <a:avLst/>
          </a:prstGeom>
          <a:noFill/>
          <a:ln>
            <a:noFill/>
          </a:ln>
        </p:spPr>
      </p:pic>
      <p:sp>
        <p:nvSpPr>
          <p:cNvPr id="12" name="Google Shape;12;p2"/>
          <p:cNvSpPr/>
          <p:nvPr/>
        </p:nvSpPr>
        <p:spPr>
          <a:xfrm>
            <a:off x="600850" y="3177050"/>
            <a:ext cx="5047500" cy="2175900"/>
          </a:xfrm>
          <a:prstGeom prst="wedgeRectCallout">
            <a:avLst>
              <a:gd fmla="val 78835" name="adj1"/>
              <a:gd fmla="val -10668" name="adj2"/>
            </a:avLst>
          </a:prstGeom>
          <a:solidFill>
            <a:srgbClr val="FFFFFF"/>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Lexend Deca"/>
                <a:ea typeface="Lexend Deca"/>
                <a:cs typeface="Lexend Deca"/>
                <a:sym typeface="Lexend Deca"/>
              </a:rPr>
              <a:t>The front of the notebook is where you will add your prompt options (under Step 1). You will add them in the Theme Builder (</a:t>
            </a:r>
            <a:r>
              <a:rPr b="1" i="1" lang="en" sz="2000">
                <a:solidFill>
                  <a:schemeClr val="dk1"/>
                </a:solidFill>
                <a:latin typeface="Lexend Deca"/>
                <a:ea typeface="Lexend Deca"/>
                <a:cs typeface="Lexend Deca"/>
                <a:sym typeface="Lexend Deca"/>
              </a:rPr>
              <a:t>View -&gt; Theme Builder</a:t>
            </a:r>
            <a:r>
              <a:rPr lang="en" sz="2000">
                <a:solidFill>
                  <a:schemeClr val="dk1"/>
                </a:solidFill>
                <a:latin typeface="Lexend Deca"/>
                <a:ea typeface="Lexend Deca"/>
                <a:cs typeface="Lexend Deca"/>
                <a:sym typeface="Lexend Deca"/>
              </a:rPr>
              <a:t>) so your students don’t accidentally edit or remove the prompt choices.</a:t>
            </a:r>
            <a:endParaRPr>
              <a:latin typeface="Lexend Deca"/>
              <a:ea typeface="Lexend Deca"/>
              <a:cs typeface="Lexend Deca"/>
              <a:sym typeface="Lexend Deca"/>
            </a:endParaRPr>
          </a:p>
        </p:txBody>
      </p:sp>
      <p:sp>
        <p:nvSpPr>
          <p:cNvPr id="13" name="Google Shape;13;p2"/>
          <p:cNvSpPr/>
          <p:nvPr/>
        </p:nvSpPr>
        <p:spPr>
          <a:xfrm>
            <a:off x="12510075" y="2476500"/>
            <a:ext cx="5050200" cy="2483700"/>
          </a:xfrm>
          <a:prstGeom prst="wedgeRectCallout">
            <a:avLst>
              <a:gd fmla="val -70602" name="adj1"/>
              <a:gd fmla="val 1491" name="adj2"/>
            </a:avLst>
          </a:prstGeom>
          <a:solidFill>
            <a:srgbClr val="FFFFFF"/>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Lexend Deca"/>
                <a:ea typeface="Lexend Deca"/>
                <a:cs typeface="Lexend Deca"/>
                <a:sym typeface="Lexend Deca"/>
              </a:rPr>
              <a:t>Students can select this sticky note to see the rubric. Be sure to link to the slide with the rubric here. There is a placeholder link on it; replace the link if necessary. You can delete this note in </a:t>
            </a:r>
            <a:r>
              <a:rPr b="1" i="1" lang="en" sz="2000">
                <a:solidFill>
                  <a:schemeClr val="dk1"/>
                </a:solidFill>
                <a:latin typeface="Lexend Deca"/>
                <a:ea typeface="Lexend Deca"/>
                <a:cs typeface="Lexend Deca"/>
                <a:sym typeface="Lexend Deca"/>
              </a:rPr>
              <a:t>View -&gt; Theme Builder</a:t>
            </a:r>
            <a:r>
              <a:rPr lang="en" sz="2000">
                <a:solidFill>
                  <a:schemeClr val="dk1"/>
                </a:solidFill>
                <a:latin typeface="Lexend Deca"/>
                <a:ea typeface="Lexend Deca"/>
                <a:cs typeface="Lexend Deca"/>
                <a:sym typeface="Lexend Deca"/>
              </a:rPr>
              <a:t> if you don’t want to use a rubric.</a:t>
            </a:r>
            <a:endParaRPr/>
          </a:p>
        </p:txBody>
      </p:sp>
      <p:sp>
        <p:nvSpPr>
          <p:cNvPr id="14" name="Google Shape;14;p2"/>
          <p:cNvSpPr/>
          <p:nvPr/>
        </p:nvSpPr>
        <p:spPr>
          <a:xfrm>
            <a:off x="12274375" y="5201125"/>
            <a:ext cx="5050200" cy="1999800"/>
          </a:xfrm>
          <a:prstGeom prst="wedgeRectCallout">
            <a:avLst>
              <a:gd fmla="val -99537" name="adj1"/>
              <a:gd fmla="val -11920" name="adj2"/>
            </a:avLst>
          </a:prstGeom>
          <a:solidFill>
            <a:srgbClr val="FFFFFF"/>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Lexend Deca"/>
                <a:ea typeface="Lexend Deca"/>
                <a:cs typeface="Lexend Deca"/>
                <a:sym typeface="Lexend Deca"/>
              </a:rPr>
              <a:t>Students choose how they will respond to one of the prompts. They will click on the Video or Typing options, or simply open their physical notebook if they choose to write their response.</a:t>
            </a:r>
            <a:endParaRPr sz="2000">
              <a:solidFill>
                <a:schemeClr val="dk1"/>
              </a:solidFill>
              <a:latin typeface="Lexend Deca"/>
              <a:ea typeface="Lexend Deca"/>
              <a:cs typeface="Lexend Deca"/>
              <a:sym typeface="Lexend Deca"/>
            </a:endParaRPr>
          </a:p>
        </p:txBody>
      </p:sp>
      <p:sp>
        <p:nvSpPr>
          <p:cNvPr id="15" name="Google Shape;15;p2"/>
          <p:cNvSpPr/>
          <p:nvPr/>
        </p:nvSpPr>
        <p:spPr>
          <a:xfrm>
            <a:off x="12371925" y="8653550"/>
            <a:ext cx="5050200" cy="1497900"/>
          </a:xfrm>
          <a:prstGeom prst="wedgeRectCallout">
            <a:avLst>
              <a:gd fmla="val -79735" name="adj1"/>
              <a:gd fmla="val 1949" name="adj2"/>
            </a:avLst>
          </a:prstGeom>
          <a:solidFill>
            <a:srgbClr val="FFFFFF"/>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Lexend Deca"/>
                <a:ea typeface="Lexend Deca"/>
                <a:cs typeface="Lexend Deca"/>
                <a:sym typeface="Lexend Deca"/>
              </a:rPr>
              <a:t>The back of the notebook is a rubric where you can add criteria and specific feedback, as well as score students by filling in the stars with a color.</a:t>
            </a:r>
            <a:endParaRPr/>
          </a:p>
        </p:txBody>
      </p:sp>
      <p:sp>
        <p:nvSpPr>
          <p:cNvPr id="16" name="Google Shape;16;p2"/>
          <p:cNvSpPr/>
          <p:nvPr/>
        </p:nvSpPr>
        <p:spPr>
          <a:xfrm>
            <a:off x="767850" y="5956650"/>
            <a:ext cx="5050200" cy="2355000"/>
          </a:xfrm>
          <a:prstGeom prst="wedgeRectCallout">
            <a:avLst>
              <a:gd fmla="val 78023" name="adj1"/>
              <a:gd fmla="val -35854" name="adj2"/>
            </a:avLst>
          </a:prstGeom>
          <a:solidFill>
            <a:srgbClr val="FFFFFF"/>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Lexend Deca"/>
                <a:ea typeface="Lexend Deca"/>
                <a:cs typeface="Lexend Deca"/>
                <a:sym typeface="Lexend Deca"/>
              </a:rPr>
              <a:t>Be sure to edit the links on the green sticky notes: Video option (add your Flipgrid link) and the Typing option (link to the slide with the typing notebook paper included in this template). There are placeholder links on them; replace the links.</a:t>
            </a:r>
            <a:endParaRPr/>
          </a:p>
        </p:txBody>
      </p:sp>
      <p:sp>
        <p:nvSpPr>
          <p:cNvPr id="17" name="Google Shape;17;p2"/>
          <p:cNvSpPr/>
          <p:nvPr/>
        </p:nvSpPr>
        <p:spPr>
          <a:xfrm>
            <a:off x="767850" y="9038475"/>
            <a:ext cx="5050200" cy="1497900"/>
          </a:xfrm>
          <a:prstGeom prst="wedgeRectCallout">
            <a:avLst>
              <a:gd fmla="val 69964" name="adj1"/>
              <a:gd fmla="val -33428" name="adj2"/>
            </a:avLst>
          </a:prstGeom>
          <a:solidFill>
            <a:srgbClr val="FFFFFF"/>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Lexend Deca"/>
                <a:ea typeface="Lexend Deca"/>
                <a:cs typeface="Lexend Deca"/>
                <a:sym typeface="Lexend Deca"/>
              </a:rPr>
              <a:t>Be sure to add your rubric criteria here by going to </a:t>
            </a:r>
            <a:r>
              <a:rPr b="1" i="1" lang="en" sz="2000">
                <a:solidFill>
                  <a:schemeClr val="dk1"/>
                </a:solidFill>
                <a:latin typeface="Lexend Deca"/>
                <a:ea typeface="Lexend Deca"/>
                <a:cs typeface="Lexend Deca"/>
                <a:sym typeface="Lexend Deca"/>
              </a:rPr>
              <a:t>View -&gt; Theme Builder</a:t>
            </a:r>
            <a:r>
              <a:rPr lang="en" sz="2000">
                <a:solidFill>
                  <a:schemeClr val="dk1"/>
                </a:solidFill>
                <a:latin typeface="Lexend Deca"/>
                <a:ea typeface="Lexend Deca"/>
                <a:cs typeface="Lexend Deca"/>
                <a:sym typeface="Lexend Deca"/>
              </a:rPr>
              <a:t> so the students don’t accidentally edit/delete your criteria.</a:t>
            </a:r>
            <a:endParaRPr>
              <a:latin typeface="Lexend Deca"/>
              <a:ea typeface="Lexend Deca"/>
              <a:cs typeface="Lexend Deca"/>
              <a:sym typeface="Lexend Deca"/>
            </a:endParaRPr>
          </a:p>
        </p:txBody>
      </p:sp>
      <p:sp>
        <p:nvSpPr>
          <p:cNvPr id="18" name="Google Shape;18;p2"/>
          <p:cNvSpPr/>
          <p:nvPr/>
        </p:nvSpPr>
        <p:spPr>
          <a:xfrm>
            <a:off x="12510075" y="10534300"/>
            <a:ext cx="5050200" cy="1253700"/>
          </a:xfrm>
          <a:prstGeom prst="wedgeRectCallout">
            <a:avLst>
              <a:gd fmla="val -79735" name="adj1"/>
              <a:gd fmla="val 1949" name="adj2"/>
            </a:avLst>
          </a:prstGeom>
          <a:solidFill>
            <a:srgbClr val="FFFFFF"/>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Lexend Deca"/>
                <a:ea typeface="Lexend Deca"/>
                <a:cs typeface="Lexend Deca"/>
                <a:sym typeface="Lexend Deca"/>
              </a:rPr>
              <a:t>Remember to delete this slide for your students if you don’t want to use the rubric.</a:t>
            </a:r>
            <a:endParaRPr/>
          </a:p>
        </p:txBody>
      </p:sp>
      <p:sp>
        <p:nvSpPr>
          <p:cNvPr id="19" name="Google Shape;19;p2"/>
          <p:cNvSpPr/>
          <p:nvPr/>
        </p:nvSpPr>
        <p:spPr>
          <a:xfrm>
            <a:off x="813825" y="10763100"/>
            <a:ext cx="2653200" cy="1790700"/>
          </a:xfrm>
          <a:prstGeom prst="star32">
            <a:avLst>
              <a:gd fmla="val 37500" name="adj"/>
            </a:avLst>
          </a:prstGeom>
          <a:solidFill>
            <a:srgbClr val="FFFF00"/>
          </a:solidFill>
          <a:ln cap="flat" cmpd="sng" w="19050">
            <a:solidFill>
              <a:schemeClr val="dk1"/>
            </a:solidFill>
            <a:prstDash val="solid"/>
            <a:round/>
            <a:headEnd len="sm" w="sm" type="none"/>
            <a:tailEnd len="sm" w="sm" type="none"/>
          </a:ln>
          <a:effectLst>
            <a:outerShdw blurRad="57150" rotWithShape="0" algn="bl" dir="5400000" dist="104775">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800">
                <a:latin typeface="Lexend Deca"/>
                <a:ea typeface="Lexend Deca"/>
                <a:cs typeface="Lexend Deca"/>
                <a:sym typeface="Lexend Deca"/>
              </a:rPr>
              <a:t>Delete </a:t>
            </a:r>
            <a:endParaRPr b="1" sz="1800">
              <a:latin typeface="Lexend Deca"/>
              <a:ea typeface="Lexend Deca"/>
              <a:cs typeface="Lexend Deca"/>
              <a:sym typeface="Lexend Deca"/>
            </a:endParaRPr>
          </a:p>
          <a:p>
            <a:pPr indent="0" lvl="0" marL="0" rtl="0" algn="ctr">
              <a:spcBef>
                <a:spcPts val="0"/>
              </a:spcBef>
              <a:spcAft>
                <a:spcPts val="0"/>
              </a:spcAft>
              <a:buNone/>
            </a:pPr>
            <a:r>
              <a:rPr b="1" lang="en" sz="1800">
                <a:latin typeface="Lexend Deca"/>
                <a:ea typeface="Lexend Deca"/>
                <a:cs typeface="Lexend Deca"/>
                <a:sym typeface="Lexend Deca"/>
              </a:rPr>
              <a:t>this slide before assigning</a:t>
            </a:r>
            <a:endParaRPr b="1" sz="1800">
              <a:latin typeface="Lexend Deca"/>
              <a:ea typeface="Lexend Deca"/>
              <a:cs typeface="Lexend Deca"/>
              <a:sym typeface="Lexend Deca"/>
            </a:endParaRPr>
          </a:p>
        </p:txBody>
      </p:sp>
      <p:sp>
        <p:nvSpPr>
          <p:cNvPr id="20" name="Google Shape;20;p2"/>
          <p:cNvSpPr txBox="1"/>
          <p:nvPr/>
        </p:nvSpPr>
        <p:spPr>
          <a:xfrm>
            <a:off x="633091" y="365025"/>
            <a:ext cx="16654200" cy="235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chemeClr val="dk1"/>
                </a:solidFill>
                <a:latin typeface="Lexend Deca"/>
                <a:ea typeface="Lexend Deca"/>
                <a:cs typeface="Lexend Deca"/>
                <a:sym typeface="Lexend Deca"/>
              </a:rPr>
              <a:t>This UDL Reader’s Response template allows students to choose how to respond to a prompt: via video/audio, typing a response, or writing a response. Review each slide with this background color so you will understand how to use the template. Be sure to delete all of the slides with this background color before assigning to your students.</a:t>
            </a:r>
            <a:endParaRPr b="1" sz="2800">
              <a:solidFill>
                <a:schemeClr val="dk1"/>
              </a:solidFill>
              <a:latin typeface="Lexend Deca"/>
              <a:ea typeface="Lexend Deca"/>
              <a:cs typeface="Lexend Deca"/>
              <a:sym typeface="Lexend Deca"/>
            </a:endParaRPr>
          </a:p>
          <a:p>
            <a:pPr indent="0" lvl="0" marL="0" rtl="0" algn="ctr">
              <a:spcBef>
                <a:spcPts val="0"/>
              </a:spcBef>
              <a:spcAft>
                <a:spcPts val="0"/>
              </a:spcAft>
              <a:buNone/>
            </a:pPr>
            <a:r>
              <a:t/>
            </a:r>
            <a:endParaRPr b="1" sz="2900">
              <a:latin typeface="Lexend Deca"/>
              <a:ea typeface="Lexend Deca"/>
              <a:cs typeface="Lexend Deca"/>
              <a:sym typeface="Lexend Deca"/>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ping Response-Orange">
  <p:cSld name="CUSTOM_1_1_1_1_1_1_1_1_1_1_2">
    <p:bg>
      <p:bgPr>
        <a:solidFill>
          <a:srgbClr val="EFEFEF"/>
        </a:solidFill>
      </p:bgPr>
    </p:bg>
    <p:spTree>
      <p:nvGrpSpPr>
        <p:cNvPr id="517" name="Shape 517"/>
        <p:cNvGrpSpPr/>
        <p:nvPr/>
      </p:nvGrpSpPr>
      <p:grpSpPr>
        <a:xfrm>
          <a:off x="0" y="0"/>
          <a:ext cx="0" cy="0"/>
          <a:chOff x="0" y="0"/>
          <a:chExt cx="0" cy="0"/>
        </a:xfrm>
      </p:grpSpPr>
      <p:pic>
        <p:nvPicPr>
          <p:cNvPr id="518" name="Google Shape;518;p11"/>
          <p:cNvPicPr preferRelativeResize="0"/>
          <p:nvPr/>
        </p:nvPicPr>
        <p:blipFill>
          <a:blip r:embed="rId2">
            <a:alphaModFix/>
          </a:blip>
          <a:stretch>
            <a:fillRect/>
          </a:stretch>
        </p:blipFill>
        <p:spPr>
          <a:xfrm>
            <a:off x="199638" y="609600"/>
            <a:ext cx="18193525" cy="11833413"/>
          </a:xfrm>
          <a:prstGeom prst="rect">
            <a:avLst/>
          </a:prstGeom>
          <a:noFill/>
          <a:ln>
            <a:noFill/>
          </a:ln>
        </p:spPr>
      </p:pic>
      <p:pic>
        <p:nvPicPr>
          <p:cNvPr id="519" name="Google Shape;519;p11"/>
          <p:cNvPicPr preferRelativeResize="0"/>
          <p:nvPr/>
        </p:nvPicPr>
        <p:blipFill rotWithShape="1">
          <a:blip r:embed="rId3">
            <a:alphaModFix/>
          </a:blip>
          <a:srcRect b="0" l="6194" r="6194" t="0"/>
          <a:stretch/>
        </p:blipFill>
        <p:spPr>
          <a:xfrm>
            <a:off x="47250" y="609600"/>
            <a:ext cx="18193526" cy="11680999"/>
          </a:xfrm>
          <a:prstGeom prst="rect">
            <a:avLst/>
          </a:prstGeom>
          <a:noFill/>
          <a:ln>
            <a:noFill/>
          </a:ln>
          <a:effectLst>
            <a:outerShdw blurRad="157163" rotWithShape="0" algn="bl" dir="3540000" dist="171450">
              <a:srgbClr val="000000">
                <a:alpha val="50000"/>
              </a:srgbClr>
            </a:outerShdw>
          </a:effectLst>
        </p:spPr>
      </p:pic>
      <p:pic>
        <p:nvPicPr>
          <p:cNvPr id="520" name="Google Shape;520;p11"/>
          <p:cNvPicPr preferRelativeResize="0"/>
          <p:nvPr/>
        </p:nvPicPr>
        <p:blipFill>
          <a:blip r:embed="rId4">
            <a:alphaModFix/>
          </a:blip>
          <a:stretch>
            <a:fillRect/>
          </a:stretch>
        </p:blipFill>
        <p:spPr>
          <a:xfrm>
            <a:off x="199650" y="993650"/>
            <a:ext cx="8744324" cy="10972800"/>
          </a:xfrm>
          <a:prstGeom prst="rect">
            <a:avLst/>
          </a:prstGeom>
          <a:noFill/>
          <a:ln cap="flat" cmpd="sng" w="9525">
            <a:solidFill>
              <a:schemeClr val="accent1"/>
            </a:solidFill>
            <a:prstDash val="solid"/>
            <a:round/>
            <a:headEnd len="sm" w="sm" type="none"/>
            <a:tailEnd len="sm" w="sm" type="none"/>
          </a:ln>
        </p:spPr>
      </p:pic>
      <p:sp>
        <p:nvSpPr>
          <p:cNvPr id="521" name="Google Shape;521;p11"/>
          <p:cNvSpPr txBox="1"/>
          <p:nvPr>
            <p:ph type="title"/>
          </p:nvPr>
        </p:nvSpPr>
        <p:spPr>
          <a:xfrm>
            <a:off x="1066800" y="1951350"/>
            <a:ext cx="7143900" cy="10018200"/>
          </a:xfrm>
          <a:prstGeom prst="rect">
            <a:avLst/>
          </a:prstGeom>
          <a:noFill/>
          <a:ln>
            <a:noFill/>
          </a:ln>
        </p:spPr>
        <p:txBody>
          <a:bodyPr anchorCtr="0" anchor="t" bIns="91425" lIns="91425" spcFirstLastPara="1" rIns="91425" wrap="square" tIns="91425">
            <a:noAutofit/>
          </a:bodyPr>
          <a:lstStyle>
            <a:lvl1pPr lvl="0" rtl="0">
              <a:lnSpc>
                <a:spcPct val="150000"/>
              </a:lnSpc>
              <a:spcBef>
                <a:spcPts val="0"/>
              </a:spcBef>
              <a:spcAft>
                <a:spcPts val="0"/>
              </a:spcAft>
              <a:buSzPts val="2000"/>
              <a:buNone/>
              <a:defRPr sz="2000"/>
            </a:lvl1pPr>
            <a:lvl2pPr lvl="1" rtl="0">
              <a:lnSpc>
                <a:spcPct val="150000"/>
              </a:lnSpc>
              <a:spcBef>
                <a:spcPts val="0"/>
              </a:spcBef>
              <a:spcAft>
                <a:spcPts val="0"/>
              </a:spcAft>
              <a:buSzPts val="2000"/>
              <a:buNone/>
              <a:defRPr sz="2000"/>
            </a:lvl2pPr>
            <a:lvl3pPr lvl="2" rtl="0">
              <a:lnSpc>
                <a:spcPct val="150000"/>
              </a:lnSpc>
              <a:spcBef>
                <a:spcPts val="0"/>
              </a:spcBef>
              <a:spcAft>
                <a:spcPts val="0"/>
              </a:spcAft>
              <a:buSzPts val="2000"/>
              <a:buNone/>
              <a:defRPr sz="2000"/>
            </a:lvl3pPr>
            <a:lvl4pPr lvl="3" rtl="0">
              <a:lnSpc>
                <a:spcPct val="150000"/>
              </a:lnSpc>
              <a:spcBef>
                <a:spcPts val="0"/>
              </a:spcBef>
              <a:spcAft>
                <a:spcPts val="0"/>
              </a:spcAft>
              <a:buSzPts val="2000"/>
              <a:buNone/>
              <a:defRPr sz="2000"/>
            </a:lvl4pPr>
            <a:lvl5pPr lvl="4" rtl="0">
              <a:lnSpc>
                <a:spcPct val="150000"/>
              </a:lnSpc>
              <a:spcBef>
                <a:spcPts val="0"/>
              </a:spcBef>
              <a:spcAft>
                <a:spcPts val="0"/>
              </a:spcAft>
              <a:buSzPts val="2000"/>
              <a:buNone/>
              <a:defRPr sz="2000"/>
            </a:lvl5pPr>
            <a:lvl6pPr lvl="5" rtl="0">
              <a:lnSpc>
                <a:spcPct val="150000"/>
              </a:lnSpc>
              <a:spcBef>
                <a:spcPts val="0"/>
              </a:spcBef>
              <a:spcAft>
                <a:spcPts val="0"/>
              </a:spcAft>
              <a:buSzPts val="2000"/>
              <a:buNone/>
              <a:defRPr sz="2000"/>
            </a:lvl6pPr>
            <a:lvl7pPr lvl="6" rtl="0">
              <a:lnSpc>
                <a:spcPct val="150000"/>
              </a:lnSpc>
              <a:spcBef>
                <a:spcPts val="0"/>
              </a:spcBef>
              <a:spcAft>
                <a:spcPts val="0"/>
              </a:spcAft>
              <a:buSzPts val="2000"/>
              <a:buNone/>
              <a:defRPr sz="2000"/>
            </a:lvl7pPr>
            <a:lvl8pPr lvl="7" rtl="0">
              <a:lnSpc>
                <a:spcPct val="150000"/>
              </a:lnSpc>
              <a:spcBef>
                <a:spcPts val="0"/>
              </a:spcBef>
              <a:spcAft>
                <a:spcPts val="0"/>
              </a:spcAft>
              <a:buSzPts val="2000"/>
              <a:buNone/>
              <a:defRPr sz="2000"/>
            </a:lvl8pPr>
            <a:lvl9pPr lvl="8" rtl="0">
              <a:lnSpc>
                <a:spcPct val="150000"/>
              </a:lnSpc>
              <a:spcBef>
                <a:spcPts val="0"/>
              </a:spcBef>
              <a:spcAft>
                <a:spcPts val="0"/>
              </a:spcAft>
              <a:buSzPts val="2000"/>
              <a:buNone/>
              <a:defRPr sz="2000"/>
            </a:lvl9pPr>
          </a:lstStyle>
          <a:p/>
        </p:txBody>
      </p:sp>
      <p:pic>
        <p:nvPicPr>
          <p:cNvPr id="522" name="Google Shape;522;p11"/>
          <p:cNvPicPr preferRelativeResize="0"/>
          <p:nvPr/>
        </p:nvPicPr>
        <p:blipFill>
          <a:blip r:embed="rId4">
            <a:alphaModFix/>
          </a:blip>
          <a:stretch>
            <a:fillRect/>
          </a:stretch>
        </p:blipFill>
        <p:spPr>
          <a:xfrm>
            <a:off x="8943975" y="996700"/>
            <a:ext cx="9115425" cy="10972800"/>
          </a:xfrm>
          <a:prstGeom prst="rect">
            <a:avLst/>
          </a:prstGeom>
          <a:noFill/>
          <a:ln cap="flat" cmpd="sng" w="9525">
            <a:solidFill>
              <a:schemeClr val="accent1"/>
            </a:solidFill>
            <a:prstDash val="solid"/>
            <a:round/>
            <a:headEnd len="sm" w="sm" type="none"/>
            <a:tailEnd len="sm" w="sm" type="none"/>
          </a:ln>
        </p:spPr>
      </p:pic>
      <p:sp>
        <p:nvSpPr>
          <p:cNvPr id="523" name="Google Shape;523;p11"/>
          <p:cNvSpPr txBox="1"/>
          <p:nvPr>
            <p:ph idx="2" type="title"/>
          </p:nvPr>
        </p:nvSpPr>
        <p:spPr>
          <a:xfrm>
            <a:off x="9829800" y="1947675"/>
            <a:ext cx="8116500" cy="10018200"/>
          </a:xfrm>
          <a:prstGeom prst="rect">
            <a:avLst/>
          </a:prstGeom>
          <a:noFill/>
          <a:ln>
            <a:noFill/>
          </a:ln>
        </p:spPr>
        <p:txBody>
          <a:bodyPr anchorCtr="0" anchor="t" bIns="91425" lIns="91425" spcFirstLastPara="1" rIns="91425" wrap="square" tIns="91425">
            <a:noAutofit/>
          </a:bodyPr>
          <a:lstStyle>
            <a:lvl1pPr lvl="0" rtl="0">
              <a:lnSpc>
                <a:spcPct val="150000"/>
              </a:lnSpc>
              <a:spcBef>
                <a:spcPts val="0"/>
              </a:spcBef>
              <a:spcAft>
                <a:spcPts val="0"/>
              </a:spcAft>
              <a:buSzPts val="2000"/>
              <a:buNone/>
              <a:defRPr sz="2000"/>
            </a:lvl1pPr>
            <a:lvl2pPr lvl="1" rtl="0">
              <a:lnSpc>
                <a:spcPct val="150000"/>
              </a:lnSpc>
              <a:spcBef>
                <a:spcPts val="0"/>
              </a:spcBef>
              <a:spcAft>
                <a:spcPts val="0"/>
              </a:spcAft>
              <a:buSzPts val="2000"/>
              <a:buNone/>
              <a:defRPr sz="2000"/>
            </a:lvl2pPr>
            <a:lvl3pPr lvl="2" rtl="0">
              <a:lnSpc>
                <a:spcPct val="150000"/>
              </a:lnSpc>
              <a:spcBef>
                <a:spcPts val="0"/>
              </a:spcBef>
              <a:spcAft>
                <a:spcPts val="0"/>
              </a:spcAft>
              <a:buSzPts val="2000"/>
              <a:buNone/>
              <a:defRPr sz="2000"/>
            </a:lvl3pPr>
            <a:lvl4pPr lvl="3" rtl="0">
              <a:lnSpc>
                <a:spcPct val="150000"/>
              </a:lnSpc>
              <a:spcBef>
                <a:spcPts val="0"/>
              </a:spcBef>
              <a:spcAft>
                <a:spcPts val="0"/>
              </a:spcAft>
              <a:buSzPts val="2000"/>
              <a:buNone/>
              <a:defRPr sz="2000"/>
            </a:lvl4pPr>
            <a:lvl5pPr lvl="4" rtl="0">
              <a:lnSpc>
                <a:spcPct val="150000"/>
              </a:lnSpc>
              <a:spcBef>
                <a:spcPts val="0"/>
              </a:spcBef>
              <a:spcAft>
                <a:spcPts val="0"/>
              </a:spcAft>
              <a:buSzPts val="2000"/>
              <a:buNone/>
              <a:defRPr sz="2000"/>
            </a:lvl5pPr>
            <a:lvl6pPr lvl="5" rtl="0">
              <a:lnSpc>
                <a:spcPct val="150000"/>
              </a:lnSpc>
              <a:spcBef>
                <a:spcPts val="0"/>
              </a:spcBef>
              <a:spcAft>
                <a:spcPts val="0"/>
              </a:spcAft>
              <a:buSzPts val="2000"/>
              <a:buNone/>
              <a:defRPr sz="2000"/>
            </a:lvl6pPr>
            <a:lvl7pPr lvl="6" rtl="0">
              <a:lnSpc>
                <a:spcPct val="150000"/>
              </a:lnSpc>
              <a:spcBef>
                <a:spcPts val="0"/>
              </a:spcBef>
              <a:spcAft>
                <a:spcPts val="0"/>
              </a:spcAft>
              <a:buSzPts val="2000"/>
              <a:buNone/>
              <a:defRPr sz="2000"/>
            </a:lvl7pPr>
            <a:lvl8pPr lvl="7" rtl="0">
              <a:lnSpc>
                <a:spcPct val="150000"/>
              </a:lnSpc>
              <a:spcBef>
                <a:spcPts val="0"/>
              </a:spcBef>
              <a:spcAft>
                <a:spcPts val="0"/>
              </a:spcAft>
              <a:buSzPts val="2000"/>
              <a:buNone/>
              <a:defRPr sz="2000"/>
            </a:lvl8pPr>
            <a:lvl9pPr lvl="8" rtl="0">
              <a:lnSpc>
                <a:spcPct val="150000"/>
              </a:lnSpc>
              <a:spcBef>
                <a:spcPts val="0"/>
              </a:spcBef>
              <a:spcAft>
                <a:spcPts val="0"/>
              </a:spcAft>
              <a:buSzPts val="2000"/>
              <a:buNone/>
              <a:defRPr sz="2000"/>
            </a:lvl9pPr>
          </a:lstStyle>
          <a:p/>
        </p:txBody>
      </p:sp>
      <p:sp>
        <p:nvSpPr>
          <p:cNvPr id="524" name="Google Shape;524;p11"/>
          <p:cNvSpPr txBox="1"/>
          <p:nvPr/>
        </p:nvSpPr>
        <p:spPr>
          <a:xfrm>
            <a:off x="1117350" y="1490472"/>
            <a:ext cx="1095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latin typeface="Lexend Deca"/>
                <a:ea typeface="Lexend Deca"/>
                <a:cs typeface="Lexend Deca"/>
                <a:sym typeface="Lexend Deca"/>
              </a:rPr>
              <a:t>Name:</a:t>
            </a:r>
            <a:endParaRPr b="1" sz="2000">
              <a:latin typeface="Lexend Deca"/>
              <a:ea typeface="Lexend Deca"/>
              <a:cs typeface="Lexend Deca"/>
              <a:sym typeface="Lexend Deca"/>
            </a:endParaRPr>
          </a:p>
        </p:txBody>
      </p:sp>
      <p:sp>
        <p:nvSpPr>
          <p:cNvPr id="525" name="Google Shape;525;p11"/>
          <p:cNvSpPr txBox="1"/>
          <p:nvPr/>
        </p:nvSpPr>
        <p:spPr>
          <a:xfrm>
            <a:off x="9895700" y="1490472"/>
            <a:ext cx="1095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latin typeface="Lexend Deca"/>
                <a:ea typeface="Lexend Deca"/>
                <a:cs typeface="Lexend Deca"/>
                <a:sym typeface="Lexend Deca"/>
              </a:rPr>
              <a:t>Name:</a:t>
            </a:r>
            <a:endParaRPr b="1" sz="2000">
              <a:latin typeface="Lexend Deca"/>
              <a:ea typeface="Lexend Deca"/>
              <a:cs typeface="Lexend Deca"/>
              <a:sym typeface="Lexend Deca"/>
            </a:endParaRPr>
          </a:p>
        </p:txBody>
      </p:sp>
      <p:sp>
        <p:nvSpPr>
          <p:cNvPr id="526" name="Google Shape;526;p11"/>
          <p:cNvSpPr txBox="1"/>
          <p:nvPr>
            <p:ph idx="3" type="title"/>
          </p:nvPr>
        </p:nvSpPr>
        <p:spPr>
          <a:xfrm>
            <a:off x="2047825" y="1490472"/>
            <a:ext cx="5147700" cy="4926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2000"/>
              <a:buFont typeface="Lexend Deca"/>
              <a:buNone/>
              <a:defRPr sz="2000">
                <a:latin typeface="Lexend Deca"/>
                <a:ea typeface="Lexend Deca"/>
                <a:cs typeface="Lexend Deca"/>
                <a:sym typeface="Lexend Dec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27" name="Google Shape;527;p11"/>
          <p:cNvSpPr txBox="1"/>
          <p:nvPr>
            <p:ph idx="4" type="title"/>
          </p:nvPr>
        </p:nvSpPr>
        <p:spPr>
          <a:xfrm>
            <a:off x="10825025" y="1490472"/>
            <a:ext cx="5147700" cy="4926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2000"/>
              <a:buFont typeface="Lexend Deca"/>
              <a:buNone/>
              <a:defRPr sz="2000">
                <a:latin typeface="Lexend Deca"/>
                <a:ea typeface="Lexend Deca"/>
                <a:cs typeface="Lexend Deca"/>
                <a:sym typeface="Lexend Dec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528" name="Google Shape;528;p11"/>
          <p:cNvGrpSpPr/>
          <p:nvPr/>
        </p:nvGrpSpPr>
        <p:grpSpPr>
          <a:xfrm>
            <a:off x="8467225" y="1134144"/>
            <a:ext cx="937890" cy="357324"/>
            <a:chOff x="8467225" y="1438944"/>
            <a:chExt cx="937890" cy="357324"/>
          </a:xfrm>
        </p:grpSpPr>
        <p:sp>
          <p:nvSpPr>
            <p:cNvPr id="529" name="Google Shape;529;p11"/>
            <p:cNvSpPr/>
            <p:nvPr/>
          </p:nvSpPr>
          <p:spPr>
            <a:xfrm rot="10800000">
              <a:off x="8998615" y="1469567"/>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11"/>
            <p:cNvSpPr/>
            <p:nvPr/>
          </p:nvSpPr>
          <p:spPr>
            <a:xfrm rot="10800000">
              <a:off x="8467225" y="1469567"/>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11"/>
            <p:cNvSpPr/>
            <p:nvPr/>
          </p:nvSpPr>
          <p:spPr>
            <a:xfrm>
              <a:off x="8502375" y="1438944"/>
              <a:ext cx="838200" cy="319200"/>
            </a:xfrm>
            <a:custGeom>
              <a:rect b="b" l="l" r="r" t="t"/>
              <a:pathLst>
                <a:path extrusionOk="0" h="12768" w="33528">
                  <a:moveTo>
                    <a:pt x="0" y="11244"/>
                  </a:moveTo>
                  <a:cubicBezTo>
                    <a:pt x="2921" y="9371"/>
                    <a:pt x="11938" y="-249"/>
                    <a:pt x="17526" y="5"/>
                  </a:cubicBezTo>
                  <a:cubicBezTo>
                    <a:pt x="23114" y="259"/>
                    <a:pt x="30861" y="10641"/>
                    <a:pt x="33528" y="12768"/>
                  </a:cubicBezTo>
                </a:path>
              </a:pathLst>
            </a:custGeom>
            <a:noFill/>
            <a:ln cap="flat" cmpd="sng" w="19050">
              <a:solidFill>
                <a:srgbClr val="595959"/>
              </a:solidFill>
              <a:prstDash val="solid"/>
              <a:round/>
              <a:headEnd len="med" w="med" type="none"/>
              <a:tailEnd len="med" w="med" type="none"/>
            </a:ln>
          </p:spPr>
        </p:sp>
      </p:grpSp>
      <p:grpSp>
        <p:nvGrpSpPr>
          <p:cNvPr id="532" name="Google Shape;532;p11"/>
          <p:cNvGrpSpPr/>
          <p:nvPr/>
        </p:nvGrpSpPr>
        <p:grpSpPr>
          <a:xfrm>
            <a:off x="8467682" y="1748166"/>
            <a:ext cx="937890" cy="357324"/>
            <a:chOff x="8475450" y="842852"/>
            <a:chExt cx="937890" cy="357324"/>
          </a:xfrm>
        </p:grpSpPr>
        <p:sp>
          <p:nvSpPr>
            <p:cNvPr id="533" name="Google Shape;533;p11"/>
            <p:cNvSpPr/>
            <p:nvPr/>
          </p:nvSpPr>
          <p:spPr>
            <a:xfrm rot="10800000">
              <a:off x="900684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11"/>
            <p:cNvSpPr/>
            <p:nvPr/>
          </p:nvSpPr>
          <p:spPr>
            <a:xfrm rot="10800000">
              <a:off x="847545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11"/>
            <p:cNvSpPr/>
            <p:nvPr/>
          </p:nvSpPr>
          <p:spPr>
            <a:xfrm>
              <a:off x="8510600" y="842852"/>
              <a:ext cx="838200" cy="319200"/>
            </a:xfrm>
            <a:custGeom>
              <a:rect b="b" l="l" r="r" t="t"/>
              <a:pathLst>
                <a:path extrusionOk="0" h="12768" w="33528">
                  <a:moveTo>
                    <a:pt x="0" y="11244"/>
                  </a:moveTo>
                  <a:cubicBezTo>
                    <a:pt x="2921" y="9371"/>
                    <a:pt x="11938" y="-249"/>
                    <a:pt x="17526" y="5"/>
                  </a:cubicBezTo>
                  <a:cubicBezTo>
                    <a:pt x="23114" y="259"/>
                    <a:pt x="30861" y="10641"/>
                    <a:pt x="33528" y="12768"/>
                  </a:cubicBezTo>
                </a:path>
              </a:pathLst>
            </a:custGeom>
            <a:noFill/>
            <a:ln cap="flat" cmpd="sng" w="19050">
              <a:solidFill>
                <a:srgbClr val="595959"/>
              </a:solidFill>
              <a:prstDash val="solid"/>
              <a:round/>
              <a:headEnd len="med" w="med" type="none"/>
              <a:tailEnd len="med" w="med" type="none"/>
            </a:ln>
          </p:spPr>
        </p:sp>
      </p:grpSp>
      <p:grpSp>
        <p:nvGrpSpPr>
          <p:cNvPr id="536" name="Google Shape;536;p11"/>
          <p:cNvGrpSpPr/>
          <p:nvPr/>
        </p:nvGrpSpPr>
        <p:grpSpPr>
          <a:xfrm>
            <a:off x="8472251" y="4818275"/>
            <a:ext cx="937890" cy="357324"/>
            <a:chOff x="8475450" y="842852"/>
            <a:chExt cx="937890" cy="357324"/>
          </a:xfrm>
        </p:grpSpPr>
        <p:sp>
          <p:nvSpPr>
            <p:cNvPr id="537" name="Google Shape;537;p11"/>
            <p:cNvSpPr/>
            <p:nvPr/>
          </p:nvSpPr>
          <p:spPr>
            <a:xfrm rot="10800000">
              <a:off x="900684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11"/>
            <p:cNvSpPr/>
            <p:nvPr/>
          </p:nvSpPr>
          <p:spPr>
            <a:xfrm rot="10800000">
              <a:off x="847545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11"/>
            <p:cNvSpPr/>
            <p:nvPr/>
          </p:nvSpPr>
          <p:spPr>
            <a:xfrm>
              <a:off x="8510600" y="842852"/>
              <a:ext cx="838200" cy="319200"/>
            </a:xfrm>
            <a:custGeom>
              <a:rect b="b" l="l" r="r" t="t"/>
              <a:pathLst>
                <a:path extrusionOk="0" h="12768" w="33528">
                  <a:moveTo>
                    <a:pt x="0" y="11244"/>
                  </a:moveTo>
                  <a:cubicBezTo>
                    <a:pt x="2921" y="9371"/>
                    <a:pt x="11938" y="-249"/>
                    <a:pt x="17526" y="5"/>
                  </a:cubicBezTo>
                  <a:cubicBezTo>
                    <a:pt x="23114" y="259"/>
                    <a:pt x="30861" y="10641"/>
                    <a:pt x="33528" y="12768"/>
                  </a:cubicBezTo>
                </a:path>
              </a:pathLst>
            </a:custGeom>
            <a:noFill/>
            <a:ln cap="flat" cmpd="sng" w="19050">
              <a:solidFill>
                <a:srgbClr val="595959"/>
              </a:solidFill>
              <a:prstDash val="solid"/>
              <a:round/>
              <a:headEnd len="med" w="med" type="none"/>
              <a:tailEnd len="med" w="med" type="none"/>
            </a:ln>
          </p:spPr>
        </p:sp>
      </p:grpSp>
      <p:grpSp>
        <p:nvGrpSpPr>
          <p:cNvPr id="540" name="Google Shape;540;p11"/>
          <p:cNvGrpSpPr/>
          <p:nvPr/>
        </p:nvGrpSpPr>
        <p:grpSpPr>
          <a:xfrm>
            <a:off x="8472708" y="4204253"/>
            <a:ext cx="937890" cy="357324"/>
            <a:chOff x="8475450" y="842852"/>
            <a:chExt cx="937890" cy="357324"/>
          </a:xfrm>
        </p:grpSpPr>
        <p:sp>
          <p:nvSpPr>
            <p:cNvPr id="541" name="Google Shape;541;p11"/>
            <p:cNvSpPr/>
            <p:nvPr/>
          </p:nvSpPr>
          <p:spPr>
            <a:xfrm rot="10800000">
              <a:off x="900684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11"/>
            <p:cNvSpPr/>
            <p:nvPr/>
          </p:nvSpPr>
          <p:spPr>
            <a:xfrm rot="10800000">
              <a:off x="847545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11"/>
            <p:cNvSpPr/>
            <p:nvPr/>
          </p:nvSpPr>
          <p:spPr>
            <a:xfrm>
              <a:off x="8510600" y="842852"/>
              <a:ext cx="838200" cy="319200"/>
            </a:xfrm>
            <a:custGeom>
              <a:rect b="b" l="l" r="r" t="t"/>
              <a:pathLst>
                <a:path extrusionOk="0" h="12768" w="33528">
                  <a:moveTo>
                    <a:pt x="0" y="11244"/>
                  </a:moveTo>
                  <a:cubicBezTo>
                    <a:pt x="2921" y="9371"/>
                    <a:pt x="11938" y="-249"/>
                    <a:pt x="17526" y="5"/>
                  </a:cubicBezTo>
                  <a:cubicBezTo>
                    <a:pt x="23114" y="259"/>
                    <a:pt x="30861" y="10641"/>
                    <a:pt x="33528" y="12768"/>
                  </a:cubicBezTo>
                </a:path>
              </a:pathLst>
            </a:custGeom>
            <a:noFill/>
            <a:ln cap="flat" cmpd="sng" w="19050">
              <a:solidFill>
                <a:srgbClr val="595959"/>
              </a:solidFill>
              <a:prstDash val="solid"/>
              <a:round/>
              <a:headEnd len="med" w="med" type="none"/>
              <a:tailEnd len="med" w="med" type="none"/>
            </a:ln>
          </p:spPr>
        </p:sp>
      </p:grpSp>
      <p:grpSp>
        <p:nvGrpSpPr>
          <p:cNvPr id="544" name="Google Shape;544;p11"/>
          <p:cNvGrpSpPr/>
          <p:nvPr/>
        </p:nvGrpSpPr>
        <p:grpSpPr>
          <a:xfrm>
            <a:off x="8468139" y="2976209"/>
            <a:ext cx="937890" cy="357324"/>
            <a:chOff x="8475450" y="842852"/>
            <a:chExt cx="937890" cy="357324"/>
          </a:xfrm>
        </p:grpSpPr>
        <p:sp>
          <p:nvSpPr>
            <p:cNvPr id="545" name="Google Shape;545;p11"/>
            <p:cNvSpPr/>
            <p:nvPr/>
          </p:nvSpPr>
          <p:spPr>
            <a:xfrm rot="10800000">
              <a:off x="900684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11"/>
            <p:cNvSpPr/>
            <p:nvPr/>
          </p:nvSpPr>
          <p:spPr>
            <a:xfrm rot="10800000">
              <a:off x="847545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11"/>
            <p:cNvSpPr/>
            <p:nvPr/>
          </p:nvSpPr>
          <p:spPr>
            <a:xfrm>
              <a:off x="8510600" y="842852"/>
              <a:ext cx="838200" cy="319200"/>
            </a:xfrm>
            <a:custGeom>
              <a:rect b="b" l="l" r="r" t="t"/>
              <a:pathLst>
                <a:path extrusionOk="0" h="12768" w="33528">
                  <a:moveTo>
                    <a:pt x="0" y="11244"/>
                  </a:moveTo>
                  <a:cubicBezTo>
                    <a:pt x="2921" y="9371"/>
                    <a:pt x="11938" y="-249"/>
                    <a:pt x="17526" y="5"/>
                  </a:cubicBezTo>
                  <a:cubicBezTo>
                    <a:pt x="23114" y="259"/>
                    <a:pt x="30861" y="10641"/>
                    <a:pt x="33528" y="12768"/>
                  </a:cubicBezTo>
                </a:path>
              </a:pathLst>
            </a:custGeom>
            <a:noFill/>
            <a:ln cap="flat" cmpd="sng" w="19050">
              <a:solidFill>
                <a:srgbClr val="595959"/>
              </a:solidFill>
              <a:prstDash val="solid"/>
              <a:round/>
              <a:headEnd len="med" w="med" type="none"/>
              <a:tailEnd len="med" w="med" type="none"/>
            </a:ln>
          </p:spPr>
        </p:sp>
      </p:grpSp>
      <p:grpSp>
        <p:nvGrpSpPr>
          <p:cNvPr id="548" name="Google Shape;548;p11"/>
          <p:cNvGrpSpPr/>
          <p:nvPr/>
        </p:nvGrpSpPr>
        <p:grpSpPr>
          <a:xfrm>
            <a:off x="8473165" y="3590231"/>
            <a:ext cx="937890" cy="357324"/>
            <a:chOff x="8475450" y="842852"/>
            <a:chExt cx="937890" cy="357324"/>
          </a:xfrm>
        </p:grpSpPr>
        <p:sp>
          <p:nvSpPr>
            <p:cNvPr id="549" name="Google Shape;549;p11"/>
            <p:cNvSpPr/>
            <p:nvPr/>
          </p:nvSpPr>
          <p:spPr>
            <a:xfrm rot="10800000">
              <a:off x="900684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11"/>
            <p:cNvSpPr/>
            <p:nvPr/>
          </p:nvSpPr>
          <p:spPr>
            <a:xfrm rot="10800000">
              <a:off x="847545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11"/>
            <p:cNvSpPr/>
            <p:nvPr/>
          </p:nvSpPr>
          <p:spPr>
            <a:xfrm>
              <a:off x="8510600" y="842852"/>
              <a:ext cx="838200" cy="319200"/>
            </a:xfrm>
            <a:custGeom>
              <a:rect b="b" l="l" r="r" t="t"/>
              <a:pathLst>
                <a:path extrusionOk="0" h="12768" w="33528">
                  <a:moveTo>
                    <a:pt x="0" y="11244"/>
                  </a:moveTo>
                  <a:cubicBezTo>
                    <a:pt x="2921" y="9371"/>
                    <a:pt x="11938" y="-249"/>
                    <a:pt x="17526" y="5"/>
                  </a:cubicBezTo>
                  <a:cubicBezTo>
                    <a:pt x="23114" y="259"/>
                    <a:pt x="30861" y="10641"/>
                    <a:pt x="33528" y="12768"/>
                  </a:cubicBezTo>
                </a:path>
              </a:pathLst>
            </a:custGeom>
            <a:noFill/>
            <a:ln cap="flat" cmpd="sng" w="19050">
              <a:solidFill>
                <a:srgbClr val="595959"/>
              </a:solidFill>
              <a:prstDash val="solid"/>
              <a:round/>
              <a:headEnd len="med" w="med" type="none"/>
              <a:tailEnd len="med" w="med" type="none"/>
            </a:ln>
          </p:spPr>
        </p:sp>
      </p:grpSp>
      <p:grpSp>
        <p:nvGrpSpPr>
          <p:cNvPr id="552" name="Google Shape;552;p11"/>
          <p:cNvGrpSpPr/>
          <p:nvPr/>
        </p:nvGrpSpPr>
        <p:grpSpPr>
          <a:xfrm>
            <a:off x="8473622" y="2362187"/>
            <a:ext cx="937890" cy="357324"/>
            <a:chOff x="8475450" y="842852"/>
            <a:chExt cx="937890" cy="357324"/>
          </a:xfrm>
        </p:grpSpPr>
        <p:sp>
          <p:nvSpPr>
            <p:cNvPr id="553" name="Google Shape;553;p11"/>
            <p:cNvSpPr/>
            <p:nvPr/>
          </p:nvSpPr>
          <p:spPr>
            <a:xfrm rot="10800000">
              <a:off x="900684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11"/>
            <p:cNvSpPr/>
            <p:nvPr/>
          </p:nvSpPr>
          <p:spPr>
            <a:xfrm rot="10800000">
              <a:off x="847545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11"/>
            <p:cNvSpPr/>
            <p:nvPr/>
          </p:nvSpPr>
          <p:spPr>
            <a:xfrm>
              <a:off x="8510600" y="842852"/>
              <a:ext cx="838200" cy="319200"/>
            </a:xfrm>
            <a:custGeom>
              <a:rect b="b" l="l" r="r" t="t"/>
              <a:pathLst>
                <a:path extrusionOk="0" h="12768" w="33528">
                  <a:moveTo>
                    <a:pt x="0" y="11244"/>
                  </a:moveTo>
                  <a:cubicBezTo>
                    <a:pt x="2921" y="9371"/>
                    <a:pt x="11938" y="-249"/>
                    <a:pt x="17526" y="5"/>
                  </a:cubicBezTo>
                  <a:cubicBezTo>
                    <a:pt x="23114" y="259"/>
                    <a:pt x="30861" y="10641"/>
                    <a:pt x="33528" y="12768"/>
                  </a:cubicBezTo>
                </a:path>
              </a:pathLst>
            </a:custGeom>
            <a:noFill/>
            <a:ln cap="flat" cmpd="sng" w="19050">
              <a:solidFill>
                <a:srgbClr val="595959"/>
              </a:solidFill>
              <a:prstDash val="solid"/>
              <a:round/>
              <a:headEnd len="med" w="med" type="none"/>
              <a:tailEnd len="med" w="med" type="none"/>
            </a:ln>
          </p:spPr>
        </p:sp>
      </p:grpSp>
      <p:grpSp>
        <p:nvGrpSpPr>
          <p:cNvPr id="556" name="Google Shape;556;p11"/>
          <p:cNvGrpSpPr/>
          <p:nvPr/>
        </p:nvGrpSpPr>
        <p:grpSpPr>
          <a:xfrm>
            <a:off x="8474079" y="5432296"/>
            <a:ext cx="937890" cy="357324"/>
            <a:chOff x="8475450" y="842852"/>
            <a:chExt cx="937890" cy="357324"/>
          </a:xfrm>
        </p:grpSpPr>
        <p:sp>
          <p:nvSpPr>
            <p:cNvPr id="557" name="Google Shape;557;p11"/>
            <p:cNvSpPr/>
            <p:nvPr/>
          </p:nvSpPr>
          <p:spPr>
            <a:xfrm rot="10800000">
              <a:off x="900684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11"/>
            <p:cNvSpPr/>
            <p:nvPr/>
          </p:nvSpPr>
          <p:spPr>
            <a:xfrm rot="10800000">
              <a:off x="847545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11"/>
            <p:cNvSpPr/>
            <p:nvPr/>
          </p:nvSpPr>
          <p:spPr>
            <a:xfrm>
              <a:off x="8510600" y="842852"/>
              <a:ext cx="838200" cy="319200"/>
            </a:xfrm>
            <a:custGeom>
              <a:rect b="b" l="l" r="r" t="t"/>
              <a:pathLst>
                <a:path extrusionOk="0" h="12768" w="33528">
                  <a:moveTo>
                    <a:pt x="0" y="11244"/>
                  </a:moveTo>
                  <a:cubicBezTo>
                    <a:pt x="2921" y="9371"/>
                    <a:pt x="11938" y="-249"/>
                    <a:pt x="17526" y="5"/>
                  </a:cubicBezTo>
                  <a:cubicBezTo>
                    <a:pt x="23114" y="259"/>
                    <a:pt x="30861" y="10641"/>
                    <a:pt x="33528" y="12768"/>
                  </a:cubicBezTo>
                </a:path>
              </a:pathLst>
            </a:custGeom>
            <a:noFill/>
            <a:ln cap="flat" cmpd="sng" w="19050">
              <a:solidFill>
                <a:srgbClr val="595959"/>
              </a:solidFill>
              <a:prstDash val="solid"/>
              <a:round/>
              <a:headEnd len="med" w="med" type="none"/>
              <a:tailEnd len="med" w="med" type="none"/>
            </a:ln>
          </p:spPr>
        </p:sp>
      </p:grpSp>
      <p:grpSp>
        <p:nvGrpSpPr>
          <p:cNvPr id="560" name="Google Shape;560;p11"/>
          <p:cNvGrpSpPr/>
          <p:nvPr/>
        </p:nvGrpSpPr>
        <p:grpSpPr>
          <a:xfrm>
            <a:off x="8468595" y="7274362"/>
            <a:ext cx="937890" cy="357324"/>
            <a:chOff x="8475450" y="842852"/>
            <a:chExt cx="937890" cy="357324"/>
          </a:xfrm>
        </p:grpSpPr>
        <p:sp>
          <p:nvSpPr>
            <p:cNvPr id="561" name="Google Shape;561;p11"/>
            <p:cNvSpPr/>
            <p:nvPr/>
          </p:nvSpPr>
          <p:spPr>
            <a:xfrm rot="10800000">
              <a:off x="900684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11"/>
            <p:cNvSpPr/>
            <p:nvPr/>
          </p:nvSpPr>
          <p:spPr>
            <a:xfrm rot="10800000">
              <a:off x="847545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11"/>
            <p:cNvSpPr/>
            <p:nvPr/>
          </p:nvSpPr>
          <p:spPr>
            <a:xfrm>
              <a:off x="8510600" y="842852"/>
              <a:ext cx="838200" cy="319200"/>
            </a:xfrm>
            <a:custGeom>
              <a:rect b="b" l="l" r="r" t="t"/>
              <a:pathLst>
                <a:path extrusionOk="0" h="12768" w="33528">
                  <a:moveTo>
                    <a:pt x="0" y="11244"/>
                  </a:moveTo>
                  <a:cubicBezTo>
                    <a:pt x="2921" y="9371"/>
                    <a:pt x="11938" y="-249"/>
                    <a:pt x="17526" y="5"/>
                  </a:cubicBezTo>
                  <a:cubicBezTo>
                    <a:pt x="23114" y="259"/>
                    <a:pt x="30861" y="10641"/>
                    <a:pt x="33528" y="12768"/>
                  </a:cubicBezTo>
                </a:path>
              </a:pathLst>
            </a:custGeom>
            <a:noFill/>
            <a:ln cap="flat" cmpd="sng" w="19050">
              <a:solidFill>
                <a:srgbClr val="595959"/>
              </a:solidFill>
              <a:prstDash val="solid"/>
              <a:round/>
              <a:headEnd len="med" w="med" type="none"/>
              <a:tailEnd len="med" w="med" type="none"/>
            </a:ln>
          </p:spPr>
        </p:sp>
      </p:grpSp>
      <p:grpSp>
        <p:nvGrpSpPr>
          <p:cNvPr id="564" name="Google Shape;564;p11"/>
          <p:cNvGrpSpPr/>
          <p:nvPr/>
        </p:nvGrpSpPr>
        <p:grpSpPr>
          <a:xfrm>
            <a:off x="8474536" y="6046318"/>
            <a:ext cx="937890" cy="357324"/>
            <a:chOff x="8475450" y="842852"/>
            <a:chExt cx="937890" cy="357324"/>
          </a:xfrm>
        </p:grpSpPr>
        <p:sp>
          <p:nvSpPr>
            <p:cNvPr id="565" name="Google Shape;565;p11"/>
            <p:cNvSpPr/>
            <p:nvPr/>
          </p:nvSpPr>
          <p:spPr>
            <a:xfrm rot="10800000">
              <a:off x="900684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11"/>
            <p:cNvSpPr/>
            <p:nvPr/>
          </p:nvSpPr>
          <p:spPr>
            <a:xfrm rot="10800000">
              <a:off x="847545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11"/>
            <p:cNvSpPr/>
            <p:nvPr/>
          </p:nvSpPr>
          <p:spPr>
            <a:xfrm>
              <a:off x="8510600" y="842852"/>
              <a:ext cx="838200" cy="319200"/>
            </a:xfrm>
            <a:custGeom>
              <a:rect b="b" l="l" r="r" t="t"/>
              <a:pathLst>
                <a:path extrusionOk="0" h="12768" w="33528">
                  <a:moveTo>
                    <a:pt x="0" y="11244"/>
                  </a:moveTo>
                  <a:cubicBezTo>
                    <a:pt x="2921" y="9371"/>
                    <a:pt x="11938" y="-249"/>
                    <a:pt x="17526" y="5"/>
                  </a:cubicBezTo>
                  <a:cubicBezTo>
                    <a:pt x="23114" y="259"/>
                    <a:pt x="30861" y="10641"/>
                    <a:pt x="33528" y="12768"/>
                  </a:cubicBezTo>
                </a:path>
              </a:pathLst>
            </a:custGeom>
            <a:noFill/>
            <a:ln cap="flat" cmpd="sng" w="19050">
              <a:solidFill>
                <a:srgbClr val="595959"/>
              </a:solidFill>
              <a:prstDash val="solid"/>
              <a:round/>
              <a:headEnd len="med" w="med" type="none"/>
              <a:tailEnd len="med" w="med" type="none"/>
            </a:ln>
          </p:spPr>
        </p:sp>
      </p:grpSp>
      <p:grpSp>
        <p:nvGrpSpPr>
          <p:cNvPr id="568" name="Google Shape;568;p11"/>
          <p:cNvGrpSpPr/>
          <p:nvPr/>
        </p:nvGrpSpPr>
        <p:grpSpPr>
          <a:xfrm>
            <a:off x="8469052" y="6660340"/>
            <a:ext cx="937890" cy="357324"/>
            <a:chOff x="8475450" y="842852"/>
            <a:chExt cx="937890" cy="357324"/>
          </a:xfrm>
        </p:grpSpPr>
        <p:sp>
          <p:nvSpPr>
            <p:cNvPr id="569" name="Google Shape;569;p11"/>
            <p:cNvSpPr/>
            <p:nvPr/>
          </p:nvSpPr>
          <p:spPr>
            <a:xfrm rot="10800000">
              <a:off x="900684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11"/>
            <p:cNvSpPr/>
            <p:nvPr/>
          </p:nvSpPr>
          <p:spPr>
            <a:xfrm rot="10800000">
              <a:off x="847545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11"/>
            <p:cNvSpPr/>
            <p:nvPr/>
          </p:nvSpPr>
          <p:spPr>
            <a:xfrm>
              <a:off x="8510600" y="842852"/>
              <a:ext cx="838200" cy="319200"/>
            </a:xfrm>
            <a:custGeom>
              <a:rect b="b" l="l" r="r" t="t"/>
              <a:pathLst>
                <a:path extrusionOk="0" h="12768" w="33528">
                  <a:moveTo>
                    <a:pt x="0" y="11244"/>
                  </a:moveTo>
                  <a:cubicBezTo>
                    <a:pt x="2921" y="9371"/>
                    <a:pt x="11938" y="-249"/>
                    <a:pt x="17526" y="5"/>
                  </a:cubicBezTo>
                  <a:cubicBezTo>
                    <a:pt x="23114" y="259"/>
                    <a:pt x="30861" y="10641"/>
                    <a:pt x="33528" y="12768"/>
                  </a:cubicBezTo>
                </a:path>
              </a:pathLst>
            </a:custGeom>
            <a:noFill/>
            <a:ln cap="flat" cmpd="sng" w="19050">
              <a:solidFill>
                <a:srgbClr val="595959"/>
              </a:solidFill>
              <a:prstDash val="solid"/>
              <a:round/>
              <a:headEnd len="med" w="med" type="none"/>
              <a:tailEnd len="med" w="med" type="none"/>
            </a:ln>
          </p:spPr>
        </p:sp>
      </p:grpSp>
      <p:grpSp>
        <p:nvGrpSpPr>
          <p:cNvPr id="572" name="Google Shape;572;p11"/>
          <p:cNvGrpSpPr/>
          <p:nvPr/>
        </p:nvGrpSpPr>
        <p:grpSpPr>
          <a:xfrm>
            <a:off x="8474993" y="8502405"/>
            <a:ext cx="937890" cy="357324"/>
            <a:chOff x="8475450" y="842852"/>
            <a:chExt cx="937890" cy="357324"/>
          </a:xfrm>
        </p:grpSpPr>
        <p:sp>
          <p:nvSpPr>
            <p:cNvPr id="573" name="Google Shape;573;p11"/>
            <p:cNvSpPr/>
            <p:nvPr/>
          </p:nvSpPr>
          <p:spPr>
            <a:xfrm rot="10800000">
              <a:off x="900684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11"/>
            <p:cNvSpPr/>
            <p:nvPr/>
          </p:nvSpPr>
          <p:spPr>
            <a:xfrm rot="10800000">
              <a:off x="847545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11"/>
            <p:cNvSpPr/>
            <p:nvPr/>
          </p:nvSpPr>
          <p:spPr>
            <a:xfrm>
              <a:off x="8510600" y="842852"/>
              <a:ext cx="838200" cy="319200"/>
            </a:xfrm>
            <a:custGeom>
              <a:rect b="b" l="l" r="r" t="t"/>
              <a:pathLst>
                <a:path extrusionOk="0" h="12768" w="33528">
                  <a:moveTo>
                    <a:pt x="0" y="11244"/>
                  </a:moveTo>
                  <a:cubicBezTo>
                    <a:pt x="2921" y="9371"/>
                    <a:pt x="11938" y="-249"/>
                    <a:pt x="17526" y="5"/>
                  </a:cubicBezTo>
                  <a:cubicBezTo>
                    <a:pt x="23114" y="259"/>
                    <a:pt x="30861" y="10641"/>
                    <a:pt x="33528" y="12768"/>
                  </a:cubicBezTo>
                </a:path>
              </a:pathLst>
            </a:custGeom>
            <a:noFill/>
            <a:ln cap="flat" cmpd="sng" w="19050">
              <a:solidFill>
                <a:srgbClr val="595959"/>
              </a:solidFill>
              <a:prstDash val="solid"/>
              <a:round/>
              <a:headEnd len="med" w="med" type="none"/>
              <a:tailEnd len="med" w="med" type="none"/>
            </a:ln>
          </p:spPr>
        </p:sp>
      </p:grpSp>
      <p:grpSp>
        <p:nvGrpSpPr>
          <p:cNvPr id="576" name="Google Shape;576;p11"/>
          <p:cNvGrpSpPr/>
          <p:nvPr/>
        </p:nvGrpSpPr>
        <p:grpSpPr>
          <a:xfrm>
            <a:off x="8469509" y="7888383"/>
            <a:ext cx="937890" cy="357324"/>
            <a:chOff x="8475450" y="842852"/>
            <a:chExt cx="937890" cy="357324"/>
          </a:xfrm>
        </p:grpSpPr>
        <p:sp>
          <p:nvSpPr>
            <p:cNvPr id="577" name="Google Shape;577;p11"/>
            <p:cNvSpPr/>
            <p:nvPr/>
          </p:nvSpPr>
          <p:spPr>
            <a:xfrm rot="10800000">
              <a:off x="900684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11"/>
            <p:cNvSpPr/>
            <p:nvPr/>
          </p:nvSpPr>
          <p:spPr>
            <a:xfrm rot="10800000">
              <a:off x="847545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11"/>
            <p:cNvSpPr/>
            <p:nvPr/>
          </p:nvSpPr>
          <p:spPr>
            <a:xfrm>
              <a:off x="8510600" y="842852"/>
              <a:ext cx="838200" cy="319200"/>
            </a:xfrm>
            <a:custGeom>
              <a:rect b="b" l="l" r="r" t="t"/>
              <a:pathLst>
                <a:path extrusionOk="0" h="12768" w="33528">
                  <a:moveTo>
                    <a:pt x="0" y="11244"/>
                  </a:moveTo>
                  <a:cubicBezTo>
                    <a:pt x="2921" y="9371"/>
                    <a:pt x="11938" y="-249"/>
                    <a:pt x="17526" y="5"/>
                  </a:cubicBezTo>
                  <a:cubicBezTo>
                    <a:pt x="23114" y="259"/>
                    <a:pt x="30861" y="10641"/>
                    <a:pt x="33528" y="12768"/>
                  </a:cubicBezTo>
                </a:path>
              </a:pathLst>
            </a:custGeom>
            <a:noFill/>
            <a:ln cap="flat" cmpd="sng" w="19050">
              <a:solidFill>
                <a:srgbClr val="595959"/>
              </a:solidFill>
              <a:prstDash val="solid"/>
              <a:round/>
              <a:headEnd len="med" w="med" type="none"/>
              <a:tailEnd len="med" w="med" type="none"/>
            </a:ln>
          </p:spPr>
        </p:sp>
      </p:grpSp>
      <p:grpSp>
        <p:nvGrpSpPr>
          <p:cNvPr id="580" name="Google Shape;580;p11"/>
          <p:cNvGrpSpPr/>
          <p:nvPr/>
        </p:nvGrpSpPr>
        <p:grpSpPr>
          <a:xfrm>
            <a:off x="8469966" y="9730449"/>
            <a:ext cx="937890" cy="357324"/>
            <a:chOff x="8475450" y="842852"/>
            <a:chExt cx="937890" cy="357324"/>
          </a:xfrm>
        </p:grpSpPr>
        <p:sp>
          <p:nvSpPr>
            <p:cNvPr id="581" name="Google Shape;581;p11"/>
            <p:cNvSpPr/>
            <p:nvPr/>
          </p:nvSpPr>
          <p:spPr>
            <a:xfrm rot="10800000">
              <a:off x="900684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11"/>
            <p:cNvSpPr/>
            <p:nvPr/>
          </p:nvSpPr>
          <p:spPr>
            <a:xfrm rot="10800000">
              <a:off x="847545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11"/>
            <p:cNvSpPr/>
            <p:nvPr/>
          </p:nvSpPr>
          <p:spPr>
            <a:xfrm>
              <a:off x="8510600" y="842852"/>
              <a:ext cx="838200" cy="319200"/>
            </a:xfrm>
            <a:custGeom>
              <a:rect b="b" l="l" r="r" t="t"/>
              <a:pathLst>
                <a:path extrusionOk="0" h="12768" w="33528">
                  <a:moveTo>
                    <a:pt x="0" y="11244"/>
                  </a:moveTo>
                  <a:cubicBezTo>
                    <a:pt x="2921" y="9371"/>
                    <a:pt x="11938" y="-249"/>
                    <a:pt x="17526" y="5"/>
                  </a:cubicBezTo>
                  <a:cubicBezTo>
                    <a:pt x="23114" y="259"/>
                    <a:pt x="30861" y="10641"/>
                    <a:pt x="33528" y="12768"/>
                  </a:cubicBezTo>
                </a:path>
              </a:pathLst>
            </a:custGeom>
            <a:noFill/>
            <a:ln cap="flat" cmpd="sng" w="19050">
              <a:solidFill>
                <a:srgbClr val="595959"/>
              </a:solidFill>
              <a:prstDash val="solid"/>
              <a:round/>
              <a:headEnd len="med" w="med" type="none"/>
              <a:tailEnd len="med" w="med" type="none"/>
            </a:ln>
          </p:spPr>
        </p:sp>
      </p:grpSp>
      <p:grpSp>
        <p:nvGrpSpPr>
          <p:cNvPr id="584" name="Google Shape;584;p11"/>
          <p:cNvGrpSpPr/>
          <p:nvPr/>
        </p:nvGrpSpPr>
        <p:grpSpPr>
          <a:xfrm>
            <a:off x="8470423" y="9116427"/>
            <a:ext cx="937890" cy="357324"/>
            <a:chOff x="8475450" y="842852"/>
            <a:chExt cx="937890" cy="357324"/>
          </a:xfrm>
        </p:grpSpPr>
        <p:sp>
          <p:nvSpPr>
            <p:cNvPr id="585" name="Google Shape;585;p11"/>
            <p:cNvSpPr/>
            <p:nvPr/>
          </p:nvSpPr>
          <p:spPr>
            <a:xfrm rot="10800000">
              <a:off x="900684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11"/>
            <p:cNvSpPr/>
            <p:nvPr/>
          </p:nvSpPr>
          <p:spPr>
            <a:xfrm rot="10800000">
              <a:off x="847545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11"/>
            <p:cNvSpPr/>
            <p:nvPr/>
          </p:nvSpPr>
          <p:spPr>
            <a:xfrm>
              <a:off x="8510600" y="842852"/>
              <a:ext cx="838200" cy="319200"/>
            </a:xfrm>
            <a:custGeom>
              <a:rect b="b" l="l" r="r" t="t"/>
              <a:pathLst>
                <a:path extrusionOk="0" h="12768" w="33528">
                  <a:moveTo>
                    <a:pt x="0" y="11244"/>
                  </a:moveTo>
                  <a:cubicBezTo>
                    <a:pt x="2921" y="9371"/>
                    <a:pt x="11938" y="-249"/>
                    <a:pt x="17526" y="5"/>
                  </a:cubicBezTo>
                  <a:cubicBezTo>
                    <a:pt x="23114" y="259"/>
                    <a:pt x="30861" y="10641"/>
                    <a:pt x="33528" y="12768"/>
                  </a:cubicBezTo>
                </a:path>
              </a:pathLst>
            </a:custGeom>
            <a:noFill/>
            <a:ln cap="flat" cmpd="sng" w="19050">
              <a:solidFill>
                <a:srgbClr val="595959"/>
              </a:solidFill>
              <a:prstDash val="solid"/>
              <a:round/>
              <a:headEnd len="med" w="med" type="none"/>
              <a:tailEnd len="med" w="med" type="none"/>
            </a:ln>
          </p:spPr>
        </p:sp>
      </p:grpSp>
      <p:grpSp>
        <p:nvGrpSpPr>
          <p:cNvPr id="588" name="Google Shape;588;p11"/>
          <p:cNvGrpSpPr/>
          <p:nvPr/>
        </p:nvGrpSpPr>
        <p:grpSpPr>
          <a:xfrm>
            <a:off x="8470880" y="10344470"/>
            <a:ext cx="937890" cy="357324"/>
            <a:chOff x="8475450" y="842852"/>
            <a:chExt cx="937890" cy="357324"/>
          </a:xfrm>
        </p:grpSpPr>
        <p:sp>
          <p:nvSpPr>
            <p:cNvPr id="589" name="Google Shape;589;p11"/>
            <p:cNvSpPr/>
            <p:nvPr/>
          </p:nvSpPr>
          <p:spPr>
            <a:xfrm rot="10800000">
              <a:off x="900684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11"/>
            <p:cNvSpPr/>
            <p:nvPr/>
          </p:nvSpPr>
          <p:spPr>
            <a:xfrm rot="10800000">
              <a:off x="847545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11"/>
            <p:cNvSpPr/>
            <p:nvPr/>
          </p:nvSpPr>
          <p:spPr>
            <a:xfrm>
              <a:off x="8510600" y="842852"/>
              <a:ext cx="838200" cy="319200"/>
            </a:xfrm>
            <a:custGeom>
              <a:rect b="b" l="l" r="r" t="t"/>
              <a:pathLst>
                <a:path extrusionOk="0" h="12768" w="33528">
                  <a:moveTo>
                    <a:pt x="0" y="11244"/>
                  </a:moveTo>
                  <a:cubicBezTo>
                    <a:pt x="2921" y="9371"/>
                    <a:pt x="11938" y="-249"/>
                    <a:pt x="17526" y="5"/>
                  </a:cubicBezTo>
                  <a:cubicBezTo>
                    <a:pt x="23114" y="259"/>
                    <a:pt x="30861" y="10641"/>
                    <a:pt x="33528" y="12768"/>
                  </a:cubicBezTo>
                </a:path>
              </a:pathLst>
            </a:custGeom>
            <a:noFill/>
            <a:ln cap="flat" cmpd="sng" w="19050">
              <a:solidFill>
                <a:srgbClr val="595959"/>
              </a:solidFill>
              <a:prstDash val="solid"/>
              <a:round/>
              <a:headEnd len="med" w="med" type="none"/>
              <a:tailEnd len="med" w="med" type="none"/>
            </a:ln>
          </p:spPr>
        </p:sp>
      </p:grpSp>
      <p:grpSp>
        <p:nvGrpSpPr>
          <p:cNvPr id="592" name="Google Shape;592;p11"/>
          <p:cNvGrpSpPr/>
          <p:nvPr/>
        </p:nvGrpSpPr>
        <p:grpSpPr>
          <a:xfrm>
            <a:off x="8471337" y="11572514"/>
            <a:ext cx="937890" cy="357324"/>
            <a:chOff x="8475450" y="842852"/>
            <a:chExt cx="937890" cy="357324"/>
          </a:xfrm>
        </p:grpSpPr>
        <p:sp>
          <p:nvSpPr>
            <p:cNvPr id="593" name="Google Shape;593;p11"/>
            <p:cNvSpPr/>
            <p:nvPr/>
          </p:nvSpPr>
          <p:spPr>
            <a:xfrm rot="10800000">
              <a:off x="900684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11"/>
            <p:cNvSpPr/>
            <p:nvPr/>
          </p:nvSpPr>
          <p:spPr>
            <a:xfrm rot="10800000">
              <a:off x="847545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11"/>
            <p:cNvSpPr/>
            <p:nvPr/>
          </p:nvSpPr>
          <p:spPr>
            <a:xfrm>
              <a:off x="8510600" y="842852"/>
              <a:ext cx="838200" cy="319200"/>
            </a:xfrm>
            <a:custGeom>
              <a:rect b="b" l="l" r="r" t="t"/>
              <a:pathLst>
                <a:path extrusionOk="0" h="12768" w="33528">
                  <a:moveTo>
                    <a:pt x="0" y="11244"/>
                  </a:moveTo>
                  <a:cubicBezTo>
                    <a:pt x="2921" y="9371"/>
                    <a:pt x="11938" y="-249"/>
                    <a:pt x="17526" y="5"/>
                  </a:cubicBezTo>
                  <a:cubicBezTo>
                    <a:pt x="23114" y="259"/>
                    <a:pt x="30861" y="10641"/>
                    <a:pt x="33528" y="12768"/>
                  </a:cubicBezTo>
                </a:path>
              </a:pathLst>
            </a:custGeom>
            <a:noFill/>
            <a:ln cap="flat" cmpd="sng" w="19050">
              <a:solidFill>
                <a:srgbClr val="595959"/>
              </a:solidFill>
              <a:prstDash val="solid"/>
              <a:round/>
              <a:headEnd len="med" w="med" type="none"/>
              <a:tailEnd len="med" w="med" type="none"/>
            </a:ln>
          </p:spPr>
        </p:sp>
      </p:grpSp>
      <p:grpSp>
        <p:nvGrpSpPr>
          <p:cNvPr id="596" name="Google Shape;596;p11"/>
          <p:cNvGrpSpPr/>
          <p:nvPr/>
        </p:nvGrpSpPr>
        <p:grpSpPr>
          <a:xfrm>
            <a:off x="8475450" y="10958492"/>
            <a:ext cx="937890" cy="357324"/>
            <a:chOff x="8475450" y="842852"/>
            <a:chExt cx="937890" cy="357324"/>
          </a:xfrm>
        </p:grpSpPr>
        <p:sp>
          <p:nvSpPr>
            <p:cNvPr id="597" name="Google Shape;597;p11"/>
            <p:cNvSpPr/>
            <p:nvPr/>
          </p:nvSpPr>
          <p:spPr>
            <a:xfrm rot="10800000">
              <a:off x="900684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11"/>
            <p:cNvSpPr/>
            <p:nvPr/>
          </p:nvSpPr>
          <p:spPr>
            <a:xfrm rot="10800000">
              <a:off x="847545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11"/>
            <p:cNvSpPr/>
            <p:nvPr/>
          </p:nvSpPr>
          <p:spPr>
            <a:xfrm>
              <a:off x="8510600" y="842852"/>
              <a:ext cx="838200" cy="319200"/>
            </a:xfrm>
            <a:custGeom>
              <a:rect b="b" l="l" r="r" t="t"/>
              <a:pathLst>
                <a:path extrusionOk="0" h="12768" w="33528">
                  <a:moveTo>
                    <a:pt x="0" y="11244"/>
                  </a:moveTo>
                  <a:cubicBezTo>
                    <a:pt x="2921" y="9371"/>
                    <a:pt x="11938" y="-249"/>
                    <a:pt x="17526" y="5"/>
                  </a:cubicBezTo>
                  <a:cubicBezTo>
                    <a:pt x="23114" y="259"/>
                    <a:pt x="30861" y="10641"/>
                    <a:pt x="33528" y="12768"/>
                  </a:cubicBezTo>
                </a:path>
              </a:pathLst>
            </a:custGeom>
            <a:noFill/>
            <a:ln cap="flat" cmpd="sng" w="19050">
              <a:solidFill>
                <a:srgbClr val="595959"/>
              </a:solidFill>
              <a:prstDash val="solid"/>
              <a:round/>
              <a:headEnd len="med" w="med" type="none"/>
              <a:tailEnd len="med" w="med" type="none"/>
            </a:ln>
          </p:spPr>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ront-Blue_Basic">
  <p:cSld name="TITLE_1_1_1_3_1">
    <p:bg>
      <p:bgPr>
        <a:solidFill>
          <a:srgbClr val="EFEFEF"/>
        </a:solidFill>
      </p:bgPr>
    </p:bg>
    <p:spTree>
      <p:nvGrpSpPr>
        <p:cNvPr id="600" name="Shape 600"/>
        <p:cNvGrpSpPr/>
        <p:nvPr/>
      </p:nvGrpSpPr>
      <p:grpSpPr>
        <a:xfrm>
          <a:off x="0" y="0"/>
          <a:ext cx="0" cy="0"/>
          <a:chOff x="0" y="0"/>
          <a:chExt cx="0" cy="0"/>
        </a:xfrm>
      </p:grpSpPr>
      <p:pic>
        <p:nvPicPr>
          <p:cNvPr id="601" name="Google Shape;601;p12"/>
          <p:cNvPicPr preferRelativeResize="0"/>
          <p:nvPr/>
        </p:nvPicPr>
        <p:blipFill rotWithShape="1">
          <a:blip r:embed="rId2">
            <a:alphaModFix/>
          </a:blip>
          <a:srcRect b="0" l="9832" r="9832" t="0"/>
          <a:stretch/>
        </p:blipFill>
        <p:spPr>
          <a:xfrm>
            <a:off x="878825" y="374900"/>
            <a:ext cx="16985626" cy="11893174"/>
          </a:xfrm>
          <a:prstGeom prst="rect">
            <a:avLst/>
          </a:prstGeom>
          <a:noFill/>
          <a:ln>
            <a:noFill/>
          </a:ln>
          <a:effectLst>
            <a:outerShdw blurRad="200025" rotWithShape="0" algn="bl" dir="3480000" dist="342900">
              <a:srgbClr val="434343">
                <a:alpha val="61000"/>
              </a:srgbClr>
            </a:outerShdw>
          </a:effectLst>
        </p:spPr>
      </p:pic>
      <p:sp>
        <p:nvSpPr>
          <p:cNvPr id="602" name="Google Shape;602;p12"/>
          <p:cNvSpPr txBox="1"/>
          <p:nvPr>
            <p:ph idx="12" type="sldNum"/>
          </p:nvPr>
        </p:nvSpPr>
        <p:spPr>
          <a:xfrm>
            <a:off x="16944916" y="11453828"/>
            <a:ext cx="1097400" cy="979800"/>
          </a:xfrm>
          <a:prstGeom prst="rect">
            <a:avLst/>
          </a:prstGeom>
        </p:spPr>
        <p:txBody>
          <a:bodyPr anchorCtr="0" anchor="ctr" bIns="197225" lIns="197225" spcFirstLastPara="1" rIns="197225" wrap="square" tIns="1972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603" name="Google Shape;603;p12"/>
          <p:cNvGrpSpPr/>
          <p:nvPr/>
        </p:nvGrpSpPr>
        <p:grpSpPr>
          <a:xfrm>
            <a:off x="560847" y="422399"/>
            <a:ext cx="813809" cy="412060"/>
            <a:chOff x="725722" y="1698784"/>
            <a:chExt cx="267314" cy="138090"/>
          </a:xfrm>
        </p:grpSpPr>
        <p:sp>
          <p:nvSpPr>
            <p:cNvPr id="604" name="Google Shape;604;p12"/>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12"/>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606" name="Google Shape;606;p12"/>
          <p:cNvGrpSpPr/>
          <p:nvPr/>
        </p:nvGrpSpPr>
        <p:grpSpPr>
          <a:xfrm>
            <a:off x="6062400" y="662563"/>
            <a:ext cx="6163200" cy="1197300"/>
            <a:chOff x="9400600" y="997225"/>
            <a:chExt cx="6163200" cy="1197300"/>
          </a:xfrm>
        </p:grpSpPr>
        <p:sp>
          <p:nvSpPr>
            <p:cNvPr id="607" name="Google Shape;607;p12"/>
            <p:cNvSpPr/>
            <p:nvPr/>
          </p:nvSpPr>
          <p:spPr>
            <a:xfrm>
              <a:off x="9400600" y="997225"/>
              <a:ext cx="6163200" cy="1197300"/>
            </a:xfrm>
            <a:prstGeom prst="flowChartAlternateProcess">
              <a:avLst/>
            </a:prstGeom>
            <a:solidFill>
              <a:srgbClr val="EEEEEE"/>
            </a:solid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12"/>
            <p:cNvSpPr/>
            <p:nvPr/>
          </p:nvSpPr>
          <p:spPr>
            <a:xfrm>
              <a:off x="9656064" y="1161288"/>
              <a:ext cx="5614500" cy="877200"/>
            </a:xfrm>
            <a:prstGeom prst="flowChartAlternateProcess">
              <a:avLst/>
            </a:prstGeom>
            <a:solidFill>
              <a:srgbClr val="EEEEEE"/>
            </a:solidFill>
            <a:ln cap="flat" cmpd="sng" w="3810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9" name="Google Shape;609;p12"/>
          <p:cNvSpPr txBox="1"/>
          <p:nvPr/>
        </p:nvSpPr>
        <p:spPr>
          <a:xfrm>
            <a:off x="6375000" y="822625"/>
            <a:ext cx="5538000" cy="877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500">
                <a:latin typeface="Architects Daughter"/>
                <a:ea typeface="Architects Daughter"/>
                <a:cs typeface="Architects Daughter"/>
                <a:sym typeface="Architects Daughter"/>
              </a:rPr>
              <a:t>Reader’s Notebook</a:t>
            </a:r>
            <a:endParaRPr b="1" sz="4500">
              <a:latin typeface="Architects Daughter"/>
              <a:ea typeface="Architects Daughter"/>
              <a:cs typeface="Architects Daughter"/>
              <a:sym typeface="Architects Daughter"/>
            </a:endParaRPr>
          </a:p>
        </p:txBody>
      </p:sp>
      <p:grpSp>
        <p:nvGrpSpPr>
          <p:cNvPr id="610" name="Google Shape;610;p12"/>
          <p:cNvGrpSpPr/>
          <p:nvPr/>
        </p:nvGrpSpPr>
        <p:grpSpPr>
          <a:xfrm>
            <a:off x="560847" y="986965"/>
            <a:ext cx="813809" cy="412060"/>
            <a:chOff x="725722" y="1698784"/>
            <a:chExt cx="267314" cy="138090"/>
          </a:xfrm>
        </p:grpSpPr>
        <p:sp>
          <p:nvSpPr>
            <p:cNvPr id="611" name="Google Shape;611;p12"/>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12"/>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613" name="Google Shape;613;p12"/>
          <p:cNvGrpSpPr/>
          <p:nvPr/>
        </p:nvGrpSpPr>
        <p:grpSpPr>
          <a:xfrm>
            <a:off x="560847" y="1551531"/>
            <a:ext cx="813809" cy="412060"/>
            <a:chOff x="725722" y="1698784"/>
            <a:chExt cx="267314" cy="138090"/>
          </a:xfrm>
        </p:grpSpPr>
        <p:sp>
          <p:nvSpPr>
            <p:cNvPr id="614" name="Google Shape;614;p12"/>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12"/>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616" name="Google Shape;616;p12"/>
          <p:cNvGrpSpPr/>
          <p:nvPr/>
        </p:nvGrpSpPr>
        <p:grpSpPr>
          <a:xfrm>
            <a:off x="560847" y="2116097"/>
            <a:ext cx="813809" cy="412060"/>
            <a:chOff x="725722" y="1698784"/>
            <a:chExt cx="267314" cy="138090"/>
          </a:xfrm>
        </p:grpSpPr>
        <p:sp>
          <p:nvSpPr>
            <p:cNvPr id="617" name="Google Shape;617;p12"/>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12"/>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619" name="Google Shape;619;p12"/>
          <p:cNvGrpSpPr/>
          <p:nvPr/>
        </p:nvGrpSpPr>
        <p:grpSpPr>
          <a:xfrm>
            <a:off x="560847" y="2680664"/>
            <a:ext cx="813809" cy="412060"/>
            <a:chOff x="725722" y="1698784"/>
            <a:chExt cx="267314" cy="138090"/>
          </a:xfrm>
        </p:grpSpPr>
        <p:sp>
          <p:nvSpPr>
            <p:cNvPr id="620" name="Google Shape;620;p12"/>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12"/>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622" name="Google Shape;622;p12"/>
          <p:cNvGrpSpPr/>
          <p:nvPr/>
        </p:nvGrpSpPr>
        <p:grpSpPr>
          <a:xfrm>
            <a:off x="560847" y="3245230"/>
            <a:ext cx="813809" cy="412060"/>
            <a:chOff x="725722" y="1698784"/>
            <a:chExt cx="267314" cy="138090"/>
          </a:xfrm>
        </p:grpSpPr>
        <p:sp>
          <p:nvSpPr>
            <p:cNvPr id="623" name="Google Shape;623;p12"/>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12"/>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625" name="Google Shape;625;p12"/>
          <p:cNvGrpSpPr/>
          <p:nvPr/>
        </p:nvGrpSpPr>
        <p:grpSpPr>
          <a:xfrm>
            <a:off x="560847" y="3809796"/>
            <a:ext cx="813809" cy="412060"/>
            <a:chOff x="725722" y="1698784"/>
            <a:chExt cx="267314" cy="138090"/>
          </a:xfrm>
        </p:grpSpPr>
        <p:sp>
          <p:nvSpPr>
            <p:cNvPr id="626" name="Google Shape;626;p12"/>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12"/>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628" name="Google Shape;628;p12"/>
          <p:cNvGrpSpPr/>
          <p:nvPr/>
        </p:nvGrpSpPr>
        <p:grpSpPr>
          <a:xfrm>
            <a:off x="560847" y="4374362"/>
            <a:ext cx="813809" cy="412060"/>
            <a:chOff x="725722" y="1698784"/>
            <a:chExt cx="267314" cy="138090"/>
          </a:xfrm>
        </p:grpSpPr>
        <p:sp>
          <p:nvSpPr>
            <p:cNvPr id="629" name="Google Shape;629;p12"/>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12"/>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631" name="Google Shape;631;p12"/>
          <p:cNvGrpSpPr/>
          <p:nvPr/>
        </p:nvGrpSpPr>
        <p:grpSpPr>
          <a:xfrm>
            <a:off x="560847" y="5503495"/>
            <a:ext cx="813809" cy="412060"/>
            <a:chOff x="725722" y="1698784"/>
            <a:chExt cx="267314" cy="138090"/>
          </a:xfrm>
        </p:grpSpPr>
        <p:sp>
          <p:nvSpPr>
            <p:cNvPr id="632" name="Google Shape;632;p12"/>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12"/>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634" name="Google Shape;634;p12"/>
          <p:cNvGrpSpPr/>
          <p:nvPr/>
        </p:nvGrpSpPr>
        <p:grpSpPr>
          <a:xfrm>
            <a:off x="560847" y="4938929"/>
            <a:ext cx="813809" cy="412060"/>
            <a:chOff x="725722" y="1698784"/>
            <a:chExt cx="267314" cy="138090"/>
          </a:xfrm>
        </p:grpSpPr>
        <p:sp>
          <p:nvSpPr>
            <p:cNvPr id="635" name="Google Shape;635;p12"/>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12"/>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637" name="Google Shape;637;p12"/>
          <p:cNvGrpSpPr/>
          <p:nvPr/>
        </p:nvGrpSpPr>
        <p:grpSpPr>
          <a:xfrm>
            <a:off x="560847" y="6068061"/>
            <a:ext cx="813809" cy="412060"/>
            <a:chOff x="725722" y="1698784"/>
            <a:chExt cx="267314" cy="138090"/>
          </a:xfrm>
        </p:grpSpPr>
        <p:sp>
          <p:nvSpPr>
            <p:cNvPr id="638" name="Google Shape;638;p12"/>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12"/>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640" name="Google Shape;640;p12"/>
          <p:cNvGrpSpPr/>
          <p:nvPr/>
        </p:nvGrpSpPr>
        <p:grpSpPr>
          <a:xfrm>
            <a:off x="560847" y="6632627"/>
            <a:ext cx="813809" cy="412060"/>
            <a:chOff x="725722" y="1698784"/>
            <a:chExt cx="267314" cy="138090"/>
          </a:xfrm>
        </p:grpSpPr>
        <p:sp>
          <p:nvSpPr>
            <p:cNvPr id="641" name="Google Shape;641;p12"/>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12"/>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643" name="Google Shape;643;p12"/>
          <p:cNvGrpSpPr/>
          <p:nvPr/>
        </p:nvGrpSpPr>
        <p:grpSpPr>
          <a:xfrm>
            <a:off x="560847" y="7197194"/>
            <a:ext cx="813809" cy="412060"/>
            <a:chOff x="725722" y="1698784"/>
            <a:chExt cx="267314" cy="138090"/>
          </a:xfrm>
        </p:grpSpPr>
        <p:sp>
          <p:nvSpPr>
            <p:cNvPr id="644" name="Google Shape;644;p12"/>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12"/>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646" name="Google Shape;646;p12"/>
          <p:cNvGrpSpPr/>
          <p:nvPr/>
        </p:nvGrpSpPr>
        <p:grpSpPr>
          <a:xfrm>
            <a:off x="560847" y="7761760"/>
            <a:ext cx="813809" cy="412060"/>
            <a:chOff x="725722" y="1698784"/>
            <a:chExt cx="267314" cy="138090"/>
          </a:xfrm>
        </p:grpSpPr>
        <p:sp>
          <p:nvSpPr>
            <p:cNvPr id="647" name="Google Shape;647;p12"/>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12"/>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649" name="Google Shape;649;p12"/>
          <p:cNvGrpSpPr/>
          <p:nvPr/>
        </p:nvGrpSpPr>
        <p:grpSpPr>
          <a:xfrm>
            <a:off x="560847" y="8890892"/>
            <a:ext cx="813809" cy="412060"/>
            <a:chOff x="725722" y="1698784"/>
            <a:chExt cx="267314" cy="138090"/>
          </a:xfrm>
        </p:grpSpPr>
        <p:sp>
          <p:nvSpPr>
            <p:cNvPr id="650" name="Google Shape;650;p12"/>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12"/>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652" name="Google Shape;652;p12"/>
          <p:cNvGrpSpPr/>
          <p:nvPr/>
        </p:nvGrpSpPr>
        <p:grpSpPr>
          <a:xfrm>
            <a:off x="560847" y="8326326"/>
            <a:ext cx="813809" cy="412060"/>
            <a:chOff x="725722" y="1698784"/>
            <a:chExt cx="267314" cy="138090"/>
          </a:xfrm>
        </p:grpSpPr>
        <p:sp>
          <p:nvSpPr>
            <p:cNvPr id="653" name="Google Shape;653;p12"/>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12"/>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655" name="Google Shape;655;p12"/>
          <p:cNvGrpSpPr/>
          <p:nvPr/>
        </p:nvGrpSpPr>
        <p:grpSpPr>
          <a:xfrm>
            <a:off x="560847" y="9455459"/>
            <a:ext cx="813809" cy="412060"/>
            <a:chOff x="725722" y="1698784"/>
            <a:chExt cx="267314" cy="138090"/>
          </a:xfrm>
        </p:grpSpPr>
        <p:sp>
          <p:nvSpPr>
            <p:cNvPr id="656" name="Google Shape;656;p12"/>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12"/>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658" name="Google Shape;658;p12"/>
          <p:cNvGrpSpPr/>
          <p:nvPr/>
        </p:nvGrpSpPr>
        <p:grpSpPr>
          <a:xfrm>
            <a:off x="560847" y="10020025"/>
            <a:ext cx="813809" cy="412060"/>
            <a:chOff x="725722" y="1698784"/>
            <a:chExt cx="267314" cy="138090"/>
          </a:xfrm>
        </p:grpSpPr>
        <p:sp>
          <p:nvSpPr>
            <p:cNvPr id="659" name="Google Shape;659;p12"/>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12"/>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661" name="Google Shape;661;p12"/>
          <p:cNvGrpSpPr/>
          <p:nvPr/>
        </p:nvGrpSpPr>
        <p:grpSpPr>
          <a:xfrm>
            <a:off x="560847" y="10584591"/>
            <a:ext cx="813809" cy="412060"/>
            <a:chOff x="725722" y="1698784"/>
            <a:chExt cx="267314" cy="138090"/>
          </a:xfrm>
        </p:grpSpPr>
        <p:sp>
          <p:nvSpPr>
            <p:cNvPr id="662" name="Google Shape;662;p12"/>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12"/>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664" name="Google Shape;664;p12"/>
          <p:cNvGrpSpPr/>
          <p:nvPr/>
        </p:nvGrpSpPr>
        <p:grpSpPr>
          <a:xfrm>
            <a:off x="560847" y="11149157"/>
            <a:ext cx="813809" cy="412060"/>
            <a:chOff x="725722" y="1698784"/>
            <a:chExt cx="267314" cy="138090"/>
          </a:xfrm>
        </p:grpSpPr>
        <p:sp>
          <p:nvSpPr>
            <p:cNvPr id="665" name="Google Shape;665;p12"/>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12"/>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667" name="Google Shape;667;p12"/>
          <p:cNvGrpSpPr/>
          <p:nvPr/>
        </p:nvGrpSpPr>
        <p:grpSpPr>
          <a:xfrm>
            <a:off x="560847" y="11713724"/>
            <a:ext cx="813809" cy="412060"/>
            <a:chOff x="725722" y="1698784"/>
            <a:chExt cx="267314" cy="138090"/>
          </a:xfrm>
        </p:grpSpPr>
        <p:sp>
          <p:nvSpPr>
            <p:cNvPr id="668" name="Google Shape;668;p12"/>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12"/>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sp>
        <p:nvSpPr>
          <p:cNvPr id="670" name="Google Shape;670;p12"/>
          <p:cNvSpPr/>
          <p:nvPr/>
        </p:nvSpPr>
        <p:spPr>
          <a:xfrm>
            <a:off x="1757577" y="2116213"/>
            <a:ext cx="15672300" cy="9771300"/>
          </a:xfrm>
          <a:prstGeom prst="flowChartAlternateProcess">
            <a:avLst/>
          </a:prstGeom>
          <a:solidFill>
            <a:srgbClr val="EEEEEE"/>
          </a:solid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12"/>
          <p:cNvSpPr txBox="1"/>
          <p:nvPr/>
        </p:nvSpPr>
        <p:spPr>
          <a:xfrm>
            <a:off x="2738601" y="2517648"/>
            <a:ext cx="51588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latin typeface="Lexend Deca"/>
                <a:ea typeface="Lexend Deca"/>
                <a:cs typeface="Lexend Deca"/>
                <a:sym typeface="Lexend Deca"/>
              </a:rPr>
              <a:t>Step 1: Choose a prompt:</a:t>
            </a:r>
            <a:endParaRPr b="1" sz="3000">
              <a:latin typeface="Lexend Deca"/>
              <a:ea typeface="Lexend Deca"/>
              <a:cs typeface="Lexend Deca"/>
              <a:sym typeface="Lexend Deca"/>
            </a:endParaRPr>
          </a:p>
        </p:txBody>
      </p:sp>
      <p:sp>
        <p:nvSpPr>
          <p:cNvPr id="672" name="Google Shape;672;p12"/>
          <p:cNvSpPr txBox="1"/>
          <p:nvPr/>
        </p:nvSpPr>
        <p:spPr>
          <a:xfrm>
            <a:off x="2734056" y="6175275"/>
            <a:ext cx="13571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latin typeface="Lexend Deca"/>
                <a:ea typeface="Lexend Deca"/>
                <a:cs typeface="Lexend Deca"/>
                <a:sym typeface="Lexend Deca"/>
              </a:rPr>
              <a:t>Step 2: Choose how you would like to respond to the prompt:</a:t>
            </a:r>
            <a:endParaRPr b="1" sz="3000">
              <a:latin typeface="Lexend Deca"/>
              <a:ea typeface="Lexend Deca"/>
              <a:cs typeface="Lexend Deca"/>
              <a:sym typeface="Lexend Deca"/>
            </a:endParaRPr>
          </a:p>
        </p:txBody>
      </p:sp>
      <p:grpSp>
        <p:nvGrpSpPr>
          <p:cNvPr id="673" name="Google Shape;673;p12"/>
          <p:cNvGrpSpPr/>
          <p:nvPr/>
        </p:nvGrpSpPr>
        <p:grpSpPr>
          <a:xfrm>
            <a:off x="2443800" y="7291788"/>
            <a:ext cx="4159800" cy="3977400"/>
            <a:chOff x="2215200" y="7825188"/>
            <a:chExt cx="4159800" cy="3977400"/>
          </a:xfrm>
        </p:grpSpPr>
        <p:sp>
          <p:nvSpPr>
            <p:cNvPr id="674" name="Google Shape;674;p12"/>
            <p:cNvSpPr/>
            <p:nvPr/>
          </p:nvSpPr>
          <p:spPr>
            <a:xfrm>
              <a:off x="2215200" y="7825188"/>
              <a:ext cx="4159800" cy="3977400"/>
            </a:xfrm>
            <a:prstGeom prst="foldedCorner">
              <a:avLst>
                <a:gd fmla="val 16667" name="adj"/>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12"/>
            <p:cNvSpPr txBox="1"/>
            <p:nvPr/>
          </p:nvSpPr>
          <p:spPr>
            <a:xfrm>
              <a:off x="2460725" y="8143800"/>
              <a:ext cx="3601800" cy="2293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500">
                  <a:latin typeface="Lexend Deca"/>
                  <a:ea typeface="Lexend Deca"/>
                  <a:cs typeface="Lexend Deca"/>
                  <a:sym typeface="Lexend Deca"/>
                </a:rPr>
                <a:t>Option 1: </a:t>
              </a:r>
              <a:r>
                <a:rPr lang="en" sz="3400">
                  <a:solidFill>
                    <a:schemeClr val="dk1"/>
                  </a:solidFill>
                  <a:latin typeface="Lexend Deca"/>
                  <a:ea typeface="Lexend Deca"/>
                  <a:cs typeface="Lexend Deca"/>
                  <a:sym typeface="Lexend Deca"/>
                </a:rPr>
                <a:t>Record a short video (or voice only) in Flipgrid.</a:t>
              </a:r>
              <a:endParaRPr sz="3400">
                <a:latin typeface="Lexend Deca"/>
                <a:ea typeface="Lexend Deca"/>
                <a:cs typeface="Lexend Deca"/>
                <a:sym typeface="Lexend Deca"/>
              </a:endParaRPr>
            </a:p>
          </p:txBody>
        </p:sp>
        <p:pic>
          <p:nvPicPr>
            <p:cNvPr id="676" name="Google Shape;676;p12"/>
            <p:cNvPicPr preferRelativeResize="0"/>
            <p:nvPr/>
          </p:nvPicPr>
          <p:blipFill>
            <a:blip r:embed="rId3">
              <a:alphaModFix/>
            </a:blip>
            <a:stretch>
              <a:fillRect/>
            </a:stretch>
          </p:blipFill>
          <p:spPr>
            <a:xfrm>
              <a:off x="3680063" y="10483512"/>
              <a:ext cx="1163126" cy="1163126"/>
            </a:xfrm>
            <a:prstGeom prst="rect">
              <a:avLst/>
            </a:prstGeom>
            <a:noFill/>
            <a:ln>
              <a:noFill/>
            </a:ln>
          </p:spPr>
        </p:pic>
      </p:grpSp>
      <p:grpSp>
        <p:nvGrpSpPr>
          <p:cNvPr id="677" name="Google Shape;677;p12"/>
          <p:cNvGrpSpPr/>
          <p:nvPr/>
        </p:nvGrpSpPr>
        <p:grpSpPr>
          <a:xfrm>
            <a:off x="7514150" y="7293864"/>
            <a:ext cx="4159800" cy="3977400"/>
            <a:chOff x="7417375" y="7827264"/>
            <a:chExt cx="4159800" cy="3977400"/>
          </a:xfrm>
        </p:grpSpPr>
        <p:sp>
          <p:nvSpPr>
            <p:cNvPr id="678" name="Google Shape;678;p12"/>
            <p:cNvSpPr/>
            <p:nvPr/>
          </p:nvSpPr>
          <p:spPr>
            <a:xfrm>
              <a:off x="7417375" y="7827264"/>
              <a:ext cx="4159800" cy="3977400"/>
            </a:xfrm>
            <a:prstGeom prst="foldedCorner">
              <a:avLst>
                <a:gd fmla="val 16667" name="adj"/>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12"/>
            <p:cNvSpPr txBox="1"/>
            <p:nvPr/>
          </p:nvSpPr>
          <p:spPr>
            <a:xfrm>
              <a:off x="7696375" y="8143800"/>
              <a:ext cx="3601800" cy="1770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500">
                  <a:latin typeface="Lexend Deca"/>
                  <a:ea typeface="Lexend Deca"/>
                  <a:cs typeface="Lexend Deca"/>
                  <a:sym typeface="Lexend Deca"/>
                </a:rPr>
                <a:t>Option 2: </a:t>
              </a:r>
              <a:endParaRPr b="1" sz="3500">
                <a:latin typeface="Lexend Deca"/>
                <a:ea typeface="Lexend Deca"/>
                <a:cs typeface="Lexend Deca"/>
                <a:sym typeface="Lexend Deca"/>
              </a:endParaRPr>
            </a:p>
            <a:p>
              <a:pPr indent="0" lvl="0" marL="0" rtl="0" algn="ctr">
                <a:spcBef>
                  <a:spcPts val="0"/>
                </a:spcBef>
                <a:spcAft>
                  <a:spcPts val="0"/>
                </a:spcAft>
                <a:buNone/>
              </a:pPr>
              <a:r>
                <a:rPr lang="en" sz="3400">
                  <a:solidFill>
                    <a:schemeClr val="dk1"/>
                  </a:solidFill>
                  <a:latin typeface="Lexend Deca"/>
                  <a:ea typeface="Lexend Deca"/>
                  <a:cs typeface="Lexend Deca"/>
                  <a:sym typeface="Lexend Deca"/>
                </a:rPr>
                <a:t>Type your response.</a:t>
              </a:r>
              <a:endParaRPr sz="3400">
                <a:latin typeface="Lexend Deca"/>
                <a:ea typeface="Lexend Deca"/>
                <a:cs typeface="Lexend Deca"/>
                <a:sym typeface="Lexend Deca"/>
              </a:endParaRPr>
            </a:p>
          </p:txBody>
        </p:sp>
        <p:pic>
          <p:nvPicPr>
            <p:cNvPr id="680" name="Google Shape;680;p12"/>
            <p:cNvPicPr preferRelativeResize="0"/>
            <p:nvPr/>
          </p:nvPicPr>
          <p:blipFill>
            <a:blip r:embed="rId4">
              <a:alphaModFix/>
            </a:blip>
            <a:stretch>
              <a:fillRect/>
            </a:stretch>
          </p:blipFill>
          <p:spPr>
            <a:xfrm>
              <a:off x="8868150" y="10494106"/>
              <a:ext cx="1161288" cy="1141934"/>
            </a:xfrm>
            <a:prstGeom prst="rect">
              <a:avLst/>
            </a:prstGeom>
            <a:noFill/>
            <a:ln>
              <a:noFill/>
            </a:ln>
          </p:spPr>
        </p:pic>
      </p:grpSp>
      <p:grpSp>
        <p:nvGrpSpPr>
          <p:cNvPr id="681" name="Google Shape;681;p12"/>
          <p:cNvGrpSpPr/>
          <p:nvPr/>
        </p:nvGrpSpPr>
        <p:grpSpPr>
          <a:xfrm>
            <a:off x="12584500" y="7291788"/>
            <a:ext cx="4159800" cy="4510024"/>
            <a:chOff x="13270300" y="7825188"/>
            <a:chExt cx="4159800" cy="4510024"/>
          </a:xfrm>
        </p:grpSpPr>
        <p:sp>
          <p:nvSpPr>
            <p:cNvPr id="682" name="Google Shape;682;p12"/>
            <p:cNvSpPr/>
            <p:nvPr/>
          </p:nvSpPr>
          <p:spPr>
            <a:xfrm>
              <a:off x="13270300" y="7825188"/>
              <a:ext cx="4159800" cy="3977400"/>
            </a:xfrm>
            <a:prstGeom prst="foldedCorner">
              <a:avLst>
                <a:gd fmla="val 16667" name="adj"/>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12"/>
            <p:cNvSpPr txBox="1"/>
            <p:nvPr/>
          </p:nvSpPr>
          <p:spPr>
            <a:xfrm>
              <a:off x="13549300" y="8144256"/>
              <a:ext cx="3601800" cy="1770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500">
                  <a:latin typeface="Lexend Deca"/>
                  <a:ea typeface="Lexend Deca"/>
                  <a:cs typeface="Lexend Deca"/>
                  <a:sym typeface="Lexend Deca"/>
                </a:rPr>
                <a:t>Option 3: </a:t>
              </a:r>
              <a:endParaRPr b="1" sz="3500">
                <a:latin typeface="Lexend Deca"/>
                <a:ea typeface="Lexend Deca"/>
                <a:cs typeface="Lexend Deca"/>
                <a:sym typeface="Lexend Deca"/>
              </a:endParaRPr>
            </a:p>
            <a:p>
              <a:pPr indent="0" lvl="0" marL="0" rtl="0" algn="ctr">
                <a:spcBef>
                  <a:spcPts val="0"/>
                </a:spcBef>
                <a:spcAft>
                  <a:spcPts val="0"/>
                </a:spcAft>
                <a:buNone/>
              </a:pPr>
              <a:r>
                <a:rPr lang="en" sz="3400">
                  <a:solidFill>
                    <a:schemeClr val="dk1"/>
                  </a:solidFill>
                  <a:latin typeface="Lexend Deca"/>
                  <a:ea typeface="Lexend Deca"/>
                  <a:cs typeface="Lexend Deca"/>
                  <a:sym typeface="Lexend Deca"/>
                </a:rPr>
                <a:t>Write your response.</a:t>
              </a:r>
              <a:endParaRPr sz="3400">
                <a:latin typeface="Lexend Deca"/>
                <a:ea typeface="Lexend Deca"/>
                <a:cs typeface="Lexend Deca"/>
                <a:sym typeface="Lexend Deca"/>
              </a:endParaRPr>
            </a:p>
          </p:txBody>
        </p:sp>
        <p:pic>
          <p:nvPicPr>
            <p:cNvPr id="684" name="Google Shape;684;p12"/>
            <p:cNvPicPr preferRelativeResize="0"/>
            <p:nvPr/>
          </p:nvPicPr>
          <p:blipFill>
            <a:blip r:embed="rId5">
              <a:alphaModFix/>
            </a:blip>
            <a:stretch>
              <a:fillRect/>
            </a:stretch>
          </p:blipFill>
          <p:spPr>
            <a:xfrm rot="2700000">
              <a:off x="14764987" y="10922375"/>
              <a:ext cx="1170432" cy="1170432"/>
            </a:xfrm>
            <a:prstGeom prst="rect">
              <a:avLst/>
            </a:prstGeom>
            <a:noFill/>
            <a:ln>
              <a:noFill/>
            </a:ln>
          </p:spPr>
        </p:pic>
      </p:grpSp>
      <p:sp>
        <p:nvSpPr>
          <p:cNvPr id="685" name="Google Shape;685;p12"/>
          <p:cNvSpPr/>
          <p:nvPr/>
        </p:nvSpPr>
        <p:spPr>
          <a:xfrm rot="780164">
            <a:off x="13545917" y="930893"/>
            <a:ext cx="3017367" cy="2335413"/>
          </a:xfrm>
          <a:prstGeom prst="rect">
            <a:avLst/>
          </a:prstGeom>
          <a:solidFill>
            <a:srgbClr val="FF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3800">
                <a:solidFill>
                  <a:schemeClr val="dk1"/>
                </a:solidFill>
                <a:latin typeface="Architects Daughter"/>
                <a:ea typeface="Architects Daughter"/>
                <a:cs typeface="Architects Daughter"/>
                <a:sym typeface="Architects Daughter"/>
              </a:rPr>
              <a:t>Don’t forget to check </a:t>
            </a:r>
            <a:endParaRPr b="1" sz="3800">
              <a:solidFill>
                <a:schemeClr val="dk1"/>
              </a:solidFill>
              <a:latin typeface="Architects Daughter"/>
              <a:ea typeface="Architects Daughter"/>
              <a:cs typeface="Architects Daughter"/>
              <a:sym typeface="Architects Daughter"/>
            </a:endParaRPr>
          </a:p>
          <a:p>
            <a:pPr indent="0" lvl="0" marL="0" rtl="0" algn="ctr">
              <a:spcBef>
                <a:spcPts val="0"/>
              </a:spcBef>
              <a:spcAft>
                <a:spcPts val="0"/>
              </a:spcAft>
              <a:buNone/>
            </a:pPr>
            <a:r>
              <a:rPr b="1" lang="en" sz="3800">
                <a:solidFill>
                  <a:schemeClr val="dk1"/>
                </a:solidFill>
                <a:latin typeface="Architects Daughter"/>
                <a:ea typeface="Architects Daughter"/>
                <a:cs typeface="Architects Daughter"/>
                <a:sym typeface="Architects Daughter"/>
              </a:rPr>
              <a:t>the rubric!</a:t>
            </a:r>
            <a:endParaRPr sz="2200">
              <a:latin typeface="Architects Daughter"/>
              <a:ea typeface="Architects Daughter"/>
              <a:cs typeface="Architects Daughter"/>
              <a:sym typeface="Architects Daughter"/>
            </a:endParaRPr>
          </a:p>
        </p:txBody>
      </p:sp>
      <p:pic>
        <p:nvPicPr>
          <p:cNvPr id="686" name="Google Shape;686;p12"/>
          <p:cNvPicPr preferRelativeResize="0"/>
          <p:nvPr/>
        </p:nvPicPr>
        <p:blipFill rotWithShape="1">
          <a:blip r:embed="rId6">
            <a:alphaModFix/>
          </a:blip>
          <a:srcRect b="0" l="0" r="0" t="0"/>
          <a:stretch/>
        </p:blipFill>
        <p:spPr>
          <a:xfrm rot="-1388047">
            <a:off x="13091958" y="671053"/>
            <a:ext cx="1608305" cy="393870"/>
          </a:xfrm>
          <a:prstGeom prst="rect">
            <a:avLst/>
          </a:prstGeom>
          <a:noFill/>
          <a:ln>
            <a:noFill/>
          </a:ln>
        </p:spPr>
      </p:pic>
      <p:pic>
        <p:nvPicPr>
          <p:cNvPr id="687" name="Google Shape;687;p12"/>
          <p:cNvPicPr preferRelativeResize="0"/>
          <p:nvPr/>
        </p:nvPicPr>
        <p:blipFill rotWithShape="1">
          <a:blip r:embed="rId6">
            <a:alphaModFix/>
          </a:blip>
          <a:srcRect b="0" l="0" r="0" t="0"/>
          <a:stretch/>
        </p:blipFill>
        <p:spPr>
          <a:xfrm rot="-1388047">
            <a:off x="15454158" y="3115828"/>
            <a:ext cx="1608305" cy="393870"/>
          </a:xfrm>
          <a:prstGeom prst="rect">
            <a:avLst/>
          </a:prstGeom>
          <a:noFill/>
          <a:ln>
            <a:noFill/>
          </a:ln>
        </p:spPr>
      </p:pic>
      <p:sp>
        <p:nvSpPr>
          <p:cNvPr id="688" name="Google Shape;688;p12"/>
          <p:cNvSpPr txBox="1"/>
          <p:nvPr/>
        </p:nvSpPr>
        <p:spPr>
          <a:xfrm>
            <a:off x="2490025" y="3398125"/>
            <a:ext cx="14254200" cy="26781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Lexend Deca"/>
              <a:buChar char="●"/>
            </a:pPr>
            <a:r>
              <a:rPr lang="en" sz="1800">
                <a:latin typeface="Lexend Deca"/>
                <a:ea typeface="Lexend Deca"/>
                <a:cs typeface="Lexend Deca"/>
                <a:sym typeface="Lexend Deca"/>
              </a:rPr>
              <a:t>Replace this text with your prompts in </a:t>
            </a:r>
            <a:r>
              <a:rPr b="1" i="1" lang="en" sz="1800">
                <a:latin typeface="Lexend Deca"/>
                <a:ea typeface="Lexend Deca"/>
                <a:cs typeface="Lexend Deca"/>
                <a:sym typeface="Lexend Deca"/>
              </a:rPr>
              <a:t>View -&gt; Theme Builder</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c-Blue">
  <p:cSld name="TITLE_1_1_1_3_2_1_1_1">
    <p:bg>
      <p:bgPr>
        <a:solidFill>
          <a:srgbClr val="EFEFEF"/>
        </a:solidFill>
      </p:bgPr>
    </p:bg>
    <p:spTree>
      <p:nvGrpSpPr>
        <p:cNvPr id="689" name="Shape 689"/>
        <p:cNvGrpSpPr/>
        <p:nvPr/>
      </p:nvGrpSpPr>
      <p:grpSpPr>
        <a:xfrm>
          <a:off x="0" y="0"/>
          <a:ext cx="0" cy="0"/>
          <a:chOff x="0" y="0"/>
          <a:chExt cx="0" cy="0"/>
        </a:xfrm>
      </p:grpSpPr>
      <p:pic>
        <p:nvPicPr>
          <p:cNvPr id="690" name="Google Shape;690;p13"/>
          <p:cNvPicPr preferRelativeResize="0"/>
          <p:nvPr/>
        </p:nvPicPr>
        <p:blipFill rotWithShape="1">
          <a:blip r:embed="rId2">
            <a:alphaModFix/>
          </a:blip>
          <a:srcRect b="0" l="9832" r="9832" t="0"/>
          <a:stretch/>
        </p:blipFill>
        <p:spPr>
          <a:xfrm>
            <a:off x="878825" y="374900"/>
            <a:ext cx="16985626" cy="11893174"/>
          </a:xfrm>
          <a:prstGeom prst="rect">
            <a:avLst/>
          </a:prstGeom>
          <a:noFill/>
          <a:ln>
            <a:noFill/>
          </a:ln>
          <a:effectLst>
            <a:outerShdw blurRad="200025" rotWithShape="0" algn="bl" dir="3480000" dist="342900">
              <a:srgbClr val="434343">
                <a:alpha val="61000"/>
              </a:srgbClr>
            </a:outerShdw>
          </a:effectLst>
        </p:spPr>
      </p:pic>
      <p:sp>
        <p:nvSpPr>
          <p:cNvPr id="691" name="Google Shape;691;p13"/>
          <p:cNvSpPr txBox="1"/>
          <p:nvPr>
            <p:ph idx="12" type="sldNum"/>
          </p:nvPr>
        </p:nvSpPr>
        <p:spPr>
          <a:xfrm>
            <a:off x="16944916" y="11453828"/>
            <a:ext cx="1097400" cy="979800"/>
          </a:xfrm>
          <a:prstGeom prst="rect">
            <a:avLst/>
          </a:prstGeom>
        </p:spPr>
        <p:txBody>
          <a:bodyPr anchorCtr="0" anchor="ctr" bIns="197225" lIns="197225" spcFirstLastPara="1" rIns="197225" wrap="square" tIns="1972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692" name="Google Shape;692;p13"/>
          <p:cNvGrpSpPr/>
          <p:nvPr/>
        </p:nvGrpSpPr>
        <p:grpSpPr>
          <a:xfrm>
            <a:off x="4894609" y="662575"/>
            <a:ext cx="9398880" cy="1197300"/>
            <a:chOff x="9400600" y="997225"/>
            <a:chExt cx="6163200" cy="1197300"/>
          </a:xfrm>
        </p:grpSpPr>
        <p:sp>
          <p:nvSpPr>
            <p:cNvPr id="693" name="Google Shape;693;p13"/>
            <p:cNvSpPr/>
            <p:nvPr/>
          </p:nvSpPr>
          <p:spPr>
            <a:xfrm>
              <a:off x="9400600" y="997225"/>
              <a:ext cx="6163200" cy="1197300"/>
            </a:xfrm>
            <a:prstGeom prst="flowChartAlternateProcess">
              <a:avLst/>
            </a:prstGeom>
            <a:solidFill>
              <a:srgbClr val="EEEEEE"/>
            </a:solid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13"/>
            <p:cNvSpPr/>
            <p:nvPr/>
          </p:nvSpPr>
          <p:spPr>
            <a:xfrm>
              <a:off x="9656064" y="1161288"/>
              <a:ext cx="5614500" cy="877200"/>
            </a:xfrm>
            <a:prstGeom prst="flowChartAlternateProcess">
              <a:avLst/>
            </a:prstGeom>
            <a:solidFill>
              <a:srgbClr val="EEEEEE"/>
            </a:solidFill>
            <a:ln cap="flat" cmpd="sng" w="3810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95" name="Google Shape;695;p13"/>
          <p:cNvSpPr txBox="1"/>
          <p:nvPr/>
        </p:nvSpPr>
        <p:spPr>
          <a:xfrm>
            <a:off x="5401375" y="822625"/>
            <a:ext cx="8523300" cy="877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500">
                <a:latin typeface="Architects Daughter"/>
                <a:ea typeface="Architects Daughter"/>
                <a:cs typeface="Architects Daughter"/>
                <a:sym typeface="Architects Daughter"/>
              </a:rPr>
              <a:t>Reader’s Notebook Rubric</a:t>
            </a:r>
            <a:endParaRPr b="1" sz="4500">
              <a:latin typeface="Architects Daughter"/>
              <a:ea typeface="Architects Daughter"/>
              <a:cs typeface="Architects Daughter"/>
              <a:sym typeface="Architects Daughter"/>
            </a:endParaRPr>
          </a:p>
        </p:txBody>
      </p:sp>
      <p:grpSp>
        <p:nvGrpSpPr>
          <p:cNvPr id="696" name="Google Shape;696;p13"/>
          <p:cNvGrpSpPr/>
          <p:nvPr/>
        </p:nvGrpSpPr>
        <p:grpSpPr>
          <a:xfrm rot="10800000">
            <a:off x="17401047" y="422399"/>
            <a:ext cx="813809" cy="11703385"/>
            <a:chOff x="560847" y="422399"/>
            <a:chExt cx="813809" cy="11703385"/>
          </a:xfrm>
        </p:grpSpPr>
        <p:grpSp>
          <p:nvGrpSpPr>
            <p:cNvPr id="697" name="Google Shape;697;p13"/>
            <p:cNvGrpSpPr/>
            <p:nvPr/>
          </p:nvGrpSpPr>
          <p:grpSpPr>
            <a:xfrm>
              <a:off x="560847" y="422399"/>
              <a:ext cx="813809" cy="412060"/>
              <a:chOff x="725722" y="1698784"/>
              <a:chExt cx="267314" cy="138090"/>
            </a:xfrm>
          </p:grpSpPr>
          <p:sp>
            <p:nvSpPr>
              <p:cNvPr id="698" name="Google Shape;698;p13"/>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13"/>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700" name="Google Shape;700;p13"/>
            <p:cNvGrpSpPr/>
            <p:nvPr/>
          </p:nvGrpSpPr>
          <p:grpSpPr>
            <a:xfrm>
              <a:off x="560847" y="986965"/>
              <a:ext cx="813809" cy="412060"/>
              <a:chOff x="725722" y="1698784"/>
              <a:chExt cx="267314" cy="138090"/>
            </a:xfrm>
          </p:grpSpPr>
          <p:sp>
            <p:nvSpPr>
              <p:cNvPr id="701" name="Google Shape;701;p13"/>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13"/>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703" name="Google Shape;703;p13"/>
            <p:cNvGrpSpPr/>
            <p:nvPr/>
          </p:nvGrpSpPr>
          <p:grpSpPr>
            <a:xfrm>
              <a:off x="560847" y="1551531"/>
              <a:ext cx="813809" cy="412060"/>
              <a:chOff x="725722" y="1698784"/>
              <a:chExt cx="267314" cy="138090"/>
            </a:xfrm>
          </p:grpSpPr>
          <p:sp>
            <p:nvSpPr>
              <p:cNvPr id="704" name="Google Shape;704;p13"/>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13"/>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706" name="Google Shape;706;p13"/>
            <p:cNvGrpSpPr/>
            <p:nvPr/>
          </p:nvGrpSpPr>
          <p:grpSpPr>
            <a:xfrm>
              <a:off x="560847" y="2116097"/>
              <a:ext cx="813809" cy="412060"/>
              <a:chOff x="725722" y="1698784"/>
              <a:chExt cx="267314" cy="138090"/>
            </a:xfrm>
          </p:grpSpPr>
          <p:sp>
            <p:nvSpPr>
              <p:cNvPr id="707" name="Google Shape;707;p13"/>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13"/>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709" name="Google Shape;709;p13"/>
            <p:cNvGrpSpPr/>
            <p:nvPr/>
          </p:nvGrpSpPr>
          <p:grpSpPr>
            <a:xfrm>
              <a:off x="560847" y="2680664"/>
              <a:ext cx="813809" cy="412060"/>
              <a:chOff x="725722" y="1698784"/>
              <a:chExt cx="267314" cy="138090"/>
            </a:xfrm>
          </p:grpSpPr>
          <p:sp>
            <p:nvSpPr>
              <p:cNvPr id="710" name="Google Shape;710;p13"/>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13"/>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712" name="Google Shape;712;p13"/>
            <p:cNvGrpSpPr/>
            <p:nvPr/>
          </p:nvGrpSpPr>
          <p:grpSpPr>
            <a:xfrm>
              <a:off x="560847" y="3245230"/>
              <a:ext cx="813809" cy="412060"/>
              <a:chOff x="725722" y="1698784"/>
              <a:chExt cx="267314" cy="138090"/>
            </a:xfrm>
          </p:grpSpPr>
          <p:sp>
            <p:nvSpPr>
              <p:cNvPr id="713" name="Google Shape;713;p13"/>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13"/>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715" name="Google Shape;715;p13"/>
            <p:cNvGrpSpPr/>
            <p:nvPr/>
          </p:nvGrpSpPr>
          <p:grpSpPr>
            <a:xfrm>
              <a:off x="560847" y="3809796"/>
              <a:ext cx="813809" cy="412060"/>
              <a:chOff x="725722" y="1698784"/>
              <a:chExt cx="267314" cy="138090"/>
            </a:xfrm>
          </p:grpSpPr>
          <p:sp>
            <p:nvSpPr>
              <p:cNvPr id="716" name="Google Shape;716;p13"/>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13"/>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718" name="Google Shape;718;p13"/>
            <p:cNvGrpSpPr/>
            <p:nvPr/>
          </p:nvGrpSpPr>
          <p:grpSpPr>
            <a:xfrm>
              <a:off x="560847" y="4374362"/>
              <a:ext cx="813809" cy="412060"/>
              <a:chOff x="725722" y="1698784"/>
              <a:chExt cx="267314" cy="138090"/>
            </a:xfrm>
          </p:grpSpPr>
          <p:sp>
            <p:nvSpPr>
              <p:cNvPr id="719" name="Google Shape;719;p13"/>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13"/>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721" name="Google Shape;721;p13"/>
            <p:cNvGrpSpPr/>
            <p:nvPr/>
          </p:nvGrpSpPr>
          <p:grpSpPr>
            <a:xfrm>
              <a:off x="560847" y="5503495"/>
              <a:ext cx="813809" cy="412060"/>
              <a:chOff x="725722" y="1698784"/>
              <a:chExt cx="267314" cy="138090"/>
            </a:xfrm>
          </p:grpSpPr>
          <p:sp>
            <p:nvSpPr>
              <p:cNvPr id="722" name="Google Shape;722;p13"/>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13"/>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724" name="Google Shape;724;p13"/>
            <p:cNvGrpSpPr/>
            <p:nvPr/>
          </p:nvGrpSpPr>
          <p:grpSpPr>
            <a:xfrm>
              <a:off x="560847" y="4938929"/>
              <a:ext cx="813809" cy="412060"/>
              <a:chOff x="725722" y="1698784"/>
              <a:chExt cx="267314" cy="138090"/>
            </a:xfrm>
          </p:grpSpPr>
          <p:sp>
            <p:nvSpPr>
              <p:cNvPr id="725" name="Google Shape;725;p13"/>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13"/>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727" name="Google Shape;727;p13"/>
            <p:cNvGrpSpPr/>
            <p:nvPr/>
          </p:nvGrpSpPr>
          <p:grpSpPr>
            <a:xfrm>
              <a:off x="560847" y="6068061"/>
              <a:ext cx="813809" cy="412060"/>
              <a:chOff x="725722" y="1698784"/>
              <a:chExt cx="267314" cy="138090"/>
            </a:xfrm>
          </p:grpSpPr>
          <p:sp>
            <p:nvSpPr>
              <p:cNvPr id="728" name="Google Shape;728;p13"/>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13"/>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730" name="Google Shape;730;p13"/>
            <p:cNvGrpSpPr/>
            <p:nvPr/>
          </p:nvGrpSpPr>
          <p:grpSpPr>
            <a:xfrm>
              <a:off x="560847" y="6632627"/>
              <a:ext cx="813809" cy="412060"/>
              <a:chOff x="725722" y="1698784"/>
              <a:chExt cx="267314" cy="138090"/>
            </a:xfrm>
          </p:grpSpPr>
          <p:sp>
            <p:nvSpPr>
              <p:cNvPr id="731" name="Google Shape;731;p13"/>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13"/>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733" name="Google Shape;733;p13"/>
            <p:cNvGrpSpPr/>
            <p:nvPr/>
          </p:nvGrpSpPr>
          <p:grpSpPr>
            <a:xfrm>
              <a:off x="560847" y="7197194"/>
              <a:ext cx="813809" cy="412060"/>
              <a:chOff x="725722" y="1698784"/>
              <a:chExt cx="267314" cy="138090"/>
            </a:xfrm>
          </p:grpSpPr>
          <p:sp>
            <p:nvSpPr>
              <p:cNvPr id="734" name="Google Shape;734;p13"/>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13"/>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736" name="Google Shape;736;p13"/>
            <p:cNvGrpSpPr/>
            <p:nvPr/>
          </p:nvGrpSpPr>
          <p:grpSpPr>
            <a:xfrm>
              <a:off x="560847" y="7761760"/>
              <a:ext cx="813809" cy="412060"/>
              <a:chOff x="725722" y="1698784"/>
              <a:chExt cx="267314" cy="138090"/>
            </a:xfrm>
          </p:grpSpPr>
          <p:sp>
            <p:nvSpPr>
              <p:cNvPr id="737" name="Google Shape;737;p13"/>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13"/>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739" name="Google Shape;739;p13"/>
            <p:cNvGrpSpPr/>
            <p:nvPr/>
          </p:nvGrpSpPr>
          <p:grpSpPr>
            <a:xfrm>
              <a:off x="560847" y="8890892"/>
              <a:ext cx="813809" cy="412060"/>
              <a:chOff x="725722" y="1698784"/>
              <a:chExt cx="267314" cy="138090"/>
            </a:xfrm>
          </p:grpSpPr>
          <p:sp>
            <p:nvSpPr>
              <p:cNvPr id="740" name="Google Shape;740;p13"/>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13"/>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742" name="Google Shape;742;p13"/>
            <p:cNvGrpSpPr/>
            <p:nvPr/>
          </p:nvGrpSpPr>
          <p:grpSpPr>
            <a:xfrm>
              <a:off x="560847" y="8326326"/>
              <a:ext cx="813809" cy="412060"/>
              <a:chOff x="725722" y="1698784"/>
              <a:chExt cx="267314" cy="138090"/>
            </a:xfrm>
          </p:grpSpPr>
          <p:sp>
            <p:nvSpPr>
              <p:cNvPr id="743" name="Google Shape;743;p13"/>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13"/>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745" name="Google Shape;745;p13"/>
            <p:cNvGrpSpPr/>
            <p:nvPr/>
          </p:nvGrpSpPr>
          <p:grpSpPr>
            <a:xfrm>
              <a:off x="560847" y="9455459"/>
              <a:ext cx="813809" cy="412060"/>
              <a:chOff x="725722" y="1698784"/>
              <a:chExt cx="267314" cy="138090"/>
            </a:xfrm>
          </p:grpSpPr>
          <p:sp>
            <p:nvSpPr>
              <p:cNvPr id="746" name="Google Shape;746;p13"/>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13"/>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748" name="Google Shape;748;p13"/>
            <p:cNvGrpSpPr/>
            <p:nvPr/>
          </p:nvGrpSpPr>
          <p:grpSpPr>
            <a:xfrm>
              <a:off x="560847" y="10020025"/>
              <a:ext cx="813809" cy="412060"/>
              <a:chOff x="725722" y="1698784"/>
              <a:chExt cx="267314" cy="138090"/>
            </a:xfrm>
          </p:grpSpPr>
          <p:sp>
            <p:nvSpPr>
              <p:cNvPr id="749" name="Google Shape;749;p13"/>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13"/>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751" name="Google Shape;751;p13"/>
            <p:cNvGrpSpPr/>
            <p:nvPr/>
          </p:nvGrpSpPr>
          <p:grpSpPr>
            <a:xfrm>
              <a:off x="560847" y="10584591"/>
              <a:ext cx="813809" cy="412060"/>
              <a:chOff x="725722" y="1698784"/>
              <a:chExt cx="267314" cy="138090"/>
            </a:xfrm>
          </p:grpSpPr>
          <p:sp>
            <p:nvSpPr>
              <p:cNvPr id="752" name="Google Shape;752;p13"/>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13"/>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754" name="Google Shape;754;p13"/>
            <p:cNvGrpSpPr/>
            <p:nvPr/>
          </p:nvGrpSpPr>
          <p:grpSpPr>
            <a:xfrm>
              <a:off x="560847" y="11149157"/>
              <a:ext cx="813809" cy="412060"/>
              <a:chOff x="725722" y="1698784"/>
              <a:chExt cx="267314" cy="138090"/>
            </a:xfrm>
          </p:grpSpPr>
          <p:sp>
            <p:nvSpPr>
              <p:cNvPr id="755" name="Google Shape;755;p13"/>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13"/>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757" name="Google Shape;757;p13"/>
            <p:cNvGrpSpPr/>
            <p:nvPr/>
          </p:nvGrpSpPr>
          <p:grpSpPr>
            <a:xfrm>
              <a:off x="560847" y="11713724"/>
              <a:ext cx="813809" cy="412060"/>
              <a:chOff x="725722" y="1698784"/>
              <a:chExt cx="267314" cy="138090"/>
            </a:xfrm>
          </p:grpSpPr>
          <p:sp>
            <p:nvSpPr>
              <p:cNvPr id="758" name="Google Shape;758;p13"/>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13"/>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sp>
        <p:nvSpPr>
          <p:cNvPr id="760" name="Google Shape;760;p13"/>
          <p:cNvSpPr/>
          <p:nvPr/>
        </p:nvSpPr>
        <p:spPr>
          <a:xfrm>
            <a:off x="1300377" y="2116213"/>
            <a:ext cx="15672300" cy="9771300"/>
          </a:xfrm>
          <a:prstGeom prst="flowChartAlternateProcess">
            <a:avLst/>
          </a:prstGeom>
          <a:solidFill>
            <a:srgbClr val="EEEEEE"/>
          </a:solid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761" name="Google Shape;761;p13"/>
          <p:cNvGraphicFramePr/>
          <p:nvPr/>
        </p:nvGraphicFramePr>
        <p:xfrm>
          <a:off x="1657550" y="2890650"/>
          <a:ext cx="3000000" cy="3000000"/>
        </p:xfrm>
        <a:graphic>
          <a:graphicData uri="http://schemas.openxmlformats.org/drawingml/2006/table">
            <a:tbl>
              <a:tblPr>
                <a:noFill/>
                <a:tableStyleId>{1F59E5CA-BA4E-4709-A19B-4FCB319DAD88}</a:tableStyleId>
              </a:tblPr>
              <a:tblGrid>
                <a:gridCol w="5287950"/>
                <a:gridCol w="3762675"/>
                <a:gridCol w="5941500"/>
              </a:tblGrid>
              <a:tr h="477625">
                <a:tc>
                  <a:txBody>
                    <a:bodyPr/>
                    <a:lstStyle/>
                    <a:p>
                      <a:pPr indent="0" lvl="0" marL="0" rtl="0" algn="ctr">
                        <a:spcBef>
                          <a:spcPts val="0"/>
                        </a:spcBef>
                        <a:spcAft>
                          <a:spcPts val="0"/>
                        </a:spcAft>
                        <a:buNone/>
                      </a:pPr>
                      <a:r>
                        <a:rPr b="1" lang="en" sz="2000">
                          <a:latin typeface="Lexend Deca"/>
                          <a:ea typeface="Lexend Deca"/>
                          <a:cs typeface="Lexend Deca"/>
                          <a:sym typeface="Lexend Deca"/>
                        </a:rPr>
                        <a:t>Criteria</a:t>
                      </a:r>
                      <a:endParaRPr b="1" sz="2000">
                        <a:latin typeface="Lexend Deca"/>
                        <a:ea typeface="Lexend Deca"/>
                        <a:cs typeface="Lexend Deca"/>
                        <a:sym typeface="Lexend Deca"/>
                      </a:endParaRPr>
                    </a:p>
                  </a:txBody>
                  <a:tcPr marT="91425" marB="91425" marR="91425" marL="91425">
                    <a:lnL cap="flat" cmpd="sng" w="38100">
                      <a:solidFill>
                        <a:srgbClr val="0000FF"/>
                      </a:solidFill>
                      <a:prstDash val="solid"/>
                      <a:round/>
                      <a:headEnd len="sm" w="sm" type="none"/>
                      <a:tailEnd len="sm" w="sm" type="none"/>
                    </a:lnL>
                    <a:lnR cap="flat" cmpd="sng" w="38100">
                      <a:solidFill>
                        <a:srgbClr val="0000FF"/>
                      </a:solidFill>
                      <a:prstDash val="solid"/>
                      <a:round/>
                      <a:headEnd len="sm" w="sm" type="none"/>
                      <a:tailEnd len="sm" w="sm" type="none"/>
                    </a:lnR>
                    <a:lnT cap="flat" cmpd="sng" w="38100">
                      <a:solidFill>
                        <a:srgbClr val="0000FF"/>
                      </a:solidFill>
                      <a:prstDash val="solid"/>
                      <a:round/>
                      <a:headEnd len="sm" w="sm" type="none"/>
                      <a:tailEnd len="sm" w="sm" type="none"/>
                    </a:lnT>
                    <a:lnB cap="flat" cmpd="sng" w="38100">
                      <a:solidFill>
                        <a:srgbClr val="0000FF"/>
                      </a:solidFill>
                      <a:prstDash val="solid"/>
                      <a:round/>
                      <a:headEnd len="sm" w="sm" type="none"/>
                      <a:tailEnd len="sm" w="sm" type="none"/>
                    </a:lnB>
                  </a:tcPr>
                </a:tc>
                <a:tc>
                  <a:txBody>
                    <a:bodyPr/>
                    <a:lstStyle/>
                    <a:p>
                      <a:pPr indent="0" lvl="0" marL="0" rtl="0" algn="ctr">
                        <a:spcBef>
                          <a:spcPts val="0"/>
                        </a:spcBef>
                        <a:spcAft>
                          <a:spcPts val="0"/>
                        </a:spcAft>
                        <a:buNone/>
                      </a:pPr>
                      <a:r>
                        <a:rPr b="1" lang="en" sz="2000">
                          <a:latin typeface="Lexend Deca"/>
                          <a:ea typeface="Lexend Deca"/>
                          <a:cs typeface="Lexend Deca"/>
                          <a:sym typeface="Lexend Deca"/>
                        </a:rPr>
                        <a:t>Rating</a:t>
                      </a:r>
                      <a:endParaRPr b="1" sz="2000">
                        <a:latin typeface="Lexend Deca"/>
                        <a:ea typeface="Lexend Deca"/>
                        <a:cs typeface="Lexend Deca"/>
                        <a:sym typeface="Lexend Deca"/>
                      </a:endParaRPr>
                    </a:p>
                  </a:txBody>
                  <a:tcPr marT="91425" marB="91425" marR="91425" marL="91425">
                    <a:lnL cap="flat" cmpd="sng" w="38100">
                      <a:solidFill>
                        <a:srgbClr val="0000FF"/>
                      </a:solidFill>
                      <a:prstDash val="solid"/>
                      <a:round/>
                      <a:headEnd len="sm" w="sm" type="none"/>
                      <a:tailEnd len="sm" w="sm" type="none"/>
                    </a:lnL>
                    <a:lnR cap="flat" cmpd="sng" w="38100">
                      <a:solidFill>
                        <a:srgbClr val="0000FF"/>
                      </a:solidFill>
                      <a:prstDash val="solid"/>
                      <a:round/>
                      <a:headEnd len="sm" w="sm" type="none"/>
                      <a:tailEnd len="sm" w="sm" type="none"/>
                    </a:lnR>
                    <a:lnT cap="flat" cmpd="sng" w="38100">
                      <a:solidFill>
                        <a:srgbClr val="0000FF"/>
                      </a:solidFill>
                      <a:prstDash val="solid"/>
                      <a:round/>
                      <a:headEnd len="sm" w="sm" type="none"/>
                      <a:tailEnd len="sm" w="sm" type="none"/>
                    </a:lnT>
                    <a:lnB cap="flat" cmpd="sng" w="38100">
                      <a:solidFill>
                        <a:srgbClr val="0000FF"/>
                      </a:solidFill>
                      <a:prstDash val="solid"/>
                      <a:round/>
                      <a:headEnd len="sm" w="sm" type="none"/>
                      <a:tailEnd len="sm" w="sm" type="none"/>
                    </a:lnB>
                  </a:tcPr>
                </a:tc>
                <a:tc>
                  <a:txBody>
                    <a:bodyPr/>
                    <a:lstStyle/>
                    <a:p>
                      <a:pPr indent="0" lvl="0" marL="0" rtl="0" algn="ctr">
                        <a:spcBef>
                          <a:spcPts val="0"/>
                        </a:spcBef>
                        <a:spcAft>
                          <a:spcPts val="0"/>
                        </a:spcAft>
                        <a:buNone/>
                      </a:pPr>
                      <a:r>
                        <a:rPr b="1" lang="en" sz="2000">
                          <a:latin typeface="Lexend Deca"/>
                          <a:ea typeface="Lexend Deca"/>
                          <a:cs typeface="Lexend Deca"/>
                          <a:sym typeface="Lexend Deca"/>
                        </a:rPr>
                        <a:t>Feedback</a:t>
                      </a:r>
                      <a:endParaRPr b="1" sz="2000">
                        <a:latin typeface="Lexend Deca"/>
                        <a:ea typeface="Lexend Deca"/>
                        <a:cs typeface="Lexend Deca"/>
                        <a:sym typeface="Lexend Deca"/>
                      </a:endParaRPr>
                    </a:p>
                  </a:txBody>
                  <a:tcPr marT="91425" marB="91425" marR="91425" marL="91425">
                    <a:lnL cap="flat" cmpd="sng" w="38100">
                      <a:solidFill>
                        <a:srgbClr val="0000FF"/>
                      </a:solidFill>
                      <a:prstDash val="solid"/>
                      <a:round/>
                      <a:headEnd len="sm" w="sm" type="none"/>
                      <a:tailEnd len="sm" w="sm" type="none"/>
                    </a:lnL>
                    <a:lnR cap="flat" cmpd="sng" w="38100">
                      <a:solidFill>
                        <a:srgbClr val="0000FF"/>
                      </a:solidFill>
                      <a:prstDash val="solid"/>
                      <a:round/>
                      <a:headEnd len="sm" w="sm" type="none"/>
                      <a:tailEnd len="sm" w="sm" type="none"/>
                    </a:lnR>
                    <a:lnT cap="flat" cmpd="sng" w="38100">
                      <a:solidFill>
                        <a:srgbClr val="0000FF"/>
                      </a:solidFill>
                      <a:prstDash val="solid"/>
                      <a:round/>
                      <a:headEnd len="sm" w="sm" type="none"/>
                      <a:tailEnd len="sm" w="sm" type="none"/>
                    </a:lnT>
                    <a:lnB cap="flat" cmpd="sng" w="38100">
                      <a:solidFill>
                        <a:srgbClr val="0000FF"/>
                      </a:solidFill>
                      <a:prstDash val="solid"/>
                      <a:round/>
                      <a:headEnd len="sm" w="sm" type="none"/>
                      <a:tailEnd len="sm" w="sm" type="none"/>
                    </a:lnB>
                  </a:tcPr>
                </a:tc>
              </a:tr>
              <a:tr h="1556175">
                <a:tc>
                  <a:txBody>
                    <a:bodyPr/>
                    <a:lstStyle/>
                    <a:p>
                      <a:pPr indent="0" lvl="0" marL="0" rtl="0" algn="l">
                        <a:spcBef>
                          <a:spcPts val="0"/>
                        </a:spcBef>
                        <a:spcAft>
                          <a:spcPts val="0"/>
                        </a:spcAft>
                        <a:buNone/>
                      </a:pPr>
                      <a:r>
                        <a:t/>
                      </a:r>
                      <a:endParaRPr sz="2400">
                        <a:latin typeface="Lexend Deca"/>
                        <a:ea typeface="Lexend Deca"/>
                        <a:cs typeface="Lexend Deca"/>
                        <a:sym typeface="Lexend Deca"/>
                      </a:endParaRPr>
                    </a:p>
                  </a:txBody>
                  <a:tcPr marT="91425" marB="91425" marR="91425" marL="91425">
                    <a:lnL cap="flat" cmpd="sng" w="38100">
                      <a:solidFill>
                        <a:srgbClr val="0000FF"/>
                      </a:solidFill>
                      <a:prstDash val="solid"/>
                      <a:round/>
                      <a:headEnd len="sm" w="sm" type="none"/>
                      <a:tailEnd len="sm" w="sm" type="none"/>
                    </a:lnL>
                    <a:lnR cap="flat" cmpd="sng" w="38100">
                      <a:solidFill>
                        <a:srgbClr val="0000FF"/>
                      </a:solidFill>
                      <a:prstDash val="solid"/>
                      <a:round/>
                      <a:headEnd len="sm" w="sm" type="none"/>
                      <a:tailEnd len="sm" w="sm" type="none"/>
                    </a:lnR>
                    <a:lnT cap="flat" cmpd="sng" w="38100">
                      <a:solidFill>
                        <a:srgbClr val="0000FF"/>
                      </a:solidFill>
                      <a:prstDash val="solid"/>
                      <a:round/>
                      <a:headEnd len="sm" w="sm" type="none"/>
                      <a:tailEnd len="sm" w="sm" type="none"/>
                    </a:lnT>
                    <a:lnB cap="flat" cmpd="sng" w="38100">
                      <a:solidFill>
                        <a:srgbClr val="0000FF"/>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38100">
                      <a:solidFill>
                        <a:srgbClr val="0000FF"/>
                      </a:solidFill>
                      <a:prstDash val="solid"/>
                      <a:round/>
                      <a:headEnd len="sm" w="sm" type="none"/>
                      <a:tailEnd len="sm" w="sm" type="none"/>
                    </a:lnL>
                    <a:lnR cap="flat" cmpd="sng" w="38100">
                      <a:solidFill>
                        <a:srgbClr val="0000FF"/>
                      </a:solidFill>
                      <a:prstDash val="solid"/>
                      <a:round/>
                      <a:headEnd len="sm" w="sm" type="none"/>
                      <a:tailEnd len="sm" w="sm" type="none"/>
                    </a:lnR>
                    <a:lnT cap="flat" cmpd="sng" w="38100">
                      <a:solidFill>
                        <a:srgbClr val="0000FF"/>
                      </a:solidFill>
                      <a:prstDash val="solid"/>
                      <a:round/>
                      <a:headEnd len="sm" w="sm" type="none"/>
                      <a:tailEnd len="sm" w="sm" type="none"/>
                    </a:lnT>
                    <a:lnB cap="flat" cmpd="sng" w="38100">
                      <a:solidFill>
                        <a:srgbClr val="0000FF"/>
                      </a:solidFill>
                      <a:prstDash val="solid"/>
                      <a:round/>
                      <a:headEnd len="sm" w="sm" type="none"/>
                      <a:tailEnd len="sm" w="sm" type="none"/>
                    </a:lnB>
                  </a:tcPr>
                </a:tc>
                <a:tc>
                  <a:txBody>
                    <a:bodyPr/>
                    <a:lstStyle/>
                    <a:p>
                      <a:pPr indent="0" lvl="0" marL="0" rtl="0" algn="l">
                        <a:spcBef>
                          <a:spcPts val="0"/>
                        </a:spcBef>
                        <a:spcAft>
                          <a:spcPts val="0"/>
                        </a:spcAft>
                        <a:buNone/>
                      </a:pPr>
                      <a:r>
                        <a:t/>
                      </a:r>
                      <a:endParaRPr sz="2400">
                        <a:latin typeface="Lexend Deca"/>
                        <a:ea typeface="Lexend Deca"/>
                        <a:cs typeface="Lexend Deca"/>
                        <a:sym typeface="Lexend Deca"/>
                      </a:endParaRPr>
                    </a:p>
                  </a:txBody>
                  <a:tcPr marT="91425" marB="91425" marR="91425" marL="91425">
                    <a:lnL cap="flat" cmpd="sng" w="38100">
                      <a:solidFill>
                        <a:srgbClr val="0000FF"/>
                      </a:solidFill>
                      <a:prstDash val="solid"/>
                      <a:round/>
                      <a:headEnd len="sm" w="sm" type="none"/>
                      <a:tailEnd len="sm" w="sm" type="none"/>
                    </a:lnL>
                    <a:lnR cap="flat" cmpd="sng" w="38100">
                      <a:solidFill>
                        <a:srgbClr val="0000FF"/>
                      </a:solidFill>
                      <a:prstDash val="solid"/>
                      <a:round/>
                      <a:headEnd len="sm" w="sm" type="none"/>
                      <a:tailEnd len="sm" w="sm" type="none"/>
                    </a:lnR>
                    <a:lnT cap="flat" cmpd="sng" w="38100">
                      <a:solidFill>
                        <a:srgbClr val="0000FF"/>
                      </a:solidFill>
                      <a:prstDash val="solid"/>
                      <a:round/>
                      <a:headEnd len="sm" w="sm" type="none"/>
                      <a:tailEnd len="sm" w="sm" type="none"/>
                    </a:lnT>
                    <a:lnB cap="flat" cmpd="sng" w="38100">
                      <a:solidFill>
                        <a:srgbClr val="0000FF"/>
                      </a:solidFill>
                      <a:prstDash val="solid"/>
                      <a:round/>
                      <a:headEnd len="sm" w="sm" type="none"/>
                      <a:tailEnd len="sm" w="sm" type="none"/>
                    </a:lnB>
                  </a:tcPr>
                </a:tc>
              </a:tr>
              <a:tr h="1556175">
                <a:tc>
                  <a:txBody>
                    <a:bodyPr/>
                    <a:lstStyle/>
                    <a:p>
                      <a:pPr indent="0" lvl="0" marL="0" rtl="0" algn="l">
                        <a:spcBef>
                          <a:spcPts val="0"/>
                        </a:spcBef>
                        <a:spcAft>
                          <a:spcPts val="0"/>
                        </a:spcAft>
                        <a:buNone/>
                      </a:pPr>
                      <a:r>
                        <a:t/>
                      </a:r>
                      <a:endParaRPr sz="2400">
                        <a:latin typeface="Lexend Deca"/>
                        <a:ea typeface="Lexend Deca"/>
                        <a:cs typeface="Lexend Deca"/>
                        <a:sym typeface="Lexend Deca"/>
                      </a:endParaRPr>
                    </a:p>
                  </a:txBody>
                  <a:tcPr marT="91425" marB="91425" marR="91425" marL="91425">
                    <a:lnL cap="flat" cmpd="sng" w="38100">
                      <a:solidFill>
                        <a:srgbClr val="0000FF"/>
                      </a:solidFill>
                      <a:prstDash val="solid"/>
                      <a:round/>
                      <a:headEnd len="sm" w="sm" type="none"/>
                      <a:tailEnd len="sm" w="sm" type="none"/>
                    </a:lnL>
                    <a:lnR cap="flat" cmpd="sng" w="38100">
                      <a:solidFill>
                        <a:srgbClr val="0000FF"/>
                      </a:solidFill>
                      <a:prstDash val="solid"/>
                      <a:round/>
                      <a:headEnd len="sm" w="sm" type="none"/>
                      <a:tailEnd len="sm" w="sm" type="none"/>
                    </a:lnR>
                    <a:lnT cap="flat" cmpd="sng" w="38100">
                      <a:solidFill>
                        <a:srgbClr val="0000FF"/>
                      </a:solidFill>
                      <a:prstDash val="solid"/>
                      <a:round/>
                      <a:headEnd len="sm" w="sm" type="none"/>
                      <a:tailEnd len="sm" w="sm" type="none"/>
                    </a:lnT>
                    <a:lnB cap="flat" cmpd="sng" w="38100">
                      <a:solidFill>
                        <a:srgbClr val="0000FF"/>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38100">
                      <a:solidFill>
                        <a:srgbClr val="0000FF"/>
                      </a:solidFill>
                      <a:prstDash val="solid"/>
                      <a:round/>
                      <a:headEnd len="sm" w="sm" type="none"/>
                      <a:tailEnd len="sm" w="sm" type="none"/>
                    </a:lnL>
                    <a:lnR cap="flat" cmpd="sng" w="38100">
                      <a:solidFill>
                        <a:srgbClr val="0000FF"/>
                      </a:solidFill>
                      <a:prstDash val="solid"/>
                      <a:round/>
                      <a:headEnd len="sm" w="sm" type="none"/>
                      <a:tailEnd len="sm" w="sm" type="none"/>
                    </a:lnR>
                    <a:lnT cap="flat" cmpd="sng" w="38100">
                      <a:solidFill>
                        <a:srgbClr val="0000FF"/>
                      </a:solidFill>
                      <a:prstDash val="solid"/>
                      <a:round/>
                      <a:headEnd len="sm" w="sm" type="none"/>
                      <a:tailEnd len="sm" w="sm" type="none"/>
                    </a:lnT>
                    <a:lnB cap="flat" cmpd="sng" w="38100">
                      <a:solidFill>
                        <a:srgbClr val="0000FF"/>
                      </a:solidFill>
                      <a:prstDash val="solid"/>
                      <a:round/>
                      <a:headEnd len="sm" w="sm" type="none"/>
                      <a:tailEnd len="sm" w="sm" type="none"/>
                    </a:lnB>
                  </a:tcPr>
                </a:tc>
                <a:tc>
                  <a:txBody>
                    <a:bodyPr/>
                    <a:lstStyle/>
                    <a:p>
                      <a:pPr indent="0" lvl="0" marL="0" rtl="0" algn="l">
                        <a:spcBef>
                          <a:spcPts val="0"/>
                        </a:spcBef>
                        <a:spcAft>
                          <a:spcPts val="0"/>
                        </a:spcAft>
                        <a:buNone/>
                      </a:pPr>
                      <a:r>
                        <a:t/>
                      </a:r>
                      <a:endParaRPr sz="2400">
                        <a:latin typeface="Lexend Deca"/>
                        <a:ea typeface="Lexend Deca"/>
                        <a:cs typeface="Lexend Deca"/>
                        <a:sym typeface="Lexend Deca"/>
                      </a:endParaRPr>
                    </a:p>
                  </a:txBody>
                  <a:tcPr marT="91425" marB="91425" marR="91425" marL="91425">
                    <a:lnL cap="flat" cmpd="sng" w="38100">
                      <a:solidFill>
                        <a:srgbClr val="0000FF"/>
                      </a:solidFill>
                      <a:prstDash val="solid"/>
                      <a:round/>
                      <a:headEnd len="sm" w="sm" type="none"/>
                      <a:tailEnd len="sm" w="sm" type="none"/>
                    </a:lnL>
                    <a:lnR cap="flat" cmpd="sng" w="38100">
                      <a:solidFill>
                        <a:srgbClr val="0000FF"/>
                      </a:solidFill>
                      <a:prstDash val="solid"/>
                      <a:round/>
                      <a:headEnd len="sm" w="sm" type="none"/>
                      <a:tailEnd len="sm" w="sm" type="none"/>
                    </a:lnR>
                    <a:lnT cap="flat" cmpd="sng" w="38100">
                      <a:solidFill>
                        <a:srgbClr val="0000FF"/>
                      </a:solidFill>
                      <a:prstDash val="solid"/>
                      <a:round/>
                      <a:headEnd len="sm" w="sm" type="none"/>
                      <a:tailEnd len="sm" w="sm" type="none"/>
                    </a:lnT>
                    <a:lnB cap="flat" cmpd="sng" w="38100">
                      <a:solidFill>
                        <a:srgbClr val="0000FF"/>
                      </a:solidFill>
                      <a:prstDash val="solid"/>
                      <a:round/>
                      <a:headEnd len="sm" w="sm" type="none"/>
                      <a:tailEnd len="sm" w="sm" type="none"/>
                    </a:lnB>
                  </a:tcPr>
                </a:tc>
              </a:tr>
              <a:tr h="1556175">
                <a:tc>
                  <a:txBody>
                    <a:bodyPr/>
                    <a:lstStyle/>
                    <a:p>
                      <a:pPr indent="0" lvl="0" marL="0" rtl="0" algn="l">
                        <a:spcBef>
                          <a:spcPts val="0"/>
                        </a:spcBef>
                        <a:spcAft>
                          <a:spcPts val="0"/>
                        </a:spcAft>
                        <a:buNone/>
                      </a:pPr>
                      <a:r>
                        <a:t/>
                      </a:r>
                      <a:endParaRPr sz="2400">
                        <a:latin typeface="Lexend Deca"/>
                        <a:ea typeface="Lexend Deca"/>
                        <a:cs typeface="Lexend Deca"/>
                        <a:sym typeface="Lexend Deca"/>
                      </a:endParaRPr>
                    </a:p>
                  </a:txBody>
                  <a:tcPr marT="91425" marB="91425" marR="91425" marL="91425">
                    <a:lnL cap="flat" cmpd="sng" w="38100">
                      <a:solidFill>
                        <a:srgbClr val="0000FF"/>
                      </a:solidFill>
                      <a:prstDash val="solid"/>
                      <a:round/>
                      <a:headEnd len="sm" w="sm" type="none"/>
                      <a:tailEnd len="sm" w="sm" type="none"/>
                    </a:lnL>
                    <a:lnR cap="flat" cmpd="sng" w="38100">
                      <a:solidFill>
                        <a:srgbClr val="0000FF"/>
                      </a:solidFill>
                      <a:prstDash val="solid"/>
                      <a:round/>
                      <a:headEnd len="sm" w="sm" type="none"/>
                      <a:tailEnd len="sm" w="sm" type="none"/>
                    </a:lnR>
                    <a:lnT cap="flat" cmpd="sng" w="38100">
                      <a:solidFill>
                        <a:srgbClr val="0000FF"/>
                      </a:solidFill>
                      <a:prstDash val="solid"/>
                      <a:round/>
                      <a:headEnd len="sm" w="sm" type="none"/>
                      <a:tailEnd len="sm" w="sm" type="none"/>
                    </a:lnT>
                    <a:lnB cap="flat" cmpd="sng" w="38100">
                      <a:solidFill>
                        <a:srgbClr val="0000FF"/>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38100">
                      <a:solidFill>
                        <a:srgbClr val="0000FF"/>
                      </a:solidFill>
                      <a:prstDash val="solid"/>
                      <a:round/>
                      <a:headEnd len="sm" w="sm" type="none"/>
                      <a:tailEnd len="sm" w="sm" type="none"/>
                    </a:lnL>
                    <a:lnR cap="flat" cmpd="sng" w="38100">
                      <a:solidFill>
                        <a:srgbClr val="0000FF"/>
                      </a:solidFill>
                      <a:prstDash val="solid"/>
                      <a:round/>
                      <a:headEnd len="sm" w="sm" type="none"/>
                      <a:tailEnd len="sm" w="sm" type="none"/>
                    </a:lnR>
                    <a:lnT cap="flat" cmpd="sng" w="38100">
                      <a:solidFill>
                        <a:srgbClr val="0000FF"/>
                      </a:solidFill>
                      <a:prstDash val="solid"/>
                      <a:round/>
                      <a:headEnd len="sm" w="sm" type="none"/>
                      <a:tailEnd len="sm" w="sm" type="none"/>
                    </a:lnT>
                    <a:lnB cap="flat" cmpd="sng" w="38100">
                      <a:solidFill>
                        <a:srgbClr val="0000FF"/>
                      </a:solidFill>
                      <a:prstDash val="solid"/>
                      <a:round/>
                      <a:headEnd len="sm" w="sm" type="none"/>
                      <a:tailEnd len="sm" w="sm" type="none"/>
                    </a:lnB>
                  </a:tcPr>
                </a:tc>
                <a:tc>
                  <a:txBody>
                    <a:bodyPr/>
                    <a:lstStyle/>
                    <a:p>
                      <a:pPr indent="0" lvl="0" marL="0" rtl="0" algn="l">
                        <a:spcBef>
                          <a:spcPts val="0"/>
                        </a:spcBef>
                        <a:spcAft>
                          <a:spcPts val="0"/>
                        </a:spcAft>
                        <a:buNone/>
                      </a:pPr>
                      <a:r>
                        <a:t/>
                      </a:r>
                      <a:endParaRPr sz="2400">
                        <a:latin typeface="Lexend Deca"/>
                        <a:ea typeface="Lexend Deca"/>
                        <a:cs typeface="Lexend Deca"/>
                        <a:sym typeface="Lexend Deca"/>
                      </a:endParaRPr>
                    </a:p>
                  </a:txBody>
                  <a:tcPr marT="91425" marB="91425" marR="91425" marL="91425">
                    <a:lnL cap="flat" cmpd="sng" w="38100">
                      <a:solidFill>
                        <a:srgbClr val="0000FF"/>
                      </a:solidFill>
                      <a:prstDash val="solid"/>
                      <a:round/>
                      <a:headEnd len="sm" w="sm" type="none"/>
                      <a:tailEnd len="sm" w="sm" type="none"/>
                    </a:lnL>
                    <a:lnR cap="flat" cmpd="sng" w="38100">
                      <a:solidFill>
                        <a:srgbClr val="0000FF"/>
                      </a:solidFill>
                      <a:prstDash val="solid"/>
                      <a:round/>
                      <a:headEnd len="sm" w="sm" type="none"/>
                      <a:tailEnd len="sm" w="sm" type="none"/>
                    </a:lnR>
                    <a:lnT cap="flat" cmpd="sng" w="38100">
                      <a:solidFill>
                        <a:srgbClr val="0000FF"/>
                      </a:solidFill>
                      <a:prstDash val="solid"/>
                      <a:round/>
                      <a:headEnd len="sm" w="sm" type="none"/>
                      <a:tailEnd len="sm" w="sm" type="none"/>
                    </a:lnT>
                    <a:lnB cap="flat" cmpd="sng" w="38100">
                      <a:solidFill>
                        <a:srgbClr val="0000FF"/>
                      </a:solidFill>
                      <a:prstDash val="solid"/>
                      <a:round/>
                      <a:headEnd len="sm" w="sm" type="none"/>
                      <a:tailEnd len="sm" w="sm" type="none"/>
                    </a:lnB>
                  </a:tcPr>
                </a:tc>
              </a:tr>
              <a:tr h="1556175">
                <a:tc>
                  <a:txBody>
                    <a:bodyPr/>
                    <a:lstStyle/>
                    <a:p>
                      <a:pPr indent="0" lvl="0" marL="0" rtl="0" algn="l">
                        <a:spcBef>
                          <a:spcPts val="0"/>
                        </a:spcBef>
                        <a:spcAft>
                          <a:spcPts val="0"/>
                        </a:spcAft>
                        <a:buNone/>
                      </a:pPr>
                      <a:r>
                        <a:t/>
                      </a:r>
                      <a:endParaRPr sz="2400">
                        <a:latin typeface="Lexend Deca"/>
                        <a:ea typeface="Lexend Deca"/>
                        <a:cs typeface="Lexend Deca"/>
                        <a:sym typeface="Lexend Deca"/>
                      </a:endParaRPr>
                    </a:p>
                  </a:txBody>
                  <a:tcPr marT="91425" marB="91425" marR="91425" marL="91425">
                    <a:lnL cap="flat" cmpd="sng" w="38100">
                      <a:solidFill>
                        <a:srgbClr val="0000FF"/>
                      </a:solidFill>
                      <a:prstDash val="solid"/>
                      <a:round/>
                      <a:headEnd len="sm" w="sm" type="none"/>
                      <a:tailEnd len="sm" w="sm" type="none"/>
                    </a:lnL>
                    <a:lnR cap="flat" cmpd="sng" w="38100">
                      <a:solidFill>
                        <a:srgbClr val="0000FF"/>
                      </a:solidFill>
                      <a:prstDash val="solid"/>
                      <a:round/>
                      <a:headEnd len="sm" w="sm" type="none"/>
                      <a:tailEnd len="sm" w="sm" type="none"/>
                    </a:lnR>
                    <a:lnT cap="flat" cmpd="sng" w="38100">
                      <a:solidFill>
                        <a:srgbClr val="0000FF"/>
                      </a:solidFill>
                      <a:prstDash val="solid"/>
                      <a:round/>
                      <a:headEnd len="sm" w="sm" type="none"/>
                      <a:tailEnd len="sm" w="sm" type="none"/>
                    </a:lnT>
                    <a:lnB cap="flat" cmpd="sng" w="38100">
                      <a:solidFill>
                        <a:srgbClr val="0000FF"/>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38100">
                      <a:solidFill>
                        <a:srgbClr val="0000FF"/>
                      </a:solidFill>
                      <a:prstDash val="solid"/>
                      <a:round/>
                      <a:headEnd len="sm" w="sm" type="none"/>
                      <a:tailEnd len="sm" w="sm" type="none"/>
                    </a:lnL>
                    <a:lnR cap="flat" cmpd="sng" w="38100">
                      <a:solidFill>
                        <a:srgbClr val="0000FF"/>
                      </a:solidFill>
                      <a:prstDash val="solid"/>
                      <a:round/>
                      <a:headEnd len="sm" w="sm" type="none"/>
                      <a:tailEnd len="sm" w="sm" type="none"/>
                    </a:lnR>
                    <a:lnT cap="flat" cmpd="sng" w="38100">
                      <a:solidFill>
                        <a:srgbClr val="0000FF"/>
                      </a:solidFill>
                      <a:prstDash val="solid"/>
                      <a:round/>
                      <a:headEnd len="sm" w="sm" type="none"/>
                      <a:tailEnd len="sm" w="sm" type="none"/>
                    </a:lnT>
                    <a:lnB cap="flat" cmpd="sng" w="38100">
                      <a:solidFill>
                        <a:srgbClr val="0000FF"/>
                      </a:solidFill>
                      <a:prstDash val="solid"/>
                      <a:round/>
                      <a:headEnd len="sm" w="sm" type="none"/>
                      <a:tailEnd len="sm" w="sm" type="none"/>
                    </a:lnB>
                  </a:tcPr>
                </a:tc>
                <a:tc>
                  <a:txBody>
                    <a:bodyPr/>
                    <a:lstStyle/>
                    <a:p>
                      <a:pPr indent="0" lvl="0" marL="0" rtl="0" algn="l">
                        <a:spcBef>
                          <a:spcPts val="0"/>
                        </a:spcBef>
                        <a:spcAft>
                          <a:spcPts val="0"/>
                        </a:spcAft>
                        <a:buNone/>
                      </a:pPr>
                      <a:r>
                        <a:t/>
                      </a:r>
                      <a:endParaRPr sz="2400">
                        <a:latin typeface="Lexend Deca"/>
                        <a:ea typeface="Lexend Deca"/>
                        <a:cs typeface="Lexend Deca"/>
                        <a:sym typeface="Lexend Deca"/>
                      </a:endParaRPr>
                    </a:p>
                  </a:txBody>
                  <a:tcPr marT="91425" marB="91425" marR="91425" marL="91425">
                    <a:lnL cap="flat" cmpd="sng" w="38100">
                      <a:solidFill>
                        <a:srgbClr val="0000FF"/>
                      </a:solidFill>
                      <a:prstDash val="solid"/>
                      <a:round/>
                      <a:headEnd len="sm" w="sm" type="none"/>
                      <a:tailEnd len="sm" w="sm" type="none"/>
                    </a:lnL>
                    <a:lnR cap="flat" cmpd="sng" w="38100">
                      <a:solidFill>
                        <a:srgbClr val="0000FF"/>
                      </a:solidFill>
                      <a:prstDash val="solid"/>
                      <a:round/>
                      <a:headEnd len="sm" w="sm" type="none"/>
                      <a:tailEnd len="sm" w="sm" type="none"/>
                    </a:lnR>
                    <a:lnT cap="flat" cmpd="sng" w="38100">
                      <a:solidFill>
                        <a:srgbClr val="0000FF"/>
                      </a:solidFill>
                      <a:prstDash val="solid"/>
                      <a:round/>
                      <a:headEnd len="sm" w="sm" type="none"/>
                      <a:tailEnd len="sm" w="sm" type="none"/>
                    </a:lnT>
                    <a:lnB cap="flat" cmpd="sng" w="38100">
                      <a:solidFill>
                        <a:srgbClr val="0000FF"/>
                      </a:solidFill>
                      <a:prstDash val="solid"/>
                      <a:round/>
                      <a:headEnd len="sm" w="sm" type="none"/>
                      <a:tailEnd len="sm" w="sm" type="none"/>
                    </a:lnB>
                  </a:tcPr>
                </a:tc>
              </a:tr>
              <a:tr h="1556175">
                <a:tc>
                  <a:txBody>
                    <a:bodyPr/>
                    <a:lstStyle/>
                    <a:p>
                      <a:pPr indent="0" lvl="0" marL="0" rtl="0" algn="l">
                        <a:spcBef>
                          <a:spcPts val="0"/>
                        </a:spcBef>
                        <a:spcAft>
                          <a:spcPts val="0"/>
                        </a:spcAft>
                        <a:buNone/>
                      </a:pPr>
                      <a:r>
                        <a:t/>
                      </a:r>
                      <a:endParaRPr sz="2400">
                        <a:latin typeface="Lexend Deca"/>
                        <a:ea typeface="Lexend Deca"/>
                        <a:cs typeface="Lexend Deca"/>
                        <a:sym typeface="Lexend Deca"/>
                      </a:endParaRPr>
                    </a:p>
                  </a:txBody>
                  <a:tcPr marT="91425" marB="91425" marR="91425" marL="91425">
                    <a:lnL cap="flat" cmpd="sng" w="38100">
                      <a:solidFill>
                        <a:srgbClr val="0000FF"/>
                      </a:solidFill>
                      <a:prstDash val="solid"/>
                      <a:round/>
                      <a:headEnd len="sm" w="sm" type="none"/>
                      <a:tailEnd len="sm" w="sm" type="none"/>
                    </a:lnL>
                    <a:lnR cap="flat" cmpd="sng" w="38100">
                      <a:solidFill>
                        <a:srgbClr val="0000FF"/>
                      </a:solidFill>
                      <a:prstDash val="solid"/>
                      <a:round/>
                      <a:headEnd len="sm" w="sm" type="none"/>
                      <a:tailEnd len="sm" w="sm" type="none"/>
                    </a:lnR>
                    <a:lnT cap="flat" cmpd="sng" w="38100">
                      <a:solidFill>
                        <a:srgbClr val="0000FF"/>
                      </a:solidFill>
                      <a:prstDash val="solid"/>
                      <a:round/>
                      <a:headEnd len="sm" w="sm" type="none"/>
                      <a:tailEnd len="sm" w="sm" type="none"/>
                    </a:lnT>
                    <a:lnB cap="flat" cmpd="sng" w="38100">
                      <a:solidFill>
                        <a:srgbClr val="0000FF"/>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38100">
                      <a:solidFill>
                        <a:srgbClr val="0000FF"/>
                      </a:solidFill>
                      <a:prstDash val="solid"/>
                      <a:round/>
                      <a:headEnd len="sm" w="sm" type="none"/>
                      <a:tailEnd len="sm" w="sm" type="none"/>
                    </a:lnL>
                    <a:lnR cap="flat" cmpd="sng" w="38100">
                      <a:solidFill>
                        <a:srgbClr val="0000FF"/>
                      </a:solidFill>
                      <a:prstDash val="solid"/>
                      <a:round/>
                      <a:headEnd len="sm" w="sm" type="none"/>
                      <a:tailEnd len="sm" w="sm" type="none"/>
                    </a:lnR>
                    <a:lnT cap="flat" cmpd="sng" w="38100">
                      <a:solidFill>
                        <a:srgbClr val="0000FF"/>
                      </a:solidFill>
                      <a:prstDash val="solid"/>
                      <a:round/>
                      <a:headEnd len="sm" w="sm" type="none"/>
                      <a:tailEnd len="sm" w="sm" type="none"/>
                    </a:lnT>
                    <a:lnB cap="flat" cmpd="sng" w="38100">
                      <a:solidFill>
                        <a:srgbClr val="0000FF"/>
                      </a:solidFill>
                      <a:prstDash val="solid"/>
                      <a:round/>
                      <a:headEnd len="sm" w="sm" type="none"/>
                      <a:tailEnd len="sm" w="sm" type="none"/>
                    </a:lnB>
                  </a:tcPr>
                </a:tc>
                <a:tc>
                  <a:txBody>
                    <a:bodyPr/>
                    <a:lstStyle/>
                    <a:p>
                      <a:pPr indent="0" lvl="0" marL="0" rtl="0" algn="l">
                        <a:spcBef>
                          <a:spcPts val="0"/>
                        </a:spcBef>
                        <a:spcAft>
                          <a:spcPts val="0"/>
                        </a:spcAft>
                        <a:buNone/>
                      </a:pPr>
                      <a:r>
                        <a:t/>
                      </a:r>
                      <a:endParaRPr sz="2400">
                        <a:latin typeface="Lexend Deca"/>
                        <a:ea typeface="Lexend Deca"/>
                        <a:cs typeface="Lexend Deca"/>
                        <a:sym typeface="Lexend Deca"/>
                      </a:endParaRPr>
                    </a:p>
                  </a:txBody>
                  <a:tcPr marT="91425" marB="91425" marR="91425" marL="91425">
                    <a:lnL cap="flat" cmpd="sng" w="38100">
                      <a:solidFill>
                        <a:srgbClr val="0000FF"/>
                      </a:solidFill>
                      <a:prstDash val="solid"/>
                      <a:round/>
                      <a:headEnd len="sm" w="sm" type="none"/>
                      <a:tailEnd len="sm" w="sm" type="none"/>
                    </a:lnL>
                    <a:lnR cap="flat" cmpd="sng" w="38100">
                      <a:solidFill>
                        <a:srgbClr val="0000FF"/>
                      </a:solidFill>
                      <a:prstDash val="solid"/>
                      <a:round/>
                      <a:headEnd len="sm" w="sm" type="none"/>
                      <a:tailEnd len="sm" w="sm" type="none"/>
                    </a:lnR>
                    <a:lnT cap="flat" cmpd="sng" w="38100">
                      <a:solidFill>
                        <a:srgbClr val="0000FF"/>
                      </a:solidFill>
                      <a:prstDash val="solid"/>
                      <a:round/>
                      <a:headEnd len="sm" w="sm" type="none"/>
                      <a:tailEnd len="sm" w="sm" type="none"/>
                    </a:lnT>
                    <a:lnB cap="flat" cmpd="sng" w="38100">
                      <a:solidFill>
                        <a:srgbClr val="0000FF"/>
                      </a:solidFill>
                      <a:prstDash val="solid"/>
                      <a:round/>
                      <a:headEnd len="sm" w="sm" type="none"/>
                      <a:tailEnd len="sm" w="sm" type="none"/>
                    </a:lnB>
                  </a:tcPr>
                </a:tc>
              </a:tr>
            </a:tbl>
          </a:graphicData>
        </a:graphic>
      </p:graphicFrame>
      <p:grpSp>
        <p:nvGrpSpPr>
          <p:cNvPr id="762" name="Google Shape;762;p13"/>
          <p:cNvGrpSpPr/>
          <p:nvPr/>
        </p:nvGrpSpPr>
        <p:grpSpPr>
          <a:xfrm>
            <a:off x="7250823" y="7044700"/>
            <a:ext cx="3182850" cy="339425"/>
            <a:chOff x="6115050" y="3846775"/>
            <a:chExt cx="3182850" cy="339425"/>
          </a:xfrm>
        </p:grpSpPr>
        <p:sp>
          <p:nvSpPr>
            <p:cNvPr id="763" name="Google Shape;763;p13"/>
            <p:cNvSpPr/>
            <p:nvPr/>
          </p:nvSpPr>
          <p:spPr>
            <a:xfrm>
              <a:off x="6115050" y="3848100"/>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13"/>
            <p:cNvSpPr/>
            <p:nvPr/>
          </p:nvSpPr>
          <p:spPr>
            <a:xfrm>
              <a:off x="6805613" y="3846775"/>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13"/>
            <p:cNvSpPr/>
            <p:nvPr/>
          </p:nvSpPr>
          <p:spPr>
            <a:xfrm>
              <a:off x="7496175" y="3848100"/>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13"/>
            <p:cNvSpPr/>
            <p:nvPr/>
          </p:nvSpPr>
          <p:spPr>
            <a:xfrm>
              <a:off x="8186738" y="3848100"/>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13"/>
            <p:cNvSpPr/>
            <p:nvPr/>
          </p:nvSpPr>
          <p:spPr>
            <a:xfrm>
              <a:off x="8877300" y="3846775"/>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8" name="Google Shape;768;p13"/>
          <p:cNvGrpSpPr/>
          <p:nvPr/>
        </p:nvGrpSpPr>
        <p:grpSpPr>
          <a:xfrm>
            <a:off x="7247775" y="5562375"/>
            <a:ext cx="3182850" cy="339425"/>
            <a:chOff x="6115050" y="3846775"/>
            <a:chExt cx="3182850" cy="339425"/>
          </a:xfrm>
        </p:grpSpPr>
        <p:sp>
          <p:nvSpPr>
            <p:cNvPr id="769" name="Google Shape;769;p13"/>
            <p:cNvSpPr/>
            <p:nvPr/>
          </p:nvSpPr>
          <p:spPr>
            <a:xfrm>
              <a:off x="6115050" y="3848100"/>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13"/>
            <p:cNvSpPr/>
            <p:nvPr/>
          </p:nvSpPr>
          <p:spPr>
            <a:xfrm>
              <a:off x="6805613" y="3846775"/>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13"/>
            <p:cNvSpPr/>
            <p:nvPr/>
          </p:nvSpPr>
          <p:spPr>
            <a:xfrm>
              <a:off x="7496175" y="3848100"/>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13"/>
            <p:cNvSpPr/>
            <p:nvPr/>
          </p:nvSpPr>
          <p:spPr>
            <a:xfrm>
              <a:off x="8186738" y="3848100"/>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13"/>
            <p:cNvSpPr/>
            <p:nvPr/>
          </p:nvSpPr>
          <p:spPr>
            <a:xfrm>
              <a:off x="8877300" y="3846775"/>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4" name="Google Shape;774;p13"/>
          <p:cNvGrpSpPr/>
          <p:nvPr/>
        </p:nvGrpSpPr>
        <p:grpSpPr>
          <a:xfrm>
            <a:off x="7250823" y="10245175"/>
            <a:ext cx="3182850" cy="339425"/>
            <a:chOff x="6115050" y="3846775"/>
            <a:chExt cx="3182850" cy="339425"/>
          </a:xfrm>
        </p:grpSpPr>
        <p:sp>
          <p:nvSpPr>
            <p:cNvPr id="775" name="Google Shape;775;p13"/>
            <p:cNvSpPr/>
            <p:nvPr/>
          </p:nvSpPr>
          <p:spPr>
            <a:xfrm>
              <a:off x="6115050" y="3848100"/>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13"/>
            <p:cNvSpPr/>
            <p:nvPr/>
          </p:nvSpPr>
          <p:spPr>
            <a:xfrm>
              <a:off x="6805613" y="3846775"/>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13"/>
            <p:cNvSpPr/>
            <p:nvPr/>
          </p:nvSpPr>
          <p:spPr>
            <a:xfrm>
              <a:off x="7496175" y="3848100"/>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13"/>
            <p:cNvSpPr/>
            <p:nvPr/>
          </p:nvSpPr>
          <p:spPr>
            <a:xfrm>
              <a:off x="8186738" y="3848100"/>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13"/>
            <p:cNvSpPr/>
            <p:nvPr/>
          </p:nvSpPr>
          <p:spPr>
            <a:xfrm>
              <a:off x="8877300" y="3846775"/>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0" name="Google Shape;780;p13"/>
          <p:cNvGrpSpPr/>
          <p:nvPr/>
        </p:nvGrpSpPr>
        <p:grpSpPr>
          <a:xfrm>
            <a:off x="7250823" y="8738375"/>
            <a:ext cx="3182850" cy="339425"/>
            <a:chOff x="6115050" y="3846775"/>
            <a:chExt cx="3182850" cy="339425"/>
          </a:xfrm>
        </p:grpSpPr>
        <p:sp>
          <p:nvSpPr>
            <p:cNvPr id="781" name="Google Shape;781;p13"/>
            <p:cNvSpPr/>
            <p:nvPr/>
          </p:nvSpPr>
          <p:spPr>
            <a:xfrm>
              <a:off x="6115050" y="3848100"/>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13"/>
            <p:cNvSpPr/>
            <p:nvPr/>
          </p:nvSpPr>
          <p:spPr>
            <a:xfrm>
              <a:off x="6805613" y="3846775"/>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13"/>
            <p:cNvSpPr/>
            <p:nvPr/>
          </p:nvSpPr>
          <p:spPr>
            <a:xfrm>
              <a:off x="7496175" y="3848100"/>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13"/>
            <p:cNvSpPr/>
            <p:nvPr/>
          </p:nvSpPr>
          <p:spPr>
            <a:xfrm>
              <a:off x="8186738" y="3848100"/>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13"/>
            <p:cNvSpPr/>
            <p:nvPr/>
          </p:nvSpPr>
          <p:spPr>
            <a:xfrm>
              <a:off x="8877300" y="3846775"/>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6" name="Google Shape;786;p13"/>
          <p:cNvGrpSpPr/>
          <p:nvPr/>
        </p:nvGrpSpPr>
        <p:grpSpPr>
          <a:xfrm>
            <a:off x="7246813" y="4034925"/>
            <a:ext cx="3182850" cy="339425"/>
            <a:chOff x="6115050" y="3846775"/>
            <a:chExt cx="3182850" cy="339425"/>
          </a:xfrm>
        </p:grpSpPr>
        <p:sp>
          <p:nvSpPr>
            <p:cNvPr id="787" name="Google Shape;787;p13"/>
            <p:cNvSpPr/>
            <p:nvPr/>
          </p:nvSpPr>
          <p:spPr>
            <a:xfrm>
              <a:off x="6115050" y="3848100"/>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88" name="Google Shape;788;p13"/>
            <p:cNvSpPr/>
            <p:nvPr/>
          </p:nvSpPr>
          <p:spPr>
            <a:xfrm>
              <a:off x="6805613" y="3846775"/>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89" name="Google Shape;789;p13"/>
            <p:cNvSpPr/>
            <p:nvPr/>
          </p:nvSpPr>
          <p:spPr>
            <a:xfrm>
              <a:off x="7496175" y="3848100"/>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90" name="Google Shape;790;p13"/>
            <p:cNvSpPr/>
            <p:nvPr/>
          </p:nvSpPr>
          <p:spPr>
            <a:xfrm>
              <a:off x="8186738" y="3848100"/>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91" name="Google Shape;791;p13"/>
            <p:cNvSpPr/>
            <p:nvPr/>
          </p:nvSpPr>
          <p:spPr>
            <a:xfrm>
              <a:off x="8877300" y="3846775"/>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ping Response-Blue">
  <p:cSld name="CUSTOM_1_1_1_1_1_1_1_1_1_1_1">
    <p:bg>
      <p:bgPr>
        <a:solidFill>
          <a:srgbClr val="EFEFEF"/>
        </a:solidFill>
      </p:bgPr>
    </p:bg>
    <p:spTree>
      <p:nvGrpSpPr>
        <p:cNvPr id="792" name="Shape 792"/>
        <p:cNvGrpSpPr/>
        <p:nvPr/>
      </p:nvGrpSpPr>
      <p:grpSpPr>
        <a:xfrm>
          <a:off x="0" y="0"/>
          <a:ext cx="0" cy="0"/>
          <a:chOff x="0" y="0"/>
          <a:chExt cx="0" cy="0"/>
        </a:xfrm>
      </p:grpSpPr>
      <p:pic>
        <p:nvPicPr>
          <p:cNvPr id="793" name="Google Shape;793;p14"/>
          <p:cNvPicPr preferRelativeResize="0"/>
          <p:nvPr/>
        </p:nvPicPr>
        <p:blipFill>
          <a:blip r:embed="rId2">
            <a:alphaModFix/>
          </a:blip>
          <a:stretch>
            <a:fillRect/>
          </a:stretch>
        </p:blipFill>
        <p:spPr>
          <a:xfrm>
            <a:off x="199638" y="609600"/>
            <a:ext cx="18193525" cy="11833413"/>
          </a:xfrm>
          <a:prstGeom prst="rect">
            <a:avLst/>
          </a:prstGeom>
          <a:noFill/>
          <a:ln>
            <a:noFill/>
          </a:ln>
        </p:spPr>
      </p:pic>
      <p:pic>
        <p:nvPicPr>
          <p:cNvPr id="794" name="Google Shape;794;p14"/>
          <p:cNvPicPr preferRelativeResize="0"/>
          <p:nvPr/>
        </p:nvPicPr>
        <p:blipFill rotWithShape="1">
          <a:blip r:embed="rId3">
            <a:alphaModFix/>
          </a:blip>
          <a:srcRect b="0" l="6194" r="6194" t="0"/>
          <a:stretch/>
        </p:blipFill>
        <p:spPr>
          <a:xfrm>
            <a:off x="47250" y="609600"/>
            <a:ext cx="18193526" cy="11680999"/>
          </a:xfrm>
          <a:prstGeom prst="rect">
            <a:avLst/>
          </a:prstGeom>
          <a:noFill/>
          <a:ln>
            <a:noFill/>
          </a:ln>
          <a:effectLst>
            <a:outerShdw blurRad="157163" rotWithShape="0" algn="bl" dir="3540000" dist="171450">
              <a:srgbClr val="000000">
                <a:alpha val="50000"/>
              </a:srgbClr>
            </a:outerShdw>
          </a:effectLst>
        </p:spPr>
      </p:pic>
      <p:pic>
        <p:nvPicPr>
          <p:cNvPr id="795" name="Google Shape;795;p14"/>
          <p:cNvPicPr preferRelativeResize="0"/>
          <p:nvPr/>
        </p:nvPicPr>
        <p:blipFill>
          <a:blip r:embed="rId4">
            <a:alphaModFix/>
          </a:blip>
          <a:stretch>
            <a:fillRect/>
          </a:stretch>
        </p:blipFill>
        <p:spPr>
          <a:xfrm>
            <a:off x="199650" y="993650"/>
            <a:ext cx="8744324" cy="10972800"/>
          </a:xfrm>
          <a:prstGeom prst="rect">
            <a:avLst/>
          </a:prstGeom>
          <a:noFill/>
          <a:ln cap="flat" cmpd="sng" w="9525">
            <a:solidFill>
              <a:schemeClr val="accent1"/>
            </a:solidFill>
            <a:prstDash val="solid"/>
            <a:round/>
            <a:headEnd len="sm" w="sm" type="none"/>
            <a:tailEnd len="sm" w="sm" type="none"/>
          </a:ln>
        </p:spPr>
      </p:pic>
      <p:sp>
        <p:nvSpPr>
          <p:cNvPr id="796" name="Google Shape;796;p14"/>
          <p:cNvSpPr txBox="1"/>
          <p:nvPr>
            <p:ph type="title"/>
          </p:nvPr>
        </p:nvSpPr>
        <p:spPr>
          <a:xfrm>
            <a:off x="1066800" y="1951350"/>
            <a:ext cx="7143900" cy="10018200"/>
          </a:xfrm>
          <a:prstGeom prst="rect">
            <a:avLst/>
          </a:prstGeom>
          <a:noFill/>
          <a:ln>
            <a:noFill/>
          </a:ln>
        </p:spPr>
        <p:txBody>
          <a:bodyPr anchorCtr="0" anchor="t" bIns="91425" lIns="91425" spcFirstLastPara="1" rIns="91425" wrap="square" tIns="91425">
            <a:noAutofit/>
          </a:bodyPr>
          <a:lstStyle>
            <a:lvl1pPr lvl="0" rtl="0">
              <a:lnSpc>
                <a:spcPct val="150000"/>
              </a:lnSpc>
              <a:spcBef>
                <a:spcPts val="0"/>
              </a:spcBef>
              <a:spcAft>
                <a:spcPts val="0"/>
              </a:spcAft>
              <a:buSzPts val="2000"/>
              <a:buNone/>
              <a:defRPr sz="2000"/>
            </a:lvl1pPr>
            <a:lvl2pPr lvl="1" rtl="0">
              <a:lnSpc>
                <a:spcPct val="150000"/>
              </a:lnSpc>
              <a:spcBef>
                <a:spcPts val="0"/>
              </a:spcBef>
              <a:spcAft>
                <a:spcPts val="0"/>
              </a:spcAft>
              <a:buSzPts val="2000"/>
              <a:buNone/>
              <a:defRPr sz="2000"/>
            </a:lvl2pPr>
            <a:lvl3pPr lvl="2" rtl="0">
              <a:lnSpc>
                <a:spcPct val="150000"/>
              </a:lnSpc>
              <a:spcBef>
                <a:spcPts val="0"/>
              </a:spcBef>
              <a:spcAft>
                <a:spcPts val="0"/>
              </a:spcAft>
              <a:buSzPts val="2000"/>
              <a:buNone/>
              <a:defRPr sz="2000"/>
            </a:lvl3pPr>
            <a:lvl4pPr lvl="3" rtl="0">
              <a:lnSpc>
                <a:spcPct val="150000"/>
              </a:lnSpc>
              <a:spcBef>
                <a:spcPts val="0"/>
              </a:spcBef>
              <a:spcAft>
                <a:spcPts val="0"/>
              </a:spcAft>
              <a:buSzPts val="2000"/>
              <a:buNone/>
              <a:defRPr sz="2000"/>
            </a:lvl4pPr>
            <a:lvl5pPr lvl="4" rtl="0">
              <a:lnSpc>
                <a:spcPct val="150000"/>
              </a:lnSpc>
              <a:spcBef>
                <a:spcPts val="0"/>
              </a:spcBef>
              <a:spcAft>
                <a:spcPts val="0"/>
              </a:spcAft>
              <a:buSzPts val="2000"/>
              <a:buNone/>
              <a:defRPr sz="2000"/>
            </a:lvl5pPr>
            <a:lvl6pPr lvl="5" rtl="0">
              <a:lnSpc>
                <a:spcPct val="150000"/>
              </a:lnSpc>
              <a:spcBef>
                <a:spcPts val="0"/>
              </a:spcBef>
              <a:spcAft>
                <a:spcPts val="0"/>
              </a:spcAft>
              <a:buSzPts val="2000"/>
              <a:buNone/>
              <a:defRPr sz="2000"/>
            </a:lvl6pPr>
            <a:lvl7pPr lvl="6" rtl="0">
              <a:lnSpc>
                <a:spcPct val="150000"/>
              </a:lnSpc>
              <a:spcBef>
                <a:spcPts val="0"/>
              </a:spcBef>
              <a:spcAft>
                <a:spcPts val="0"/>
              </a:spcAft>
              <a:buSzPts val="2000"/>
              <a:buNone/>
              <a:defRPr sz="2000"/>
            </a:lvl7pPr>
            <a:lvl8pPr lvl="7" rtl="0">
              <a:lnSpc>
                <a:spcPct val="150000"/>
              </a:lnSpc>
              <a:spcBef>
                <a:spcPts val="0"/>
              </a:spcBef>
              <a:spcAft>
                <a:spcPts val="0"/>
              </a:spcAft>
              <a:buSzPts val="2000"/>
              <a:buNone/>
              <a:defRPr sz="2000"/>
            </a:lvl8pPr>
            <a:lvl9pPr lvl="8" rtl="0">
              <a:lnSpc>
                <a:spcPct val="150000"/>
              </a:lnSpc>
              <a:spcBef>
                <a:spcPts val="0"/>
              </a:spcBef>
              <a:spcAft>
                <a:spcPts val="0"/>
              </a:spcAft>
              <a:buSzPts val="2000"/>
              <a:buNone/>
              <a:defRPr sz="2000"/>
            </a:lvl9pPr>
          </a:lstStyle>
          <a:p/>
        </p:txBody>
      </p:sp>
      <p:pic>
        <p:nvPicPr>
          <p:cNvPr id="797" name="Google Shape;797;p14"/>
          <p:cNvPicPr preferRelativeResize="0"/>
          <p:nvPr/>
        </p:nvPicPr>
        <p:blipFill>
          <a:blip r:embed="rId4">
            <a:alphaModFix/>
          </a:blip>
          <a:stretch>
            <a:fillRect/>
          </a:stretch>
        </p:blipFill>
        <p:spPr>
          <a:xfrm>
            <a:off x="8943975" y="996700"/>
            <a:ext cx="9115425" cy="10972800"/>
          </a:xfrm>
          <a:prstGeom prst="rect">
            <a:avLst/>
          </a:prstGeom>
          <a:noFill/>
          <a:ln cap="flat" cmpd="sng" w="9525">
            <a:solidFill>
              <a:schemeClr val="accent1"/>
            </a:solidFill>
            <a:prstDash val="solid"/>
            <a:round/>
            <a:headEnd len="sm" w="sm" type="none"/>
            <a:tailEnd len="sm" w="sm" type="none"/>
          </a:ln>
        </p:spPr>
      </p:pic>
      <p:sp>
        <p:nvSpPr>
          <p:cNvPr id="798" name="Google Shape;798;p14"/>
          <p:cNvSpPr txBox="1"/>
          <p:nvPr>
            <p:ph idx="2" type="title"/>
          </p:nvPr>
        </p:nvSpPr>
        <p:spPr>
          <a:xfrm>
            <a:off x="9829800" y="1947675"/>
            <a:ext cx="8116500" cy="10018200"/>
          </a:xfrm>
          <a:prstGeom prst="rect">
            <a:avLst/>
          </a:prstGeom>
          <a:noFill/>
          <a:ln>
            <a:noFill/>
          </a:ln>
        </p:spPr>
        <p:txBody>
          <a:bodyPr anchorCtr="0" anchor="t" bIns="91425" lIns="91425" spcFirstLastPara="1" rIns="91425" wrap="square" tIns="91425">
            <a:noAutofit/>
          </a:bodyPr>
          <a:lstStyle>
            <a:lvl1pPr lvl="0" rtl="0">
              <a:lnSpc>
                <a:spcPct val="150000"/>
              </a:lnSpc>
              <a:spcBef>
                <a:spcPts val="0"/>
              </a:spcBef>
              <a:spcAft>
                <a:spcPts val="0"/>
              </a:spcAft>
              <a:buSzPts val="2000"/>
              <a:buNone/>
              <a:defRPr sz="2000"/>
            </a:lvl1pPr>
            <a:lvl2pPr lvl="1" rtl="0">
              <a:lnSpc>
                <a:spcPct val="150000"/>
              </a:lnSpc>
              <a:spcBef>
                <a:spcPts val="0"/>
              </a:spcBef>
              <a:spcAft>
                <a:spcPts val="0"/>
              </a:spcAft>
              <a:buSzPts val="2000"/>
              <a:buNone/>
              <a:defRPr sz="2000"/>
            </a:lvl2pPr>
            <a:lvl3pPr lvl="2" rtl="0">
              <a:lnSpc>
                <a:spcPct val="150000"/>
              </a:lnSpc>
              <a:spcBef>
                <a:spcPts val="0"/>
              </a:spcBef>
              <a:spcAft>
                <a:spcPts val="0"/>
              </a:spcAft>
              <a:buSzPts val="2000"/>
              <a:buNone/>
              <a:defRPr sz="2000"/>
            </a:lvl3pPr>
            <a:lvl4pPr lvl="3" rtl="0">
              <a:lnSpc>
                <a:spcPct val="150000"/>
              </a:lnSpc>
              <a:spcBef>
                <a:spcPts val="0"/>
              </a:spcBef>
              <a:spcAft>
                <a:spcPts val="0"/>
              </a:spcAft>
              <a:buSzPts val="2000"/>
              <a:buNone/>
              <a:defRPr sz="2000"/>
            </a:lvl4pPr>
            <a:lvl5pPr lvl="4" rtl="0">
              <a:lnSpc>
                <a:spcPct val="150000"/>
              </a:lnSpc>
              <a:spcBef>
                <a:spcPts val="0"/>
              </a:spcBef>
              <a:spcAft>
                <a:spcPts val="0"/>
              </a:spcAft>
              <a:buSzPts val="2000"/>
              <a:buNone/>
              <a:defRPr sz="2000"/>
            </a:lvl5pPr>
            <a:lvl6pPr lvl="5" rtl="0">
              <a:lnSpc>
                <a:spcPct val="150000"/>
              </a:lnSpc>
              <a:spcBef>
                <a:spcPts val="0"/>
              </a:spcBef>
              <a:spcAft>
                <a:spcPts val="0"/>
              </a:spcAft>
              <a:buSzPts val="2000"/>
              <a:buNone/>
              <a:defRPr sz="2000"/>
            </a:lvl6pPr>
            <a:lvl7pPr lvl="6" rtl="0">
              <a:lnSpc>
                <a:spcPct val="150000"/>
              </a:lnSpc>
              <a:spcBef>
                <a:spcPts val="0"/>
              </a:spcBef>
              <a:spcAft>
                <a:spcPts val="0"/>
              </a:spcAft>
              <a:buSzPts val="2000"/>
              <a:buNone/>
              <a:defRPr sz="2000"/>
            </a:lvl7pPr>
            <a:lvl8pPr lvl="7" rtl="0">
              <a:lnSpc>
                <a:spcPct val="150000"/>
              </a:lnSpc>
              <a:spcBef>
                <a:spcPts val="0"/>
              </a:spcBef>
              <a:spcAft>
                <a:spcPts val="0"/>
              </a:spcAft>
              <a:buSzPts val="2000"/>
              <a:buNone/>
              <a:defRPr sz="2000"/>
            </a:lvl8pPr>
            <a:lvl9pPr lvl="8" rtl="0">
              <a:lnSpc>
                <a:spcPct val="150000"/>
              </a:lnSpc>
              <a:spcBef>
                <a:spcPts val="0"/>
              </a:spcBef>
              <a:spcAft>
                <a:spcPts val="0"/>
              </a:spcAft>
              <a:buSzPts val="2000"/>
              <a:buNone/>
              <a:defRPr sz="2000"/>
            </a:lvl9pPr>
          </a:lstStyle>
          <a:p/>
        </p:txBody>
      </p:sp>
      <p:sp>
        <p:nvSpPr>
          <p:cNvPr id="799" name="Google Shape;799;p14"/>
          <p:cNvSpPr txBox="1"/>
          <p:nvPr/>
        </p:nvSpPr>
        <p:spPr>
          <a:xfrm>
            <a:off x="1117350" y="1490472"/>
            <a:ext cx="1095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latin typeface="Lexend Deca"/>
                <a:ea typeface="Lexend Deca"/>
                <a:cs typeface="Lexend Deca"/>
                <a:sym typeface="Lexend Deca"/>
              </a:rPr>
              <a:t>Name:</a:t>
            </a:r>
            <a:endParaRPr b="1" sz="2000">
              <a:latin typeface="Lexend Deca"/>
              <a:ea typeface="Lexend Deca"/>
              <a:cs typeface="Lexend Deca"/>
              <a:sym typeface="Lexend Deca"/>
            </a:endParaRPr>
          </a:p>
        </p:txBody>
      </p:sp>
      <p:sp>
        <p:nvSpPr>
          <p:cNvPr id="800" name="Google Shape;800;p14"/>
          <p:cNvSpPr txBox="1"/>
          <p:nvPr/>
        </p:nvSpPr>
        <p:spPr>
          <a:xfrm>
            <a:off x="9895700" y="1490472"/>
            <a:ext cx="1095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latin typeface="Lexend Deca"/>
                <a:ea typeface="Lexend Deca"/>
                <a:cs typeface="Lexend Deca"/>
                <a:sym typeface="Lexend Deca"/>
              </a:rPr>
              <a:t>Name:</a:t>
            </a:r>
            <a:endParaRPr b="1" sz="2000">
              <a:latin typeface="Lexend Deca"/>
              <a:ea typeface="Lexend Deca"/>
              <a:cs typeface="Lexend Deca"/>
              <a:sym typeface="Lexend Deca"/>
            </a:endParaRPr>
          </a:p>
        </p:txBody>
      </p:sp>
      <p:sp>
        <p:nvSpPr>
          <p:cNvPr id="801" name="Google Shape;801;p14"/>
          <p:cNvSpPr txBox="1"/>
          <p:nvPr>
            <p:ph idx="3" type="title"/>
          </p:nvPr>
        </p:nvSpPr>
        <p:spPr>
          <a:xfrm>
            <a:off x="2047825" y="1490472"/>
            <a:ext cx="5147700" cy="4926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2000"/>
              <a:buFont typeface="Lexend Deca"/>
              <a:buNone/>
              <a:defRPr sz="2000">
                <a:latin typeface="Lexend Deca"/>
                <a:ea typeface="Lexend Deca"/>
                <a:cs typeface="Lexend Deca"/>
                <a:sym typeface="Lexend Dec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02" name="Google Shape;802;p14"/>
          <p:cNvSpPr txBox="1"/>
          <p:nvPr>
            <p:ph idx="4" type="title"/>
          </p:nvPr>
        </p:nvSpPr>
        <p:spPr>
          <a:xfrm>
            <a:off x="10825025" y="1490472"/>
            <a:ext cx="5147700" cy="4926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2000"/>
              <a:buFont typeface="Lexend Deca"/>
              <a:buNone/>
              <a:defRPr sz="2000">
                <a:latin typeface="Lexend Deca"/>
                <a:ea typeface="Lexend Deca"/>
                <a:cs typeface="Lexend Deca"/>
                <a:sym typeface="Lexend Dec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803" name="Google Shape;803;p14"/>
          <p:cNvGrpSpPr/>
          <p:nvPr/>
        </p:nvGrpSpPr>
        <p:grpSpPr>
          <a:xfrm>
            <a:off x="8467225" y="1134144"/>
            <a:ext cx="937890" cy="357324"/>
            <a:chOff x="8467225" y="1438944"/>
            <a:chExt cx="937890" cy="357324"/>
          </a:xfrm>
        </p:grpSpPr>
        <p:sp>
          <p:nvSpPr>
            <p:cNvPr id="804" name="Google Shape;804;p14"/>
            <p:cNvSpPr/>
            <p:nvPr/>
          </p:nvSpPr>
          <p:spPr>
            <a:xfrm rot="10800000">
              <a:off x="8998615" y="1469567"/>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14"/>
            <p:cNvSpPr/>
            <p:nvPr/>
          </p:nvSpPr>
          <p:spPr>
            <a:xfrm rot="10800000">
              <a:off x="8467225" y="1469567"/>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14"/>
            <p:cNvSpPr/>
            <p:nvPr/>
          </p:nvSpPr>
          <p:spPr>
            <a:xfrm>
              <a:off x="8502375" y="1438944"/>
              <a:ext cx="838200" cy="319200"/>
            </a:xfrm>
            <a:custGeom>
              <a:rect b="b" l="l" r="r" t="t"/>
              <a:pathLst>
                <a:path extrusionOk="0" h="12768" w="33528">
                  <a:moveTo>
                    <a:pt x="0" y="11244"/>
                  </a:moveTo>
                  <a:cubicBezTo>
                    <a:pt x="2921" y="9371"/>
                    <a:pt x="11938" y="-249"/>
                    <a:pt x="17526" y="5"/>
                  </a:cubicBezTo>
                  <a:cubicBezTo>
                    <a:pt x="23114" y="259"/>
                    <a:pt x="30861" y="10641"/>
                    <a:pt x="33528" y="12768"/>
                  </a:cubicBezTo>
                </a:path>
              </a:pathLst>
            </a:custGeom>
            <a:noFill/>
            <a:ln cap="flat" cmpd="sng" w="19050">
              <a:solidFill>
                <a:srgbClr val="595959"/>
              </a:solidFill>
              <a:prstDash val="solid"/>
              <a:round/>
              <a:headEnd len="med" w="med" type="none"/>
              <a:tailEnd len="med" w="med" type="none"/>
            </a:ln>
          </p:spPr>
        </p:sp>
      </p:grpSp>
      <p:grpSp>
        <p:nvGrpSpPr>
          <p:cNvPr id="807" name="Google Shape;807;p14"/>
          <p:cNvGrpSpPr/>
          <p:nvPr/>
        </p:nvGrpSpPr>
        <p:grpSpPr>
          <a:xfrm>
            <a:off x="8467682" y="1748166"/>
            <a:ext cx="937890" cy="357324"/>
            <a:chOff x="8475450" y="842852"/>
            <a:chExt cx="937890" cy="357324"/>
          </a:xfrm>
        </p:grpSpPr>
        <p:sp>
          <p:nvSpPr>
            <p:cNvPr id="808" name="Google Shape;808;p14"/>
            <p:cNvSpPr/>
            <p:nvPr/>
          </p:nvSpPr>
          <p:spPr>
            <a:xfrm rot="10800000">
              <a:off x="900684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14"/>
            <p:cNvSpPr/>
            <p:nvPr/>
          </p:nvSpPr>
          <p:spPr>
            <a:xfrm rot="10800000">
              <a:off x="847545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14"/>
            <p:cNvSpPr/>
            <p:nvPr/>
          </p:nvSpPr>
          <p:spPr>
            <a:xfrm>
              <a:off x="8510600" y="842852"/>
              <a:ext cx="838200" cy="319200"/>
            </a:xfrm>
            <a:custGeom>
              <a:rect b="b" l="l" r="r" t="t"/>
              <a:pathLst>
                <a:path extrusionOk="0" h="12768" w="33528">
                  <a:moveTo>
                    <a:pt x="0" y="11244"/>
                  </a:moveTo>
                  <a:cubicBezTo>
                    <a:pt x="2921" y="9371"/>
                    <a:pt x="11938" y="-249"/>
                    <a:pt x="17526" y="5"/>
                  </a:cubicBezTo>
                  <a:cubicBezTo>
                    <a:pt x="23114" y="259"/>
                    <a:pt x="30861" y="10641"/>
                    <a:pt x="33528" y="12768"/>
                  </a:cubicBezTo>
                </a:path>
              </a:pathLst>
            </a:custGeom>
            <a:noFill/>
            <a:ln cap="flat" cmpd="sng" w="19050">
              <a:solidFill>
                <a:srgbClr val="595959"/>
              </a:solidFill>
              <a:prstDash val="solid"/>
              <a:round/>
              <a:headEnd len="med" w="med" type="none"/>
              <a:tailEnd len="med" w="med" type="none"/>
            </a:ln>
          </p:spPr>
        </p:sp>
      </p:grpSp>
      <p:grpSp>
        <p:nvGrpSpPr>
          <p:cNvPr id="811" name="Google Shape;811;p14"/>
          <p:cNvGrpSpPr/>
          <p:nvPr/>
        </p:nvGrpSpPr>
        <p:grpSpPr>
          <a:xfrm>
            <a:off x="8472251" y="4818275"/>
            <a:ext cx="937890" cy="357324"/>
            <a:chOff x="8475450" y="842852"/>
            <a:chExt cx="937890" cy="357324"/>
          </a:xfrm>
        </p:grpSpPr>
        <p:sp>
          <p:nvSpPr>
            <p:cNvPr id="812" name="Google Shape;812;p14"/>
            <p:cNvSpPr/>
            <p:nvPr/>
          </p:nvSpPr>
          <p:spPr>
            <a:xfrm rot="10800000">
              <a:off x="900684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14"/>
            <p:cNvSpPr/>
            <p:nvPr/>
          </p:nvSpPr>
          <p:spPr>
            <a:xfrm rot="10800000">
              <a:off x="847545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14"/>
            <p:cNvSpPr/>
            <p:nvPr/>
          </p:nvSpPr>
          <p:spPr>
            <a:xfrm>
              <a:off x="8510600" y="842852"/>
              <a:ext cx="838200" cy="319200"/>
            </a:xfrm>
            <a:custGeom>
              <a:rect b="b" l="l" r="r" t="t"/>
              <a:pathLst>
                <a:path extrusionOk="0" h="12768" w="33528">
                  <a:moveTo>
                    <a:pt x="0" y="11244"/>
                  </a:moveTo>
                  <a:cubicBezTo>
                    <a:pt x="2921" y="9371"/>
                    <a:pt x="11938" y="-249"/>
                    <a:pt x="17526" y="5"/>
                  </a:cubicBezTo>
                  <a:cubicBezTo>
                    <a:pt x="23114" y="259"/>
                    <a:pt x="30861" y="10641"/>
                    <a:pt x="33528" y="12768"/>
                  </a:cubicBezTo>
                </a:path>
              </a:pathLst>
            </a:custGeom>
            <a:noFill/>
            <a:ln cap="flat" cmpd="sng" w="19050">
              <a:solidFill>
                <a:srgbClr val="595959"/>
              </a:solidFill>
              <a:prstDash val="solid"/>
              <a:round/>
              <a:headEnd len="med" w="med" type="none"/>
              <a:tailEnd len="med" w="med" type="none"/>
            </a:ln>
          </p:spPr>
        </p:sp>
      </p:grpSp>
      <p:grpSp>
        <p:nvGrpSpPr>
          <p:cNvPr id="815" name="Google Shape;815;p14"/>
          <p:cNvGrpSpPr/>
          <p:nvPr/>
        </p:nvGrpSpPr>
        <p:grpSpPr>
          <a:xfrm>
            <a:off x="8472708" y="4204253"/>
            <a:ext cx="937890" cy="357324"/>
            <a:chOff x="8475450" y="842852"/>
            <a:chExt cx="937890" cy="357324"/>
          </a:xfrm>
        </p:grpSpPr>
        <p:sp>
          <p:nvSpPr>
            <p:cNvPr id="816" name="Google Shape;816;p14"/>
            <p:cNvSpPr/>
            <p:nvPr/>
          </p:nvSpPr>
          <p:spPr>
            <a:xfrm rot="10800000">
              <a:off x="900684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14"/>
            <p:cNvSpPr/>
            <p:nvPr/>
          </p:nvSpPr>
          <p:spPr>
            <a:xfrm rot="10800000">
              <a:off x="847545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14"/>
            <p:cNvSpPr/>
            <p:nvPr/>
          </p:nvSpPr>
          <p:spPr>
            <a:xfrm>
              <a:off x="8510600" y="842852"/>
              <a:ext cx="838200" cy="319200"/>
            </a:xfrm>
            <a:custGeom>
              <a:rect b="b" l="l" r="r" t="t"/>
              <a:pathLst>
                <a:path extrusionOk="0" h="12768" w="33528">
                  <a:moveTo>
                    <a:pt x="0" y="11244"/>
                  </a:moveTo>
                  <a:cubicBezTo>
                    <a:pt x="2921" y="9371"/>
                    <a:pt x="11938" y="-249"/>
                    <a:pt x="17526" y="5"/>
                  </a:cubicBezTo>
                  <a:cubicBezTo>
                    <a:pt x="23114" y="259"/>
                    <a:pt x="30861" y="10641"/>
                    <a:pt x="33528" y="12768"/>
                  </a:cubicBezTo>
                </a:path>
              </a:pathLst>
            </a:custGeom>
            <a:noFill/>
            <a:ln cap="flat" cmpd="sng" w="19050">
              <a:solidFill>
                <a:srgbClr val="595959"/>
              </a:solidFill>
              <a:prstDash val="solid"/>
              <a:round/>
              <a:headEnd len="med" w="med" type="none"/>
              <a:tailEnd len="med" w="med" type="none"/>
            </a:ln>
          </p:spPr>
        </p:sp>
      </p:grpSp>
      <p:grpSp>
        <p:nvGrpSpPr>
          <p:cNvPr id="819" name="Google Shape;819;p14"/>
          <p:cNvGrpSpPr/>
          <p:nvPr/>
        </p:nvGrpSpPr>
        <p:grpSpPr>
          <a:xfrm>
            <a:off x="8468139" y="2976209"/>
            <a:ext cx="937890" cy="357324"/>
            <a:chOff x="8475450" y="842852"/>
            <a:chExt cx="937890" cy="357324"/>
          </a:xfrm>
        </p:grpSpPr>
        <p:sp>
          <p:nvSpPr>
            <p:cNvPr id="820" name="Google Shape;820;p14"/>
            <p:cNvSpPr/>
            <p:nvPr/>
          </p:nvSpPr>
          <p:spPr>
            <a:xfrm rot="10800000">
              <a:off x="900684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14"/>
            <p:cNvSpPr/>
            <p:nvPr/>
          </p:nvSpPr>
          <p:spPr>
            <a:xfrm rot="10800000">
              <a:off x="847545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14"/>
            <p:cNvSpPr/>
            <p:nvPr/>
          </p:nvSpPr>
          <p:spPr>
            <a:xfrm>
              <a:off x="8510600" y="842852"/>
              <a:ext cx="838200" cy="319200"/>
            </a:xfrm>
            <a:custGeom>
              <a:rect b="b" l="l" r="r" t="t"/>
              <a:pathLst>
                <a:path extrusionOk="0" h="12768" w="33528">
                  <a:moveTo>
                    <a:pt x="0" y="11244"/>
                  </a:moveTo>
                  <a:cubicBezTo>
                    <a:pt x="2921" y="9371"/>
                    <a:pt x="11938" y="-249"/>
                    <a:pt x="17526" y="5"/>
                  </a:cubicBezTo>
                  <a:cubicBezTo>
                    <a:pt x="23114" y="259"/>
                    <a:pt x="30861" y="10641"/>
                    <a:pt x="33528" y="12768"/>
                  </a:cubicBezTo>
                </a:path>
              </a:pathLst>
            </a:custGeom>
            <a:noFill/>
            <a:ln cap="flat" cmpd="sng" w="19050">
              <a:solidFill>
                <a:srgbClr val="595959"/>
              </a:solidFill>
              <a:prstDash val="solid"/>
              <a:round/>
              <a:headEnd len="med" w="med" type="none"/>
              <a:tailEnd len="med" w="med" type="none"/>
            </a:ln>
          </p:spPr>
        </p:sp>
      </p:grpSp>
      <p:grpSp>
        <p:nvGrpSpPr>
          <p:cNvPr id="823" name="Google Shape;823;p14"/>
          <p:cNvGrpSpPr/>
          <p:nvPr/>
        </p:nvGrpSpPr>
        <p:grpSpPr>
          <a:xfrm>
            <a:off x="8473165" y="3590231"/>
            <a:ext cx="937890" cy="357324"/>
            <a:chOff x="8475450" y="842852"/>
            <a:chExt cx="937890" cy="357324"/>
          </a:xfrm>
        </p:grpSpPr>
        <p:sp>
          <p:nvSpPr>
            <p:cNvPr id="824" name="Google Shape;824;p14"/>
            <p:cNvSpPr/>
            <p:nvPr/>
          </p:nvSpPr>
          <p:spPr>
            <a:xfrm rot="10800000">
              <a:off x="900684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14"/>
            <p:cNvSpPr/>
            <p:nvPr/>
          </p:nvSpPr>
          <p:spPr>
            <a:xfrm rot="10800000">
              <a:off x="847545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14"/>
            <p:cNvSpPr/>
            <p:nvPr/>
          </p:nvSpPr>
          <p:spPr>
            <a:xfrm>
              <a:off x="8510600" y="842852"/>
              <a:ext cx="838200" cy="319200"/>
            </a:xfrm>
            <a:custGeom>
              <a:rect b="b" l="l" r="r" t="t"/>
              <a:pathLst>
                <a:path extrusionOk="0" h="12768" w="33528">
                  <a:moveTo>
                    <a:pt x="0" y="11244"/>
                  </a:moveTo>
                  <a:cubicBezTo>
                    <a:pt x="2921" y="9371"/>
                    <a:pt x="11938" y="-249"/>
                    <a:pt x="17526" y="5"/>
                  </a:cubicBezTo>
                  <a:cubicBezTo>
                    <a:pt x="23114" y="259"/>
                    <a:pt x="30861" y="10641"/>
                    <a:pt x="33528" y="12768"/>
                  </a:cubicBezTo>
                </a:path>
              </a:pathLst>
            </a:custGeom>
            <a:noFill/>
            <a:ln cap="flat" cmpd="sng" w="19050">
              <a:solidFill>
                <a:srgbClr val="595959"/>
              </a:solidFill>
              <a:prstDash val="solid"/>
              <a:round/>
              <a:headEnd len="med" w="med" type="none"/>
              <a:tailEnd len="med" w="med" type="none"/>
            </a:ln>
          </p:spPr>
        </p:sp>
      </p:grpSp>
      <p:grpSp>
        <p:nvGrpSpPr>
          <p:cNvPr id="827" name="Google Shape;827;p14"/>
          <p:cNvGrpSpPr/>
          <p:nvPr/>
        </p:nvGrpSpPr>
        <p:grpSpPr>
          <a:xfrm>
            <a:off x="8473622" y="2362187"/>
            <a:ext cx="937890" cy="357324"/>
            <a:chOff x="8475450" y="842852"/>
            <a:chExt cx="937890" cy="357324"/>
          </a:xfrm>
        </p:grpSpPr>
        <p:sp>
          <p:nvSpPr>
            <p:cNvPr id="828" name="Google Shape;828;p14"/>
            <p:cNvSpPr/>
            <p:nvPr/>
          </p:nvSpPr>
          <p:spPr>
            <a:xfrm rot="10800000">
              <a:off x="900684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14"/>
            <p:cNvSpPr/>
            <p:nvPr/>
          </p:nvSpPr>
          <p:spPr>
            <a:xfrm rot="10800000">
              <a:off x="847545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14"/>
            <p:cNvSpPr/>
            <p:nvPr/>
          </p:nvSpPr>
          <p:spPr>
            <a:xfrm>
              <a:off x="8510600" y="842852"/>
              <a:ext cx="838200" cy="319200"/>
            </a:xfrm>
            <a:custGeom>
              <a:rect b="b" l="l" r="r" t="t"/>
              <a:pathLst>
                <a:path extrusionOk="0" h="12768" w="33528">
                  <a:moveTo>
                    <a:pt x="0" y="11244"/>
                  </a:moveTo>
                  <a:cubicBezTo>
                    <a:pt x="2921" y="9371"/>
                    <a:pt x="11938" y="-249"/>
                    <a:pt x="17526" y="5"/>
                  </a:cubicBezTo>
                  <a:cubicBezTo>
                    <a:pt x="23114" y="259"/>
                    <a:pt x="30861" y="10641"/>
                    <a:pt x="33528" y="12768"/>
                  </a:cubicBezTo>
                </a:path>
              </a:pathLst>
            </a:custGeom>
            <a:noFill/>
            <a:ln cap="flat" cmpd="sng" w="19050">
              <a:solidFill>
                <a:srgbClr val="595959"/>
              </a:solidFill>
              <a:prstDash val="solid"/>
              <a:round/>
              <a:headEnd len="med" w="med" type="none"/>
              <a:tailEnd len="med" w="med" type="none"/>
            </a:ln>
          </p:spPr>
        </p:sp>
      </p:grpSp>
      <p:grpSp>
        <p:nvGrpSpPr>
          <p:cNvPr id="831" name="Google Shape;831;p14"/>
          <p:cNvGrpSpPr/>
          <p:nvPr/>
        </p:nvGrpSpPr>
        <p:grpSpPr>
          <a:xfrm>
            <a:off x="8474079" y="5432296"/>
            <a:ext cx="937890" cy="357324"/>
            <a:chOff x="8475450" y="842852"/>
            <a:chExt cx="937890" cy="357324"/>
          </a:xfrm>
        </p:grpSpPr>
        <p:sp>
          <p:nvSpPr>
            <p:cNvPr id="832" name="Google Shape;832;p14"/>
            <p:cNvSpPr/>
            <p:nvPr/>
          </p:nvSpPr>
          <p:spPr>
            <a:xfrm rot="10800000">
              <a:off x="900684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14"/>
            <p:cNvSpPr/>
            <p:nvPr/>
          </p:nvSpPr>
          <p:spPr>
            <a:xfrm rot="10800000">
              <a:off x="847545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14"/>
            <p:cNvSpPr/>
            <p:nvPr/>
          </p:nvSpPr>
          <p:spPr>
            <a:xfrm>
              <a:off x="8510600" y="842852"/>
              <a:ext cx="838200" cy="319200"/>
            </a:xfrm>
            <a:custGeom>
              <a:rect b="b" l="l" r="r" t="t"/>
              <a:pathLst>
                <a:path extrusionOk="0" h="12768" w="33528">
                  <a:moveTo>
                    <a:pt x="0" y="11244"/>
                  </a:moveTo>
                  <a:cubicBezTo>
                    <a:pt x="2921" y="9371"/>
                    <a:pt x="11938" y="-249"/>
                    <a:pt x="17526" y="5"/>
                  </a:cubicBezTo>
                  <a:cubicBezTo>
                    <a:pt x="23114" y="259"/>
                    <a:pt x="30861" y="10641"/>
                    <a:pt x="33528" y="12768"/>
                  </a:cubicBezTo>
                </a:path>
              </a:pathLst>
            </a:custGeom>
            <a:noFill/>
            <a:ln cap="flat" cmpd="sng" w="19050">
              <a:solidFill>
                <a:srgbClr val="595959"/>
              </a:solidFill>
              <a:prstDash val="solid"/>
              <a:round/>
              <a:headEnd len="med" w="med" type="none"/>
              <a:tailEnd len="med" w="med" type="none"/>
            </a:ln>
          </p:spPr>
        </p:sp>
      </p:grpSp>
      <p:grpSp>
        <p:nvGrpSpPr>
          <p:cNvPr id="835" name="Google Shape;835;p14"/>
          <p:cNvGrpSpPr/>
          <p:nvPr/>
        </p:nvGrpSpPr>
        <p:grpSpPr>
          <a:xfrm>
            <a:off x="8468595" y="7274362"/>
            <a:ext cx="937890" cy="357324"/>
            <a:chOff x="8475450" y="842852"/>
            <a:chExt cx="937890" cy="357324"/>
          </a:xfrm>
        </p:grpSpPr>
        <p:sp>
          <p:nvSpPr>
            <p:cNvPr id="836" name="Google Shape;836;p14"/>
            <p:cNvSpPr/>
            <p:nvPr/>
          </p:nvSpPr>
          <p:spPr>
            <a:xfrm rot="10800000">
              <a:off x="900684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14"/>
            <p:cNvSpPr/>
            <p:nvPr/>
          </p:nvSpPr>
          <p:spPr>
            <a:xfrm rot="10800000">
              <a:off x="847545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14"/>
            <p:cNvSpPr/>
            <p:nvPr/>
          </p:nvSpPr>
          <p:spPr>
            <a:xfrm>
              <a:off x="8510600" y="842852"/>
              <a:ext cx="838200" cy="319200"/>
            </a:xfrm>
            <a:custGeom>
              <a:rect b="b" l="l" r="r" t="t"/>
              <a:pathLst>
                <a:path extrusionOk="0" h="12768" w="33528">
                  <a:moveTo>
                    <a:pt x="0" y="11244"/>
                  </a:moveTo>
                  <a:cubicBezTo>
                    <a:pt x="2921" y="9371"/>
                    <a:pt x="11938" y="-249"/>
                    <a:pt x="17526" y="5"/>
                  </a:cubicBezTo>
                  <a:cubicBezTo>
                    <a:pt x="23114" y="259"/>
                    <a:pt x="30861" y="10641"/>
                    <a:pt x="33528" y="12768"/>
                  </a:cubicBezTo>
                </a:path>
              </a:pathLst>
            </a:custGeom>
            <a:noFill/>
            <a:ln cap="flat" cmpd="sng" w="19050">
              <a:solidFill>
                <a:srgbClr val="595959"/>
              </a:solidFill>
              <a:prstDash val="solid"/>
              <a:round/>
              <a:headEnd len="med" w="med" type="none"/>
              <a:tailEnd len="med" w="med" type="none"/>
            </a:ln>
          </p:spPr>
        </p:sp>
      </p:grpSp>
      <p:grpSp>
        <p:nvGrpSpPr>
          <p:cNvPr id="839" name="Google Shape;839;p14"/>
          <p:cNvGrpSpPr/>
          <p:nvPr/>
        </p:nvGrpSpPr>
        <p:grpSpPr>
          <a:xfrm>
            <a:off x="8474536" y="6046318"/>
            <a:ext cx="937890" cy="357324"/>
            <a:chOff x="8475450" y="842852"/>
            <a:chExt cx="937890" cy="357324"/>
          </a:xfrm>
        </p:grpSpPr>
        <p:sp>
          <p:nvSpPr>
            <p:cNvPr id="840" name="Google Shape;840;p14"/>
            <p:cNvSpPr/>
            <p:nvPr/>
          </p:nvSpPr>
          <p:spPr>
            <a:xfrm rot="10800000">
              <a:off x="900684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14"/>
            <p:cNvSpPr/>
            <p:nvPr/>
          </p:nvSpPr>
          <p:spPr>
            <a:xfrm rot="10800000">
              <a:off x="847545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14"/>
            <p:cNvSpPr/>
            <p:nvPr/>
          </p:nvSpPr>
          <p:spPr>
            <a:xfrm>
              <a:off x="8510600" y="842852"/>
              <a:ext cx="838200" cy="319200"/>
            </a:xfrm>
            <a:custGeom>
              <a:rect b="b" l="l" r="r" t="t"/>
              <a:pathLst>
                <a:path extrusionOk="0" h="12768" w="33528">
                  <a:moveTo>
                    <a:pt x="0" y="11244"/>
                  </a:moveTo>
                  <a:cubicBezTo>
                    <a:pt x="2921" y="9371"/>
                    <a:pt x="11938" y="-249"/>
                    <a:pt x="17526" y="5"/>
                  </a:cubicBezTo>
                  <a:cubicBezTo>
                    <a:pt x="23114" y="259"/>
                    <a:pt x="30861" y="10641"/>
                    <a:pt x="33528" y="12768"/>
                  </a:cubicBezTo>
                </a:path>
              </a:pathLst>
            </a:custGeom>
            <a:noFill/>
            <a:ln cap="flat" cmpd="sng" w="19050">
              <a:solidFill>
                <a:srgbClr val="595959"/>
              </a:solidFill>
              <a:prstDash val="solid"/>
              <a:round/>
              <a:headEnd len="med" w="med" type="none"/>
              <a:tailEnd len="med" w="med" type="none"/>
            </a:ln>
          </p:spPr>
        </p:sp>
      </p:grpSp>
      <p:grpSp>
        <p:nvGrpSpPr>
          <p:cNvPr id="843" name="Google Shape;843;p14"/>
          <p:cNvGrpSpPr/>
          <p:nvPr/>
        </p:nvGrpSpPr>
        <p:grpSpPr>
          <a:xfrm>
            <a:off x="8469052" y="6660340"/>
            <a:ext cx="937890" cy="357324"/>
            <a:chOff x="8475450" y="842852"/>
            <a:chExt cx="937890" cy="357324"/>
          </a:xfrm>
        </p:grpSpPr>
        <p:sp>
          <p:nvSpPr>
            <p:cNvPr id="844" name="Google Shape;844;p14"/>
            <p:cNvSpPr/>
            <p:nvPr/>
          </p:nvSpPr>
          <p:spPr>
            <a:xfrm rot="10800000">
              <a:off x="900684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14"/>
            <p:cNvSpPr/>
            <p:nvPr/>
          </p:nvSpPr>
          <p:spPr>
            <a:xfrm rot="10800000">
              <a:off x="847545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14"/>
            <p:cNvSpPr/>
            <p:nvPr/>
          </p:nvSpPr>
          <p:spPr>
            <a:xfrm>
              <a:off x="8510600" y="842852"/>
              <a:ext cx="838200" cy="319200"/>
            </a:xfrm>
            <a:custGeom>
              <a:rect b="b" l="l" r="r" t="t"/>
              <a:pathLst>
                <a:path extrusionOk="0" h="12768" w="33528">
                  <a:moveTo>
                    <a:pt x="0" y="11244"/>
                  </a:moveTo>
                  <a:cubicBezTo>
                    <a:pt x="2921" y="9371"/>
                    <a:pt x="11938" y="-249"/>
                    <a:pt x="17526" y="5"/>
                  </a:cubicBezTo>
                  <a:cubicBezTo>
                    <a:pt x="23114" y="259"/>
                    <a:pt x="30861" y="10641"/>
                    <a:pt x="33528" y="12768"/>
                  </a:cubicBezTo>
                </a:path>
              </a:pathLst>
            </a:custGeom>
            <a:noFill/>
            <a:ln cap="flat" cmpd="sng" w="19050">
              <a:solidFill>
                <a:srgbClr val="595959"/>
              </a:solidFill>
              <a:prstDash val="solid"/>
              <a:round/>
              <a:headEnd len="med" w="med" type="none"/>
              <a:tailEnd len="med" w="med" type="none"/>
            </a:ln>
          </p:spPr>
        </p:sp>
      </p:grpSp>
      <p:grpSp>
        <p:nvGrpSpPr>
          <p:cNvPr id="847" name="Google Shape;847;p14"/>
          <p:cNvGrpSpPr/>
          <p:nvPr/>
        </p:nvGrpSpPr>
        <p:grpSpPr>
          <a:xfrm>
            <a:off x="8474993" y="8502405"/>
            <a:ext cx="937890" cy="357324"/>
            <a:chOff x="8475450" y="842852"/>
            <a:chExt cx="937890" cy="357324"/>
          </a:xfrm>
        </p:grpSpPr>
        <p:sp>
          <p:nvSpPr>
            <p:cNvPr id="848" name="Google Shape;848;p14"/>
            <p:cNvSpPr/>
            <p:nvPr/>
          </p:nvSpPr>
          <p:spPr>
            <a:xfrm rot="10800000">
              <a:off x="900684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14"/>
            <p:cNvSpPr/>
            <p:nvPr/>
          </p:nvSpPr>
          <p:spPr>
            <a:xfrm rot="10800000">
              <a:off x="847545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14"/>
            <p:cNvSpPr/>
            <p:nvPr/>
          </p:nvSpPr>
          <p:spPr>
            <a:xfrm>
              <a:off x="8510600" y="842852"/>
              <a:ext cx="838200" cy="319200"/>
            </a:xfrm>
            <a:custGeom>
              <a:rect b="b" l="l" r="r" t="t"/>
              <a:pathLst>
                <a:path extrusionOk="0" h="12768" w="33528">
                  <a:moveTo>
                    <a:pt x="0" y="11244"/>
                  </a:moveTo>
                  <a:cubicBezTo>
                    <a:pt x="2921" y="9371"/>
                    <a:pt x="11938" y="-249"/>
                    <a:pt x="17526" y="5"/>
                  </a:cubicBezTo>
                  <a:cubicBezTo>
                    <a:pt x="23114" y="259"/>
                    <a:pt x="30861" y="10641"/>
                    <a:pt x="33528" y="12768"/>
                  </a:cubicBezTo>
                </a:path>
              </a:pathLst>
            </a:custGeom>
            <a:noFill/>
            <a:ln cap="flat" cmpd="sng" w="19050">
              <a:solidFill>
                <a:srgbClr val="595959"/>
              </a:solidFill>
              <a:prstDash val="solid"/>
              <a:round/>
              <a:headEnd len="med" w="med" type="none"/>
              <a:tailEnd len="med" w="med" type="none"/>
            </a:ln>
          </p:spPr>
        </p:sp>
      </p:grpSp>
      <p:grpSp>
        <p:nvGrpSpPr>
          <p:cNvPr id="851" name="Google Shape;851;p14"/>
          <p:cNvGrpSpPr/>
          <p:nvPr/>
        </p:nvGrpSpPr>
        <p:grpSpPr>
          <a:xfrm>
            <a:off x="8469509" y="7888383"/>
            <a:ext cx="937890" cy="357324"/>
            <a:chOff x="8475450" y="842852"/>
            <a:chExt cx="937890" cy="357324"/>
          </a:xfrm>
        </p:grpSpPr>
        <p:sp>
          <p:nvSpPr>
            <p:cNvPr id="852" name="Google Shape;852;p14"/>
            <p:cNvSpPr/>
            <p:nvPr/>
          </p:nvSpPr>
          <p:spPr>
            <a:xfrm rot="10800000">
              <a:off x="900684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14"/>
            <p:cNvSpPr/>
            <p:nvPr/>
          </p:nvSpPr>
          <p:spPr>
            <a:xfrm rot="10800000">
              <a:off x="847545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14"/>
            <p:cNvSpPr/>
            <p:nvPr/>
          </p:nvSpPr>
          <p:spPr>
            <a:xfrm>
              <a:off x="8510600" y="842852"/>
              <a:ext cx="838200" cy="319200"/>
            </a:xfrm>
            <a:custGeom>
              <a:rect b="b" l="l" r="r" t="t"/>
              <a:pathLst>
                <a:path extrusionOk="0" h="12768" w="33528">
                  <a:moveTo>
                    <a:pt x="0" y="11244"/>
                  </a:moveTo>
                  <a:cubicBezTo>
                    <a:pt x="2921" y="9371"/>
                    <a:pt x="11938" y="-249"/>
                    <a:pt x="17526" y="5"/>
                  </a:cubicBezTo>
                  <a:cubicBezTo>
                    <a:pt x="23114" y="259"/>
                    <a:pt x="30861" y="10641"/>
                    <a:pt x="33528" y="12768"/>
                  </a:cubicBezTo>
                </a:path>
              </a:pathLst>
            </a:custGeom>
            <a:noFill/>
            <a:ln cap="flat" cmpd="sng" w="19050">
              <a:solidFill>
                <a:srgbClr val="595959"/>
              </a:solidFill>
              <a:prstDash val="solid"/>
              <a:round/>
              <a:headEnd len="med" w="med" type="none"/>
              <a:tailEnd len="med" w="med" type="none"/>
            </a:ln>
          </p:spPr>
        </p:sp>
      </p:grpSp>
      <p:grpSp>
        <p:nvGrpSpPr>
          <p:cNvPr id="855" name="Google Shape;855;p14"/>
          <p:cNvGrpSpPr/>
          <p:nvPr/>
        </p:nvGrpSpPr>
        <p:grpSpPr>
          <a:xfrm>
            <a:off x="8469966" y="9730449"/>
            <a:ext cx="937890" cy="357324"/>
            <a:chOff x="8475450" y="842852"/>
            <a:chExt cx="937890" cy="357324"/>
          </a:xfrm>
        </p:grpSpPr>
        <p:sp>
          <p:nvSpPr>
            <p:cNvPr id="856" name="Google Shape;856;p14"/>
            <p:cNvSpPr/>
            <p:nvPr/>
          </p:nvSpPr>
          <p:spPr>
            <a:xfrm rot="10800000">
              <a:off x="900684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14"/>
            <p:cNvSpPr/>
            <p:nvPr/>
          </p:nvSpPr>
          <p:spPr>
            <a:xfrm rot="10800000">
              <a:off x="847545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14"/>
            <p:cNvSpPr/>
            <p:nvPr/>
          </p:nvSpPr>
          <p:spPr>
            <a:xfrm>
              <a:off x="8510600" y="842852"/>
              <a:ext cx="838200" cy="319200"/>
            </a:xfrm>
            <a:custGeom>
              <a:rect b="b" l="l" r="r" t="t"/>
              <a:pathLst>
                <a:path extrusionOk="0" h="12768" w="33528">
                  <a:moveTo>
                    <a:pt x="0" y="11244"/>
                  </a:moveTo>
                  <a:cubicBezTo>
                    <a:pt x="2921" y="9371"/>
                    <a:pt x="11938" y="-249"/>
                    <a:pt x="17526" y="5"/>
                  </a:cubicBezTo>
                  <a:cubicBezTo>
                    <a:pt x="23114" y="259"/>
                    <a:pt x="30861" y="10641"/>
                    <a:pt x="33528" y="12768"/>
                  </a:cubicBezTo>
                </a:path>
              </a:pathLst>
            </a:custGeom>
            <a:noFill/>
            <a:ln cap="flat" cmpd="sng" w="19050">
              <a:solidFill>
                <a:srgbClr val="595959"/>
              </a:solidFill>
              <a:prstDash val="solid"/>
              <a:round/>
              <a:headEnd len="med" w="med" type="none"/>
              <a:tailEnd len="med" w="med" type="none"/>
            </a:ln>
          </p:spPr>
        </p:sp>
      </p:grpSp>
      <p:grpSp>
        <p:nvGrpSpPr>
          <p:cNvPr id="859" name="Google Shape;859;p14"/>
          <p:cNvGrpSpPr/>
          <p:nvPr/>
        </p:nvGrpSpPr>
        <p:grpSpPr>
          <a:xfrm>
            <a:off x="8470423" y="9116427"/>
            <a:ext cx="937890" cy="357324"/>
            <a:chOff x="8475450" y="842852"/>
            <a:chExt cx="937890" cy="357324"/>
          </a:xfrm>
        </p:grpSpPr>
        <p:sp>
          <p:nvSpPr>
            <p:cNvPr id="860" name="Google Shape;860;p14"/>
            <p:cNvSpPr/>
            <p:nvPr/>
          </p:nvSpPr>
          <p:spPr>
            <a:xfrm rot="10800000">
              <a:off x="900684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14"/>
            <p:cNvSpPr/>
            <p:nvPr/>
          </p:nvSpPr>
          <p:spPr>
            <a:xfrm rot="10800000">
              <a:off x="847545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14"/>
            <p:cNvSpPr/>
            <p:nvPr/>
          </p:nvSpPr>
          <p:spPr>
            <a:xfrm>
              <a:off x="8510600" y="842852"/>
              <a:ext cx="838200" cy="319200"/>
            </a:xfrm>
            <a:custGeom>
              <a:rect b="b" l="l" r="r" t="t"/>
              <a:pathLst>
                <a:path extrusionOk="0" h="12768" w="33528">
                  <a:moveTo>
                    <a:pt x="0" y="11244"/>
                  </a:moveTo>
                  <a:cubicBezTo>
                    <a:pt x="2921" y="9371"/>
                    <a:pt x="11938" y="-249"/>
                    <a:pt x="17526" y="5"/>
                  </a:cubicBezTo>
                  <a:cubicBezTo>
                    <a:pt x="23114" y="259"/>
                    <a:pt x="30861" y="10641"/>
                    <a:pt x="33528" y="12768"/>
                  </a:cubicBezTo>
                </a:path>
              </a:pathLst>
            </a:custGeom>
            <a:noFill/>
            <a:ln cap="flat" cmpd="sng" w="19050">
              <a:solidFill>
                <a:srgbClr val="595959"/>
              </a:solidFill>
              <a:prstDash val="solid"/>
              <a:round/>
              <a:headEnd len="med" w="med" type="none"/>
              <a:tailEnd len="med" w="med" type="none"/>
            </a:ln>
          </p:spPr>
        </p:sp>
      </p:grpSp>
      <p:grpSp>
        <p:nvGrpSpPr>
          <p:cNvPr id="863" name="Google Shape;863;p14"/>
          <p:cNvGrpSpPr/>
          <p:nvPr/>
        </p:nvGrpSpPr>
        <p:grpSpPr>
          <a:xfrm>
            <a:off x="8470880" y="10344470"/>
            <a:ext cx="937890" cy="357324"/>
            <a:chOff x="8475450" y="842852"/>
            <a:chExt cx="937890" cy="357324"/>
          </a:xfrm>
        </p:grpSpPr>
        <p:sp>
          <p:nvSpPr>
            <p:cNvPr id="864" name="Google Shape;864;p14"/>
            <p:cNvSpPr/>
            <p:nvPr/>
          </p:nvSpPr>
          <p:spPr>
            <a:xfrm rot="10800000">
              <a:off x="900684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14"/>
            <p:cNvSpPr/>
            <p:nvPr/>
          </p:nvSpPr>
          <p:spPr>
            <a:xfrm rot="10800000">
              <a:off x="847545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14"/>
            <p:cNvSpPr/>
            <p:nvPr/>
          </p:nvSpPr>
          <p:spPr>
            <a:xfrm>
              <a:off x="8510600" y="842852"/>
              <a:ext cx="838200" cy="319200"/>
            </a:xfrm>
            <a:custGeom>
              <a:rect b="b" l="l" r="r" t="t"/>
              <a:pathLst>
                <a:path extrusionOk="0" h="12768" w="33528">
                  <a:moveTo>
                    <a:pt x="0" y="11244"/>
                  </a:moveTo>
                  <a:cubicBezTo>
                    <a:pt x="2921" y="9371"/>
                    <a:pt x="11938" y="-249"/>
                    <a:pt x="17526" y="5"/>
                  </a:cubicBezTo>
                  <a:cubicBezTo>
                    <a:pt x="23114" y="259"/>
                    <a:pt x="30861" y="10641"/>
                    <a:pt x="33528" y="12768"/>
                  </a:cubicBezTo>
                </a:path>
              </a:pathLst>
            </a:custGeom>
            <a:noFill/>
            <a:ln cap="flat" cmpd="sng" w="19050">
              <a:solidFill>
                <a:srgbClr val="595959"/>
              </a:solidFill>
              <a:prstDash val="solid"/>
              <a:round/>
              <a:headEnd len="med" w="med" type="none"/>
              <a:tailEnd len="med" w="med" type="none"/>
            </a:ln>
          </p:spPr>
        </p:sp>
      </p:grpSp>
      <p:grpSp>
        <p:nvGrpSpPr>
          <p:cNvPr id="867" name="Google Shape;867;p14"/>
          <p:cNvGrpSpPr/>
          <p:nvPr/>
        </p:nvGrpSpPr>
        <p:grpSpPr>
          <a:xfrm>
            <a:off x="8471337" y="11572514"/>
            <a:ext cx="937890" cy="357324"/>
            <a:chOff x="8475450" y="842852"/>
            <a:chExt cx="937890" cy="357324"/>
          </a:xfrm>
        </p:grpSpPr>
        <p:sp>
          <p:nvSpPr>
            <p:cNvPr id="868" name="Google Shape;868;p14"/>
            <p:cNvSpPr/>
            <p:nvPr/>
          </p:nvSpPr>
          <p:spPr>
            <a:xfrm rot="10800000">
              <a:off x="900684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14"/>
            <p:cNvSpPr/>
            <p:nvPr/>
          </p:nvSpPr>
          <p:spPr>
            <a:xfrm rot="10800000">
              <a:off x="847545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14"/>
            <p:cNvSpPr/>
            <p:nvPr/>
          </p:nvSpPr>
          <p:spPr>
            <a:xfrm>
              <a:off x="8510600" y="842852"/>
              <a:ext cx="838200" cy="319200"/>
            </a:xfrm>
            <a:custGeom>
              <a:rect b="b" l="l" r="r" t="t"/>
              <a:pathLst>
                <a:path extrusionOk="0" h="12768" w="33528">
                  <a:moveTo>
                    <a:pt x="0" y="11244"/>
                  </a:moveTo>
                  <a:cubicBezTo>
                    <a:pt x="2921" y="9371"/>
                    <a:pt x="11938" y="-249"/>
                    <a:pt x="17526" y="5"/>
                  </a:cubicBezTo>
                  <a:cubicBezTo>
                    <a:pt x="23114" y="259"/>
                    <a:pt x="30861" y="10641"/>
                    <a:pt x="33528" y="12768"/>
                  </a:cubicBezTo>
                </a:path>
              </a:pathLst>
            </a:custGeom>
            <a:noFill/>
            <a:ln cap="flat" cmpd="sng" w="19050">
              <a:solidFill>
                <a:srgbClr val="595959"/>
              </a:solidFill>
              <a:prstDash val="solid"/>
              <a:round/>
              <a:headEnd len="med" w="med" type="none"/>
              <a:tailEnd len="med" w="med" type="none"/>
            </a:ln>
          </p:spPr>
        </p:sp>
      </p:grpSp>
      <p:grpSp>
        <p:nvGrpSpPr>
          <p:cNvPr id="871" name="Google Shape;871;p14"/>
          <p:cNvGrpSpPr/>
          <p:nvPr/>
        </p:nvGrpSpPr>
        <p:grpSpPr>
          <a:xfrm>
            <a:off x="8475450" y="10958492"/>
            <a:ext cx="937890" cy="357324"/>
            <a:chOff x="8475450" y="842852"/>
            <a:chExt cx="937890" cy="357324"/>
          </a:xfrm>
        </p:grpSpPr>
        <p:sp>
          <p:nvSpPr>
            <p:cNvPr id="872" name="Google Shape;872;p14"/>
            <p:cNvSpPr/>
            <p:nvPr/>
          </p:nvSpPr>
          <p:spPr>
            <a:xfrm rot="10800000">
              <a:off x="900684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14"/>
            <p:cNvSpPr/>
            <p:nvPr/>
          </p:nvSpPr>
          <p:spPr>
            <a:xfrm rot="10800000">
              <a:off x="847545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14"/>
            <p:cNvSpPr/>
            <p:nvPr/>
          </p:nvSpPr>
          <p:spPr>
            <a:xfrm>
              <a:off x="8510600" y="842852"/>
              <a:ext cx="838200" cy="319200"/>
            </a:xfrm>
            <a:custGeom>
              <a:rect b="b" l="l" r="r" t="t"/>
              <a:pathLst>
                <a:path extrusionOk="0" h="12768" w="33528">
                  <a:moveTo>
                    <a:pt x="0" y="11244"/>
                  </a:moveTo>
                  <a:cubicBezTo>
                    <a:pt x="2921" y="9371"/>
                    <a:pt x="11938" y="-249"/>
                    <a:pt x="17526" y="5"/>
                  </a:cubicBezTo>
                  <a:cubicBezTo>
                    <a:pt x="23114" y="259"/>
                    <a:pt x="30861" y="10641"/>
                    <a:pt x="33528" y="12768"/>
                  </a:cubicBezTo>
                </a:path>
              </a:pathLst>
            </a:custGeom>
            <a:noFill/>
            <a:ln cap="flat" cmpd="sng" w="19050">
              <a:solidFill>
                <a:srgbClr val="595959"/>
              </a:solidFill>
              <a:prstDash val="solid"/>
              <a:round/>
              <a:headEnd len="med" w="med" type="none"/>
              <a:tailEnd len="med" w="med" type="none"/>
            </a:ln>
          </p:spPr>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cking Option-Google Form">
  <p:cSld name="CUSTOM_1_1_2_2">
    <p:bg>
      <p:bgPr>
        <a:solidFill>
          <a:srgbClr val="D9EAD3"/>
        </a:solidFill>
      </p:bgPr>
    </p:bg>
    <p:spTree>
      <p:nvGrpSpPr>
        <p:cNvPr id="875" name="Shape 875"/>
        <p:cNvGrpSpPr/>
        <p:nvPr/>
      </p:nvGrpSpPr>
      <p:grpSpPr>
        <a:xfrm>
          <a:off x="0" y="0"/>
          <a:ext cx="0" cy="0"/>
          <a:chOff x="0" y="0"/>
          <a:chExt cx="0" cy="0"/>
        </a:xfrm>
      </p:grpSpPr>
      <p:sp>
        <p:nvSpPr>
          <p:cNvPr id="876" name="Google Shape;876;p15"/>
          <p:cNvSpPr txBox="1"/>
          <p:nvPr/>
        </p:nvSpPr>
        <p:spPr>
          <a:xfrm>
            <a:off x="610475" y="700750"/>
            <a:ext cx="16982400" cy="3459300"/>
          </a:xfrm>
          <a:prstGeom prst="rect">
            <a:avLst/>
          </a:prstGeom>
          <a:noFill/>
          <a:ln>
            <a:noFill/>
          </a:ln>
        </p:spPr>
        <p:txBody>
          <a:bodyPr anchorCtr="0" anchor="t" bIns="91425" lIns="91425" spcFirstLastPara="1" rIns="91425" wrap="square" tIns="91425">
            <a:spAutoFit/>
          </a:bodyPr>
          <a:lstStyle/>
          <a:p>
            <a:pPr indent="0" lvl="0" marL="0" rtl="0" algn="ctr">
              <a:lnSpc>
                <a:spcPct val="125000"/>
              </a:lnSpc>
              <a:spcBef>
                <a:spcPts val="0"/>
              </a:spcBef>
              <a:spcAft>
                <a:spcPts val="0"/>
              </a:spcAft>
              <a:buNone/>
            </a:pPr>
            <a:r>
              <a:rPr b="1" lang="en" sz="3100">
                <a:latin typeface="Lexend Deca"/>
                <a:ea typeface="Lexend Deca"/>
                <a:cs typeface="Lexend Deca"/>
                <a:sym typeface="Lexend Deca"/>
              </a:rPr>
              <a:t>Tracking Option 1: Google Form</a:t>
            </a:r>
            <a:endParaRPr b="1" sz="3100">
              <a:latin typeface="Lexend Deca"/>
              <a:ea typeface="Lexend Deca"/>
              <a:cs typeface="Lexend Deca"/>
              <a:sym typeface="Lexend Deca"/>
            </a:endParaRPr>
          </a:p>
          <a:p>
            <a:pPr indent="0" lvl="0" marL="0" rtl="0" algn="l">
              <a:lnSpc>
                <a:spcPct val="125000"/>
              </a:lnSpc>
              <a:spcBef>
                <a:spcPts val="0"/>
              </a:spcBef>
              <a:spcAft>
                <a:spcPts val="0"/>
              </a:spcAft>
              <a:buNone/>
            </a:pPr>
            <a:r>
              <a:rPr b="1" lang="en" sz="2900">
                <a:solidFill>
                  <a:schemeClr val="dk1"/>
                </a:solidFill>
                <a:latin typeface="Lexend Deca"/>
                <a:ea typeface="Lexend Deca"/>
                <a:cs typeface="Lexend Deca"/>
                <a:sym typeface="Lexend Deca"/>
              </a:rPr>
              <a:t>Slides 15-17 provide you with an option for your students to track their response choices (one for each color).</a:t>
            </a:r>
            <a:r>
              <a:rPr b="1" lang="en" sz="2900">
                <a:latin typeface="Lexend Deca"/>
                <a:ea typeface="Lexend Deca"/>
                <a:cs typeface="Lexend Deca"/>
                <a:sym typeface="Lexend Deca"/>
              </a:rPr>
              <a:t> This will make it easier for you to know where to look for their responses. Students fill out a very short Google Form, which you can use each time you assign this activity - no need to create a new Form! I’ve included a simple Form you can copy and use if you wish.</a:t>
            </a:r>
            <a:endParaRPr b="1" sz="2900">
              <a:latin typeface="Lexend Deca"/>
              <a:ea typeface="Lexend Deca"/>
              <a:cs typeface="Lexend Deca"/>
              <a:sym typeface="Lexend Deca"/>
            </a:endParaRPr>
          </a:p>
        </p:txBody>
      </p:sp>
      <p:pic>
        <p:nvPicPr>
          <p:cNvPr id="877" name="Google Shape;877;p15"/>
          <p:cNvPicPr preferRelativeResize="0"/>
          <p:nvPr/>
        </p:nvPicPr>
        <p:blipFill rotWithShape="1">
          <a:blip r:embed="rId2">
            <a:alphaModFix/>
          </a:blip>
          <a:srcRect b="0" l="0" r="0" t="0"/>
          <a:stretch/>
        </p:blipFill>
        <p:spPr>
          <a:xfrm>
            <a:off x="2038025" y="4215000"/>
            <a:ext cx="9286627" cy="6500649"/>
          </a:xfrm>
          <a:prstGeom prst="rect">
            <a:avLst/>
          </a:prstGeom>
          <a:noFill/>
          <a:ln>
            <a:noFill/>
          </a:ln>
        </p:spPr>
      </p:pic>
      <p:pic>
        <p:nvPicPr>
          <p:cNvPr id="878" name="Google Shape;878;p15"/>
          <p:cNvPicPr preferRelativeResize="0"/>
          <p:nvPr/>
        </p:nvPicPr>
        <p:blipFill rotWithShape="1">
          <a:blip r:embed="rId3">
            <a:alphaModFix/>
          </a:blip>
          <a:srcRect b="10129" l="59507" r="18102" t="8576"/>
          <a:stretch/>
        </p:blipFill>
        <p:spPr>
          <a:xfrm>
            <a:off x="12817225" y="4326000"/>
            <a:ext cx="5145651" cy="6139824"/>
          </a:xfrm>
          <a:prstGeom prst="rect">
            <a:avLst/>
          </a:prstGeom>
          <a:noFill/>
          <a:ln cap="flat" cmpd="sng" w="9525">
            <a:solidFill>
              <a:schemeClr val="dk2"/>
            </a:solidFill>
            <a:prstDash val="solid"/>
            <a:round/>
            <a:headEnd len="sm" w="sm" type="none"/>
            <a:tailEnd len="sm" w="sm" type="none"/>
          </a:ln>
        </p:spPr>
      </p:pic>
      <p:sp>
        <p:nvSpPr>
          <p:cNvPr id="879" name="Google Shape;879;p15"/>
          <p:cNvSpPr/>
          <p:nvPr/>
        </p:nvSpPr>
        <p:spPr>
          <a:xfrm>
            <a:off x="11563025" y="7164550"/>
            <a:ext cx="980400" cy="499500"/>
          </a:xfrm>
          <a:prstGeom prs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15"/>
          <p:cNvSpPr/>
          <p:nvPr/>
        </p:nvSpPr>
        <p:spPr>
          <a:xfrm>
            <a:off x="312250" y="4358250"/>
            <a:ext cx="5050200" cy="2708400"/>
          </a:xfrm>
          <a:prstGeom prst="wedgeRectCallout">
            <a:avLst>
              <a:gd fmla="val 89243" name="adj1"/>
              <a:gd fmla="val 70993" name="adj2"/>
            </a:avLst>
          </a:prstGeom>
          <a:solidFill>
            <a:srgbClr val="FFFFFF"/>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Lexend Deca"/>
                <a:ea typeface="Lexend Deca"/>
                <a:cs typeface="Lexend Deca"/>
                <a:sym typeface="Lexend Deca"/>
              </a:rPr>
              <a:t>Students complete a short Google Form so you can quickly keep track of student choices in a Google Sheet. </a:t>
            </a:r>
            <a:r>
              <a:rPr b="1" lang="en" sz="2000">
                <a:solidFill>
                  <a:schemeClr val="dk1"/>
                </a:solidFill>
                <a:latin typeface="Lexend Deca"/>
                <a:ea typeface="Lexend Deca"/>
                <a:cs typeface="Lexend Deca"/>
                <a:sym typeface="Lexend Deca"/>
              </a:rPr>
              <a:t>Be sure to add a link to your form where it says, “Track your choice here!”. You can make a copy of the form shown below by </a:t>
            </a:r>
            <a:r>
              <a:rPr b="1" lang="en" sz="2000" u="sng">
                <a:solidFill>
                  <a:srgbClr val="0000FF"/>
                </a:solidFill>
                <a:latin typeface="Lexend Deca"/>
                <a:ea typeface="Lexend Deca"/>
                <a:cs typeface="Lexend Deca"/>
                <a:sym typeface="Lexend Deca"/>
                <a:hlinkClick r:id="rId4">
                  <a:extLst>
                    <a:ext uri="{A12FA001-AC4F-418D-AE19-62706E023703}">
                      <ahyp:hlinkClr val="tx"/>
                    </a:ext>
                  </a:extLst>
                </a:hlinkClick>
              </a:rPr>
              <a:t>clicking here</a:t>
            </a:r>
            <a:r>
              <a:rPr lang="en" sz="2000">
                <a:solidFill>
                  <a:srgbClr val="0000FF"/>
                </a:solidFill>
                <a:latin typeface="Lexend Deca"/>
                <a:ea typeface="Lexend Deca"/>
                <a:cs typeface="Lexend Deca"/>
                <a:sym typeface="Lexend Deca"/>
              </a:rPr>
              <a:t> </a:t>
            </a:r>
            <a:r>
              <a:rPr lang="en" sz="2000">
                <a:solidFill>
                  <a:schemeClr val="dk1"/>
                </a:solidFill>
                <a:latin typeface="Lexend Deca"/>
                <a:ea typeface="Lexend Deca"/>
                <a:cs typeface="Lexend Deca"/>
                <a:sym typeface="Lexend Deca"/>
              </a:rPr>
              <a:t>(URL to access: </a:t>
            </a:r>
            <a:r>
              <a:rPr b="1" lang="en" sz="2000">
                <a:solidFill>
                  <a:schemeClr val="dk1"/>
                </a:solidFill>
                <a:latin typeface="Lexend Deca"/>
                <a:ea typeface="Lexend Deca"/>
                <a:cs typeface="Lexend Deca"/>
                <a:sym typeface="Lexend Deca"/>
              </a:rPr>
              <a:t>bit.ly/rnform7</a:t>
            </a:r>
            <a:r>
              <a:rPr lang="en" sz="2000">
                <a:solidFill>
                  <a:schemeClr val="dk1"/>
                </a:solidFill>
                <a:latin typeface="Lexend Deca"/>
                <a:ea typeface="Lexend Deca"/>
                <a:cs typeface="Lexend Deca"/>
                <a:sym typeface="Lexend Deca"/>
              </a:rPr>
              <a:t>)</a:t>
            </a:r>
            <a:endParaRPr sz="2000">
              <a:solidFill>
                <a:schemeClr val="dk1"/>
              </a:solidFill>
              <a:latin typeface="Lexend Deca"/>
              <a:ea typeface="Lexend Deca"/>
              <a:cs typeface="Lexend Deca"/>
              <a:sym typeface="Lexend Deca"/>
            </a:endParaRPr>
          </a:p>
        </p:txBody>
      </p:sp>
      <p:sp>
        <p:nvSpPr>
          <p:cNvPr id="881" name="Google Shape;881;p15"/>
          <p:cNvSpPr/>
          <p:nvPr/>
        </p:nvSpPr>
        <p:spPr>
          <a:xfrm>
            <a:off x="15522375" y="10877400"/>
            <a:ext cx="2653200" cy="1790700"/>
          </a:xfrm>
          <a:prstGeom prst="star32">
            <a:avLst>
              <a:gd fmla="val 37500" name="adj"/>
            </a:avLst>
          </a:prstGeom>
          <a:solidFill>
            <a:srgbClr val="FFFF00"/>
          </a:solidFill>
          <a:ln cap="flat" cmpd="sng" w="19050">
            <a:solidFill>
              <a:schemeClr val="dk1"/>
            </a:solidFill>
            <a:prstDash val="solid"/>
            <a:round/>
            <a:headEnd len="sm" w="sm" type="none"/>
            <a:tailEnd len="sm" w="sm" type="none"/>
          </a:ln>
          <a:effectLst>
            <a:outerShdw blurRad="57150" rotWithShape="0" algn="bl" dir="5400000" dist="104775">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800">
                <a:latin typeface="Lexend Deca"/>
                <a:ea typeface="Lexend Deca"/>
                <a:cs typeface="Lexend Deca"/>
                <a:sym typeface="Lexend Deca"/>
              </a:rPr>
              <a:t>Delete </a:t>
            </a:r>
            <a:endParaRPr b="1" sz="1800">
              <a:latin typeface="Lexend Deca"/>
              <a:ea typeface="Lexend Deca"/>
              <a:cs typeface="Lexend Deca"/>
              <a:sym typeface="Lexend Deca"/>
            </a:endParaRPr>
          </a:p>
          <a:p>
            <a:pPr indent="0" lvl="0" marL="0" rtl="0" algn="ctr">
              <a:spcBef>
                <a:spcPts val="0"/>
              </a:spcBef>
              <a:spcAft>
                <a:spcPts val="0"/>
              </a:spcAft>
              <a:buNone/>
            </a:pPr>
            <a:r>
              <a:rPr b="1" lang="en" sz="1800">
                <a:latin typeface="Lexend Deca"/>
                <a:ea typeface="Lexend Deca"/>
                <a:cs typeface="Lexend Deca"/>
                <a:sym typeface="Lexend Deca"/>
              </a:rPr>
              <a:t>this slide before assigning</a:t>
            </a:r>
            <a:endParaRPr b="1" sz="1800">
              <a:latin typeface="Lexend Deca"/>
              <a:ea typeface="Lexend Deca"/>
              <a:cs typeface="Lexend Deca"/>
              <a:sym typeface="Lexend Deca"/>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ront-Black_Google Form Tracking">
  <p:cSld name="TITLE_1_1_1_3_1_1_2_1">
    <p:bg>
      <p:bgPr>
        <a:solidFill>
          <a:srgbClr val="EFEFEF"/>
        </a:solidFill>
      </p:bgPr>
    </p:bg>
    <p:spTree>
      <p:nvGrpSpPr>
        <p:cNvPr id="882" name="Shape 882"/>
        <p:cNvGrpSpPr/>
        <p:nvPr/>
      </p:nvGrpSpPr>
      <p:grpSpPr>
        <a:xfrm>
          <a:off x="0" y="0"/>
          <a:ext cx="0" cy="0"/>
          <a:chOff x="0" y="0"/>
          <a:chExt cx="0" cy="0"/>
        </a:xfrm>
      </p:grpSpPr>
      <p:pic>
        <p:nvPicPr>
          <p:cNvPr id="883" name="Google Shape;883;p16"/>
          <p:cNvPicPr preferRelativeResize="0"/>
          <p:nvPr/>
        </p:nvPicPr>
        <p:blipFill rotWithShape="1">
          <a:blip r:embed="rId2">
            <a:alphaModFix/>
          </a:blip>
          <a:srcRect b="0" l="9832" r="9832" t="0"/>
          <a:stretch/>
        </p:blipFill>
        <p:spPr>
          <a:xfrm>
            <a:off x="878825" y="374900"/>
            <a:ext cx="16985626" cy="11893174"/>
          </a:xfrm>
          <a:prstGeom prst="rect">
            <a:avLst/>
          </a:prstGeom>
          <a:noFill/>
          <a:ln>
            <a:noFill/>
          </a:ln>
          <a:effectLst>
            <a:outerShdw blurRad="200025" rotWithShape="0" algn="bl" dir="3480000" dist="342900">
              <a:srgbClr val="434343">
                <a:alpha val="61000"/>
              </a:srgbClr>
            </a:outerShdw>
          </a:effectLst>
        </p:spPr>
      </p:pic>
      <p:sp>
        <p:nvSpPr>
          <p:cNvPr id="884" name="Google Shape;884;p16"/>
          <p:cNvSpPr txBox="1"/>
          <p:nvPr>
            <p:ph idx="12" type="sldNum"/>
          </p:nvPr>
        </p:nvSpPr>
        <p:spPr>
          <a:xfrm>
            <a:off x="16944916" y="11453828"/>
            <a:ext cx="1097400" cy="979800"/>
          </a:xfrm>
          <a:prstGeom prst="rect">
            <a:avLst/>
          </a:prstGeom>
        </p:spPr>
        <p:txBody>
          <a:bodyPr anchorCtr="0" anchor="ctr" bIns="197225" lIns="197225" spcFirstLastPara="1" rIns="197225" wrap="square" tIns="1972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885" name="Google Shape;885;p16"/>
          <p:cNvGrpSpPr/>
          <p:nvPr/>
        </p:nvGrpSpPr>
        <p:grpSpPr>
          <a:xfrm>
            <a:off x="560847" y="422399"/>
            <a:ext cx="813809" cy="412060"/>
            <a:chOff x="725722" y="1698784"/>
            <a:chExt cx="267314" cy="138090"/>
          </a:xfrm>
        </p:grpSpPr>
        <p:sp>
          <p:nvSpPr>
            <p:cNvPr id="886" name="Google Shape;886;p16"/>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16"/>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888" name="Google Shape;888;p16"/>
          <p:cNvGrpSpPr/>
          <p:nvPr/>
        </p:nvGrpSpPr>
        <p:grpSpPr>
          <a:xfrm>
            <a:off x="6062400" y="662563"/>
            <a:ext cx="6163200" cy="1197300"/>
            <a:chOff x="9400600" y="997225"/>
            <a:chExt cx="6163200" cy="1197300"/>
          </a:xfrm>
        </p:grpSpPr>
        <p:sp>
          <p:nvSpPr>
            <p:cNvPr id="889" name="Google Shape;889;p16"/>
            <p:cNvSpPr/>
            <p:nvPr/>
          </p:nvSpPr>
          <p:spPr>
            <a:xfrm>
              <a:off x="9400600" y="997225"/>
              <a:ext cx="6163200" cy="1197300"/>
            </a:xfrm>
            <a:prstGeom prst="flowChartAlternateProcess">
              <a:avLst/>
            </a:prstGeom>
            <a:solidFill>
              <a:srgbClr val="EEEEEE"/>
            </a:solid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16"/>
            <p:cNvSpPr/>
            <p:nvPr/>
          </p:nvSpPr>
          <p:spPr>
            <a:xfrm>
              <a:off x="9656064" y="1161288"/>
              <a:ext cx="5614500" cy="877200"/>
            </a:xfrm>
            <a:prstGeom prst="flowChartAlternateProcess">
              <a:avLst/>
            </a:prstGeom>
            <a:solidFill>
              <a:srgbClr val="EEEEEE"/>
            </a:solidFill>
            <a:ln cap="flat" cmpd="sng" w="3810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1" name="Google Shape;891;p16"/>
          <p:cNvSpPr txBox="1"/>
          <p:nvPr/>
        </p:nvSpPr>
        <p:spPr>
          <a:xfrm>
            <a:off x="6375000" y="822625"/>
            <a:ext cx="5538000" cy="877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500">
                <a:latin typeface="Architects Daughter"/>
                <a:ea typeface="Architects Daughter"/>
                <a:cs typeface="Architects Daughter"/>
                <a:sym typeface="Architects Daughter"/>
              </a:rPr>
              <a:t>Reader’s Notebook</a:t>
            </a:r>
            <a:endParaRPr b="1" sz="4500">
              <a:latin typeface="Architects Daughter"/>
              <a:ea typeface="Architects Daughter"/>
              <a:cs typeface="Architects Daughter"/>
              <a:sym typeface="Architects Daughter"/>
            </a:endParaRPr>
          </a:p>
        </p:txBody>
      </p:sp>
      <p:grpSp>
        <p:nvGrpSpPr>
          <p:cNvPr id="892" name="Google Shape;892;p16"/>
          <p:cNvGrpSpPr/>
          <p:nvPr/>
        </p:nvGrpSpPr>
        <p:grpSpPr>
          <a:xfrm>
            <a:off x="560847" y="986965"/>
            <a:ext cx="813809" cy="412060"/>
            <a:chOff x="725722" y="1698784"/>
            <a:chExt cx="267314" cy="138090"/>
          </a:xfrm>
        </p:grpSpPr>
        <p:sp>
          <p:nvSpPr>
            <p:cNvPr id="893" name="Google Shape;893;p16"/>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16"/>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895" name="Google Shape;895;p16"/>
          <p:cNvGrpSpPr/>
          <p:nvPr/>
        </p:nvGrpSpPr>
        <p:grpSpPr>
          <a:xfrm>
            <a:off x="560847" y="1551531"/>
            <a:ext cx="813809" cy="412060"/>
            <a:chOff x="725722" y="1698784"/>
            <a:chExt cx="267314" cy="138090"/>
          </a:xfrm>
        </p:grpSpPr>
        <p:sp>
          <p:nvSpPr>
            <p:cNvPr id="896" name="Google Shape;896;p16"/>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16"/>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898" name="Google Shape;898;p16"/>
          <p:cNvGrpSpPr/>
          <p:nvPr/>
        </p:nvGrpSpPr>
        <p:grpSpPr>
          <a:xfrm>
            <a:off x="560847" y="2116097"/>
            <a:ext cx="813809" cy="412060"/>
            <a:chOff x="725722" y="1698784"/>
            <a:chExt cx="267314" cy="138090"/>
          </a:xfrm>
        </p:grpSpPr>
        <p:sp>
          <p:nvSpPr>
            <p:cNvPr id="899" name="Google Shape;899;p16"/>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16"/>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901" name="Google Shape;901;p16"/>
          <p:cNvGrpSpPr/>
          <p:nvPr/>
        </p:nvGrpSpPr>
        <p:grpSpPr>
          <a:xfrm>
            <a:off x="560847" y="2680664"/>
            <a:ext cx="813809" cy="412060"/>
            <a:chOff x="725722" y="1698784"/>
            <a:chExt cx="267314" cy="138090"/>
          </a:xfrm>
        </p:grpSpPr>
        <p:sp>
          <p:nvSpPr>
            <p:cNvPr id="902" name="Google Shape;902;p16"/>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16"/>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904" name="Google Shape;904;p16"/>
          <p:cNvGrpSpPr/>
          <p:nvPr/>
        </p:nvGrpSpPr>
        <p:grpSpPr>
          <a:xfrm>
            <a:off x="560847" y="3245230"/>
            <a:ext cx="813809" cy="412060"/>
            <a:chOff x="725722" y="1698784"/>
            <a:chExt cx="267314" cy="138090"/>
          </a:xfrm>
        </p:grpSpPr>
        <p:sp>
          <p:nvSpPr>
            <p:cNvPr id="905" name="Google Shape;905;p16"/>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16"/>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907" name="Google Shape;907;p16"/>
          <p:cNvGrpSpPr/>
          <p:nvPr/>
        </p:nvGrpSpPr>
        <p:grpSpPr>
          <a:xfrm>
            <a:off x="560847" y="3809796"/>
            <a:ext cx="813809" cy="412060"/>
            <a:chOff x="725722" y="1698784"/>
            <a:chExt cx="267314" cy="138090"/>
          </a:xfrm>
        </p:grpSpPr>
        <p:sp>
          <p:nvSpPr>
            <p:cNvPr id="908" name="Google Shape;908;p16"/>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16"/>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910" name="Google Shape;910;p16"/>
          <p:cNvGrpSpPr/>
          <p:nvPr/>
        </p:nvGrpSpPr>
        <p:grpSpPr>
          <a:xfrm>
            <a:off x="560847" y="4374362"/>
            <a:ext cx="813809" cy="412060"/>
            <a:chOff x="725722" y="1698784"/>
            <a:chExt cx="267314" cy="138090"/>
          </a:xfrm>
        </p:grpSpPr>
        <p:sp>
          <p:nvSpPr>
            <p:cNvPr id="911" name="Google Shape;911;p16"/>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16"/>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913" name="Google Shape;913;p16"/>
          <p:cNvGrpSpPr/>
          <p:nvPr/>
        </p:nvGrpSpPr>
        <p:grpSpPr>
          <a:xfrm>
            <a:off x="560847" y="5503495"/>
            <a:ext cx="813809" cy="412060"/>
            <a:chOff x="725722" y="1698784"/>
            <a:chExt cx="267314" cy="138090"/>
          </a:xfrm>
        </p:grpSpPr>
        <p:sp>
          <p:nvSpPr>
            <p:cNvPr id="914" name="Google Shape;914;p16"/>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16"/>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916" name="Google Shape;916;p16"/>
          <p:cNvGrpSpPr/>
          <p:nvPr/>
        </p:nvGrpSpPr>
        <p:grpSpPr>
          <a:xfrm>
            <a:off x="560847" y="4938929"/>
            <a:ext cx="813809" cy="412060"/>
            <a:chOff x="725722" y="1698784"/>
            <a:chExt cx="267314" cy="138090"/>
          </a:xfrm>
        </p:grpSpPr>
        <p:sp>
          <p:nvSpPr>
            <p:cNvPr id="917" name="Google Shape;917;p16"/>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16"/>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919" name="Google Shape;919;p16"/>
          <p:cNvGrpSpPr/>
          <p:nvPr/>
        </p:nvGrpSpPr>
        <p:grpSpPr>
          <a:xfrm>
            <a:off x="560847" y="6068061"/>
            <a:ext cx="813809" cy="412060"/>
            <a:chOff x="725722" y="1698784"/>
            <a:chExt cx="267314" cy="138090"/>
          </a:xfrm>
        </p:grpSpPr>
        <p:sp>
          <p:nvSpPr>
            <p:cNvPr id="920" name="Google Shape;920;p16"/>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16"/>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922" name="Google Shape;922;p16"/>
          <p:cNvGrpSpPr/>
          <p:nvPr/>
        </p:nvGrpSpPr>
        <p:grpSpPr>
          <a:xfrm>
            <a:off x="560847" y="6632627"/>
            <a:ext cx="813809" cy="412060"/>
            <a:chOff x="725722" y="1698784"/>
            <a:chExt cx="267314" cy="138090"/>
          </a:xfrm>
        </p:grpSpPr>
        <p:sp>
          <p:nvSpPr>
            <p:cNvPr id="923" name="Google Shape;923;p16"/>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16"/>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925" name="Google Shape;925;p16"/>
          <p:cNvGrpSpPr/>
          <p:nvPr/>
        </p:nvGrpSpPr>
        <p:grpSpPr>
          <a:xfrm>
            <a:off x="560847" y="7197194"/>
            <a:ext cx="813809" cy="412060"/>
            <a:chOff x="725722" y="1698784"/>
            <a:chExt cx="267314" cy="138090"/>
          </a:xfrm>
        </p:grpSpPr>
        <p:sp>
          <p:nvSpPr>
            <p:cNvPr id="926" name="Google Shape;926;p16"/>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16"/>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928" name="Google Shape;928;p16"/>
          <p:cNvGrpSpPr/>
          <p:nvPr/>
        </p:nvGrpSpPr>
        <p:grpSpPr>
          <a:xfrm>
            <a:off x="560847" y="7761760"/>
            <a:ext cx="813809" cy="412060"/>
            <a:chOff x="725722" y="1698784"/>
            <a:chExt cx="267314" cy="138090"/>
          </a:xfrm>
        </p:grpSpPr>
        <p:sp>
          <p:nvSpPr>
            <p:cNvPr id="929" name="Google Shape;929;p16"/>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16"/>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931" name="Google Shape;931;p16"/>
          <p:cNvGrpSpPr/>
          <p:nvPr/>
        </p:nvGrpSpPr>
        <p:grpSpPr>
          <a:xfrm>
            <a:off x="560847" y="8890892"/>
            <a:ext cx="813809" cy="412060"/>
            <a:chOff x="725722" y="1698784"/>
            <a:chExt cx="267314" cy="138090"/>
          </a:xfrm>
        </p:grpSpPr>
        <p:sp>
          <p:nvSpPr>
            <p:cNvPr id="932" name="Google Shape;932;p16"/>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16"/>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934" name="Google Shape;934;p16"/>
          <p:cNvGrpSpPr/>
          <p:nvPr/>
        </p:nvGrpSpPr>
        <p:grpSpPr>
          <a:xfrm>
            <a:off x="560847" y="8326326"/>
            <a:ext cx="813809" cy="412060"/>
            <a:chOff x="725722" y="1698784"/>
            <a:chExt cx="267314" cy="138090"/>
          </a:xfrm>
        </p:grpSpPr>
        <p:sp>
          <p:nvSpPr>
            <p:cNvPr id="935" name="Google Shape;935;p16"/>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16"/>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937" name="Google Shape;937;p16"/>
          <p:cNvGrpSpPr/>
          <p:nvPr/>
        </p:nvGrpSpPr>
        <p:grpSpPr>
          <a:xfrm>
            <a:off x="560847" y="9455459"/>
            <a:ext cx="813809" cy="412060"/>
            <a:chOff x="725722" y="1698784"/>
            <a:chExt cx="267314" cy="138090"/>
          </a:xfrm>
        </p:grpSpPr>
        <p:sp>
          <p:nvSpPr>
            <p:cNvPr id="938" name="Google Shape;938;p16"/>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16"/>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940" name="Google Shape;940;p16"/>
          <p:cNvGrpSpPr/>
          <p:nvPr/>
        </p:nvGrpSpPr>
        <p:grpSpPr>
          <a:xfrm>
            <a:off x="560847" y="10020025"/>
            <a:ext cx="813809" cy="412060"/>
            <a:chOff x="725722" y="1698784"/>
            <a:chExt cx="267314" cy="138090"/>
          </a:xfrm>
        </p:grpSpPr>
        <p:sp>
          <p:nvSpPr>
            <p:cNvPr id="941" name="Google Shape;941;p16"/>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16"/>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943" name="Google Shape;943;p16"/>
          <p:cNvGrpSpPr/>
          <p:nvPr/>
        </p:nvGrpSpPr>
        <p:grpSpPr>
          <a:xfrm>
            <a:off x="560847" y="10584591"/>
            <a:ext cx="813809" cy="412060"/>
            <a:chOff x="725722" y="1698784"/>
            <a:chExt cx="267314" cy="138090"/>
          </a:xfrm>
        </p:grpSpPr>
        <p:sp>
          <p:nvSpPr>
            <p:cNvPr id="944" name="Google Shape;944;p16"/>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16"/>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946" name="Google Shape;946;p16"/>
          <p:cNvGrpSpPr/>
          <p:nvPr/>
        </p:nvGrpSpPr>
        <p:grpSpPr>
          <a:xfrm>
            <a:off x="560847" y="11149157"/>
            <a:ext cx="813809" cy="412060"/>
            <a:chOff x="725722" y="1698784"/>
            <a:chExt cx="267314" cy="138090"/>
          </a:xfrm>
        </p:grpSpPr>
        <p:sp>
          <p:nvSpPr>
            <p:cNvPr id="947" name="Google Shape;947;p16"/>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16"/>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949" name="Google Shape;949;p16"/>
          <p:cNvGrpSpPr/>
          <p:nvPr/>
        </p:nvGrpSpPr>
        <p:grpSpPr>
          <a:xfrm>
            <a:off x="560847" y="11713724"/>
            <a:ext cx="813809" cy="412060"/>
            <a:chOff x="725722" y="1698784"/>
            <a:chExt cx="267314" cy="138090"/>
          </a:xfrm>
        </p:grpSpPr>
        <p:sp>
          <p:nvSpPr>
            <p:cNvPr id="950" name="Google Shape;950;p16"/>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16"/>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sp>
        <p:nvSpPr>
          <p:cNvPr id="952" name="Google Shape;952;p16"/>
          <p:cNvSpPr/>
          <p:nvPr/>
        </p:nvSpPr>
        <p:spPr>
          <a:xfrm>
            <a:off x="1757577" y="2116213"/>
            <a:ext cx="15672300" cy="9771300"/>
          </a:xfrm>
          <a:prstGeom prst="flowChartAlternateProcess">
            <a:avLst/>
          </a:prstGeom>
          <a:solidFill>
            <a:srgbClr val="EEEEEE"/>
          </a:solid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16"/>
          <p:cNvSpPr txBox="1"/>
          <p:nvPr/>
        </p:nvSpPr>
        <p:spPr>
          <a:xfrm>
            <a:off x="2738601" y="2517648"/>
            <a:ext cx="51588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latin typeface="Lexend Deca"/>
                <a:ea typeface="Lexend Deca"/>
                <a:cs typeface="Lexend Deca"/>
                <a:sym typeface="Lexend Deca"/>
              </a:rPr>
              <a:t>Step 1: Choose a prompt:</a:t>
            </a:r>
            <a:endParaRPr b="1" sz="3000">
              <a:latin typeface="Lexend Deca"/>
              <a:ea typeface="Lexend Deca"/>
              <a:cs typeface="Lexend Deca"/>
              <a:sym typeface="Lexend Deca"/>
            </a:endParaRPr>
          </a:p>
        </p:txBody>
      </p:sp>
      <p:sp>
        <p:nvSpPr>
          <p:cNvPr id="954" name="Google Shape;954;p16"/>
          <p:cNvSpPr txBox="1"/>
          <p:nvPr/>
        </p:nvSpPr>
        <p:spPr>
          <a:xfrm>
            <a:off x="2734056" y="6175275"/>
            <a:ext cx="135711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latin typeface="Lexend Deca"/>
                <a:ea typeface="Lexend Deca"/>
                <a:cs typeface="Lexend Deca"/>
                <a:sym typeface="Lexend Deca"/>
              </a:rPr>
              <a:t>Step 2: </a:t>
            </a:r>
            <a:r>
              <a:rPr b="1" lang="en" sz="3000">
                <a:solidFill>
                  <a:schemeClr val="dk1"/>
                </a:solidFill>
                <a:latin typeface="Lexend Deca"/>
                <a:ea typeface="Lexend Deca"/>
                <a:cs typeface="Lexend Deca"/>
                <a:sym typeface="Lexend Deca"/>
              </a:rPr>
              <a:t>Choose how you would like to respond to the prompt. Fill out the form to track your choice.</a:t>
            </a:r>
            <a:endParaRPr b="1" sz="3000">
              <a:solidFill>
                <a:schemeClr val="dk1"/>
              </a:solidFill>
              <a:latin typeface="Lexend Deca"/>
              <a:ea typeface="Lexend Deca"/>
              <a:cs typeface="Lexend Deca"/>
              <a:sym typeface="Lexend Deca"/>
            </a:endParaRPr>
          </a:p>
          <a:p>
            <a:pPr indent="0" lvl="0" marL="0" rtl="0" algn="l">
              <a:spcBef>
                <a:spcPts val="0"/>
              </a:spcBef>
              <a:spcAft>
                <a:spcPts val="0"/>
              </a:spcAft>
              <a:buNone/>
            </a:pPr>
            <a:r>
              <a:t/>
            </a:r>
            <a:endParaRPr b="1" sz="3000">
              <a:latin typeface="Lexend Deca"/>
              <a:ea typeface="Lexend Deca"/>
              <a:cs typeface="Lexend Deca"/>
              <a:sym typeface="Lexend Deca"/>
            </a:endParaRPr>
          </a:p>
        </p:txBody>
      </p:sp>
      <p:grpSp>
        <p:nvGrpSpPr>
          <p:cNvPr id="955" name="Google Shape;955;p16"/>
          <p:cNvGrpSpPr/>
          <p:nvPr/>
        </p:nvGrpSpPr>
        <p:grpSpPr>
          <a:xfrm>
            <a:off x="2443800" y="7291788"/>
            <a:ext cx="4159800" cy="3977400"/>
            <a:chOff x="2215200" y="7825188"/>
            <a:chExt cx="4159800" cy="3977400"/>
          </a:xfrm>
        </p:grpSpPr>
        <p:sp>
          <p:nvSpPr>
            <p:cNvPr id="956" name="Google Shape;956;p16"/>
            <p:cNvSpPr/>
            <p:nvPr/>
          </p:nvSpPr>
          <p:spPr>
            <a:xfrm>
              <a:off x="2215200" y="7825188"/>
              <a:ext cx="4159800" cy="3977400"/>
            </a:xfrm>
            <a:prstGeom prst="foldedCorner">
              <a:avLst>
                <a:gd fmla="val 16667" name="adj"/>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16"/>
            <p:cNvSpPr txBox="1"/>
            <p:nvPr/>
          </p:nvSpPr>
          <p:spPr>
            <a:xfrm>
              <a:off x="2460725" y="8143800"/>
              <a:ext cx="3601800" cy="2293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500">
                  <a:latin typeface="Lexend Deca"/>
                  <a:ea typeface="Lexend Deca"/>
                  <a:cs typeface="Lexend Deca"/>
                  <a:sym typeface="Lexend Deca"/>
                </a:rPr>
                <a:t>Option 1: </a:t>
              </a:r>
              <a:r>
                <a:rPr lang="en" sz="3400">
                  <a:solidFill>
                    <a:schemeClr val="dk1"/>
                  </a:solidFill>
                  <a:latin typeface="Lexend Deca"/>
                  <a:ea typeface="Lexend Deca"/>
                  <a:cs typeface="Lexend Deca"/>
                  <a:sym typeface="Lexend Deca"/>
                </a:rPr>
                <a:t>Record a short video (or voice only) in Flipgrid.</a:t>
              </a:r>
              <a:endParaRPr sz="3400">
                <a:latin typeface="Lexend Deca"/>
                <a:ea typeface="Lexend Deca"/>
                <a:cs typeface="Lexend Deca"/>
                <a:sym typeface="Lexend Deca"/>
              </a:endParaRPr>
            </a:p>
          </p:txBody>
        </p:sp>
        <p:pic>
          <p:nvPicPr>
            <p:cNvPr id="958" name="Google Shape;958;p16"/>
            <p:cNvPicPr preferRelativeResize="0"/>
            <p:nvPr/>
          </p:nvPicPr>
          <p:blipFill>
            <a:blip r:embed="rId3">
              <a:alphaModFix/>
            </a:blip>
            <a:stretch>
              <a:fillRect/>
            </a:stretch>
          </p:blipFill>
          <p:spPr>
            <a:xfrm>
              <a:off x="3680063" y="10483512"/>
              <a:ext cx="1163126" cy="1163126"/>
            </a:xfrm>
            <a:prstGeom prst="rect">
              <a:avLst/>
            </a:prstGeom>
            <a:noFill/>
            <a:ln>
              <a:noFill/>
            </a:ln>
          </p:spPr>
        </p:pic>
      </p:grpSp>
      <p:grpSp>
        <p:nvGrpSpPr>
          <p:cNvPr id="959" name="Google Shape;959;p16"/>
          <p:cNvGrpSpPr/>
          <p:nvPr/>
        </p:nvGrpSpPr>
        <p:grpSpPr>
          <a:xfrm>
            <a:off x="7514150" y="7293864"/>
            <a:ext cx="4159800" cy="3977400"/>
            <a:chOff x="7417375" y="7827264"/>
            <a:chExt cx="4159800" cy="3977400"/>
          </a:xfrm>
        </p:grpSpPr>
        <p:sp>
          <p:nvSpPr>
            <p:cNvPr id="960" name="Google Shape;960;p16"/>
            <p:cNvSpPr/>
            <p:nvPr/>
          </p:nvSpPr>
          <p:spPr>
            <a:xfrm>
              <a:off x="7417375" y="7827264"/>
              <a:ext cx="4159800" cy="3977400"/>
            </a:xfrm>
            <a:prstGeom prst="foldedCorner">
              <a:avLst>
                <a:gd fmla="val 16667" name="adj"/>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16"/>
            <p:cNvSpPr txBox="1"/>
            <p:nvPr/>
          </p:nvSpPr>
          <p:spPr>
            <a:xfrm>
              <a:off x="7696375" y="8143800"/>
              <a:ext cx="3601800" cy="1770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500">
                  <a:latin typeface="Lexend Deca"/>
                  <a:ea typeface="Lexend Deca"/>
                  <a:cs typeface="Lexend Deca"/>
                  <a:sym typeface="Lexend Deca"/>
                </a:rPr>
                <a:t>Option 2: </a:t>
              </a:r>
              <a:endParaRPr b="1" sz="3500">
                <a:latin typeface="Lexend Deca"/>
                <a:ea typeface="Lexend Deca"/>
                <a:cs typeface="Lexend Deca"/>
                <a:sym typeface="Lexend Deca"/>
              </a:endParaRPr>
            </a:p>
            <a:p>
              <a:pPr indent="0" lvl="0" marL="0" rtl="0" algn="ctr">
                <a:spcBef>
                  <a:spcPts val="0"/>
                </a:spcBef>
                <a:spcAft>
                  <a:spcPts val="0"/>
                </a:spcAft>
                <a:buNone/>
              </a:pPr>
              <a:r>
                <a:rPr lang="en" sz="3400">
                  <a:solidFill>
                    <a:schemeClr val="dk1"/>
                  </a:solidFill>
                  <a:latin typeface="Lexend Deca"/>
                  <a:ea typeface="Lexend Deca"/>
                  <a:cs typeface="Lexend Deca"/>
                  <a:sym typeface="Lexend Deca"/>
                </a:rPr>
                <a:t>Type your response.</a:t>
              </a:r>
              <a:endParaRPr sz="3400">
                <a:latin typeface="Lexend Deca"/>
                <a:ea typeface="Lexend Deca"/>
                <a:cs typeface="Lexend Deca"/>
                <a:sym typeface="Lexend Deca"/>
              </a:endParaRPr>
            </a:p>
          </p:txBody>
        </p:sp>
        <p:pic>
          <p:nvPicPr>
            <p:cNvPr id="962" name="Google Shape;962;p16"/>
            <p:cNvPicPr preferRelativeResize="0"/>
            <p:nvPr/>
          </p:nvPicPr>
          <p:blipFill>
            <a:blip r:embed="rId4">
              <a:alphaModFix/>
            </a:blip>
            <a:stretch>
              <a:fillRect/>
            </a:stretch>
          </p:blipFill>
          <p:spPr>
            <a:xfrm>
              <a:off x="8868150" y="10494106"/>
              <a:ext cx="1161288" cy="1141934"/>
            </a:xfrm>
            <a:prstGeom prst="rect">
              <a:avLst/>
            </a:prstGeom>
            <a:noFill/>
            <a:ln>
              <a:noFill/>
            </a:ln>
          </p:spPr>
        </p:pic>
      </p:grpSp>
      <p:grpSp>
        <p:nvGrpSpPr>
          <p:cNvPr id="963" name="Google Shape;963;p16"/>
          <p:cNvGrpSpPr/>
          <p:nvPr/>
        </p:nvGrpSpPr>
        <p:grpSpPr>
          <a:xfrm>
            <a:off x="12584500" y="7291788"/>
            <a:ext cx="4159800" cy="4510024"/>
            <a:chOff x="13270300" y="7825188"/>
            <a:chExt cx="4159800" cy="4510024"/>
          </a:xfrm>
        </p:grpSpPr>
        <p:sp>
          <p:nvSpPr>
            <p:cNvPr id="964" name="Google Shape;964;p16"/>
            <p:cNvSpPr/>
            <p:nvPr/>
          </p:nvSpPr>
          <p:spPr>
            <a:xfrm>
              <a:off x="13270300" y="7825188"/>
              <a:ext cx="4159800" cy="3977400"/>
            </a:xfrm>
            <a:prstGeom prst="foldedCorner">
              <a:avLst>
                <a:gd fmla="val 16667" name="adj"/>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16"/>
            <p:cNvSpPr txBox="1"/>
            <p:nvPr/>
          </p:nvSpPr>
          <p:spPr>
            <a:xfrm>
              <a:off x="13549300" y="8144256"/>
              <a:ext cx="3601800" cy="1770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500">
                  <a:latin typeface="Lexend Deca"/>
                  <a:ea typeface="Lexend Deca"/>
                  <a:cs typeface="Lexend Deca"/>
                  <a:sym typeface="Lexend Deca"/>
                </a:rPr>
                <a:t>Option 3: </a:t>
              </a:r>
              <a:endParaRPr b="1" sz="3500">
                <a:latin typeface="Lexend Deca"/>
                <a:ea typeface="Lexend Deca"/>
                <a:cs typeface="Lexend Deca"/>
                <a:sym typeface="Lexend Deca"/>
              </a:endParaRPr>
            </a:p>
            <a:p>
              <a:pPr indent="0" lvl="0" marL="0" rtl="0" algn="ctr">
                <a:spcBef>
                  <a:spcPts val="0"/>
                </a:spcBef>
                <a:spcAft>
                  <a:spcPts val="0"/>
                </a:spcAft>
                <a:buNone/>
              </a:pPr>
              <a:r>
                <a:rPr lang="en" sz="3400">
                  <a:solidFill>
                    <a:schemeClr val="dk1"/>
                  </a:solidFill>
                  <a:latin typeface="Lexend Deca"/>
                  <a:ea typeface="Lexend Deca"/>
                  <a:cs typeface="Lexend Deca"/>
                  <a:sym typeface="Lexend Deca"/>
                </a:rPr>
                <a:t>Write your response.</a:t>
              </a:r>
              <a:endParaRPr sz="3400">
                <a:latin typeface="Lexend Deca"/>
                <a:ea typeface="Lexend Deca"/>
                <a:cs typeface="Lexend Deca"/>
                <a:sym typeface="Lexend Deca"/>
              </a:endParaRPr>
            </a:p>
          </p:txBody>
        </p:sp>
        <p:pic>
          <p:nvPicPr>
            <p:cNvPr id="966" name="Google Shape;966;p16"/>
            <p:cNvPicPr preferRelativeResize="0"/>
            <p:nvPr/>
          </p:nvPicPr>
          <p:blipFill>
            <a:blip r:embed="rId5">
              <a:alphaModFix/>
            </a:blip>
            <a:stretch>
              <a:fillRect/>
            </a:stretch>
          </p:blipFill>
          <p:spPr>
            <a:xfrm rot="2700000">
              <a:off x="14764987" y="10922375"/>
              <a:ext cx="1170432" cy="1170432"/>
            </a:xfrm>
            <a:prstGeom prst="rect">
              <a:avLst/>
            </a:prstGeom>
            <a:noFill/>
            <a:ln>
              <a:noFill/>
            </a:ln>
          </p:spPr>
        </p:pic>
      </p:grpSp>
      <p:sp>
        <p:nvSpPr>
          <p:cNvPr id="967" name="Google Shape;967;p16"/>
          <p:cNvSpPr/>
          <p:nvPr/>
        </p:nvSpPr>
        <p:spPr>
          <a:xfrm rot="780164">
            <a:off x="13545917" y="930893"/>
            <a:ext cx="3017367" cy="2335413"/>
          </a:xfrm>
          <a:prstGeom prst="rect">
            <a:avLst/>
          </a:prstGeom>
          <a:solidFill>
            <a:srgbClr val="FF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3800">
                <a:solidFill>
                  <a:schemeClr val="dk1"/>
                </a:solidFill>
                <a:latin typeface="Architects Daughter"/>
                <a:ea typeface="Architects Daughter"/>
                <a:cs typeface="Architects Daughter"/>
                <a:sym typeface="Architects Daughter"/>
              </a:rPr>
              <a:t>Don’t forget to check </a:t>
            </a:r>
            <a:endParaRPr b="1" sz="3800">
              <a:solidFill>
                <a:schemeClr val="dk1"/>
              </a:solidFill>
              <a:latin typeface="Architects Daughter"/>
              <a:ea typeface="Architects Daughter"/>
              <a:cs typeface="Architects Daughter"/>
              <a:sym typeface="Architects Daughter"/>
            </a:endParaRPr>
          </a:p>
          <a:p>
            <a:pPr indent="0" lvl="0" marL="0" rtl="0" algn="ctr">
              <a:spcBef>
                <a:spcPts val="0"/>
              </a:spcBef>
              <a:spcAft>
                <a:spcPts val="0"/>
              </a:spcAft>
              <a:buNone/>
            </a:pPr>
            <a:r>
              <a:rPr b="1" lang="en" sz="3800">
                <a:solidFill>
                  <a:schemeClr val="dk1"/>
                </a:solidFill>
                <a:latin typeface="Architects Daughter"/>
                <a:ea typeface="Architects Daughter"/>
                <a:cs typeface="Architects Daughter"/>
                <a:sym typeface="Architects Daughter"/>
              </a:rPr>
              <a:t>the rubric!</a:t>
            </a:r>
            <a:endParaRPr sz="2200">
              <a:latin typeface="Architects Daughter"/>
              <a:ea typeface="Architects Daughter"/>
              <a:cs typeface="Architects Daughter"/>
              <a:sym typeface="Architects Daughter"/>
            </a:endParaRPr>
          </a:p>
        </p:txBody>
      </p:sp>
      <p:pic>
        <p:nvPicPr>
          <p:cNvPr id="968" name="Google Shape;968;p16"/>
          <p:cNvPicPr preferRelativeResize="0"/>
          <p:nvPr/>
        </p:nvPicPr>
        <p:blipFill rotWithShape="1">
          <a:blip r:embed="rId6">
            <a:alphaModFix/>
          </a:blip>
          <a:srcRect b="0" l="0" r="0" t="0"/>
          <a:stretch/>
        </p:blipFill>
        <p:spPr>
          <a:xfrm rot="-1388047">
            <a:off x="13091958" y="671053"/>
            <a:ext cx="1608305" cy="393870"/>
          </a:xfrm>
          <a:prstGeom prst="rect">
            <a:avLst/>
          </a:prstGeom>
          <a:noFill/>
          <a:ln>
            <a:noFill/>
          </a:ln>
        </p:spPr>
      </p:pic>
      <p:pic>
        <p:nvPicPr>
          <p:cNvPr id="969" name="Google Shape;969;p16"/>
          <p:cNvPicPr preferRelativeResize="0"/>
          <p:nvPr/>
        </p:nvPicPr>
        <p:blipFill rotWithShape="1">
          <a:blip r:embed="rId6">
            <a:alphaModFix/>
          </a:blip>
          <a:srcRect b="0" l="0" r="0" t="0"/>
          <a:stretch/>
        </p:blipFill>
        <p:spPr>
          <a:xfrm rot="-1388047">
            <a:off x="15454158" y="3115828"/>
            <a:ext cx="1608305" cy="393870"/>
          </a:xfrm>
          <a:prstGeom prst="rect">
            <a:avLst/>
          </a:prstGeom>
          <a:noFill/>
          <a:ln>
            <a:noFill/>
          </a:ln>
        </p:spPr>
      </p:pic>
      <p:sp>
        <p:nvSpPr>
          <p:cNvPr id="970" name="Google Shape;970;p16"/>
          <p:cNvSpPr txBox="1"/>
          <p:nvPr/>
        </p:nvSpPr>
        <p:spPr>
          <a:xfrm>
            <a:off x="2490025" y="3398125"/>
            <a:ext cx="14254200" cy="26781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Lexend Deca"/>
              <a:buChar char="●"/>
            </a:pPr>
            <a:r>
              <a:rPr lang="en" sz="1800">
                <a:latin typeface="Lexend Deca"/>
                <a:ea typeface="Lexend Deca"/>
                <a:cs typeface="Lexend Deca"/>
                <a:sym typeface="Lexend Deca"/>
              </a:rPr>
              <a:t>Replace this text with your prompts in </a:t>
            </a:r>
            <a:r>
              <a:rPr b="1" i="1" lang="en" sz="1800">
                <a:latin typeface="Lexend Deca"/>
                <a:ea typeface="Lexend Deca"/>
                <a:cs typeface="Lexend Deca"/>
                <a:sym typeface="Lexend Deca"/>
              </a:rPr>
              <a:t>View -&gt; Theme Builder</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p:txBody>
      </p:sp>
      <p:sp>
        <p:nvSpPr>
          <p:cNvPr id="971" name="Google Shape;971;p16"/>
          <p:cNvSpPr/>
          <p:nvPr/>
        </p:nvSpPr>
        <p:spPr>
          <a:xfrm>
            <a:off x="8823988" y="6839425"/>
            <a:ext cx="1247700" cy="324900"/>
          </a:xfrm>
          <a:prstGeom prs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ront-Orange_Google Form Tracking">
  <p:cSld name="TITLE_1_1_1_3_3">
    <p:bg>
      <p:bgPr>
        <a:solidFill>
          <a:srgbClr val="EFEFEF"/>
        </a:solidFill>
      </p:bgPr>
    </p:bg>
    <p:spTree>
      <p:nvGrpSpPr>
        <p:cNvPr id="972" name="Shape 972"/>
        <p:cNvGrpSpPr/>
        <p:nvPr/>
      </p:nvGrpSpPr>
      <p:grpSpPr>
        <a:xfrm>
          <a:off x="0" y="0"/>
          <a:ext cx="0" cy="0"/>
          <a:chOff x="0" y="0"/>
          <a:chExt cx="0" cy="0"/>
        </a:xfrm>
      </p:grpSpPr>
      <p:pic>
        <p:nvPicPr>
          <p:cNvPr id="973" name="Google Shape;973;p17"/>
          <p:cNvPicPr preferRelativeResize="0"/>
          <p:nvPr/>
        </p:nvPicPr>
        <p:blipFill rotWithShape="1">
          <a:blip r:embed="rId2">
            <a:alphaModFix/>
          </a:blip>
          <a:srcRect b="0" l="9832" r="9832" t="0"/>
          <a:stretch/>
        </p:blipFill>
        <p:spPr>
          <a:xfrm>
            <a:off x="878825" y="374900"/>
            <a:ext cx="16985626" cy="11893174"/>
          </a:xfrm>
          <a:prstGeom prst="rect">
            <a:avLst/>
          </a:prstGeom>
          <a:noFill/>
          <a:ln>
            <a:noFill/>
          </a:ln>
          <a:effectLst>
            <a:outerShdw blurRad="200025" rotWithShape="0" algn="bl" dir="3480000" dist="342900">
              <a:srgbClr val="434343">
                <a:alpha val="61000"/>
              </a:srgbClr>
            </a:outerShdw>
          </a:effectLst>
        </p:spPr>
      </p:pic>
      <p:sp>
        <p:nvSpPr>
          <p:cNvPr id="974" name="Google Shape;974;p17"/>
          <p:cNvSpPr txBox="1"/>
          <p:nvPr>
            <p:ph idx="12" type="sldNum"/>
          </p:nvPr>
        </p:nvSpPr>
        <p:spPr>
          <a:xfrm>
            <a:off x="16944916" y="11453828"/>
            <a:ext cx="1097400" cy="979800"/>
          </a:xfrm>
          <a:prstGeom prst="rect">
            <a:avLst/>
          </a:prstGeom>
        </p:spPr>
        <p:txBody>
          <a:bodyPr anchorCtr="0" anchor="ctr" bIns="197225" lIns="197225" spcFirstLastPara="1" rIns="197225" wrap="square" tIns="1972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975" name="Google Shape;975;p17"/>
          <p:cNvGrpSpPr/>
          <p:nvPr/>
        </p:nvGrpSpPr>
        <p:grpSpPr>
          <a:xfrm>
            <a:off x="560847" y="422399"/>
            <a:ext cx="813809" cy="412060"/>
            <a:chOff x="725722" y="1698784"/>
            <a:chExt cx="267314" cy="138090"/>
          </a:xfrm>
        </p:grpSpPr>
        <p:sp>
          <p:nvSpPr>
            <p:cNvPr id="976" name="Google Shape;976;p17"/>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17"/>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978" name="Google Shape;978;p17"/>
          <p:cNvGrpSpPr/>
          <p:nvPr/>
        </p:nvGrpSpPr>
        <p:grpSpPr>
          <a:xfrm>
            <a:off x="6062400" y="662563"/>
            <a:ext cx="6163200" cy="1197300"/>
            <a:chOff x="9400600" y="997225"/>
            <a:chExt cx="6163200" cy="1197300"/>
          </a:xfrm>
        </p:grpSpPr>
        <p:sp>
          <p:nvSpPr>
            <p:cNvPr id="979" name="Google Shape;979;p17"/>
            <p:cNvSpPr/>
            <p:nvPr/>
          </p:nvSpPr>
          <p:spPr>
            <a:xfrm>
              <a:off x="9400600" y="997225"/>
              <a:ext cx="6163200" cy="1197300"/>
            </a:xfrm>
            <a:prstGeom prst="flowChartAlternateProcess">
              <a:avLst/>
            </a:prstGeom>
            <a:solidFill>
              <a:srgbClr val="EEEEEE"/>
            </a:solid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17"/>
            <p:cNvSpPr/>
            <p:nvPr/>
          </p:nvSpPr>
          <p:spPr>
            <a:xfrm>
              <a:off x="9656064" y="1161288"/>
              <a:ext cx="5614500" cy="877200"/>
            </a:xfrm>
            <a:prstGeom prst="flowChartAlternateProcess">
              <a:avLst/>
            </a:prstGeom>
            <a:solidFill>
              <a:srgbClr val="EEEEEE"/>
            </a:solidFill>
            <a:ln cap="flat" cmpd="sng" w="3810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81" name="Google Shape;981;p17"/>
          <p:cNvSpPr txBox="1"/>
          <p:nvPr/>
        </p:nvSpPr>
        <p:spPr>
          <a:xfrm>
            <a:off x="6375000" y="822625"/>
            <a:ext cx="5538000" cy="877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500">
                <a:latin typeface="Architects Daughter"/>
                <a:ea typeface="Architects Daughter"/>
                <a:cs typeface="Architects Daughter"/>
                <a:sym typeface="Architects Daughter"/>
              </a:rPr>
              <a:t>Reader’s Notebook</a:t>
            </a:r>
            <a:endParaRPr b="1" sz="4500">
              <a:latin typeface="Architects Daughter"/>
              <a:ea typeface="Architects Daughter"/>
              <a:cs typeface="Architects Daughter"/>
              <a:sym typeface="Architects Daughter"/>
            </a:endParaRPr>
          </a:p>
        </p:txBody>
      </p:sp>
      <p:grpSp>
        <p:nvGrpSpPr>
          <p:cNvPr id="982" name="Google Shape;982;p17"/>
          <p:cNvGrpSpPr/>
          <p:nvPr/>
        </p:nvGrpSpPr>
        <p:grpSpPr>
          <a:xfrm>
            <a:off x="560847" y="986965"/>
            <a:ext cx="813809" cy="412060"/>
            <a:chOff x="725722" y="1698784"/>
            <a:chExt cx="267314" cy="138090"/>
          </a:xfrm>
        </p:grpSpPr>
        <p:sp>
          <p:nvSpPr>
            <p:cNvPr id="983" name="Google Shape;983;p17"/>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17"/>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985" name="Google Shape;985;p17"/>
          <p:cNvGrpSpPr/>
          <p:nvPr/>
        </p:nvGrpSpPr>
        <p:grpSpPr>
          <a:xfrm>
            <a:off x="560847" y="1551531"/>
            <a:ext cx="813809" cy="412060"/>
            <a:chOff x="725722" y="1698784"/>
            <a:chExt cx="267314" cy="138090"/>
          </a:xfrm>
        </p:grpSpPr>
        <p:sp>
          <p:nvSpPr>
            <p:cNvPr id="986" name="Google Shape;986;p17"/>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17"/>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988" name="Google Shape;988;p17"/>
          <p:cNvGrpSpPr/>
          <p:nvPr/>
        </p:nvGrpSpPr>
        <p:grpSpPr>
          <a:xfrm>
            <a:off x="560847" y="2116097"/>
            <a:ext cx="813809" cy="412060"/>
            <a:chOff x="725722" y="1698784"/>
            <a:chExt cx="267314" cy="138090"/>
          </a:xfrm>
        </p:grpSpPr>
        <p:sp>
          <p:nvSpPr>
            <p:cNvPr id="989" name="Google Shape;989;p17"/>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17"/>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991" name="Google Shape;991;p17"/>
          <p:cNvGrpSpPr/>
          <p:nvPr/>
        </p:nvGrpSpPr>
        <p:grpSpPr>
          <a:xfrm>
            <a:off x="560847" y="2680664"/>
            <a:ext cx="813809" cy="412060"/>
            <a:chOff x="725722" y="1698784"/>
            <a:chExt cx="267314" cy="138090"/>
          </a:xfrm>
        </p:grpSpPr>
        <p:sp>
          <p:nvSpPr>
            <p:cNvPr id="992" name="Google Shape;992;p17"/>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17"/>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994" name="Google Shape;994;p17"/>
          <p:cNvGrpSpPr/>
          <p:nvPr/>
        </p:nvGrpSpPr>
        <p:grpSpPr>
          <a:xfrm>
            <a:off x="560847" y="3245230"/>
            <a:ext cx="813809" cy="412060"/>
            <a:chOff x="725722" y="1698784"/>
            <a:chExt cx="267314" cy="138090"/>
          </a:xfrm>
        </p:grpSpPr>
        <p:sp>
          <p:nvSpPr>
            <p:cNvPr id="995" name="Google Shape;995;p17"/>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17"/>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997" name="Google Shape;997;p17"/>
          <p:cNvGrpSpPr/>
          <p:nvPr/>
        </p:nvGrpSpPr>
        <p:grpSpPr>
          <a:xfrm>
            <a:off x="560847" y="3809796"/>
            <a:ext cx="813809" cy="412060"/>
            <a:chOff x="725722" y="1698784"/>
            <a:chExt cx="267314" cy="138090"/>
          </a:xfrm>
        </p:grpSpPr>
        <p:sp>
          <p:nvSpPr>
            <p:cNvPr id="998" name="Google Shape;998;p17"/>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17"/>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000" name="Google Shape;1000;p17"/>
          <p:cNvGrpSpPr/>
          <p:nvPr/>
        </p:nvGrpSpPr>
        <p:grpSpPr>
          <a:xfrm>
            <a:off x="560847" y="4374362"/>
            <a:ext cx="813809" cy="412060"/>
            <a:chOff x="725722" y="1698784"/>
            <a:chExt cx="267314" cy="138090"/>
          </a:xfrm>
        </p:grpSpPr>
        <p:sp>
          <p:nvSpPr>
            <p:cNvPr id="1001" name="Google Shape;1001;p17"/>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17"/>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003" name="Google Shape;1003;p17"/>
          <p:cNvGrpSpPr/>
          <p:nvPr/>
        </p:nvGrpSpPr>
        <p:grpSpPr>
          <a:xfrm>
            <a:off x="560847" y="5503495"/>
            <a:ext cx="813809" cy="412060"/>
            <a:chOff x="725722" y="1698784"/>
            <a:chExt cx="267314" cy="138090"/>
          </a:xfrm>
        </p:grpSpPr>
        <p:sp>
          <p:nvSpPr>
            <p:cNvPr id="1004" name="Google Shape;1004;p17"/>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17"/>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006" name="Google Shape;1006;p17"/>
          <p:cNvGrpSpPr/>
          <p:nvPr/>
        </p:nvGrpSpPr>
        <p:grpSpPr>
          <a:xfrm>
            <a:off x="560847" y="4938929"/>
            <a:ext cx="813809" cy="412060"/>
            <a:chOff x="725722" y="1698784"/>
            <a:chExt cx="267314" cy="138090"/>
          </a:xfrm>
        </p:grpSpPr>
        <p:sp>
          <p:nvSpPr>
            <p:cNvPr id="1007" name="Google Shape;1007;p17"/>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17"/>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009" name="Google Shape;1009;p17"/>
          <p:cNvGrpSpPr/>
          <p:nvPr/>
        </p:nvGrpSpPr>
        <p:grpSpPr>
          <a:xfrm>
            <a:off x="560847" y="6068061"/>
            <a:ext cx="813809" cy="412060"/>
            <a:chOff x="725722" y="1698784"/>
            <a:chExt cx="267314" cy="138090"/>
          </a:xfrm>
        </p:grpSpPr>
        <p:sp>
          <p:nvSpPr>
            <p:cNvPr id="1010" name="Google Shape;1010;p17"/>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17"/>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012" name="Google Shape;1012;p17"/>
          <p:cNvGrpSpPr/>
          <p:nvPr/>
        </p:nvGrpSpPr>
        <p:grpSpPr>
          <a:xfrm>
            <a:off x="560847" y="6632627"/>
            <a:ext cx="813809" cy="412060"/>
            <a:chOff x="725722" y="1698784"/>
            <a:chExt cx="267314" cy="138090"/>
          </a:xfrm>
        </p:grpSpPr>
        <p:sp>
          <p:nvSpPr>
            <p:cNvPr id="1013" name="Google Shape;1013;p17"/>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17"/>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015" name="Google Shape;1015;p17"/>
          <p:cNvGrpSpPr/>
          <p:nvPr/>
        </p:nvGrpSpPr>
        <p:grpSpPr>
          <a:xfrm>
            <a:off x="560847" y="7197194"/>
            <a:ext cx="813809" cy="412060"/>
            <a:chOff x="725722" y="1698784"/>
            <a:chExt cx="267314" cy="138090"/>
          </a:xfrm>
        </p:grpSpPr>
        <p:sp>
          <p:nvSpPr>
            <p:cNvPr id="1016" name="Google Shape;1016;p17"/>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17"/>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018" name="Google Shape;1018;p17"/>
          <p:cNvGrpSpPr/>
          <p:nvPr/>
        </p:nvGrpSpPr>
        <p:grpSpPr>
          <a:xfrm>
            <a:off x="560847" y="7761760"/>
            <a:ext cx="813809" cy="412060"/>
            <a:chOff x="725722" y="1698784"/>
            <a:chExt cx="267314" cy="138090"/>
          </a:xfrm>
        </p:grpSpPr>
        <p:sp>
          <p:nvSpPr>
            <p:cNvPr id="1019" name="Google Shape;1019;p17"/>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17"/>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021" name="Google Shape;1021;p17"/>
          <p:cNvGrpSpPr/>
          <p:nvPr/>
        </p:nvGrpSpPr>
        <p:grpSpPr>
          <a:xfrm>
            <a:off x="560847" y="8890892"/>
            <a:ext cx="813809" cy="412060"/>
            <a:chOff x="725722" y="1698784"/>
            <a:chExt cx="267314" cy="138090"/>
          </a:xfrm>
        </p:grpSpPr>
        <p:sp>
          <p:nvSpPr>
            <p:cNvPr id="1022" name="Google Shape;1022;p17"/>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17"/>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024" name="Google Shape;1024;p17"/>
          <p:cNvGrpSpPr/>
          <p:nvPr/>
        </p:nvGrpSpPr>
        <p:grpSpPr>
          <a:xfrm>
            <a:off x="560847" y="8326326"/>
            <a:ext cx="813809" cy="412060"/>
            <a:chOff x="725722" y="1698784"/>
            <a:chExt cx="267314" cy="138090"/>
          </a:xfrm>
        </p:grpSpPr>
        <p:sp>
          <p:nvSpPr>
            <p:cNvPr id="1025" name="Google Shape;1025;p17"/>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17"/>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027" name="Google Shape;1027;p17"/>
          <p:cNvGrpSpPr/>
          <p:nvPr/>
        </p:nvGrpSpPr>
        <p:grpSpPr>
          <a:xfrm>
            <a:off x="560847" y="9455459"/>
            <a:ext cx="813809" cy="412060"/>
            <a:chOff x="725722" y="1698784"/>
            <a:chExt cx="267314" cy="138090"/>
          </a:xfrm>
        </p:grpSpPr>
        <p:sp>
          <p:nvSpPr>
            <p:cNvPr id="1028" name="Google Shape;1028;p17"/>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17"/>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030" name="Google Shape;1030;p17"/>
          <p:cNvGrpSpPr/>
          <p:nvPr/>
        </p:nvGrpSpPr>
        <p:grpSpPr>
          <a:xfrm>
            <a:off x="560847" y="10020025"/>
            <a:ext cx="813809" cy="412060"/>
            <a:chOff x="725722" y="1698784"/>
            <a:chExt cx="267314" cy="138090"/>
          </a:xfrm>
        </p:grpSpPr>
        <p:sp>
          <p:nvSpPr>
            <p:cNvPr id="1031" name="Google Shape;1031;p17"/>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17"/>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033" name="Google Shape;1033;p17"/>
          <p:cNvGrpSpPr/>
          <p:nvPr/>
        </p:nvGrpSpPr>
        <p:grpSpPr>
          <a:xfrm>
            <a:off x="560847" y="10584591"/>
            <a:ext cx="813809" cy="412060"/>
            <a:chOff x="725722" y="1698784"/>
            <a:chExt cx="267314" cy="138090"/>
          </a:xfrm>
        </p:grpSpPr>
        <p:sp>
          <p:nvSpPr>
            <p:cNvPr id="1034" name="Google Shape;1034;p17"/>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17"/>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036" name="Google Shape;1036;p17"/>
          <p:cNvGrpSpPr/>
          <p:nvPr/>
        </p:nvGrpSpPr>
        <p:grpSpPr>
          <a:xfrm>
            <a:off x="560847" y="11149157"/>
            <a:ext cx="813809" cy="412060"/>
            <a:chOff x="725722" y="1698784"/>
            <a:chExt cx="267314" cy="138090"/>
          </a:xfrm>
        </p:grpSpPr>
        <p:sp>
          <p:nvSpPr>
            <p:cNvPr id="1037" name="Google Shape;1037;p17"/>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17"/>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039" name="Google Shape;1039;p17"/>
          <p:cNvGrpSpPr/>
          <p:nvPr/>
        </p:nvGrpSpPr>
        <p:grpSpPr>
          <a:xfrm>
            <a:off x="560847" y="11713724"/>
            <a:ext cx="813809" cy="412060"/>
            <a:chOff x="725722" y="1698784"/>
            <a:chExt cx="267314" cy="138090"/>
          </a:xfrm>
        </p:grpSpPr>
        <p:sp>
          <p:nvSpPr>
            <p:cNvPr id="1040" name="Google Shape;1040;p17"/>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17"/>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sp>
        <p:nvSpPr>
          <p:cNvPr id="1042" name="Google Shape;1042;p17"/>
          <p:cNvSpPr/>
          <p:nvPr/>
        </p:nvSpPr>
        <p:spPr>
          <a:xfrm>
            <a:off x="1757577" y="2116213"/>
            <a:ext cx="15672300" cy="9771300"/>
          </a:xfrm>
          <a:prstGeom prst="flowChartAlternateProcess">
            <a:avLst/>
          </a:prstGeom>
          <a:solidFill>
            <a:srgbClr val="EEEEEE"/>
          </a:solid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17"/>
          <p:cNvSpPr txBox="1"/>
          <p:nvPr/>
        </p:nvSpPr>
        <p:spPr>
          <a:xfrm>
            <a:off x="2738601" y="2517648"/>
            <a:ext cx="51588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latin typeface="Lexend Deca"/>
                <a:ea typeface="Lexend Deca"/>
                <a:cs typeface="Lexend Deca"/>
                <a:sym typeface="Lexend Deca"/>
              </a:rPr>
              <a:t>Step 1: Choose a prompt:</a:t>
            </a:r>
            <a:endParaRPr b="1" sz="3000">
              <a:latin typeface="Lexend Deca"/>
              <a:ea typeface="Lexend Deca"/>
              <a:cs typeface="Lexend Deca"/>
              <a:sym typeface="Lexend Deca"/>
            </a:endParaRPr>
          </a:p>
        </p:txBody>
      </p:sp>
      <p:sp>
        <p:nvSpPr>
          <p:cNvPr id="1044" name="Google Shape;1044;p17"/>
          <p:cNvSpPr txBox="1"/>
          <p:nvPr/>
        </p:nvSpPr>
        <p:spPr>
          <a:xfrm>
            <a:off x="2734056" y="6175275"/>
            <a:ext cx="135711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latin typeface="Lexend Deca"/>
                <a:ea typeface="Lexend Deca"/>
                <a:cs typeface="Lexend Deca"/>
                <a:sym typeface="Lexend Deca"/>
              </a:rPr>
              <a:t>Step 2: Choose how you would like to respond to the prompt. </a:t>
            </a:r>
            <a:r>
              <a:rPr b="1" lang="en" sz="3000">
                <a:solidFill>
                  <a:schemeClr val="dk1"/>
                </a:solidFill>
                <a:latin typeface="Lexend Deca"/>
                <a:ea typeface="Lexend Deca"/>
                <a:cs typeface="Lexend Deca"/>
                <a:sym typeface="Lexend Deca"/>
              </a:rPr>
              <a:t>Fill out the form to track your choice.</a:t>
            </a:r>
            <a:endParaRPr b="1" sz="3000">
              <a:latin typeface="Lexend Deca"/>
              <a:ea typeface="Lexend Deca"/>
              <a:cs typeface="Lexend Deca"/>
              <a:sym typeface="Lexend Deca"/>
            </a:endParaRPr>
          </a:p>
        </p:txBody>
      </p:sp>
      <p:grpSp>
        <p:nvGrpSpPr>
          <p:cNvPr id="1045" name="Google Shape;1045;p17"/>
          <p:cNvGrpSpPr/>
          <p:nvPr/>
        </p:nvGrpSpPr>
        <p:grpSpPr>
          <a:xfrm>
            <a:off x="2443800" y="7291788"/>
            <a:ext cx="4159800" cy="3977400"/>
            <a:chOff x="2215200" y="7825188"/>
            <a:chExt cx="4159800" cy="3977400"/>
          </a:xfrm>
        </p:grpSpPr>
        <p:sp>
          <p:nvSpPr>
            <p:cNvPr id="1046" name="Google Shape;1046;p17"/>
            <p:cNvSpPr/>
            <p:nvPr/>
          </p:nvSpPr>
          <p:spPr>
            <a:xfrm>
              <a:off x="2215200" y="7825188"/>
              <a:ext cx="4159800" cy="3977400"/>
            </a:xfrm>
            <a:prstGeom prst="foldedCorner">
              <a:avLst>
                <a:gd fmla="val 16667" name="adj"/>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17"/>
            <p:cNvSpPr txBox="1"/>
            <p:nvPr/>
          </p:nvSpPr>
          <p:spPr>
            <a:xfrm>
              <a:off x="2460725" y="8143800"/>
              <a:ext cx="3601800" cy="2293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500">
                  <a:latin typeface="Lexend Deca"/>
                  <a:ea typeface="Lexend Deca"/>
                  <a:cs typeface="Lexend Deca"/>
                  <a:sym typeface="Lexend Deca"/>
                </a:rPr>
                <a:t>Option 1: </a:t>
              </a:r>
              <a:r>
                <a:rPr lang="en" sz="3400">
                  <a:solidFill>
                    <a:schemeClr val="dk1"/>
                  </a:solidFill>
                  <a:latin typeface="Lexend Deca"/>
                  <a:ea typeface="Lexend Deca"/>
                  <a:cs typeface="Lexend Deca"/>
                  <a:sym typeface="Lexend Deca"/>
                </a:rPr>
                <a:t>Record a short video (or voice only) in Flipgrid.</a:t>
              </a:r>
              <a:endParaRPr sz="3400">
                <a:latin typeface="Lexend Deca"/>
                <a:ea typeface="Lexend Deca"/>
                <a:cs typeface="Lexend Deca"/>
                <a:sym typeface="Lexend Deca"/>
              </a:endParaRPr>
            </a:p>
          </p:txBody>
        </p:sp>
        <p:pic>
          <p:nvPicPr>
            <p:cNvPr id="1048" name="Google Shape;1048;p17"/>
            <p:cNvPicPr preferRelativeResize="0"/>
            <p:nvPr/>
          </p:nvPicPr>
          <p:blipFill>
            <a:blip r:embed="rId3">
              <a:alphaModFix/>
            </a:blip>
            <a:stretch>
              <a:fillRect/>
            </a:stretch>
          </p:blipFill>
          <p:spPr>
            <a:xfrm>
              <a:off x="3680063" y="10483512"/>
              <a:ext cx="1163126" cy="1163126"/>
            </a:xfrm>
            <a:prstGeom prst="rect">
              <a:avLst/>
            </a:prstGeom>
            <a:noFill/>
            <a:ln>
              <a:noFill/>
            </a:ln>
          </p:spPr>
        </p:pic>
      </p:grpSp>
      <p:grpSp>
        <p:nvGrpSpPr>
          <p:cNvPr id="1049" name="Google Shape;1049;p17"/>
          <p:cNvGrpSpPr/>
          <p:nvPr/>
        </p:nvGrpSpPr>
        <p:grpSpPr>
          <a:xfrm>
            <a:off x="7514150" y="7293864"/>
            <a:ext cx="4159800" cy="3977400"/>
            <a:chOff x="7417375" y="7827264"/>
            <a:chExt cx="4159800" cy="3977400"/>
          </a:xfrm>
        </p:grpSpPr>
        <p:sp>
          <p:nvSpPr>
            <p:cNvPr id="1050" name="Google Shape;1050;p17"/>
            <p:cNvSpPr/>
            <p:nvPr/>
          </p:nvSpPr>
          <p:spPr>
            <a:xfrm>
              <a:off x="7417375" y="7827264"/>
              <a:ext cx="4159800" cy="3977400"/>
            </a:xfrm>
            <a:prstGeom prst="foldedCorner">
              <a:avLst>
                <a:gd fmla="val 16667" name="adj"/>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17"/>
            <p:cNvSpPr txBox="1"/>
            <p:nvPr/>
          </p:nvSpPr>
          <p:spPr>
            <a:xfrm>
              <a:off x="7696375" y="8143800"/>
              <a:ext cx="3601800" cy="1770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500">
                  <a:latin typeface="Lexend Deca"/>
                  <a:ea typeface="Lexend Deca"/>
                  <a:cs typeface="Lexend Deca"/>
                  <a:sym typeface="Lexend Deca"/>
                </a:rPr>
                <a:t>Option 2: </a:t>
              </a:r>
              <a:endParaRPr b="1" sz="3500">
                <a:latin typeface="Lexend Deca"/>
                <a:ea typeface="Lexend Deca"/>
                <a:cs typeface="Lexend Deca"/>
                <a:sym typeface="Lexend Deca"/>
              </a:endParaRPr>
            </a:p>
            <a:p>
              <a:pPr indent="0" lvl="0" marL="0" rtl="0" algn="ctr">
                <a:spcBef>
                  <a:spcPts val="0"/>
                </a:spcBef>
                <a:spcAft>
                  <a:spcPts val="0"/>
                </a:spcAft>
                <a:buNone/>
              </a:pPr>
              <a:r>
                <a:rPr lang="en" sz="3400">
                  <a:solidFill>
                    <a:schemeClr val="dk1"/>
                  </a:solidFill>
                  <a:latin typeface="Lexend Deca"/>
                  <a:ea typeface="Lexend Deca"/>
                  <a:cs typeface="Lexend Deca"/>
                  <a:sym typeface="Lexend Deca"/>
                </a:rPr>
                <a:t>Type your response.</a:t>
              </a:r>
              <a:endParaRPr sz="3400">
                <a:latin typeface="Lexend Deca"/>
                <a:ea typeface="Lexend Deca"/>
                <a:cs typeface="Lexend Deca"/>
                <a:sym typeface="Lexend Deca"/>
              </a:endParaRPr>
            </a:p>
          </p:txBody>
        </p:sp>
        <p:pic>
          <p:nvPicPr>
            <p:cNvPr id="1052" name="Google Shape;1052;p17"/>
            <p:cNvPicPr preferRelativeResize="0"/>
            <p:nvPr/>
          </p:nvPicPr>
          <p:blipFill>
            <a:blip r:embed="rId4">
              <a:alphaModFix/>
            </a:blip>
            <a:stretch>
              <a:fillRect/>
            </a:stretch>
          </p:blipFill>
          <p:spPr>
            <a:xfrm>
              <a:off x="8868150" y="10494106"/>
              <a:ext cx="1161288" cy="1141934"/>
            </a:xfrm>
            <a:prstGeom prst="rect">
              <a:avLst/>
            </a:prstGeom>
            <a:noFill/>
            <a:ln>
              <a:noFill/>
            </a:ln>
          </p:spPr>
        </p:pic>
      </p:grpSp>
      <p:grpSp>
        <p:nvGrpSpPr>
          <p:cNvPr id="1053" name="Google Shape;1053;p17"/>
          <p:cNvGrpSpPr/>
          <p:nvPr/>
        </p:nvGrpSpPr>
        <p:grpSpPr>
          <a:xfrm>
            <a:off x="12584500" y="7291788"/>
            <a:ext cx="4159800" cy="4510024"/>
            <a:chOff x="13270300" y="7825188"/>
            <a:chExt cx="4159800" cy="4510024"/>
          </a:xfrm>
        </p:grpSpPr>
        <p:sp>
          <p:nvSpPr>
            <p:cNvPr id="1054" name="Google Shape;1054;p17"/>
            <p:cNvSpPr/>
            <p:nvPr/>
          </p:nvSpPr>
          <p:spPr>
            <a:xfrm>
              <a:off x="13270300" y="7825188"/>
              <a:ext cx="4159800" cy="3977400"/>
            </a:xfrm>
            <a:prstGeom prst="foldedCorner">
              <a:avLst>
                <a:gd fmla="val 16667" name="adj"/>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17"/>
            <p:cNvSpPr txBox="1"/>
            <p:nvPr/>
          </p:nvSpPr>
          <p:spPr>
            <a:xfrm>
              <a:off x="13549300" y="8144256"/>
              <a:ext cx="3601800" cy="1770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500">
                  <a:latin typeface="Lexend Deca"/>
                  <a:ea typeface="Lexend Deca"/>
                  <a:cs typeface="Lexend Deca"/>
                  <a:sym typeface="Lexend Deca"/>
                </a:rPr>
                <a:t>Option 3: </a:t>
              </a:r>
              <a:endParaRPr b="1" sz="3500">
                <a:latin typeface="Lexend Deca"/>
                <a:ea typeface="Lexend Deca"/>
                <a:cs typeface="Lexend Deca"/>
                <a:sym typeface="Lexend Deca"/>
              </a:endParaRPr>
            </a:p>
            <a:p>
              <a:pPr indent="0" lvl="0" marL="0" rtl="0" algn="ctr">
                <a:spcBef>
                  <a:spcPts val="0"/>
                </a:spcBef>
                <a:spcAft>
                  <a:spcPts val="0"/>
                </a:spcAft>
                <a:buNone/>
              </a:pPr>
              <a:r>
                <a:rPr lang="en" sz="3400">
                  <a:solidFill>
                    <a:schemeClr val="dk1"/>
                  </a:solidFill>
                  <a:latin typeface="Lexend Deca"/>
                  <a:ea typeface="Lexend Deca"/>
                  <a:cs typeface="Lexend Deca"/>
                  <a:sym typeface="Lexend Deca"/>
                </a:rPr>
                <a:t>Write your response.</a:t>
              </a:r>
              <a:endParaRPr sz="3400">
                <a:latin typeface="Lexend Deca"/>
                <a:ea typeface="Lexend Deca"/>
                <a:cs typeface="Lexend Deca"/>
                <a:sym typeface="Lexend Deca"/>
              </a:endParaRPr>
            </a:p>
          </p:txBody>
        </p:sp>
        <p:pic>
          <p:nvPicPr>
            <p:cNvPr id="1056" name="Google Shape;1056;p17"/>
            <p:cNvPicPr preferRelativeResize="0"/>
            <p:nvPr/>
          </p:nvPicPr>
          <p:blipFill>
            <a:blip r:embed="rId5">
              <a:alphaModFix/>
            </a:blip>
            <a:stretch>
              <a:fillRect/>
            </a:stretch>
          </p:blipFill>
          <p:spPr>
            <a:xfrm rot="2700000">
              <a:off x="14764987" y="10922375"/>
              <a:ext cx="1170432" cy="1170432"/>
            </a:xfrm>
            <a:prstGeom prst="rect">
              <a:avLst/>
            </a:prstGeom>
            <a:noFill/>
            <a:ln>
              <a:noFill/>
            </a:ln>
          </p:spPr>
        </p:pic>
      </p:grpSp>
      <p:sp>
        <p:nvSpPr>
          <p:cNvPr id="1057" name="Google Shape;1057;p17"/>
          <p:cNvSpPr/>
          <p:nvPr/>
        </p:nvSpPr>
        <p:spPr>
          <a:xfrm rot="780164">
            <a:off x="13545917" y="930893"/>
            <a:ext cx="3017367" cy="2335413"/>
          </a:xfrm>
          <a:prstGeom prst="rect">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3800">
                <a:solidFill>
                  <a:schemeClr val="dk1"/>
                </a:solidFill>
                <a:latin typeface="Architects Daughter"/>
                <a:ea typeface="Architects Daughter"/>
                <a:cs typeface="Architects Daughter"/>
                <a:sym typeface="Architects Daughter"/>
              </a:rPr>
              <a:t>Don’t forget to check </a:t>
            </a:r>
            <a:endParaRPr b="1" sz="3800">
              <a:solidFill>
                <a:schemeClr val="dk1"/>
              </a:solidFill>
              <a:latin typeface="Architects Daughter"/>
              <a:ea typeface="Architects Daughter"/>
              <a:cs typeface="Architects Daughter"/>
              <a:sym typeface="Architects Daughter"/>
            </a:endParaRPr>
          </a:p>
          <a:p>
            <a:pPr indent="0" lvl="0" marL="0" rtl="0" algn="ctr">
              <a:spcBef>
                <a:spcPts val="0"/>
              </a:spcBef>
              <a:spcAft>
                <a:spcPts val="0"/>
              </a:spcAft>
              <a:buNone/>
            </a:pPr>
            <a:r>
              <a:rPr b="1" lang="en" sz="3800">
                <a:solidFill>
                  <a:schemeClr val="dk1"/>
                </a:solidFill>
                <a:latin typeface="Architects Daughter"/>
                <a:ea typeface="Architects Daughter"/>
                <a:cs typeface="Architects Daughter"/>
                <a:sym typeface="Architects Daughter"/>
              </a:rPr>
              <a:t>the rubric!</a:t>
            </a:r>
            <a:endParaRPr sz="2200">
              <a:latin typeface="Architects Daughter"/>
              <a:ea typeface="Architects Daughter"/>
              <a:cs typeface="Architects Daughter"/>
              <a:sym typeface="Architects Daughter"/>
            </a:endParaRPr>
          </a:p>
        </p:txBody>
      </p:sp>
      <p:pic>
        <p:nvPicPr>
          <p:cNvPr id="1058" name="Google Shape;1058;p17"/>
          <p:cNvPicPr preferRelativeResize="0"/>
          <p:nvPr/>
        </p:nvPicPr>
        <p:blipFill rotWithShape="1">
          <a:blip r:embed="rId6">
            <a:alphaModFix/>
          </a:blip>
          <a:srcRect b="0" l="0" r="0" t="0"/>
          <a:stretch/>
        </p:blipFill>
        <p:spPr>
          <a:xfrm rot="-1388047">
            <a:off x="13091958" y="671053"/>
            <a:ext cx="1608305" cy="393870"/>
          </a:xfrm>
          <a:prstGeom prst="rect">
            <a:avLst/>
          </a:prstGeom>
          <a:noFill/>
          <a:ln>
            <a:noFill/>
          </a:ln>
        </p:spPr>
      </p:pic>
      <p:pic>
        <p:nvPicPr>
          <p:cNvPr id="1059" name="Google Shape;1059;p17"/>
          <p:cNvPicPr preferRelativeResize="0"/>
          <p:nvPr/>
        </p:nvPicPr>
        <p:blipFill rotWithShape="1">
          <a:blip r:embed="rId6">
            <a:alphaModFix/>
          </a:blip>
          <a:srcRect b="0" l="0" r="0" t="0"/>
          <a:stretch/>
        </p:blipFill>
        <p:spPr>
          <a:xfrm rot="-1388047">
            <a:off x="15454158" y="3115828"/>
            <a:ext cx="1608305" cy="393870"/>
          </a:xfrm>
          <a:prstGeom prst="rect">
            <a:avLst/>
          </a:prstGeom>
          <a:noFill/>
          <a:ln>
            <a:noFill/>
          </a:ln>
        </p:spPr>
      </p:pic>
      <p:sp>
        <p:nvSpPr>
          <p:cNvPr id="1060" name="Google Shape;1060;p17"/>
          <p:cNvSpPr txBox="1"/>
          <p:nvPr/>
        </p:nvSpPr>
        <p:spPr>
          <a:xfrm>
            <a:off x="2490025" y="3398125"/>
            <a:ext cx="14254200" cy="26781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Lexend Deca"/>
              <a:buChar char="●"/>
            </a:pPr>
            <a:r>
              <a:rPr lang="en" sz="1800">
                <a:latin typeface="Lexend Deca"/>
                <a:ea typeface="Lexend Deca"/>
                <a:cs typeface="Lexend Deca"/>
                <a:sym typeface="Lexend Deca"/>
              </a:rPr>
              <a:t>Replace this text with your prompts in </a:t>
            </a:r>
            <a:r>
              <a:rPr b="1" i="1" lang="en" sz="1800">
                <a:latin typeface="Lexend Deca"/>
                <a:ea typeface="Lexend Deca"/>
                <a:cs typeface="Lexend Deca"/>
                <a:sym typeface="Lexend Deca"/>
              </a:rPr>
              <a:t>View -&gt; Theme Builder</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p:txBody>
      </p:sp>
      <p:sp>
        <p:nvSpPr>
          <p:cNvPr id="1061" name="Google Shape;1061;p17"/>
          <p:cNvSpPr/>
          <p:nvPr/>
        </p:nvSpPr>
        <p:spPr>
          <a:xfrm>
            <a:off x="8823988" y="6839425"/>
            <a:ext cx="1247700" cy="324900"/>
          </a:xfrm>
          <a:prstGeom prs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ront-Blue_Google Form Tracking">
  <p:cSld name="TITLE_1_1_1_3_1_1_3">
    <p:bg>
      <p:bgPr>
        <a:solidFill>
          <a:srgbClr val="EFEFEF"/>
        </a:solidFill>
      </p:bgPr>
    </p:bg>
    <p:spTree>
      <p:nvGrpSpPr>
        <p:cNvPr id="1062" name="Shape 1062"/>
        <p:cNvGrpSpPr/>
        <p:nvPr/>
      </p:nvGrpSpPr>
      <p:grpSpPr>
        <a:xfrm>
          <a:off x="0" y="0"/>
          <a:ext cx="0" cy="0"/>
          <a:chOff x="0" y="0"/>
          <a:chExt cx="0" cy="0"/>
        </a:xfrm>
      </p:grpSpPr>
      <p:pic>
        <p:nvPicPr>
          <p:cNvPr id="1063" name="Google Shape;1063;p18"/>
          <p:cNvPicPr preferRelativeResize="0"/>
          <p:nvPr/>
        </p:nvPicPr>
        <p:blipFill rotWithShape="1">
          <a:blip r:embed="rId2">
            <a:alphaModFix/>
          </a:blip>
          <a:srcRect b="0" l="9832" r="9832" t="0"/>
          <a:stretch/>
        </p:blipFill>
        <p:spPr>
          <a:xfrm>
            <a:off x="878825" y="374900"/>
            <a:ext cx="16985626" cy="11893174"/>
          </a:xfrm>
          <a:prstGeom prst="rect">
            <a:avLst/>
          </a:prstGeom>
          <a:noFill/>
          <a:ln>
            <a:noFill/>
          </a:ln>
          <a:effectLst>
            <a:outerShdw blurRad="200025" rotWithShape="0" algn="bl" dir="3480000" dist="342900">
              <a:srgbClr val="434343">
                <a:alpha val="61000"/>
              </a:srgbClr>
            </a:outerShdw>
          </a:effectLst>
        </p:spPr>
      </p:pic>
      <p:sp>
        <p:nvSpPr>
          <p:cNvPr id="1064" name="Google Shape;1064;p18"/>
          <p:cNvSpPr txBox="1"/>
          <p:nvPr>
            <p:ph idx="12" type="sldNum"/>
          </p:nvPr>
        </p:nvSpPr>
        <p:spPr>
          <a:xfrm>
            <a:off x="16944916" y="11453828"/>
            <a:ext cx="1097400" cy="979800"/>
          </a:xfrm>
          <a:prstGeom prst="rect">
            <a:avLst/>
          </a:prstGeom>
        </p:spPr>
        <p:txBody>
          <a:bodyPr anchorCtr="0" anchor="ctr" bIns="197225" lIns="197225" spcFirstLastPara="1" rIns="197225" wrap="square" tIns="1972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1065" name="Google Shape;1065;p18"/>
          <p:cNvGrpSpPr/>
          <p:nvPr/>
        </p:nvGrpSpPr>
        <p:grpSpPr>
          <a:xfrm>
            <a:off x="560847" y="422399"/>
            <a:ext cx="813809" cy="412060"/>
            <a:chOff x="725722" y="1698784"/>
            <a:chExt cx="267314" cy="138090"/>
          </a:xfrm>
        </p:grpSpPr>
        <p:sp>
          <p:nvSpPr>
            <p:cNvPr id="1066" name="Google Shape;1066;p18"/>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18"/>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068" name="Google Shape;1068;p18"/>
          <p:cNvGrpSpPr/>
          <p:nvPr/>
        </p:nvGrpSpPr>
        <p:grpSpPr>
          <a:xfrm>
            <a:off x="6062400" y="662563"/>
            <a:ext cx="6163200" cy="1197300"/>
            <a:chOff x="9400600" y="997225"/>
            <a:chExt cx="6163200" cy="1197300"/>
          </a:xfrm>
        </p:grpSpPr>
        <p:sp>
          <p:nvSpPr>
            <p:cNvPr id="1069" name="Google Shape;1069;p18"/>
            <p:cNvSpPr/>
            <p:nvPr/>
          </p:nvSpPr>
          <p:spPr>
            <a:xfrm>
              <a:off x="9400600" y="997225"/>
              <a:ext cx="6163200" cy="1197300"/>
            </a:xfrm>
            <a:prstGeom prst="flowChartAlternateProcess">
              <a:avLst/>
            </a:prstGeom>
            <a:solidFill>
              <a:srgbClr val="EEEEEE"/>
            </a:solid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18"/>
            <p:cNvSpPr/>
            <p:nvPr/>
          </p:nvSpPr>
          <p:spPr>
            <a:xfrm>
              <a:off x="9656064" y="1161288"/>
              <a:ext cx="5614500" cy="877200"/>
            </a:xfrm>
            <a:prstGeom prst="flowChartAlternateProcess">
              <a:avLst/>
            </a:prstGeom>
            <a:solidFill>
              <a:srgbClr val="EEEEEE"/>
            </a:solidFill>
            <a:ln cap="flat" cmpd="sng" w="3810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71" name="Google Shape;1071;p18"/>
          <p:cNvSpPr txBox="1"/>
          <p:nvPr/>
        </p:nvSpPr>
        <p:spPr>
          <a:xfrm>
            <a:off x="6375000" y="822625"/>
            <a:ext cx="5538000" cy="877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500">
                <a:latin typeface="Architects Daughter"/>
                <a:ea typeface="Architects Daughter"/>
                <a:cs typeface="Architects Daughter"/>
                <a:sym typeface="Architects Daughter"/>
              </a:rPr>
              <a:t>Reader’s Notebook</a:t>
            </a:r>
            <a:endParaRPr b="1" sz="4500">
              <a:latin typeface="Architects Daughter"/>
              <a:ea typeface="Architects Daughter"/>
              <a:cs typeface="Architects Daughter"/>
              <a:sym typeface="Architects Daughter"/>
            </a:endParaRPr>
          </a:p>
        </p:txBody>
      </p:sp>
      <p:grpSp>
        <p:nvGrpSpPr>
          <p:cNvPr id="1072" name="Google Shape;1072;p18"/>
          <p:cNvGrpSpPr/>
          <p:nvPr/>
        </p:nvGrpSpPr>
        <p:grpSpPr>
          <a:xfrm>
            <a:off x="560847" y="986965"/>
            <a:ext cx="813809" cy="412060"/>
            <a:chOff x="725722" y="1698784"/>
            <a:chExt cx="267314" cy="138090"/>
          </a:xfrm>
        </p:grpSpPr>
        <p:sp>
          <p:nvSpPr>
            <p:cNvPr id="1073" name="Google Shape;1073;p18"/>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18"/>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075" name="Google Shape;1075;p18"/>
          <p:cNvGrpSpPr/>
          <p:nvPr/>
        </p:nvGrpSpPr>
        <p:grpSpPr>
          <a:xfrm>
            <a:off x="560847" y="1551531"/>
            <a:ext cx="813809" cy="412060"/>
            <a:chOff x="725722" y="1698784"/>
            <a:chExt cx="267314" cy="138090"/>
          </a:xfrm>
        </p:grpSpPr>
        <p:sp>
          <p:nvSpPr>
            <p:cNvPr id="1076" name="Google Shape;1076;p18"/>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18"/>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078" name="Google Shape;1078;p18"/>
          <p:cNvGrpSpPr/>
          <p:nvPr/>
        </p:nvGrpSpPr>
        <p:grpSpPr>
          <a:xfrm>
            <a:off x="560847" y="2116097"/>
            <a:ext cx="813809" cy="412060"/>
            <a:chOff x="725722" y="1698784"/>
            <a:chExt cx="267314" cy="138090"/>
          </a:xfrm>
        </p:grpSpPr>
        <p:sp>
          <p:nvSpPr>
            <p:cNvPr id="1079" name="Google Shape;1079;p18"/>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18"/>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081" name="Google Shape;1081;p18"/>
          <p:cNvGrpSpPr/>
          <p:nvPr/>
        </p:nvGrpSpPr>
        <p:grpSpPr>
          <a:xfrm>
            <a:off x="560847" y="2680664"/>
            <a:ext cx="813809" cy="412060"/>
            <a:chOff x="725722" y="1698784"/>
            <a:chExt cx="267314" cy="138090"/>
          </a:xfrm>
        </p:grpSpPr>
        <p:sp>
          <p:nvSpPr>
            <p:cNvPr id="1082" name="Google Shape;1082;p18"/>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18"/>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084" name="Google Shape;1084;p18"/>
          <p:cNvGrpSpPr/>
          <p:nvPr/>
        </p:nvGrpSpPr>
        <p:grpSpPr>
          <a:xfrm>
            <a:off x="560847" y="3245230"/>
            <a:ext cx="813809" cy="412060"/>
            <a:chOff x="725722" y="1698784"/>
            <a:chExt cx="267314" cy="138090"/>
          </a:xfrm>
        </p:grpSpPr>
        <p:sp>
          <p:nvSpPr>
            <p:cNvPr id="1085" name="Google Shape;1085;p18"/>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18"/>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087" name="Google Shape;1087;p18"/>
          <p:cNvGrpSpPr/>
          <p:nvPr/>
        </p:nvGrpSpPr>
        <p:grpSpPr>
          <a:xfrm>
            <a:off x="560847" y="3809796"/>
            <a:ext cx="813809" cy="412060"/>
            <a:chOff x="725722" y="1698784"/>
            <a:chExt cx="267314" cy="138090"/>
          </a:xfrm>
        </p:grpSpPr>
        <p:sp>
          <p:nvSpPr>
            <p:cNvPr id="1088" name="Google Shape;1088;p18"/>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18"/>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090" name="Google Shape;1090;p18"/>
          <p:cNvGrpSpPr/>
          <p:nvPr/>
        </p:nvGrpSpPr>
        <p:grpSpPr>
          <a:xfrm>
            <a:off x="560847" y="4374362"/>
            <a:ext cx="813809" cy="412060"/>
            <a:chOff x="725722" y="1698784"/>
            <a:chExt cx="267314" cy="138090"/>
          </a:xfrm>
        </p:grpSpPr>
        <p:sp>
          <p:nvSpPr>
            <p:cNvPr id="1091" name="Google Shape;1091;p18"/>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18"/>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093" name="Google Shape;1093;p18"/>
          <p:cNvGrpSpPr/>
          <p:nvPr/>
        </p:nvGrpSpPr>
        <p:grpSpPr>
          <a:xfrm>
            <a:off x="560847" y="5503495"/>
            <a:ext cx="813809" cy="412060"/>
            <a:chOff x="725722" y="1698784"/>
            <a:chExt cx="267314" cy="138090"/>
          </a:xfrm>
        </p:grpSpPr>
        <p:sp>
          <p:nvSpPr>
            <p:cNvPr id="1094" name="Google Shape;1094;p18"/>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18"/>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096" name="Google Shape;1096;p18"/>
          <p:cNvGrpSpPr/>
          <p:nvPr/>
        </p:nvGrpSpPr>
        <p:grpSpPr>
          <a:xfrm>
            <a:off x="560847" y="4938929"/>
            <a:ext cx="813809" cy="412060"/>
            <a:chOff x="725722" y="1698784"/>
            <a:chExt cx="267314" cy="138090"/>
          </a:xfrm>
        </p:grpSpPr>
        <p:sp>
          <p:nvSpPr>
            <p:cNvPr id="1097" name="Google Shape;1097;p18"/>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18"/>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099" name="Google Shape;1099;p18"/>
          <p:cNvGrpSpPr/>
          <p:nvPr/>
        </p:nvGrpSpPr>
        <p:grpSpPr>
          <a:xfrm>
            <a:off x="560847" y="6068061"/>
            <a:ext cx="813809" cy="412060"/>
            <a:chOff x="725722" y="1698784"/>
            <a:chExt cx="267314" cy="138090"/>
          </a:xfrm>
        </p:grpSpPr>
        <p:sp>
          <p:nvSpPr>
            <p:cNvPr id="1100" name="Google Shape;1100;p18"/>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18"/>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102" name="Google Shape;1102;p18"/>
          <p:cNvGrpSpPr/>
          <p:nvPr/>
        </p:nvGrpSpPr>
        <p:grpSpPr>
          <a:xfrm>
            <a:off x="560847" y="6632627"/>
            <a:ext cx="813809" cy="412060"/>
            <a:chOff x="725722" y="1698784"/>
            <a:chExt cx="267314" cy="138090"/>
          </a:xfrm>
        </p:grpSpPr>
        <p:sp>
          <p:nvSpPr>
            <p:cNvPr id="1103" name="Google Shape;1103;p18"/>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18"/>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105" name="Google Shape;1105;p18"/>
          <p:cNvGrpSpPr/>
          <p:nvPr/>
        </p:nvGrpSpPr>
        <p:grpSpPr>
          <a:xfrm>
            <a:off x="560847" y="7197194"/>
            <a:ext cx="813809" cy="412060"/>
            <a:chOff x="725722" y="1698784"/>
            <a:chExt cx="267314" cy="138090"/>
          </a:xfrm>
        </p:grpSpPr>
        <p:sp>
          <p:nvSpPr>
            <p:cNvPr id="1106" name="Google Shape;1106;p18"/>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18"/>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108" name="Google Shape;1108;p18"/>
          <p:cNvGrpSpPr/>
          <p:nvPr/>
        </p:nvGrpSpPr>
        <p:grpSpPr>
          <a:xfrm>
            <a:off x="560847" y="7761760"/>
            <a:ext cx="813809" cy="412060"/>
            <a:chOff x="725722" y="1698784"/>
            <a:chExt cx="267314" cy="138090"/>
          </a:xfrm>
        </p:grpSpPr>
        <p:sp>
          <p:nvSpPr>
            <p:cNvPr id="1109" name="Google Shape;1109;p18"/>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18"/>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111" name="Google Shape;1111;p18"/>
          <p:cNvGrpSpPr/>
          <p:nvPr/>
        </p:nvGrpSpPr>
        <p:grpSpPr>
          <a:xfrm>
            <a:off x="560847" y="8890892"/>
            <a:ext cx="813809" cy="412060"/>
            <a:chOff x="725722" y="1698784"/>
            <a:chExt cx="267314" cy="138090"/>
          </a:xfrm>
        </p:grpSpPr>
        <p:sp>
          <p:nvSpPr>
            <p:cNvPr id="1112" name="Google Shape;1112;p18"/>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18"/>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114" name="Google Shape;1114;p18"/>
          <p:cNvGrpSpPr/>
          <p:nvPr/>
        </p:nvGrpSpPr>
        <p:grpSpPr>
          <a:xfrm>
            <a:off x="560847" y="8326326"/>
            <a:ext cx="813809" cy="412060"/>
            <a:chOff x="725722" y="1698784"/>
            <a:chExt cx="267314" cy="138090"/>
          </a:xfrm>
        </p:grpSpPr>
        <p:sp>
          <p:nvSpPr>
            <p:cNvPr id="1115" name="Google Shape;1115;p18"/>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18"/>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117" name="Google Shape;1117;p18"/>
          <p:cNvGrpSpPr/>
          <p:nvPr/>
        </p:nvGrpSpPr>
        <p:grpSpPr>
          <a:xfrm>
            <a:off x="560847" y="9455459"/>
            <a:ext cx="813809" cy="412060"/>
            <a:chOff x="725722" y="1698784"/>
            <a:chExt cx="267314" cy="138090"/>
          </a:xfrm>
        </p:grpSpPr>
        <p:sp>
          <p:nvSpPr>
            <p:cNvPr id="1118" name="Google Shape;1118;p18"/>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18"/>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120" name="Google Shape;1120;p18"/>
          <p:cNvGrpSpPr/>
          <p:nvPr/>
        </p:nvGrpSpPr>
        <p:grpSpPr>
          <a:xfrm>
            <a:off x="560847" y="10020025"/>
            <a:ext cx="813809" cy="412060"/>
            <a:chOff x="725722" y="1698784"/>
            <a:chExt cx="267314" cy="138090"/>
          </a:xfrm>
        </p:grpSpPr>
        <p:sp>
          <p:nvSpPr>
            <p:cNvPr id="1121" name="Google Shape;1121;p18"/>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18"/>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123" name="Google Shape;1123;p18"/>
          <p:cNvGrpSpPr/>
          <p:nvPr/>
        </p:nvGrpSpPr>
        <p:grpSpPr>
          <a:xfrm>
            <a:off x="560847" y="10584591"/>
            <a:ext cx="813809" cy="412060"/>
            <a:chOff x="725722" y="1698784"/>
            <a:chExt cx="267314" cy="138090"/>
          </a:xfrm>
        </p:grpSpPr>
        <p:sp>
          <p:nvSpPr>
            <p:cNvPr id="1124" name="Google Shape;1124;p18"/>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18"/>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126" name="Google Shape;1126;p18"/>
          <p:cNvGrpSpPr/>
          <p:nvPr/>
        </p:nvGrpSpPr>
        <p:grpSpPr>
          <a:xfrm>
            <a:off x="560847" y="11149157"/>
            <a:ext cx="813809" cy="412060"/>
            <a:chOff x="725722" y="1698784"/>
            <a:chExt cx="267314" cy="138090"/>
          </a:xfrm>
        </p:grpSpPr>
        <p:sp>
          <p:nvSpPr>
            <p:cNvPr id="1127" name="Google Shape;1127;p18"/>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18"/>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129" name="Google Shape;1129;p18"/>
          <p:cNvGrpSpPr/>
          <p:nvPr/>
        </p:nvGrpSpPr>
        <p:grpSpPr>
          <a:xfrm>
            <a:off x="560847" y="11713724"/>
            <a:ext cx="813809" cy="412060"/>
            <a:chOff x="725722" y="1698784"/>
            <a:chExt cx="267314" cy="138090"/>
          </a:xfrm>
        </p:grpSpPr>
        <p:sp>
          <p:nvSpPr>
            <p:cNvPr id="1130" name="Google Shape;1130;p18"/>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18"/>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sp>
        <p:nvSpPr>
          <p:cNvPr id="1132" name="Google Shape;1132;p18"/>
          <p:cNvSpPr/>
          <p:nvPr/>
        </p:nvSpPr>
        <p:spPr>
          <a:xfrm>
            <a:off x="1757577" y="2116213"/>
            <a:ext cx="15672300" cy="9771300"/>
          </a:xfrm>
          <a:prstGeom prst="flowChartAlternateProcess">
            <a:avLst/>
          </a:prstGeom>
          <a:solidFill>
            <a:srgbClr val="EEEEEE"/>
          </a:solid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18"/>
          <p:cNvSpPr txBox="1"/>
          <p:nvPr/>
        </p:nvSpPr>
        <p:spPr>
          <a:xfrm>
            <a:off x="2738601" y="2517648"/>
            <a:ext cx="51588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latin typeface="Lexend Deca"/>
                <a:ea typeface="Lexend Deca"/>
                <a:cs typeface="Lexend Deca"/>
                <a:sym typeface="Lexend Deca"/>
              </a:rPr>
              <a:t>Step 1: Choose a prompt:</a:t>
            </a:r>
            <a:endParaRPr b="1" sz="3000">
              <a:latin typeface="Lexend Deca"/>
              <a:ea typeface="Lexend Deca"/>
              <a:cs typeface="Lexend Deca"/>
              <a:sym typeface="Lexend Deca"/>
            </a:endParaRPr>
          </a:p>
        </p:txBody>
      </p:sp>
      <p:sp>
        <p:nvSpPr>
          <p:cNvPr id="1134" name="Google Shape;1134;p18"/>
          <p:cNvSpPr txBox="1"/>
          <p:nvPr/>
        </p:nvSpPr>
        <p:spPr>
          <a:xfrm>
            <a:off x="2734056" y="6175275"/>
            <a:ext cx="135711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latin typeface="Lexend Deca"/>
                <a:ea typeface="Lexend Deca"/>
                <a:cs typeface="Lexend Deca"/>
                <a:sym typeface="Lexend Deca"/>
              </a:rPr>
              <a:t>Step 2: Choose how you would like to respond to the prompt. </a:t>
            </a:r>
            <a:r>
              <a:rPr b="1" lang="en" sz="3000">
                <a:solidFill>
                  <a:schemeClr val="dk1"/>
                </a:solidFill>
                <a:latin typeface="Lexend Deca"/>
                <a:ea typeface="Lexend Deca"/>
                <a:cs typeface="Lexend Deca"/>
                <a:sym typeface="Lexend Deca"/>
              </a:rPr>
              <a:t>Fill out the form to track your choice.</a:t>
            </a:r>
            <a:endParaRPr b="1" sz="3000">
              <a:latin typeface="Lexend Deca"/>
              <a:ea typeface="Lexend Deca"/>
              <a:cs typeface="Lexend Deca"/>
              <a:sym typeface="Lexend Deca"/>
            </a:endParaRPr>
          </a:p>
        </p:txBody>
      </p:sp>
      <p:grpSp>
        <p:nvGrpSpPr>
          <p:cNvPr id="1135" name="Google Shape;1135;p18"/>
          <p:cNvGrpSpPr/>
          <p:nvPr/>
        </p:nvGrpSpPr>
        <p:grpSpPr>
          <a:xfrm>
            <a:off x="2443800" y="7291788"/>
            <a:ext cx="4159800" cy="3977400"/>
            <a:chOff x="2215200" y="7825188"/>
            <a:chExt cx="4159800" cy="3977400"/>
          </a:xfrm>
        </p:grpSpPr>
        <p:sp>
          <p:nvSpPr>
            <p:cNvPr id="1136" name="Google Shape;1136;p18"/>
            <p:cNvSpPr/>
            <p:nvPr/>
          </p:nvSpPr>
          <p:spPr>
            <a:xfrm>
              <a:off x="2215200" y="7825188"/>
              <a:ext cx="4159800" cy="3977400"/>
            </a:xfrm>
            <a:prstGeom prst="foldedCorner">
              <a:avLst>
                <a:gd fmla="val 16667" name="adj"/>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18"/>
            <p:cNvSpPr txBox="1"/>
            <p:nvPr/>
          </p:nvSpPr>
          <p:spPr>
            <a:xfrm>
              <a:off x="2460725" y="8143800"/>
              <a:ext cx="3601800" cy="2293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500">
                  <a:latin typeface="Lexend Deca"/>
                  <a:ea typeface="Lexend Deca"/>
                  <a:cs typeface="Lexend Deca"/>
                  <a:sym typeface="Lexend Deca"/>
                </a:rPr>
                <a:t>Option 1: </a:t>
              </a:r>
              <a:r>
                <a:rPr lang="en" sz="3400">
                  <a:solidFill>
                    <a:schemeClr val="dk1"/>
                  </a:solidFill>
                  <a:latin typeface="Lexend Deca"/>
                  <a:ea typeface="Lexend Deca"/>
                  <a:cs typeface="Lexend Deca"/>
                  <a:sym typeface="Lexend Deca"/>
                </a:rPr>
                <a:t>Record a short video (or voice only) in Flipgrid.</a:t>
              </a:r>
              <a:endParaRPr sz="3400">
                <a:latin typeface="Lexend Deca"/>
                <a:ea typeface="Lexend Deca"/>
                <a:cs typeface="Lexend Deca"/>
                <a:sym typeface="Lexend Deca"/>
              </a:endParaRPr>
            </a:p>
          </p:txBody>
        </p:sp>
        <p:pic>
          <p:nvPicPr>
            <p:cNvPr id="1138" name="Google Shape;1138;p18"/>
            <p:cNvPicPr preferRelativeResize="0"/>
            <p:nvPr/>
          </p:nvPicPr>
          <p:blipFill>
            <a:blip r:embed="rId3">
              <a:alphaModFix/>
            </a:blip>
            <a:stretch>
              <a:fillRect/>
            </a:stretch>
          </p:blipFill>
          <p:spPr>
            <a:xfrm>
              <a:off x="3680063" y="10483512"/>
              <a:ext cx="1163126" cy="1163126"/>
            </a:xfrm>
            <a:prstGeom prst="rect">
              <a:avLst/>
            </a:prstGeom>
            <a:noFill/>
            <a:ln>
              <a:noFill/>
            </a:ln>
          </p:spPr>
        </p:pic>
      </p:grpSp>
      <p:grpSp>
        <p:nvGrpSpPr>
          <p:cNvPr id="1139" name="Google Shape;1139;p18"/>
          <p:cNvGrpSpPr/>
          <p:nvPr/>
        </p:nvGrpSpPr>
        <p:grpSpPr>
          <a:xfrm>
            <a:off x="7514150" y="7293864"/>
            <a:ext cx="4159800" cy="3977400"/>
            <a:chOff x="7417375" y="7827264"/>
            <a:chExt cx="4159800" cy="3977400"/>
          </a:xfrm>
        </p:grpSpPr>
        <p:sp>
          <p:nvSpPr>
            <p:cNvPr id="1140" name="Google Shape;1140;p18"/>
            <p:cNvSpPr/>
            <p:nvPr/>
          </p:nvSpPr>
          <p:spPr>
            <a:xfrm>
              <a:off x="7417375" y="7827264"/>
              <a:ext cx="4159800" cy="3977400"/>
            </a:xfrm>
            <a:prstGeom prst="foldedCorner">
              <a:avLst>
                <a:gd fmla="val 16667" name="adj"/>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18"/>
            <p:cNvSpPr txBox="1"/>
            <p:nvPr/>
          </p:nvSpPr>
          <p:spPr>
            <a:xfrm>
              <a:off x="7696375" y="8143800"/>
              <a:ext cx="3601800" cy="1770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500">
                  <a:latin typeface="Lexend Deca"/>
                  <a:ea typeface="Lexend Deca"/>
                  <a:cs typeface="Lexend Deca"/>
                  <a:sym typeface="Lexend Deca"/>
                </a:rPr>
                <a:t>Option 2: </a:t>
              </a:r>
              <a:endParaRPr b="1" sz="3500">
                <a:latin typeface="Lexend Deca"/>
                <a:ea typeface="Lexend Deca"/>
                <a:cs typeface="Lexend Deca"/>
                <a:sym typeface="Lexend Deca"/>
              </a:endParaRPr>
            </a:p>
            <a:p>
              <a:pPr indent="0" lvl="0" marL="0" rtl="0" algn="ctr">
                <a:spcBef>
                  <a:spcPts val="0"/>
                </a:spcBef>
                <a:spcAft>
                  <a:spcPts val="0"/>
                </a:spcAft>
                <a:buNone/>
              </a:pPr>
              <a:r>
                <a:rPr lang="en" sz="3400">
                  <a:solidFill>
                    <a:schemeClr val="dk1"/>
                  </a:solidFill>
                  <a:latin typeface="Lexend Deca"/>
                  <a:ea typeface="Lexend Deca"/>
                  <a:cs typeface="Lexend Deca"/>
                  <a:sym typeface="Lexend Deca"/>
                </a:rPr>
                <a:t>Type your response.</a:t>
              </a:r>
              <a:endParaRPr sz="3400">
                <a:latin typeface="Lexend Deca"/>
                <a:ea typeface="Lexend Deca"/>
                <a:cs typeface="Lexend Deca"/>
                <a:sym typeface="Lexend Deca"/>
              </a:endParaRPr>
            </a:p>
          </p:txBody>
        </p:sp>
        <p:pic>
          <p:nvPicPr>
            <p:cNvPr id="1142" name="Google Shape;1142;p18"/>
            <p:cNvPicPr preferRelativeResize="0"/>
            <p:nvPr/>
          </p:nvPicPr>
          <p:blipFill>
            <a:blip r:embed="rId4">
              <a:alphaModFix/>
            </a:blip>
            <a:stretch>
              <a:fillRect/>
            </a:stretch>
          </p:blipFill>
          <p:spPr>
            <a:xfrm>
              <a:off x="8868150" y="10494106"/>
              <a:ext cx="1161288" cy="1141934"/>
            </a:xfrm>
            <a:prstGeom prst="rect">
              <a:avLst/>
            </a:prstGeom>
            <a:noFill/>
            <a:ln>
              <a:noFill/>
            </a:ln>
          </p:spPr>
        </p:pic>
      </p:grpSp>
      <p:grpSp>
        <p:nvGrpSpPr>
          <p:cNvPr id="1143" name="Google Shape;1143;p18"/>
          <p:cNvGrpSpPr/>
          <p:nvPr/>
        </p:nvGrpSpPr>
        <p:grpSpPr>
          <a:xfrm>
            <a:off x="12584500" y="7291788"/>
            <a:ext cx="4159800" cy="4510024"/>
            <a:chOff x="13270300" y="7825188"/>
            <a:chExt cx="4159800" cy="4510024"/>
          </a:xfrm>
        </p:grpSpPr>
        <p:sp>
          <p:nvSpPr>
            <p:cNvPr id="1144" name="Google Shape;1144;p18"/>
            <p:cNvSpPr/>
            <p:nvPr/>
          </p:nvSpPr>
          <p:spPr>
            <a:xfrm>
              <a:off x="13270300" y="7825188"/>
              <a:ext cx="4159800" cy="3977400"/>
            </a:xfrm>
            <a:prstGeom prst="foldedCorner">
              <a:avLst>
                <a:gd fmla="val 16667" name="adj"/>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18"/>
            <p:cNvSpPr txBox="1"/>
            <p:nvPr/>
          </p:nvSpPr>
          <p:spPr>
            <a:xfrm>
              <a:off x="13549300" y="8144256"/>
              <a:ext cx="3601800" cy="1770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500">
                  <a:latin typeface="Lexend Deca"/>
                  <a:ea typeface="Lexend Deca"/>
                  <a:cs typeface="Lexend Deca"/>
                  <a:sym typeface="Lexend Deca"/>
                </a:rPr>
                <a:t>Option 3: </a:t>
              </a:r>
              <a:endParaRPr b="1" sz="3500">
                <a:latin typeface="Lexend Deca"/>
                <a:ea typeface="Lexend Deca"/>
                <a:cs typeface="Lexend Deca"/>
                <a:sym typeface="Lexend Deca"/>
              </a:endParaRPr>
            </a:p>
            <a:p>
              <a:pPr indent="0" lvl="0" marL="0" rtl="0" algn="ctr">
                <a:spcBef>
                  <a:spcPts val="0"/>
                </a:spcBef>
                <a:spcAft>
                  <a:spcPts val="0"/>
                </a:spcAft>
                <a:buNone/>
              </a:pPr>
              <a:r>
                <a:rPr lang="en" sz="3400">
                  <a:solidFill>
                    <a:schemeClr val="dk1"/>
                  </a:solidFill>
                  <a:latin typeface="Lexend Deca"/>
                  <a:ea typeface="Lexend Deca"/>
                  <a:cs typeface="Lexend Deca"/>
                  <a:sym typeface="Lexend Deca"/>
                </a:rPr>
                <a:t>Write your response.</a:t>
              </a:r>
              <a:endParaRPr sz="3400">
                <a:latin typeface="Lexend Deca"/>
                <a:ea typeface="Lexend Deca"/>
                <a:cs typeface="Lexend Deca"/>
                <a:sym typeface="Lexend Deca"/>
              </a:endParaRPr>
            </a:p>
          </p:txBody>
        </p:sp>
        <p:pic>
          <p:nvPicPr>
            <p:cNvPr id="1146" name="Google Shape;1146;p18"/>
            <p:cNvPicPr preferRelativeResize="0"/>
            <p:nvPr/>
          </p:nvPicPr>
          <p:blipFill>
            <a:blip r:embed="rId5">
              <a:alphaModFix/>
            </a:blip>
            <a:stretch>
              <a:fillRect/>
            </a:stretch>
          </p:blipFill>
          <p:spPr>
            <a:xfrm rot="2700000">
              <a:off x="14764987" y="10922375"/>
              <a:ext cx="1170432" cy="1170432"/>
            </a:xfrm>
            <a:prstGeom prst="rect">
              <a:avLst/>
            </a:prstGeom>
            <a:noFill/>
            <a:ln>
              <a:noFill/>
            </a:ln>
          </p:spPr>
        </p:pic>
      </p:grpSp>
      <p:sp>
        <p:nvSpPr>
          <p:cNvPr id="1147" name="Google Shape;1147;p18"/>
          <p:cNvSpPr/>
          <p:nvPr/>
        </p:nvSpPr>
        <p:spPr>
          <a:xfrm rot="780164">
            <a:off x="13545917" y="930893"/>
            <a:ext cx="3017367" cy="2335413"/>
          </a:xfrm>
          <a:prstGeom prst="rect">
            <a:avLst/>
          </a:prstGeom>
          <a:solidFill>
            <a:srgbClr val="FF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3800">
                <a:solidFill>
                  <a:schemeClr val="dk1"/>
                </a:solidFill>
                <a:latin typeface="Architects Daughter"/>
                <a:ea typeface="Architects Daughter"/>
                <a:cs typeface="Architects Daughter"/>
                <a:sym typeface="Architects Daughter"/>
              </a:rPr>
              <a:t>Don’t forget to check </a:t>
            </a:r>
            <a:endParaRPr b="1" sz="3800">
              <a:solidFill>
                <a:schemeClr val="dk1"/>
              </a:solidFill>
              <a:latin typeface="Architects Daughter"/>
              <a:ea typeface="Architects Daughter"/>
              <a:cs typeface="Architects Daughter"/>
              <a:sym typeface="Architects Daughter"/>
            </a:endParaRPr>
          </a:p>
          <a:p>
            <a:pPr indent="0" lvl="0" marL="0" rtl="0" algn="ctr">
              <a:spcBef>
                <a:spcPts val="0"/>
              </a:spcBef>
              <a:spcAft>
                <a:spcPts val="0"/>
              </a:spcAft>
              <a:buNone/>
            </a:pPr>
            <a:r>
              <a:rPr b="1" lang="en" sz="3800">
                <a:solidFill>
                  <a:schemeClr val="dk1"/>
                </a:solidFill>
                <a:latin typeface="Architects Daughter"/>
                <a:ea typeface="Architects Daughter"/>
                <a:cs typeface="Architects Daughter"/>
                <a:sym typeface="Architects Daughter"/>
              </a:rPr>
              <a:t>the rubric!</a:t>
            </a:r>
            <a:endParaRPr sz="2200">
              <a:latin typeface="Architects Daughter"/>
              <a:ea typeface="Architects Daughter"/>
              <a:cs typeface="Architects Daughter"/>
              <a:sym typeface="Architects Daughter"/>
            </a:endParaRPr>
          </a:p>
        </p:txBody>
      </p:sp>
      <p:pic>
        <p:nvPicPr>
          <p:cNvPr id="1148" name="Google Shape;1148;p18"/>
          <p:cNvPicPr preferRelativeResize="0"/>
          <p:nvPr/>
        </p:nvPicPr>
        <p:blipFill rotWithShape="1">
          <a:blip r:embed="rId6">
            <a:alphaModFix/>
          </a:blip>
          <a:srcRect b="0" l="0" r="0" t="0"/>
          <a:stretch/>
        </p:blipFill>
        <p:spPr>
          <a:xfrm rot="-1388047">
            <a:off x="13091958" y="671053"/>
            <a:ext cx="1608305" cy="393870"/>
          </a:xfrm>
          <a:prstGeom prst="rect">
            <a:avLst/>
          </a:prstGeom>
          <a:noFill/>
          <a:ln>
            <a:noFill/>
          </a:ln>
        </p:spPr>
      </p:pic>
      <p:pic>
        <p:nvPicPr>
          <p:cNvPr id="1149" name="Google Shape;1149;p18"/>
          <p:cNvPicPr preferRelativeResize="0"/>
          <p:nvPr/>
        </p:nvPicPr>
        <p:blipFill rotWithShape="1">
          <a:blip r:embed="rId6">
            <a:alphaModFix/>
          </a:blip>
          <a:srcRect b="0" l="0" r="0" t="0"/>
          <a:stretch/>
        </p:blipFill>
        <p:spPr>
          <a:xfrm rot="-1388047">
            <a:off x="15454158" y="3115828"/>
            <a:ext cx="1608305" cy="393870"/>
          </a:xfrm>
          <a:prstGeom prst="rect">
            <a:avLst/>
          </a:prstGeom>
          <a:noFill/>
          <a:ln>
            <a:noFill/>
          </a:ln>
        </p:spPr>
      </p:pic>
      <p:sp>
        <p:nvSpPr>
          <p:cNvPr id="1150" name="Google Shape;1150;p18"/>
          <p:cNvSpPr txBox="1"/>
          <p:nvPr/>
        </p:nvSpPr>
        <p:spPr>
          <a:xfrm>
            <a:off x="2490025" y="3398125"/>
            <a:ext cx="14254200" cy="26781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Lexend Deca"/>
              <a:buChar char="●"/>
            </a:pPr>
            <a:r>
              <a:rPr lang="en" sz="1800">
                <a:latin typeface="Lexend Deca"/>
                <a:ea typeface="Lexend Deca"/>
                <a:cs typeface="Lexend Deca"/>
                <a:sym typeface="Lexend Deca"/>
              </a:rPr>
              <a:t>Replace this text with your prompts in </a:t>
            </a:r>
            <a:r>
              <a:rPr b="1" i="1" lang="en" sz="1800">
                <a:latin typeface="Lexend Deca"/>
                <a:ea typeface="Lexend Deca"/>
                <a:cs typeface="Lexend Deca"/>
                <a:sym typeface="Lexend Deca"/>
              </a:rPr>
              <a:t>View -&gt; Theme Builder</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p:txBody>
      </p:sp>
      <p:sp>
        <p:nvSpPr>
          <p:cNvPr id="1151" name="Google Shape;1151;p18"/>
          <p:cNvSpPr/>
          <p:nvPr/>
        </p:nvSpPr>
        <p:spPr>
          <a:xfrm>
            <a:off x="8823988" y="6839425"/>
            <a:ext cx="1247700" cy="324900"/>
          </a:xfrm>
          <a:prstGeom prs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cking Option-Red Circle">
  <p:cSld name="CUSTOM_1_1_2_1">
    <p:bg>
      <p:bgPr>
        <a:solidFill>
          <a:srgbClr val="D9EAD3"/>
        </a:solidFill>
      </p:bgPr>
    </p:bg>
    <p:spTree>
      <p:nvGrpSpPr>
        <p:cNvPr id="1152" name="Shape 1152"/>
        <p:cNvGrpSpPr/>
        <p:nvPr/>
      </p:nvGrpSpPr>
      <p:grpSpPr>
        <a:xfrm>
          <a:off x="0" y="0"/>
          <a:ext cx="0" cy="0"/>
          <a:chOff x="0" y="0"/>
          <a:chExt cx="0" cy="0"/>
        </a:xfrm>
      </p:grpSpPr>
      <p:sp>
        <p:nvSpPr>
          <p:cNvPr id="1153" name="Google Shape;1153;p19"/>
          <p:cNvSpPr txBox="1"/>
          <p:nvPr/>
        </p:nvSpPr>
        <p:spPr>
          <a:xfrm>
            <a:off x="610475" y="700750"/>
            <a:ext cx="16982400" cy="3459300"/>
          </a:xfrm>
          <a:prstGeom prst="rect">
            <a:avLst/>
          </a:prstGeom>
          <a:noFill/>
          <a:ln>
            <a:noFill/>
          </a:ln>
        </p:spPr>
        <p:txBody>
          <a:bodyPr anchorCtr="0" anchor="t" bIns="91425" lIns="91425" spcFirstLastPara="1" rIns="91425" wrap="square" tIns="91425">
            <a:spAutoFit/>
          </a:bodyPr>
          <a:lstStyle/>
          <a:p>
            <a:pPr indent="0" lvl="0" marL="0" rtl="0" algn="ctr">
              <a:lnSpc>
                <a:spcPct val="125000"/>
              </a:lnSpc>
              <a:spcBef>
                <a:spcPts val="0"/>
              </a:spcBef>
              <a:spcAft>
                <a:spcPts val="0"/>
              </a:spcAft>
              <a:buNone/>
            </a:pPr>
            <a:r>
              <a:rPr b="1" lang="en" sz="3100">
                <a:latin typeface="Lexend Deca"/>
                <a:ea typeface="Lexend Deca"/>
                <a:cs typeface="Lexend Deca"/>
                <a:sym typeface="Lexend Deca"/>
              </a:rPr>
              <a:t>Tracking Option 2: Red Circle</a:t>
            </a:r>
            <a:endParaRPr b="1" sz="3100">
              <a:latin typeface="Lexend Deca"/>
              <a:ea typeface="Lexend Deca"/>
              <a:cs typeface="Lexend Deca"/>
              <a:sym typeface="Lexend Deca"/>
            </a:endParaRPr>
          </a:p>
          <a:p>
            <a:pPr indent="0" lvl="0" marL="0" rtl="0" algn="l">
              <a:lnSpc>
                <a:spcPct val="125000"/>
              </a:lnSpc>
              <a:spcBef>
                <a:spcPts val="0"/>
              </a:spcBef>
              <a:spcAft>
                <a:spcPts val="0"/>
              </a:spcAft>
              <a:buNone/>
            </a:pPr>
            <a:r>
              <a:rPr b="1" lang="en" sz="2900">
                <a:latin typeface="Lexend Deca"/>
                <a:ea typeface="Lexend Deca"/>
                <a:cs typeface="Lexend Deca"/>
                <a:sym typeface="Lexend Deca"/>
              </a:rPr>
              <a:t>S</a:t>
            </a:r>
            <a:r>
              <a:rPr b="1" lang="en" sz="2900">
                <a:latin typeface="Lexend Deca"/>
                <a:ea typeface="Lexend Deca"/>
                <a:cs typeface="Lexend Deca"/>
                <a:sym typeface="Lexend Deca"/>
              </a:rPr>
              <a:t>lides 19-21 provide you with another option for your students to track their response choices </a:t>
            </a:r>
            <a:r>
              <a:rPr b="1" lang="en" sz="2900">
                <a:solidFill>
                  <a:schemeClr val="dk1"/>
                </a:solidFill>
                <a:latin typeface="Lexend Deca"/>
                <a:ea typeface="Lexend Deca"/>
                <a:cs typeface="Lexend Deca"/>
                <a:sym typeface="Lexend Deca"/>
              </a:rPr>
              <a:t>(one for each color)</a:t>
            </a:r>
            <a:r>
              <a:rPr b="1" lang="en" sz="2900">
                <a:latin typeface="Lexend Deca"/>
                <a:ea typeface="Lexend Deca"/>
                <a:cs typeface="Lexend Deca"/>
                <a:sym typeface="Lexend Deca"/>
              </a:rPr>
              <a:t>. This will make it easier for you to know where to look for their responses. Students simply move the red circle over their green response choice sticky note. </a:t>
            </a:r>
            <a:endParaRPr b="1" sz="2900">
              <a:latin typeface="Lexend Deca"/>
              <a:ea typeface="Lexend Deca"/>
              <a:cs typeface="Lexend Deca"/>
              <a:sym typeface="Lexend Deca"/>
            </a:endParaRPr>
          </a:p>
          <a:p>
            <a:pPr indent="0" lvl="0" marL="457200" rtl="0" algn="ctr">
              <a:spcBef>
                <a:spcPts val="0"/>
              </a:spcBef>
              <a:spcAft>
                <a:spcPts val="0"/>
              </a:spcAft>
              <a:buNone/>
            </a:pPr>
            <a:r>
              <a:t/>
            </a:r>
            <a:endParaRPr b="1" sz="2900">
              <a:latin typeface="Lexend Deca"/>
              <a:ea typeface="Lexend Deca"/>
              <a:cs typeface="Lexend Deca"/>
              <a:sym typeface="Lexend Deca"/>
            </a:endParaRPr>
          </a:p>
        </p:txBody>
      </p:sp>
      <p:pic>
        <p:nvPicPr>
          <p:cNvPr id="1154" name="Google Shape;1154;p19"/>
          <p:cNvPicPr preferRelativeResize="0"/>
          <p:nvPr/>
        </p:nvPicPr>
        <p:blipFill rotWithShape="1">
          <a:blip r:embed="rId2">
            <a:alphaModFix/>
          </a:blip>
          <a:srcRect b="0" l="0" r="0" t="0"/>
          <a:stretch/>
        </p:blipFill>
        <p:spPr>
          <a:xfrm>
            <a:off x="869500" y="3755375"/>
            <a:ext cx="12077573" cy="8454251"/>
          </a:xfrm>
          <a:prstGeom prst="rect">
            <a:avLst/>
          </a:prstGeom>
          <a:noFill/>
          <a:ln>
            <a:noFill/>
          </a:ln>
        </p:spPr>
      </p:pic>
      <p:sp>
        <p:nvSpPr>
          <p:cNvPr id="1155" name="Google Shape;1155;p19"/>
          <p:cNvSpPr/>
          <p:nvPr/>
        </p:nvSpPr>
        <p:spPr>
          <a:xfrm>
            <a:off x="14149575" y="7937250"/>
            <a:ext cx="3646800" cy="1651200"/>
          </a:xfrm>
          <a:prstGeom prst="wedgeRectCallout">
            <a:avLst>
              <a:gd fmla="val -204652" name="adj1"/>
              <a:gd fmla="val 24065" name="adj2"/>
            </a:avLst>
          </a:prstGeom>
          <a:solidFill>
            <a:srgbClr val="FFFFFF"/>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Lexend Deca"/>
                <a:ea typeface="Lexend Deca"/>
                <a:cs typeface="Lexend Deca"/>
                <a:sym typeface="Lexend Deca"/>
              </a:rPr>
              <a:t>Students place a circle on their choice and if you are using Google Classroom, they can turn in the </a:t>
            </a:r>
            <a:r>
              <a:rPr lang="en" sz="2000">
                <a:solidFill>
                  <a:schemeClr val="dk1"/>
                </a:solidFill>
                <a:latin typeface="Lexend Deca"/>
                <a:ea typeface="Lexend Deca"/>
                <a:cs typeface="Lexend Deca"/>
                <a:sym typeface="Lexend Deca"/>
              </a:rPr>
              <a:t>assignment</a:t>
            </a:r>
            <a:r>
              <a:rPr lang="en" sz="2000">
                <a:solidFill>
                  <a:schemeClr val="dk1"/>
                </a:solidFill>
                <a:latin typeface="Lexend Deca"/>
                <a:ea typeface="Lexend Deca"/>
                <a:cs typeface="Lexend Deca"/>
                <a:sym typeface="Lexend Deca"/>
              </a:rPr>
              <a:t>.</a:t>
            </a:r>
            <a:endParaRPr sz="2000">
              <a:solidFill>
                <a:schemeClr val="dk1"/>
              </a:solidFill>
              <a:latin typeface="Lexend Deca"/>
              <a:ea typeface="Lexend Deca"/>
              <a:cs typeface="Lexend Deca"/>
              <a:sym typeface="Lexend Deca"/>
            </a:endParaRPr>
          </a:p>
        </p:txBody>
      </p:sp>
      <p:sp>
        <p:nvSpPr>
          <p:cNvPr id="1156" name="Google Shape;1156;p19"/>
          <p:cNvSpPr/>
          <p:nvPr/>
        </p:nvSpPr>
        <p:spPr>
          <a:xfrm>
            <a:off x="15522375" y="10877400"/>
            <a:ext cx="2653200" cy="1790700"/>
          </a:xfrm>
          <a:prstGeom prst="star32">
            <a:avLst>
              <a:gd fmla="val 37500" name="adj"/>
            </a:avLst>
          </a:prstGeom>
          <a:solidFill>
            <a:srgbClr val="FFFF00"/>
          </a:solidFill>
          <a:ln cap="flat" cmpd="sng" w="19050">
            <a:solidFill>
              <a:schemeClr val="dk1"/>
            </a:solidFill>
            <a:prstDash val="solid"/>
            <a:round/>
            <a:headEnd len="sm" w="sm" type="none"/>
            <a:tailEnd len="sm" w="sm" type="none"/>
          </a:ln>
          <a:effectLst>
            <a:outerShdw blurRad="57150" rotWithShape="0" algn="bl" dir="5400000" dist="104775">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800">
                <a:latin typeface="Lexend Deca"/>
                <a:ea typeface="Lexend Deca"/>
                <a:cs typeface="Lexend Deca"/>
                <a:sym typeface="Lexend Deca"/>
              </a:rPr>
              <a:t>Delete </a:t>
            </a:r>
            <a:endParaRPr b="1" sz="1800">
              <a:latin typeface="Lexend Deca"/>
              <a:ea typeface="Lexend Deca"/>
              <a:cs typeface="Lexend Deca"/>
              <a:sym typeface="Lexend Deca"/>
            </a:endParaRPr>
          </a:p>
          <a:p>
            <a:pPr indent="0" lvl="0" marL="0" rtl="0" algn="ctr">
              <a:spcBef>
                <a:spcPts val="0"/>
              </a:spcBef>
              <a:spcAft>
                <a:spcPts val="0"/>
              </a:spcAft>
              <a:buNone/>
            </a:pPr>
            <a:r>
              <a:rPr b="1" lang="en" sz="1800">
                <a:latin typeface="Lexend Deca"/>
                <a:ea typeface="Lexend Deca"/>
                <a:cs typeface="Lexend Deca"/>
                <a:sym typeface="Lexend Deca"/>
              </a:rPr>
              <a:t>this slide before assigning</a:t>
            </a:r>
            <a:endParaRPr b="1" sz="1800">
              <a:latin typeface="Lexend Deca"/>
              <a:ea typeface="Lexend Deca"/>
              <a:cs typeface="Lexend Deca"/>
              <a:sym typeface="Lexend Deca"/>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ront-Black_Red Circle Tracking">
  <p:cSld name="TITLE_1_1_1_3_1_1_2_1_2">
    <p:bg>
      <p:bgPr>
        <a:solidFill>
          <a:srgbClr val="EFEFEF"/>
        </a:solidFill>
      </p:bgPr>
    </p:bg>
    <p:spTree>
      <p:nvGrpSpPr>
        <p:cNvPr id="1157" name="Shape 1157"/>
        <p:cNvGrpSpPr/>
        <p:nvPr/>
      </p:nvGrpSpPr>
      <p:grpSpPr>
        <a:xfrm>
          <a:off x="0" y="0"/>
          <a:ext cx="0" cy="0"/>
          <a:chOff x="0" y="0"/>
          <a:chExt cx="0" cy="0"/>
        </a:xfrm>
      </p:grpSpPr>
      <p:pic>
        <p:nvPicPr>
          <p:cNvPr id="1158" name="Google Shape;1158;p20"/>
          <p:cNvPicPr preferRelativeResize="0"/>
          <p:nvPr/>
        </p:nvPicPr>
        <p:blipFill rotWithShape="1">
          <a:blip r:embed="rId2">
            <a:alphaModFix/>
          </a:blip>
          <a:srcRect b="0" l="9832" r="9832" t="0"/>
          <a:stretch/>
        </p:blipFill>
        <p:spPr>
          <a:xfrm>
            <a:off x="878825" y="374900"/>
            <a:ext cx="16985626" cy="11893174"/>
          </a:xfrm>
          <a:prstGeom prst="rect">
            <a:avLst/>
          </a:prstGeom>
          <a:noFill/>
          <a:ln>
            <a:noFill/>
          </a:ln>
          <a:effectLst>
            <a:outerShdw blurRad="200025" rotWithShape="0" algn="bl" dir="3480000" dist="342900">
              <a:srgbClr val="434343">
                <a:alpha val="61000"/>
              </a:srgbClr>
            </a:outerShdw>
          </a:effectLst>
        </p:spPr>
      </p:pic>
      <p:sp>
        <p:nvSpPr>
          <p:cNvPr id="1159" name="Google Shape;1159;p20"/>
          <p:cNvSpPr txBox="1"/>
          <p:nvPr>
            <p:ph idx="12" type="sldNum"/>
          </p:nvPr>
        </p:nvSpPr>
        <p:spPr>
          <a:xfrm>
            <a:off x="16944916" y="11453828"/>
            <a:ext cx="1097400" cy="979800"/>
          </a:xfrm>
          <a:prstGeom prst="rect">
            <a:avLst/>
          </a:prstGeom>
        </p:spPr>
        <p:txBody>
          <a:bodyPr anchorCtr="0" anchor="ctr" bIns="197225" lIns="197225" spcFirstLastPara="1" rIns="197225" wrap="square" tIns="1972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1160" name="Google Shape;1160;p20"/>
          <p:cNvGrpSpPr/>
          <p:nvPr/>
        </p:nvGrpSpPr>
        <p:grpSpPr>
          <a:xfrm>
            <a:off x="560847" y="422399"/>
            <a:ext cx="813809" cy="412060"/>
            <a:chOff x="725722" y="1698784"/>
            <a:chExt cx="267314" cy="138090"/>
          </a:xfrm>
        </p:grpSpPr>
        <p:sp>
          <p:nvSpPr>
            <p:cNvPr id="1161" name="Google Shape;1161;p20"/>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20"/>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163" name="Google Shape;1163;p20"/>
          <p:cNvGrpSpPr/>
          <p:nvPr/>
        </p:nvGrpSpPr>
        <p:grpSpPr>
          <a:xfrm>
            <a:off x="6062400" y="662563"/>
            <a:ext cx="6163200" cy="1197300"/>
            <a:chOff x="9400600" y="997225"/>
            <a:chExt cx="6163200" cy="1197300"/>
          </a:xfrm>
        </p:grpSpPr>
        <p:sp>
          <p:nvSpPr>
            <p:cNvPr id="1164" name="Google Shape;1164;p20"/>
            <p:cNvSpPr/>
            <p:nvPr/>
          </p:nvSpPr>
          <p:spPr>
            <a:xfrm>
              <a:off x="9400600" y="997225"/>
              <a:ext cx="6163200" cy="1197300"/>
            </a:xfrm>
            <a:prstGeom prst="flowChartAlternateProcess">
              <a:avLst/>
            </a:prstGeom>
            <a:solidFill>
              <a:srgbClr val="EEEEEE"/>
            </a:solid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20"/>
            <p:cNvSpPr/>
            <p:nvPr/>
          </p:nvSpPr>
          <p:spPr>
            <a:xfrm>
              <a:off x="9656064" y="1161288"/>
              <a:ext cx="5614500" cy="877200"/>
            </a:xfrm>
            <a:prstGeom prst="flowChartAlternateProcess">
              <a:avLst/>
            </a:prstGeom>
            <a:solidFill>
              <a:srgbClr val="EEEEEE"/>
            </a:solidFill>
            <a:ln cap="flat" cmpd="sng" w="3810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66" name="Google Shape;1166;p20"/>
          <p:cNvSpPr txBox="1"/>
          <p:nvPr/>
        </p:nvSpPr>
        <p:spPr>
          <a:xfrm>
            <a:off x="6375000" y="822625"/>
            <a:ext cx="5538000" cy="877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500">
                <a:latin typeface="Architects Daughter"/>
                <a:ea typeface="Architects Daughter"/>
                <a:cs typeface="Architects Daughter"/>
                <a:sym typeface="Architects Daughter"/>
              </a:rPr>
              <a:t>Reader’s Notebook</a:t>
            </a:r>
            <a:endParaRPr b="1" sz="4500">
              <a:latin typeface="Architects Daughter"/>
              <a:ea typeface="Architects Daughter"/>
              <a:cs typeface="Architects Daughter"/>
              <a:sym typeface="Architects Daughter"/>
            </a:endParaRPr>
          </a:p>
        </p:txBody>
      </p:sp>
      <p:grpSp>
        <p:nvGrpSpPr>
          <p:cNvPr id="1167" name="Google Shape;1167;p20"/>
          <p:cNvGrpSpPr/>
          <p:nvPr/>
        </p:nvGrpSpPr>
        <p:grpSpPr>
          <a:xfrm>
            <a:off x="560847" y="986965"/>
            <a:ext cx="813809" cy="412060"/>
            <a:chOff x="725722" y="1698784"/>
            <a:chExt cx="267314" cy="138090"/>
          </a:xfrm>
        </p:grpSpPr>
        <p:sp>
          <p:nvSpPr>
            <p:cNvPr id="1168" name="Google Shape;1168;p20"/>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20"/>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170" name="Google Shape;1170;p20"/>
          <p:cNvGrpSpPr/>
          <p:nvPr/>
        </p:nvGrpSpPr>
        <p:grpSpPr>
          <a:xfrm>
            <a:off x="560847" y="1551531"/>
            <a:ext cx="813809" cy="412060"/>
            <a:chOff x="725722" y="1698784"/>
            <a:chExt cx="267314" cy="138090"/>
          </a:xfrm>
        </p:grpSpPr>
        <p:sp>
          <p:nvSpPr>
            <p:cNvPr id="1171" name="Google Shape;1171;p20"/>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20"/>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173" name="Google Shape;1173;p20"/>
          <p:cNvGrpSpPr/>
          <p:nvPr/>
        </p:nvGrpSpPr>
        <p:grpSpPr>
          <a:xfrm>
            <a:off x="560847" y="2116097"/>
            <a:ext cx="813809" cy="412060"/>
            <a:chOff x="725722" y="1698784"/>
            <a:chExt cx="267314" cy="138090"/>
          </a:xfrm>
        </p:grpSpPr>
        <p:sp>
          <p:nvSpPr>
            <p:cNvPr id="1174" name="Google Shape;1174;p20"/>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20"/>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176" name="Google Shape;1176;p20"/>
          <p:cNvGrpSpPr/>
          <p:nvPr/>
        </p:nvGrpSpPr>
        <p:grpSpPr>
          <a:xfrm>
            <a:off x="560847" y="2680664"/>
            <a:ext cx="813809" cy="412060"/>
            <a:chOff x="725722" y="1698784"/>
            <a:chExt cx="267314" cy="138090"/>
          </a:xfrm>
        </p:grpSpPr>
        <p:sp>
          <p:nvSpPr>
            <p:cNvPr id="1177" name="Google Shape;1177;p20"/>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20"/>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179" name="Google Shape;1179;p20"/>
          <p:cNvGrpSpPr/>
          <p:nvPr/>
        </p:nvGrpSpPr>
        <p:grpSpPr>
          <a:xfrm>
            <a:off x="560847" y="3245230"/>
            <a:ext cx="813809" cy="412060"/>
            <a:chOff x="725722" y="1698784"/>
            <a:chExt cx="267314" cy="138090"/>
          </a:xfrm>
        </p:grpSpPr>
        <p:sp>
          <p:nvSpPr>
            <p:cNvPr id="1180" name="Google Shape;1180;p20"/>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20"/>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182" name="Google Shape;1182;p20"/>
          <p:cNvGrpSpPr/>
          <p:nvPr/>
        </p:nvGrpSpPr>
        <p:grpSpPr>
          <a:xfrm>
            <a:off x="560847" y="3809796"/>
            <a:ext cx="813809" cy="412060"/>
            <a:chOff x="725722" y="1698784"/>
            <a:chExt cx="267314" cy="138090"/>
          </a:xfrm>
        </p:grpSpPr>
        <p:sp>
          <p:nvSpPr>
            <p:cNvPr id="1183" name="Google Shape;1183;p20"/>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20"/>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185" name="Google Shape;1185;p20"/>
          <p:cNvGrpSpPr/>
          <p:nvPr/>
        </p:nvGrpSpPr>
        <p:grpSpPr>
          <a:xfrm>
            <a:off x="560847" y="4374362"/>
            <a:ext cx="813809" cy="412060"/>
            <a:chOff x="725722" y="1698784"/>
            <a:chExt cx="267314" cy="138090"/>
          </a:xfrm>
        </p:grpSpPr>
        <p:sp>
          <p:nvSpPr>
            <p:cNvPr id="1186" name="Google Shape;1186;p20"/>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20"/>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188" name="Google Shape;1188;p20"/>
          <p:cNvGrpSpPr/>
          <p:nvPr/>
        </p:nvGrpSpPr>
        <p:grpSpPr>
          <a:xfrm>
            <a:off x="560847" y="5503495"/>
            <a:ext cx="813809" cy="412060"/>
            <a:chOff x="725722" y="1698784"/>
            <a:chExt cx="267314" cy="138090"/>
          </a:xfrm>
        </p:grpSpPr>
        <p:sp>
          <p:nvSpPr>
            <p:cNvPr id="1189" name="Google Shape;1189;p20"/>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20"/>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191" name="Google Shape;1191;p20"/>
          <p:cNvGrpSpPr/>
          <p:nvPr/>
        </p:nvGrpSpPr>
        <p:grpSpPr>
          <a:xfrm>
            <a:off x="560847" y="4938929"/>
            <a:ext cx="813809" cy="412060"/>
            <a:chOff x="725722" y="1698784"/>
            <a:chExt cx="267314" cy="138090"/>
          </a:xfrm>
        </p:grpSpPr>
        <p:sp>
          <p:nvSpPr>
            <p:cNvPr id="1192" name="Google Shape;1192;p20"/>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20"/>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194" name="Google Shape;1194;p20"/>
          <p:cNvGrpSpPr/>
          <p:nvPr/>
        </p:nvGrpSpPr>
        <p:grpSpPr>
          <a:xfrm>
            <a:off x="560847" y="6068061"/>
            <a:ext cx="813809" cy="412060"/>
            <a:chOff x="725722" y="1698784"/>
            <a:chExt cx="267314" cy="138090"/>
          </a:xfrm>
        </p:grpSpPr>
        <p:sp>
          <p:nvSpPr>
            <p:cNvPr id="1195" name="Google Shape;1195;p20"/>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20"/>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197" name="Google Shape;1197;p20"/>
          <p:cNvGrpSpPr/>
          <p:nvPr/>
        </p:nvGrpSpPr>
        <p:grpSpPr>
          <a:xfrm>
            <a:off x="560847" y="6632627"/>
            <a:ext cx="813809" cy="412060"/>
            <a:chOff x="725722" y="1698784"/>
            <a:chExt cx="267314" cy="138090"/>
          </a:xfrm>
        </p:grpSpPr>
        <p:sp>
          <p:nvSpPr>
            <p:cNvPr id="1198" name="Google Shape;1198;p20"/>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20"/>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200" name="Google Shape;1200;p20"/>
          <p:cNvGrpSpPr/>
          <p:nvPr/>
        </p:nvGrpSpPr>
        <p:grpSpPr>
          <a:xfrm>
            <a:off x="560847" y="7197194"/>
            <a:ext cx="813809" cy="412060"/>
            <a:chOff x="725722" y="1698784"/>
            <a:chExt cx="267314" cy="138090"/>
          </a:xfrm>
        </p:grpSpPr>
        <p:sp>
          <p:nvSpPr>
            <p:cNvPr id="1201" name="Google Shape;1201;p20"/>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20"/>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203" name="Google Shape;1203;p20"/>
          <p:cNvGrpSpPr/>
          <p:nvPr/>
        </p:nvGrpSpPr>
        <p:grpSpPr>
          <a:xfrm>
            <a:off x="560847" y="7761760"/>
            <a:ext cx="813809" cy="412060"/>
            <a:chOff x="725722" y="1698784"/>
            <a:chExt cx="267314" cy="138090"/>
          </a:xfrm>
        </p:grpSpPr>
        <p:sp>
          <p:nvSpPr>
            <p:cNvPr id="1204" name="Google Shape;1204;p20"/>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20"/>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206" name="Google Shape;1206;p20"/>
          <p:cNvGrpSpPr/>
          <p:nvPr/>
        </p:nvGrpSpPr>
        <p:grpSpPr>
          <a:xfrm>
            <a:off x="560847" y="8890892"/>
            <a:ext cx="813809" cy="412060"/>
            <a:chOff x="725722" y="1698784"/>
            <a:chExt cx="267314" cy="138090"/>
          </a:xfrm>
        </p:grpSpPr>
        <p:sp>
          <p:nvSpPr>
            <p:cNvPr id="1207" name="Google Shape;1207;p20"/>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20"/>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209" name="Google Shape;1209;p20"/>
          <p:cNvGrpSpPr/>
          <p:nvPr/>
        </p:nvGrpSpPr>
        <p:grpSpPr>
          <a:xfrm>
            <a:off x="560847" y="8326326"/>
            <a:ext cx="813809" cy="412060"/>
            <a:chOff x="725722" y="1698784"/>
            <a:chExt cx="267314" cy="138090"/>
          </a:xfrm>
        </p:grpSpPr>
        <p:sp>
          <p:nvSpPr>
            <p:cNvPr id="1210" name="Google Shape;1210;p20"/>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20"/>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212" name="Google Shape;1212;p20"/>
          <p:cNvGrpSpPr/>
          <p:nvPr/>
        </p:nvGrpSpPr>
        <p:grpSpPr>
          <a:xfrm>
            <a:off x="560847" y="9455459"/>
            <a:ext cx="813809" cy="412060"/>
            <a:chOff x="725722" y="1698784"/>
            <a:chExt cx="267314" cy="138090"/>
          </a:xfrm>
        </p:grpSpPr>
        <p:sp>
          <p:nvSpPr>
            <p:cNvPr id="1213" name="Google Shape;1213;p20"/>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20"/>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215" name="Google Shape;1215;p20"/>
          <p:cNvGrpSpPr/>
          <p:nvPr/>
        </p:nvGrpSpPr>
        <p:grpSpPr>
          <a:xfrm>
            <a:off x="560847" y="10020025"/>
            <a:ext cx="813809" cy="412060"/>
            <a:chOff x="725722" y="1698784"/>
            <a:chExt cx="267314" cy="138090"/>
          </a:xfrm>
        </p:grpSpPr>
        <p:sp>
          <p:nvSpPr>
            <p:cNvPr id="1216" name="Google Shape;1216;p20"/>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20"/>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218" name="Google Shape;1218;p20"/>
          <p:cNvGrpSpPr/>
          <p:nvPr/>
        </p:nvGrpSpPr>
        <p:grpSpPr>
          <a:xfrm>
            <a:off x="560847" y="10584591"/>
            <a:ext cx="813809" cy="412060"/>
            <a:chOff x="725722" y="1698784"/>
            <a:chExt cx="267314" cy="138090"/>
          </a:xfrm>
        </p:grpSpPr>
        <p:sp>
          <p:nvSpPr>
            <p:cNvPr id="1219" name="Google Shape;1219;p20"/>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20"/>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221" name="Google Shape;1221;p20"/>
          <p:cNvGrpSpPr/>
          <p:nvPr/>
        </p:nvGrpSpPr>
        <p:grpSpPr>
          <a:xfrm>
            <a:off x="560847" y="11149157"/>
            <a:ext cx="813809" cy="412060"/>
            <a:chOff x="725722" y="1698784"/>
            <a:chExt cx="267314" cy="138090"/>
          </a:xfrm>
        </p:grpSpPr>
        <p:sp>
          <p:nvSpPr>
            <p:cNvPr id="1222" name="Google Shape;1222;p20"/>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20"/>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224" name="Google Shape;1224;p20"/>
          <p:cNvGrpSpPr/>
          <p:nvPr/>
        </p:nvGrpSpPr>
        <p:grpSpPr>
          <a:xfrm>
            <a:off x="560847" y="11713724"/>
            <a:ext cx="813809" cy="412060"/>
            <a:chOff x="725722" y="1698784"/>
            <a:chExt cx="267314" cy="138090"/>
          </a:xfrm>
        </p:grpSpPr>
        <p:sp>
          <p:nvSpPr>
            <p:cNvPr id="1225" name="Google Shape;1225;p20"/>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20"/>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sp>
        <p:nvSpPr>
          <p:cNvPr id="1227" name="Google Shape;1227;p20"/>
          <p:cNvSpPr/>
          <p:nvPr/>
        </p:nvSpPr>
        <p:spPr>
          <a:xfrm>
            <a:off x="1757577" y="2116213"/>
            <a:ext cx="15672300" cy="9771300"/>
          </a:xfrm>
          <a:prstGeom prst="flowChartAlternateProcess">
            <a:avLst/>
          </a:prstGeom>
          <a:solidFill>
            <a:srgbClr val="EEEEEE"/>
          </a:solid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20"/>
          <p:cNvSpPr txBox="1"/>
          <p:nvPr/>
        </p:nvSpPr>
        <p:spPr>
          <a:xfrm>
            <a:off x="2738601" y="2517648"/>
            <a:ext cx="51588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latin typeface="Lexend Deca"/>
                <a:ea typeface="Lexend Deca"/>
                <a:cs typeface="Lexend Deca"/>
                <a:sym typeface="Lexend Deca"/>
              </a:rPr>
              <a:t>Step 1: Choose a prompt:</a:t>
            </a:r>
            <a:endParaRPr b="1" sz="3000">
              <a:latin typeface="Lexend Deca"/>
              <a:ea typeface="Lexend Deca"/>
              <a:cs typeface="Lexend Deca"/>
              <a:sym typeface="Lexend Deca"/>
            </a:endParaRPr>
          </a:p>
        </p:txBody>
      </p:sp>
      <p:sp>
        <p:nvSpPr>
          <p:cNvPr id="1229" name="Google Shape;1229;p20"/>
          <p:cNvSpPr txBox="1"/>
          <p:nvPr/>
        </p:nvSpPr>
        <p:spPr>
          <a:xfrm>
            <a:off x="2734056" y="6175275"/>
            <a:ext cx="135711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latin typeface="Lexend Deca"/>
                <a:ea typeface="Lexend Deca"/>
                <a:cs typeface="Lexend Deca"/>
                <a:sym typeface="Lexend Deca"/>
              </a:rPr>
              <a:t>Step 2: </a:t>
            </a:r>
            <a:r>
              <a:rPr b="1" lang="en" sz="3000">
                <a:solidFill>
                  <a:schemeClr val="dk1"/>
                </a:solidFill>
                <a:latin typeface="Lexend Deca"/>
                <a:ea typeface="Lexend Deca"/>
                <a:cs typeface="Lexend Deca"/>
                <a:sym typeface="Lexend Deca"/>
              </a:rPr>
              <a:t>Choose how you would like to respond to the prompt. Place the red circle over your choice and turn in your assignment.</a:t>
            </a:r>
            <a:endParaRPr b="1" sz="3000">
              <a:solidFill>
                <a:schemeClr val="dk1"/>
              </a:solidFill>
              <a:latin typeface="Lexend Deca"/>
              <a:ea typeface="Lexend Deca"/>
              <a:cs typeface="Lexend Deca"/>
              <a:sym typeface="Lexend Deca"/>
            </a:endParaRPr>
          </a:p>
          <a:p>
            <a:pPr indent="0" lvl="0" marL="0" rtl="0" algn="l">
              <a:spcBef>
                <a:spcPts val="0"/>
              </a:spcBef>
              <a:spcAft>
                <a:spcPts val="0"/>
              </a:spcAft>
              <a:buNone/>
            </a:pPr>
            <a:r>
              <a:t/>
            </a:r>
            <a:endParaRPr b="1" sz="3000">
              <a:latin typeface="Lexend Deca"/>
              <a:ea typeface="Lexend Deca"/>
              <a:cs typeface="Lexend Deca"/>
              <a:sym typeface="Lexend Deca"/>
            </a:endParaRPr>
          </a:p>
        </p:txBody>
      </p:sp>
      <p:grpSp>
        <p:nvGrpSpPr>
          <p:cNvPr id="1230" name="Google Shape;1230;p20"/>
          <p:cNvGrpSpPr/>
          <p:nvPr/>
        </p:nvGrpSpPr>
        <p:grpSpPr>
          <a:xfrm>
            <a:off x="2443800" y="7291788"/>
            <a:ext cx="4159800" cy="3977400"/>
            <a:chOff x="2215200" y="7825188"/>
            <a:chExt cx="4159800" cy="3977400"/>
          </a:xfrm>
        </p:grpSpPr>
        <p:sp>
          <p:nvSpPr>
            <p:cNvPr id="1231" name="Google Shape;1231;p20"/>
            <p:cNvSpPr/>
            <p:nvPr/>
          </p:nvSpPr>
          <p:spPr>
            <a:xfrm>
              <a:off x="2215200" y="7825188"/>
              <a:ext cx="4159800" cy="3977400"/>
            </a:xfrm>
            <a:prstGeom prst="foldedCorner">
              <a:avLst>
                <a:gd fmla="val 16667" name="adj"/>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20"/>
            <p:cNvSpPr txBox="1"/>
            <p:nvPr/>
          </p:nvSpPr>
          <p:spPr>
            <a:xfrm>
              <a:off x="2460725" y="8143800"/>
              <a:ext cx="3601800" cy="2293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500">
                  <a:latin typeface="Lexend Deca"/>
                  <a:ea typeface="Lexend Deca"/>
                  <a:cs typeface="Lexend Deca"/>
                  <a:sym typeface="Lexend Deca"/>
                </a:rPr>
                <a:t>Option 1: </a:t>
              </a:r>
              <a:r>
                <a:rPr lang="en" sz="3400">
                  <a:solidFill>
                    <a:schemeClr val="dk1"/>
                  </a:solidFill>
                  <a:latin typeface="Lexend Deca"/>
                  <a:ea typeface="Lexend Deca"/>
                  <a:cs typeface="Lexend Deca"/>
                  <a:sym typeface="Lexend Deca"/>
                </a:rPr>
                <a:t>Record a short video (or voice only) in Flipgrid.</a:t>
              </a:r>
              <a:endParaRPr sz="3400">
                <a:latin typeface="Lexend Deca"/>
                <a:ea typeface="Lexend Deca"/>
                <a:cs typeface="Lexend Deca"/>
                <a:sym typeface="Lexend Deca"/>
              </a:endParaRPr>
            </a:p>
          </p:txBody>
        </p:sp>
        <p:pic>
          <p:nvPicPr>
            <p:cNvPr id="1233" name="Google Shape;1233;p20"/>
            <p:cNvPicPr preferRelativeResize="0"/>
            <p:nvPr/>
          </p:nvPicPr>
          <p:blipFill>
            <a:blip r:embed="rId3">
              <a:alphaModFix/>
            </a:blip>
            <a:stretch>
              <a:fillRect/>
            </a:stretch>
          </p:blipFill>
          <p:spPr>
            <a:xfrm>
              <a:off x="3680063" y="10483512"/>
              <a:ext cx="1163126" cy="1163126"/>
            </a:xfrm>
            <a:prstGeom prst="rect">
              <a:avLst/>
            </a:prstGeom>
            <a:noFill/>
            <a:ln>
              <a:noFill/>
            </a:ln>
          </p:spPr>
        </p:pic>
      </p:grpSp>
      <p:grpSp>
        <p:nvGrpSpPr>
          <p:cNvPr id="1234" name="Google Shape;1234;p20"/>
          <p:cNvGrpSpPr/>
          <p:nvPr/>
        </p:nvGrpSpPr>
        <p:grpSpPr>
          <a:xfrm>
            <a:off x="7514150" y="7293864"/>
            <a:ext cx="4159800" cy="3977400"/>
            <a:chOff x="7417375" y="7827264"/>
            <a:chExt cx="4159800" cy="3977400"/>
          </a:xfrm>
        </p:grpSpPr>
        <p:sp>
          <p:nvSpPr>
            <p:cNvPr id="1235" name="Google Shape;1235;p20"/>
            <p:cNvSpPr/>
            <p:nvPr/>
          </p:nvSpPr>
          <p:spPr>
            <a:xfrm>
              <a:off x="7417375" y="7827264"/>
              <a:ext cx="4159800" cy="3977400"/>
            </a:xfrm>
            <a:prstGeom prst="foldedCorner">
              <a:avLst>
                <a:gd fmla="val 16667" name="adj"/>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20"/>
            <p:cNvSpPr txBox="1"/>
            <p:nvPr/>
          </p:nvSpPr>
          <p:spPr>
            <a:xfrm>
              <a:off x="7696375" y="8143800"/>
              <a:ext cx="3601800" cy="1770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500">
                  <a:latin typeface="Lexend Deca"/>
                  <a:ea typeface="Lexend Deca"/>
                  <a:cs typeface="Lexend Deca"/>
                  <a:sym typeface="Lexend Deca"/>
                </a:rPr>
                <a:t>Option 2: </a:t>
              </a:r>
              <a:endParaRPr b="1" sz="3500">
                <a:latin typeface="Lexend Deca"/>
                <a:ea typeface="Lexend Deca"/>
                <a:cs typeface="Lexend Deca"/>
                <a:sym typeface="Lexend Deca"/>
              </a:endParaRPr>
            </a:p>
            <a:p>
              <a:pPr indent="0" lvl="0" marL="0" rtl="0" algn="ctr">
                <a:spcBef>
                  <a:spcPts val="0"/>
                </a:spcBef>
                <a:spcAft>
                  <a:spcPts val="0"/>
                </a:spcAft>
                <a:buNone/>
              </a:pPr>
              <a:r>
                <a:rPr lang="en" sz="3400">
                  <a:solidFill>
                    <a:schemeClr val="dk1"/>
                  </a:solidFill>
                  <a:latin typeface="Lexend Deca"/>
                  <a:ea typeface="Lexend Deca"/>
                  <a:cs typeface="Lexend Deca"/>
                  <a:sym typeface="Lexend Deca"/>
                </a:rPr>
                <a:t>Type your response.</a:t>
              </a:r>
              <a:endParaRPr sz="3400">
                <a:latin typeface="Lexend Deca"/>
                <a:ea typeface="Lexend Deca"/>
                <a:cs typeface="Lexend Deca"/>
                <a:sym typeface="Lexend Deca"/>
              </a:endParaRPr>
            </a:p>
          </p:txBody>
        </p:sp>
        <p:pic>
          <p:nvPicPr>
            <p:cNvPr id="1237" name="Google Shape;1237;p20"/>
            <p:cNvPicPr preferRelativeResize="0"/>
            <p:nvPr/>
          </p:nvPicPr>
          <p:blipFill>
            <a:blip r:embed="rId4">
              <a:alphaModFix/>
            </a:blip>
            <a:stretch>
              <a:fillRect/>
            </a:stretch>
          </p:blipFill>
          <p:spPr>
            <a:xfrm>
              <a:off x="8868150" y="10494106"/>
              <a:ext cx="1161288" cy="1141934"/>
            </a:xfrm>
            <a:prstGeom prst="rect">
              <a:avLst/>
            </a:prstGeom>
            <a:noFill/>
            <a:ln>
              <a:noFill/>
            </a:ln>
          </p:spPr>
        </p:pic>
      </p:grpSp>
      <p:grpSp>
        <p:nvGrpSpPr>
          <p:cNvPr id="1238" name="Google Shape;1238;p20"/>
          <p:cNvGrpSpPr/>
          <p:nvPr/>
        </p:nvGrpSpPr>
        <p:grpSpPr>
          <a:xfrm>
            <a:off x="12584500" y="7291788"/>
            <a:ext cx="4159800" cy="4510024"/>
            <a:chOff x="13270300" y="7825188"/>
            <a:chExt cx="4159800" cy="4510024"/>
          </a:xfrm>
        </p:grpSpPr>
        <p:sp>
          <p:nvSpPr>
            <p:cNvPr id="1239" name="Google Shape;1239;p20"/>
            <p:cNvSpPr/>
            <p:nvPr/>
          </p:nvSpPr>
          <p:spPr>
            <a:xfrm>
              <a:off x="13270300" y="7825188"/>
              <a:ext cx="4159800" cy="3977400"/>
            </a:xfrm>
            <a:prstGeom prst="foldedCorner">
              <a:avLst>
                <a:gd fmla="val 16667" name="adj"/>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20"/>
            <p:cNvSpPr txBox="1"/>
            <p:nvPr/>
          </p:nvSpPr>
          <p:spPr>
            <a:xfrm>
              <a:off x="13549300" y="8144256"/>
              <a:ext cx="3601800" cy="1770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500">
                  <a:latin typeface="Lexend Deca"/>
                  <a:ea typeface="Lexend Deca"/>
                  <a:cs typeface="Lexend Deca"/>
                  <a:sym typeface="Lexend Deca"/>
                </a:rPr>
                <a:t>Option 3: </a:t>
              </a:r>
              <a:endParaRPr b="1" sz="3500">
                <a:latin typeface="Lexend Deca"/>
                <a:ea typeface="Lexend Deca"/>
                <a:cs typeface="Lexend Deca"/>
                <a:sym typeface="Lexend Deca"/>
              </a:endParaRPr>
            </a:p>
            <a:p>
              <a:pPr indent="0" lvl="0" marL="0" rtl="0" algn="ctr">
                <a:spcBef>
                  <a:spcPts val="0"/>
                </a:spcBef>
                <a:spcAft>
                  <a:spcPts val="0"/>
                </a:spcAft>
                <a:buNone/>
              </a:pPr>
              <a:r>
                <a:rPr lang="en" sz="3400">
                  <a:solidFill>
                    <a:schemeClr val="dk1"/>
                  </a:solidFill>
                  <a:latin typeface="Lexend Deca"/>
                  <a:ea typeface="Lexend Deca"/>
                  <a:cs typeface="Lexend Deca"/>
                  <a:sym typeface="Lexend Deca"/>
                </a:rPr>
                <a:t>Write your response.</a:t>
              </a:r>
              <a:endParaRPr sz="3400">
                <a:latin typeface="Lexend Deca"/>
                <a:ea typeface="Lexend Deca"/>
                <a:cs typeface="Lexend Deca"/>
                <a:sym typeface="Lexend Deca"/>
              </a:endParaRPr>
            </a:p>
          </p:txBody>
        </p:sp>
        <p:pic>
          <p:nvPicPr>
            <p:cNvPr id="1241" name="Google Shape;1241;p20"/>
            <p:cNvPicPr preferRelativeResize="0"/>
            <p:nvPr/>
          </p:nvPicPr>
          <p:blipFill>
            <a:blip r:embed="rId5">
              <a:alphaModFix/>
            </a:blip>
            <a:stretch>
              <a:fillRect/>
            </a:stretch>
          </p:blipFill>
          <p:spPr>
            <a:xfrm rot="2700000">
              <a:off x="14764987" y="10922375"/>
              <a:ext cx="1170432" cy="1170432"/>
            </a:xfrm>
            <a:prstGeom prst="rect">
              <a:avLst/>
            </a:prstGeom>
            <a:noFill/>
            <a:ln>
              <a:noFill/>
            </a:ln>
          </p:spPr>
        </p:pic>
      </p:grpSp>
      <p:sp>
        <p:nvSpPr>
          <p:cNvPr id="1242" name="Google Shape;1242;p20"/>
          <p:cNvSpPr/>
          <p:nvPr/>
        </p:nvSpPr>
        <p:spPr>
          <a:xfrm rot="780164">
            <a:off x="13545917" y="930893"/>
            <a:ext cx="3017367" cy="2335413"/>
          </a:xfrm>
          <a:prstGeom prst="rect">
            <a:avLst/>
          </a:prstGeom>
          <a:solidFill>
            <a:srgbClr val="FF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3800">
                <a:solidFill>
                  <a:schemeClr val="dk1"/>
                </a:solidFill>
                <a:latin typeface="Architects Daughter"/>
                <a:ea typeface="Architects Daughter"/>
                <a:cs typeface="Architects Daughter"/>
                <a:sym typeface="Architects Daughter"/>
              </a:rPr>
              <a:t>Don’t forget to check </a:t>
            </a:r>
            <a:endParaRPr b="1" sz="3800">
              <a:solidFill>
                <a:schemeClr val="dk1"/>
              </a:solidFill>
              <a:latin typeface="Architects Daughter"/>
              <a:ea typeface="Architects Daughter"/>
              <a:cs typeface="Architects Daughter"/>
              <a:sym typeface="Architects Daughter"/>
            </a:endParaRPr>
          </a:p>
          <a:p>
            <a:pPr indent="0" lvl="0" marL="0" rtl="0" algn="ctr">
              <a:spcBef>
                <a:spcPts val="0"/>
              </a:spcBef>
              <a:spcAft>
                <a:spcPts val="0"/>
              </a:spcAft>
              <a:buNone/>
            </a:pPr>
            <a:r>
              <a:rPr b="1" lang="en" sz="3800">
                <a:solidFill>
                  <a:schemeClr val="dk1"/>
                </a:solidFill>
                <a:latin typeface="Architects Daughter"/>
                <a:ea typeface="Architects Daughter"/>
                <a:cs typeface="Architects Daughter"/>
                <a:sym typeface="Architects Daughter"/>
              </a:rPr>
              <a:t>the rubric!</a:t>
            </a:r>
            <a:endParaRPr sz="2200">
              <a:latin typeface="Architects Daughter"/>
              <a:ea typeface="Architects Daughter"/>
              <a:cs typeface="Architects Daughter"/>
              <a:sym typeface="Architects Daughter"/>
            </a:endParaRPr>
          </a:p>
        </p:txBody>
      </p:sp>
      <p:pic>
        <p:nvPicPr>
          <p:cNvPr id="1243" name="Google Shape;1243;p20"/>
          <p:cNvPicPr preferRelativeResize="0"/>
          <p:nvPr/>
        </p:nvPicPr>
        <p:blipFill rotWithShape="1">
          <a:blip r:embed="rId6">
            <a:alphaModFix/>
          </a:blip>
          <a:srcRect b="0" l="0" r="0" t="0"/>
          <a:stretch/>
        </p:blipFill>
        <p:spPr>
          <a:xfrm rot="-1388047">
            <a:off x="13091958" y="671053"/>
            <a:ext cx="1608305" cy="393870"/>
          </a:xfrm>
          <a:prstGeom prst="rect">
            <a:avLst/>
          </a:prstGeom>
          <a:noFill/>
          <a:ln>
            <a:noFill/>
          </a:ln>
        </p:spPr>
      </p:pic>
      <p:pic>
        <p:nvPicPr>
          <p:cNvPr id="1244" name="Google Shape;1244;p20"/>
          <p:cNvPicPr preferRelativeResize="0"/>
          <p:nvPr/>
        </p:nvPicPr>
        <p:blipFill rotWithShape="1">
          <a:blip r:embed="rId6">
            <a:alphaModFix/>
          </a:blip>
          <a:srcRect b="0" l="0" r="0" t="0"/>
          <a:stretch/>
        </p:blipFill>
        <p:spPr>
          <a:xfrm rot="-1388047">
            <a:off x="15454158" y="3115828"/>
            <a:ext cx="1608305" cy="393870"/>
          </a:xfrm>
          <a:prstGeom prst="rect">
            <a:avLst/>
          </a:prstGeom>
          <a:noFill/>
          <a:ln>
            <a:noFill/>
          </a:ln>
        </p:spPr>
      </p:pic>
      <p:sp>
        <p:nvSpPr>
          <p:cNvPr id="1245" name="Google Shape;1245;p20"/>
          <p:cNvSpPr txBox="1"/>
          <p:nvPr/>
        </p:nvSpPr>
        <p:spPr>
          <a:xfrm>
            <a:off x="2490025" y="3398125"/>
            <a:ext cx="14254200" cy="26781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Lexend Deca"/>
              <a:buChar char="●"/>
            </a:pPr>
            <a:r>
              <a:rPr lang="en" sz="1800">
                <a:latin typeface="Lexend Deca"/>
                <a:ea typeface="Lexend Deca"/>
                <a:cs typeface="Lexend Deca"/>
                <a:sym typeface="Lexend Deca"/>
              </a:rPr>
              <a:t>Replace this text with your prompts in </a:t>
            </a:r>
            <a:r>
              <a:rPr b="1" i="1" lang="en" sz="1800">
                <a:latin typeface="Lexend Deca"/>
                <a:ea typeface="Lexend Deca"/>
                <a:cs typeface="Lexend Deca"/>
                <a:sym typeface="Lexend Deca"/>
              </a:rPr>
              <a:t>View -&gt; Theme Builder</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or options">
  <p:cSld name="CUSTOM_2_2">
    <p:bg>
      <p:bgPr>
        <a:solidFill>
          <a:srgbClr val="D9EAD3"/>
        </a:solidFill>
      </p:bgPr>
    </p:bg>
    <p:spTree>
      <p:nvGrpSpPr>
        <p:cNvPr id="21" name="Shape 21"/>
        <p:cNvGrpSpPr/>
        <p:nvPr/>
      </p:nvGrpSpPr>
      <p:grpSpPr>
        <a:xfrm>
          <a:off x="0" y="0"/>
          <a:ext cx="0" cy="0"/>
          <a:chOff x="0" y="0"/>
          <a:chExt cx="0" cy="0"/>
        </a:xfrm>
      </p:grpSpPr>
      <p:sp>
        <p:nvSpPr>
          <p:cNvPr id="22" name="Google Shape;22;p3"/>
          <p:cNvSpPr/>
          <p:nvPr/>
        </p:nvSpPr>
        <p:spPr>
          <a:xfrm>
            <a:off x="15759850" y="11010900"/>
            <a:ext cx="2653200" cy="1790700"/>
          </a:xfrm>
          <a:prstGeom prst="star32">
            <a:avLst>
              <a:gd fmla="val 37500" name="adj"/>
            </a:avLst>
          </a:prstGeom>
          <a:solidFill>
            <a:srgbClr val="FFFF00"/>
          </a:solidFill>
          <a:ln cap="flat" cmpd="sng" w="19050">
            <a:solidFill>
              <a:schemeClr val="dk1"/>
            </a:solidFill>
            <a:prstDash val="solid"/>
            <a:round/>
            <a:headEnd len="sm" w="sm" type="none"/>
            <a:tailEnd len="sm" w="sm" type="none"/>
          </a:ln>
          <a:effectLst>
            <a:outerShdw blurRad="57150" rotWithShape="0" algn="bl" dir="5400000" dist="104775">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800">
                <a:latin typeface="Lexend Deca"/>
                <a:ea typeface="Lexend Deca"/>
                <a:cs typeface="Lexend Deca"/>
                <a:sym typeface="Lexend Deca"/>
              </a:rPr>
              <a:t>Delete </a:t>
            </a:r>
            <a:endParaRPr b="1" sz="1800">
              <a:latin typeface="Lexend Deca"/>
              <a:ea typeface="Lexend Deca"/>
              <a:cs typeface="Lexend Deca"/>
              <a:sym typeface="Lexend Deca"/>
            </a:endParaRPr>
          </a:p>
          <a:p>
            <a:pPr indent="0" lvl="0" marL="0" rtl="0" algn="ctr">
              <a:spcBef>
                <a:spcPts val="0"/>
              </a:spcBef>
              <a:spcAft>
                <a:spcPts val="0"/>
              </a:spcAft>
              <a:buNone/>
            </a:pPr>
            <a:r>
              <a:rPr b="1" lang="en" sz="1800">
                <a:latin typeface="Lexend Deca"/>
                <a:ea typeface="Lexend Deca"/>
                <a:cs typeface="Lexend Deca"/>
                <a:sym typeface="Lexend Deca"/>
              </a:rPr>
              <a:t>this slide before assigning</a:t>
            </a:r>
            <a:endParaRPr b="1" sz="1800">
              <a:latin typeface="Lexend Deca"/>
              <a:ea typeface="Lexend Deca"/>
              <a:cs typeface="Lexend Deca"/>
              <a:sym typeface="Lexend Deca"/>
            </a:endParaRPr>
          </a:p>
        </p:txBody>
      </p:sp>
      <p:pic>
        <p:nvPicPr>
          <p:cNvPr id="23" name="Google Shape;23;p3"/>
          <p:cNvPicPr preferRelativeResize="0"/>
          <p:nvPr/>
        </p:nvPicPr>
        <p:blipFill>
          <a:blip r:embed="rId2">
            <a:alphaModFix/>
          </a:blip>
          <a:stretch>
            <a:fillRect/>
          </a:stretch>
        </p:blipFill>
        <p:spPr>
          <a:xfrm>
            <a:off x="2674400" y="2838713"/>
            <a:ext cx="3657600" cy="2562867"/>
          </a:xfrm>
          <a:prstGeom prst="rect">
            <a:avLst/>
          </a:prstGeom>
          <a:noFill/>
          <a:ln>
            <a:noFill/>
          </a:ln>
        </p:spPr>
      </p:pic>
      <p:pic>
        <p:nvPicPr>
          <p:cNvPr id="24" name="Google Shape;24;p3"/>
          <p:cNvPicPr preferRelativeResize="0"/>
          <p:nvPr/>
        </p:nvPicPr>
        <p:blipFill rotWithShape="1">
          <a:blip r:embed="rId3">
            <a:alphaModFix/>
          </a:blip>
          <a:srcRect b="0" l="49" r="49" t="0"/>
          <a:stretch/>
        </p:blipFill>
        <p:spPr>
          <a:xfrm>
            <a:off x="2670048" y="5997275"/>
            <a:ext cx="3657600" cy="2562867"/>
          </a:xfrm>
          <a:prstGeom prst="rect">
            <a:avLst/>
          </a:prstGeom>
          <a:noFill/>
          <a:ln>
            <a:noFill/>
          </a:ln>
        </p:spPr>
      </p:pic>
      <p:pic>
        <p:nvPicPr>
          <p:cNvPr id="25" name="Google Shape;25;p3"/>
          <p:cNvPicPr preferRelativeResize="0"/>
          <p:nvPr/>
        </p:nvPicPr>
        <p:blipFill rotWithShape="1">
          <a:blip r:embed="rId4">
            <a:alphaModFix/>
          </a:blip>
          <a:srcRect b="0" l="49" r="49" t="0"/>
          <a:stretch/>
        </p:blipFill>
        <p:spPr>
          <a:xfrm>
            <a:off x="2670048" y="8962013"/>
            <a:ext cx="3657600" cy="2562867"/>
          </a:xfrm>
          <a:prstGeom prst="rect">
            <a:avLst/>
          </a:prstGeom>
          <a:noFill/>
          <a:ln>
            <a:noFill/>
          </a:ln>
        </p:spPr>
      </p:pic>
      <p:pic>
        <p:nvPicPr>
          <p:cNvPr id="26" name="Google Shape;26;p3"/>
          <p:cNvPicPr preferRelativeResize="0"/>
          <p:nvPr/>
        </p:nvPicPr>
        <p:blipFill rotWithShape="1">
          <a:blip r:embed="rId5">
            <a:alphaModFix/>
          </a:blip>
          <a:srcRect b="0" l="49" r="49" t="0"/>
          <a:stretch/>
        </p:blipFill>
        <p:spPr>
          <a:xfrm>
            <a:off x="7350230" y="2834640"/>
            <a:ext cx="3657600" cy="2562867"/>
          </a:xfrm>
          <a:prstGeom prst="rect">
            <a:avLst/>
          </a:prstGeom>
          <a:noFill/>
          <a:ln>
            <a:noFill/>
          </a:ln>
        </p:spPr>
      </p:pic>
      <p:pic>
        <p:nvPicPr>
          <p:cNvPr id="27" name="Google Shape;27;p3"/>
          <p:cNvPicPr preferRelativeResize="0"/>
          <p:nvPr/>
        </p:nvPicPr>
        <p:blipFill rotWithShape="1">
          <a:blip r:embed="rId6">
            <a:alphaModFix/>
          </a:blip>
          <a:srcRect b="0" l="49" r="49" t="0"/>
          <a:stretch/>
        </p:blipFill>
        <p:spPr>
          <a:xfrm>
            <a:off x="7351776" y="6122144"/>
            <a:ext cx="3657600" cy="2562867"/>
          </a:xfrm>
          <a:prstGeom prst="rect">
            <a:avLst/>
          </a:prstGeom>
          <a:noFill/>
          <a:ln>
            <a:noFill/>
          </a:ln>
        </p:spPr>
      </p:pic>
      <p:pic>
        <p:nvPicPr>
          <p:cNvPr id="28" name="Google Shape;28;p3"/>
          <p:cNvPicPr preferRelativeResize="0"/>
          <p:nvPr/>
        </p:nvPicPr>
        <p:blipFill rotWithShape="1">
          <a:blip r:embed="rId7">
            <a:alphaModFix/>
          </a:blip>
          <a:srcRect b="0" l="49" r="49" t="0"/>
          <a:stretch/>
        </p:blipFill>
        <p:spPr>
          <a:xfrm>
            <a:off x="7352852" y="9132913"/>
            <a:ext cx="3657600" cy="2562867"/>
          </a:xfrm>
          <a:prstGeom prst="rect">
            <a:avLst/>
          </a:prstGeom>
          <a:noFill/>
          <a:ln>
            <a:noFill/>
          </a:ln>
        </p:spPr>
      </p:pic>
      <p:pic>
        <p:nvPicPr>
          <p:cNvPr id="29" name="Google Shape;29;p3"/>
          <p:cNvPicPr preferRelativeResize="0"/>
          <p:nvPr/>
        </p:nvPicPr>
        <p:blipFill rotWithShape="1">
          <a:blip r:embed="rId8">
            <a:alphaModFix/>
          </a:blip>
          <a:srcRect b="0" l="49" r="49" t="0"/>
          <a:stretch/>
        </p:blipFill>
        <p:spPr>
          <a:xfrm>
            <a:off x="12026061" y="2834640"/>
            <a:ext cx="3657600" cy="2562867"/>
          </a:xfrm>
          <a:prstGeom prst="rect">
            <a:avLst/>
          </a:prstGeom>
          <a:noFill/>
          <a:ln>
            <a:noFill/>
          </a:ln>
        </p:spPr>
      </p:pic>
      <p:pic>
        <p:nvPicPr>
          <p:cNvPr id="30" name="Google Shape;30;p3"/>
          <p:cNvPicPr preferRelativeResize="0"/>
          <p:nvPr/>
        </p:nvPicPr>
        <p:blipFill rotWithShape="1">
          <a:blip r:embed="rId9">
            <a:alphaModFix/>
          </a:blip>
          <a:srcRect b="0" l="49" r="49" t="0"/>
          <a:stretch/>
        </p:blipFill>
        <p:spPr>
          <a:xfrm>
            <a:off x="12024360" y="6059710"/>
            <a:ext cx="3657600" cy="2562867"/>
          </a:xfrm>
          <a:prstGeom prst="rect">
            <a:avLst/>
          </a:prstGeom>
          <a:noFill/>
          <a:ln>
            <a:noFill/>
          </a:ln>
        </p:spPr>
      </p:pic>
      <p:pic>
        <p:nvPicPr>
          <p:cNvPr id="31" name="Google Shape;31;p3"/>
          <p:cNvPicPr preferRelativeResize="0"/>
          <p:nvPr/>
        </p:nvPicPr>
        <p:blipFill rotWithShape="1">
          <a:blip r:embed="rId10">
            <a:alphaModFix/>
          </a:blip>
          <a:srcRect b="0" l="49" r="49" t="0"/>
          <a:stretch/>
        </p:blipFill>
        <p:spPr>
          <a:xfrm>
            <a:off x="12024360" y="9248338"/>
            <a:ext cx="3657600" cy="2562867"/>
          </a:xfrm>
          <a:prstGeom prst="rect">
            <a:avLst/>
          </a:prstGeom>
          <a:noFill/>
          <a:ln>
            <a:noFill/>
          </a:ln>
        </p:spPr>
      </p:pic>
      <p:sp>
        <p:nvSpPr>
          <p:cNvPr id="32" name="Google Shape;32;p3"/>
          <p:cNvSpPr txBox="1"/>
          <p:nvPr/>
        </p:nvSpPr>
        <p:spPr>
          <a:xfrm>
            <a:off x="2755850" y="2070600"/>
            <a:ext cx="34947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latin typeface="Lexend Deca"/>
                <a:ea typeface="Lexend Deca"/>
                <a:cs typeface="Lexend Deca"/>
                <a:sym typeface="Lexend Deca"/>
              </a:rPr>
              <a:t>The Response Page</a:t>
            </a:r>
            <a:endParaRPr b="1" sz="2400">
              <a:latin typeface="Lexend Deca"/>
              <a:ea typeface="Lexend Deca"/>
              <a:cs typeface="Lexend Deca"/>
              <a:sym typeface="Lexend Deca"/>
            </a:endParaRPr>
          </a:p>
        </p:txBody>
      </p:sp>
      <p:sp>
        <p:nvSpPr>
          <p:cNvPr id="33" name="Google Shape;33;p3"/>
          <p:cNvSpPr txBox="1"/>
          <p:nvPr/>
        </p:nvSpPr>
        <p:spPr>
          <a:xfrm>
            <a:off x="7393575" y="2070600"/>
            <a:ext cx="34947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latin typeface="Lexend Deca"/>
                <a:ea typeface="Lexend Deca"/>
                <a:cs typeface="Lexend Deca"/>
                <a:sym typeface="Lexend Deca"/>
              </a:rPr>
              <a:t>The Rubric Page</a:t>
            </a:r>
            <a:endParaRPr b="1" sz="2400">
              <a:latin typeface="Lexend Deca"/>
              <a:ea typeface="Lexend Deca"/>
              <a:cs typeface="Lexend Deca"/>
              <a:sym typeface="Lexend Deca"/>
            </a:endParaRPr>
          </a:p>
        </p:txBody>
      </p:sp>
      <p:sp>
        <p:nvSpPr>
          <p:cNvPr id="34" name="Google Shape;34;p3"/>
          <p:cNvSpPr txBox="1"/>
          <p:nvPr/>
        </p:nvSpPr>
        <p:spPr>
          <a:xfrm>
            <a:off x="12107500" y="2070600"/>
            <a:ext cx="34947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latin typeface="Lexend Deca"/>
                <a:ea typeface="Lexend Deca"/>
                <a:cs typeface="Lexend Deca"/>
                <a:sym typeface="Lexend Deca"/>
              </a:rPr>
              <a:t>The Typing Page</a:t>
            </a:r>
            <a:endParaRPr b="1" sz="2400">
              <a:latin typeface="Lexend Deca"/>
              <a:ea typeface="Lexend Deca"/>
              <a:cs typeface="Lexend Deca"/>
              <a:sym typeface="Lexend Deca"/>
            </a:endParaRPr>
          </a:p>
        </p:txBody>
      </p:sp>
      <p:sp>
        <p:nvSpPr>
          <p:cNvPr id="35" name="Google Shape;35;p3"/>
          <p:cNvSpPr txBox="1"/>
          <p:nvPr/>
        </p:nvSpPr>
        <p:spPr>
          <a:xfrm>
            <a:off x="396240" y="3610450"/>
            <a:ext cx="22161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latin typeface="Lexend Deca"/>
                <a:ea typeface="Lexend Deca"/>
                <a:cs typeface="Lexend Deca"/>
                <a:sym typeface="Lexend Deca"/>
              </a:rPr>
              <a:t>Black Option</a:t>
            </a:r>
            <a:endParaRPr b="1" sz="2400">
              <a:latin typeface="Lexend Deca"/>
              <a:ea typeface="Lexend Deca"/>
              <a:cs typeface="Lexend Deca"/>
              <a:sym typeface="Lexend Deca"/>
            </a:endParaRPr>
          </a:p>
          <a:p>
            <a:pPr indent="0" lvl="0" marL="0" rtl="0" algn="ctr">
              <a:spcBef>
                <a:spcPts val="0"/>
              </a:spcBef>
              <a:spcAft>
                <a:spcPts val="0"/>
              </a:spcAft>
              <a:buNone/>
            </a:pPr>
            <a:r>
              <a:rPr b="1" lang="en" sz="2400">
                <a:latin typeface="Lexend Deca"/>
                <a:ea typeface="Lexend Deca"/>
                <a:cs typeface="Lexend Deca"/>
                <a:sym typeface="Lexend Deca"/>
              </a:rPr>
              <a:t>Slides 4-7</a:t>
            </a:r>
            <a:endParaRPr b="1" sz="2400">
              <a:latin typeface="Lexend Deca"/>
              <a:ea typeface="Lexend Deca"/>
              <a:cs typeface="Lexend Deca"/>
              <a:sym typeface="Lexend Deca"/>
            </a:endParaRPr>
          </a:p>
        </p:txBody>
      </p:sp>
      <p:sp>
        <p:nvSpPr>
          <p:cNvPr id="36" name="Google Shape;36;p3"/>
          <p:cNvSpPr txBox="1"/>
          <p:nvPr/>
        </p:nvSpPr>
        <p:spPr>
          <a:xfrm>
            <a:off x="91950" y="7001675"/>
            <a:ext cx="25116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latin typeface="Lexend Deca"/>
                <a:ea typeface="Lexend Deca"/>
                <a:cs typeface="Lexend Deca"/>
                <a:sym typeface="Lexend Deca"/>
              </a:rPr>
              <a:t>Orange</a:t>
            </a:r>
            <a:r>
              <a:rPr b="1" lang="en" sz="2400">
                <a:latin typeface="Lexend Deca"/>
                <a:ea typeface="Lexend Deca"/>
                <a:cs typeface="Lexend Deca"/>
                <a:sym typeface="Lexend Deca"/>
              </a:rPr>
              <a:t> Option</a:t>
            </a:r>
            <a:endParaRPr b="1" sz="2400">
              <a:latin typeface="Lexend Deca"/>
              <a:ea typeface="Lexend Deca"/>
              <a:cs typeface="Lexend Deca"/>
              <a:sym typeface="Lexend Deca"/>
            </a:endParaRPr>
          </a:p>
          <a:p>
            <a:pPr indent="0" lvl="0" marL="0" rtl="0" algn="ctr">
              <a:spcBef>
                <a:spcPts val="0"/>
              </a:spcBef>
              <a:spcAft>
                <a:spcPts val="0"/>
              </a:spcAft>
              <a:buNone/>
            </a:pPr>
            <a:r>
              <a:rPr b="1" lang="en" sz="2400">
                <a:latin typeface="Lexend Deca"/>
                <a:ea typeface="Lexend Deca"/>
                <a:cs typeface="Lexend Deca"/>
                <a:sym typeface="Lexend Deca"/>
              </a:rPr>
              <a:t>Slides 8-10</a:t>
            </a:r>
            <a:endParaRPr b="1" sz="2400">
              <a:latin typeface="Lexend Deca"/>
              <a:ea typeface="Lexend Deca"/>
              <a:cs typeface="Lexend Deca"/>
              <a:sym typeface="Lexend Deca"/>
            </a:endParaRPr>
          </a:p>
        </p:txBody>
      </p:sp>
      <p:sp>
        <p:nvSpPr>
          <p:cNvPr id="37" name="Google Shape;37;p3"/>
          <p:cNvSpPr txBox="1"/>
          <p:nvPr/>
        </p:nvSpPr>
        <p:spPr>
          <a:xfrm>
            <a:off x="548640" y="9984900"/>
            <a:ext cx="22161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latin typeface="Lexend Deca"/>
                <a:ea typeface="Lexend Deca"/>
                <a:cs typeface="Lexend Deca"/>
                <a:sym typeface="Lexend Deca"/>
              </a:rPr>
              <a:t>Blue Option</a:t>
            </a:r>
            <a:endParaRPr b="1" sz="2400">
              <a:latin typeface="Lexend Deca"/>
              <a:ea typeface="Lexend Deca"/>
              <a:cs typeface="Lexend Deca"/>
              <a:sym typeface="Lexend Deca"/>
            </a:endParaRPr>
          </a:p>
          <a:p>
            <a:pPr indent="0" lvl="0" marL="0" rtl="0" algn="ctr">
              <a:spcBef>
                <a:spcPts val="0"/>
              </a:spcBef>
              <a:spcAft>
                <a:spcPts val="0"/>
              </a:spcAft>
              <a:buNone/>
            </a:pPr>
            <a:r>
              <a:rPr b="1" lang="en" sz="2400">
                <a:latin typeface="Lexend Deca"/>
                <a:ea typeface="Lexend Deca"/>
                <a:cs typeface="Lexend Deca"/>
                <a:sym typeface="Lexend Deca"/>
              </a:rPr>
              <a:t>Slides 11-13</a:t>
            </a:r>
            <a:endParaRPr b="1" sz="2400">
              <a:latin typeface="Lexend Deca"/>
              <a:ea typeface="Lexend Deca"/>
              <a:cs typeface="Lexend Deca"/>
              <a:sym typeface="Lexend Deca"/>
            </a:endParaRPr>
          </a:p>
        </p:txBody>
      </p:sp>
      <p:sp>
        <p:nvSpPr>
          <p:cNvPr id="38" name="Google Shape;38;p3"/>
          <p:cNvSpPr txBox="1"/>
          <p:nvPr/>
        </p:nvSpPr>
        <p:spPr>
          <a:xfrm>
            <a:off x="630936" y="505200"/>
            <a:ext cx="166542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chemeClr val="dk1"/>
                </a:solidFill>
                <a:latin typeface="Lexend Deca"/>
                <a:ea typeface="Lexend Deca"/>
                <a:cs typeface="Lexend Deca"/>
                <a:sym typeface="Lexend Deca"/>
              </a:rPr>
              <a:t>There are three different color options, each with three slides: the response, the rubric, and the notebook/typing paper (slides 4-12). </a:t>
            </a:r>
            <a:endParaRPr b="1" sz="2900">
              <a:latin typeface="Lexend Deca"/>
              <a:ea typeface="Lexend Deca"/>
              <a:cs typeface="Lexend Deca"/>
              <a:sym typeface="Lexend Deca"/>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ront-Orange_Red Circle Tracking">
  <p:cSld name="TITLE_1_1_1_3_2">
    <p:bg>
      <p:bgPr>
        <a:solidFill>
          <a:srgbClr val="EFEFEF"/>
        </a:solidFill>
      </p:bgPr>
    </p:bg>
    <p:spTree>
      <p:nvGrpSpPr>
        <p:cNvPr id="1246" name="Shape 1246"/>
        <p:cNvGrpSpPr/>
        <p:nvPr/>
      </p:nvGrpSpPr>
      <p:grpSpPr>
        <a:xfrm>
          <a:off x="0" y="0"/>
          <a:ext cx="0" cy="0"/>
          <a:chOff x="0" y="0"/>
          <a:chExt cx="0" cy="0"/>
        </a:xfrm>
      </p:grpSpPr>
      <p:pic>
        <p:nvPicPr>
          <p:cNvPr id="1247" name="Google Shape;1247;p21"/>
          <p:cNvPicPr preferRelativeResize="0"/>
          <p:nvPr/>
        </p:nvPicPr>
        <p:blipFill rotWithShape="1">
          <a:blip r:embed="rId2">
            <a:alphaModFix/>
          </a:blip>
          <a:srcRect b="0" l="9832" r="9832" t="0"/>
          <a:stretch/>
        </p:blipFill>
        <p:spPr>
          <a:xfrm>
            <a:off x="878825" y="374900"/>
            <a:ext cx="16985626" cy="11893174"/>
          </a:xfrm>
          <a:prstGeom prst="rect">
            <a:avLst/>
          </a:prstGeom>
          <a:noFill/>
          <a:ln>
            <a:noFill/>
          </a:ln>
          <a:effectLst>
            <a:outerShdw blurRad="200025" rotWithShape="0" algn="bl" dir="3480000" dist="342900">
              <a:srgbClr val="434343">
                <a:alpha val="61000"/>
              </a:srgbClr>
            </a:outerShdw>
          </a:effectLst>
        </p:spPr>
      </p:pic>
      <p:sp>
        <p:nvSpPr>
          <p:cNvPr id="1248" name="Google Shape;1248;p21"/>
          <p:cNvSpPr txBox="1"/>
          <p:nvPr>
            <p:ph idx="12" type="sldNum"/>
          </p:nvPr>
        </p:nvSpPr>
        <p:spPr>
          <a:xfrm>
            <a:off x="16944916" y="11453828"/>
            <a:ext cx="1097400" cy="979800"/>
          </a:xfrm>
          <a:prstGeom prst="rect">
            <a:avLst/>
          </a:prstGeom>
        </p:spPr>
        <p:txBody>
          <a:bodyPr anchorCtr="0" anchor="ctr" bIns="197225" lIns="197225" spcFirstLastPara="1" rIns="197225" wrap="square" tIns="1972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1249" name="Google Shape;1249;p21"/>
          <p:cNvGrpSpPr/>
          <p:nvPr/>
        </p:nvGrpSpPr>
        <p:grpSpPr>
          <a:xfrm>
            <a:off x="560847" y="422399"/>
            <a:ext cx="813809" cy="412060"/>
            <a:chOff x="725722" y="1698784"/>
            <a:chExt cx="267314" cy="138090"/>
          </a:xfrm>
        </p:grpSpPr>
        <p:sp>
          <p:nvSpPr>
            <p:cNvPr id="1250" name="Google Shape;1250;p21"/>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21"/>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252" name="Google Shape;1252;p21"/>
          <p:cNvGrpSpPr/>
          <p:nvPr/>
        </p:nvGrpSpPr>
        <p:grpSpPr>
          <a:xfrm>
            <a:off x="6062400" y="662563"/>
            <a:ext cx="6163200" cy="1197300"/>
            <a:chOff x="9400600" y="997225"/>
            <a:chExt cx="6163200" cy="1197300"/>
          </a:xfrm>
        </p:grpSpPr>
        <p:sp>
          <p:nvSpPr>
            <p:cNvPr id="1253" name="Google Shape;1253;p21"/>
            <p:cNvSpPr/>
            <p:nvPr/>
          </p:nvSpPr>
          <p:spPr>
            <a:xfrm>
              <a:off x="9400600" y="997225"/>
              <a:ext cx="6163200" cy="1197300"/>
            </a:xfrm>
            <a:prstGeom prst="flowChartAlternateProcess">
              <a:avLst/>
            </a:prstGeom>
            <a:solidFill>
              <a:srgbClr val="EEEEEE"/>
            </a:solid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21"/>
            <p:cNvSpPr/>
            <p:nvPr/>
          </p:nvSpPr>
          <p:spPr>
            <a:xfrm>
              <a:off x="9656064" y="1161288"/>
              <a:ext cx="5614500" cy="877200"/>
            </a:xfrm>
            <a:prstGeom prst="flowChartAlternateProcess">
              <a:avLst/>
            </a:prstGeom>
            <a:solidFill>
              <a:srgbClr val="EEEEEE"/>
            </a:solidFill>
            <a:ln cap="flat" cmpd="sng" w="3810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55" name="Google Shape;1255;p21"/>
          <p:cNvSpPr txBox="1"/>
          <p:nvPr/>
        </p:nvSpPr>
        <p:spPr>
          <a:xfrm>
            <a:off x="6375000" y="822625"/>
            <a:ext cx="5538000" cy="877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500">
                <a:latin typeface="Architects Daughter"/>
                <a:ea typeface="Architects Daughter"/>
                <a:cs typeface="Architects Daughter"/>
                <a:sym typeface="Architects Daughter"/>
              </a:rPr>
              <a:t>Reader’s Notebook</a:t>
            </a:r>
            <a:endParaRPr b="1" sz="4500">
              <a:latin typeface="Architects Daughter"/>
              <a:ea typeface="Architects Daughter"/>
              <a:cs typeface="Architects Daughter"/>
              <a:sym typeface="Architects Daughter"/>
            </a:endParaRPr>
          </a:p>
        </p:txBody>
      </p:sp>
      <p:grpSp>
        <p:nvGrpSpPr>
          <p:cNvPr id="1256" name="Google Shape;1256;p21"/>
          <p:cNvGrpSpPr/>
          <p:nvPr/>
        </p:nvGrpSpPr>
        <p:grpSpPr>
          <a:xfrm>
            <a:off x="560847" y="986965"/>
            <a:ext cx="813809" cy="412060"/>
            <a:chOff x="725722" y="1698784"/>
            <a:chExt cx="267314" cy="138090"/>
          </a:xfrm>
        </p:grpSpPr>
        <p:sp>
          <p:nvSpPr>
            <p:cNvPr id="1257" name="Google Shape;1257;p21"/>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21"/>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259" name="Google Shape;1259;p21"/>
          <p:cNvGrpSpPr/>
          <p:nvPr/>
        </p:nvGrpSpPr>
        <p:grpSpPr>
          <a:xfrm>
            <a:off x="560847" y="1551531"/>
            <a:ext cx="813809" cy="412060"/>
            <a:chOff x="725722" y="1698784"/>
            <a:chExt cx="267314" cy="138090"/>
          </a:xfrm>
        </p:grpSpPr>
        <p:sp>
          <p:nvSpPr>
            <p:cNvPr id="1260" name="Google Shape;1260;p21"/>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21"/>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262" name="Google Shape;1262;p21"/>
          <p:cNvGrpSpPr/>
          <p:nvPr/>
        </p:nvGrpSpPr>
        <p:grpSpPr>
          <a:xfrm>
            <a:off x="560847" y="2116097"/>
            <a:ext cx="813809" cy="412060"/>
            <a:chOff x="725722" y="1698784"/>
            <a:chExt cx="267314" cy="138090"/>
          </a:xfrm>
        </p:grpSpPr>
        <p:sp>
          <p:nvSpPr>
            <p:cNvPr id="1263" name="Google Shape;1263;p21"/>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21"/>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265" name="Google Shape;1265;p21"/>
          <p:cNvGrpSpPr/>
          <p:nvPr/>
        </p:nvGrpSpPr>
        <p:grpSpPr>
          <a:xfrm>
            <a:off x="560847" y="2680664"/>
            <a:ext cx="813809" cy="412060"/>
            <a:chOff x="725722" y="1698784"/>
            <a:chExt cx="267314" cy="138090"/>
          </a:xfrm>
        </p:grpSpPr>
        <p:sp>
          <p:nvSpPr>
            <p:cNvPr id="1266" name="Google Shape;1266;p21"/>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21"/>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268" name="Google Shape;1268;p21"/>
          <p:cNvGrpSpPr/>
          <p:nvPr/>
        </p:nvGrpSpPr>
        <p:grpSpPr>
          <a:xfrm>
            <a:off x="560847" y="3245230"/>
            <a:ext cx="813809" cy="412060"/>
            <a:chOff x="725722" y="1698784"/>
            <a:chExt cx="267314" cy="138090"/>
          </a:xfrm>
        </p:grpSpPr>
        <p:sp>
          <p:nvSpPr>
            <p:cNvPr id="1269" name="Google Shape;1269;p21"/>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21"/>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271" name="Google Shape;1271;p21"/>
          <p:cNvGrpSpPr/>
          <p:nvPr/>
        </p:nvGrpSpPr>
        <p:grpSpPr>
          <a:xfrm>
            <a:off x="560847" y="3809796"/>
            <a:ext cx="813809" cy="412060"/>
            <a:chOff x="725722" y="1698784"/>
            <a:chExt cx="267314" cy="138090"/>
          </a:xfrm>
        </p:grpSpPr>
        <p:sp>
          <p:nvSpPr>
            <p:cNvPr id="1272" name="Google Shape;1272;p21"/>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21"/>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274" name="Google Shape;1274;p21"/>
          <p:cNvGrpSpPr/>
          <p:nvPr/>
        </p:nvGrpSpPr>
        <p:grpSpPr>
          <a:xfrm>
            <a:off x="560847" y="4374362"/>
            <a:ext cx="813809" cy="412060"/>
            <a:chOff x="725722" y="1698784"/>
            <a:chExt cx="267314" cy="138090"/>
          </a:xfrm>
        </p:grpSpPr>
        <p:sp>
          <p:nvSpPr>
            <p:cNvPr id="1275" name="Google Shape;1275;p21"/>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21"/>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277" name="Google Shape;1277;p21"/>
          <p:cNvGrpSpPr/>
          <p:nvPr/>
        </p:nvGrpSpPr>
        <p:grpSpPr>
          <a:xfrm>
            <a:off x="560847" y="5503495"/>
            <a:ext cx="813809" cy="412060"/>
            <a:chOff x="725722" y="1698784"/>
            <a:chExt cx="267314" cy="138090"/>
          </a:xfrm>
        </p:grpSpPr>
        <p:sp>
          <p:nvSpPr>
            <p:cNvPr id="1278" name="Google Shape;1278;p21"/>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21"/>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280" name="Google Shape;1280;p21"/>
          <p:cNvGrpSpPr/>
          <p:nvPr/>
        </p:nvGrpSpPr>
        <p:grpSpPr>
          <a:xfrm>
            <a:off x="560847" y="4938929"/>
            <a:ext cx="813809" cy="412060"/>
            <a:chOff x="725722" y="1698784"/>
            <a:chExt cx="267314" cy="138090"/>
          </a:xfrm>
        </p:grpSpPr>
        <p:sp>
          <p:nvSpPr>
            <p:cNvPr id="1281" name="Google Shape;1281;p21"/>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21"/>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283" name="Google Shape;1283;p21"/>
          <p:cNvGrpSpPr/>
          <p:nvPr/>
        </p:nvGrpSpPr>
        <p:grpSpPr>
          <a:xfrm>
            <a:off x="560847" y="6068061"/>
            <a:ext cx="813809" cy="412060"/>
            <a:chOff x="725722" y="1698784"/>
            <a:chExt cx="267314" cy="138090"/>
          </a:xfrm>
        </p:grpSpPr>
        <p:sp>
          <p:nvSpPr>
            <p:cNvPr id="1284" name="Google Shape;1284;p21"/>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21"/>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286" name="Google Shape;1286;p21"/>
          <p:cNvGrpSpPr/>
          <p:nvPr/>
        </p:nvGrpSpPr>
        <p:grpSpPr>
          <a:xfrm>
            <a:off x="560847" y="6632627"/>
            <a:ext cx="813809" cy="412060"/>
            <a:chOff x="725722" y="1698784"/>
            <a:chExt cx="267314" cy="138090"/>
          </a:xfrm>
        </p:grpSpPr>
        <p:sp>
          <p:nvSpPr>
            <p:cNvPr id="1287" name="Google Shape;1287;p21"/>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21"/>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289" name="Google Shape;1289;p21"/>
          <p:cNvGrpSpPr/>
          <p:nvPr/>
        </p:nvGrpSpPr>
        <p:grpSpPr>
          <a:xfrm>
            <a:off x="560847" y="7197194"/>
            <a:ext cx="813809" cy="412060"/>
            <a:chOff x="725722" y="1698784"/>
            <a:chExt cx="267314" cy="138090"/>
          </a:xfrm>
        </p:grpSpPr>
        <p:sp>
          <p:nvSpPr>
            <p:cNvPr id="1290" name="Google Shape;1290;p21"/>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21"/>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292" name="Google Shape;1292;p21"/>
          <p:cNvGrpSpPr/>
          <p:nvPr/>
        </p:nvGrpSpPr>
        <p:grpSpPr>
          <a:xfrm>
            <a:off x="560847" y="7761760"/>
            <a:ext cx="813809" cy="412060"/>
            <a:chOff x="725722" y="1698784"/>
            <a:chExt cx="267314" cy="138090"/>
          </a:xfrm>
        </p:grpSpPr>
        <p:sp>
          <p:nvSpPr>
            <p:cNvPr id="1293" name="Google Shape;1293;p21"/>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21"/>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295" name="Google Shape;1295;p21"/>
          <p:cNvGrpSpPr/>
          <p:nvPr/>
        </p:nvGrpSpPr>
        <p:grpSpPr>
          <a:xfrm>
            <a:off x="560847" y="8890892"/>
            <a:ext cx="813809" cy="412060"/>
            <a:chOff x="725722" y="1698784"/>
            <a:chExt cx="267314" cy="138090"/>
          </a:xfrm>
        </p:grpSpPr>
        <p:sp>
          <p:nvSpPr>
            <p:cNvPr id="1296" name="Google Shape;1296;p21"/>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21"/>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298" name="Google Shape;1298;p21"/>
          <p:cNvGrpSpPr/>
          <p:nvPr/>
        </p:nvGrpSpPr>
        <p:grpSpPr>
          <a:xfrm>
            <a:off x="560847" y="8326326"/>
            <a:ext cx="813809" cy="412060"/>
            <a:chOff x="725722" y="1698784"/>
            <a:chExt cx="267314" cy="138090"/>
          </a:xfrm>
        </p:grpSpPr>
        <p:sp>
          <p:nvSpPr>
            <p:cNvPr id="1299" name="Google Shape;1299;p21"/>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21"/>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301" name="Google Shape;1301;p21"/>
          <p:cNvGrpSpPr/>
          <p:nvPr/>
        </p:nvGrpSpPr>
        <p:grpSpPr>
          <a:xfrm>
            <a:off x="560847" y="9455459"/>
            <a:ext cx="813809" cy="412060"/>
            <a:chOff x="725722" y="1698784"/>
            <a:chExt cx="267314" cy="138090"/>
          </a:xfrm>
        </p:grpSpPr>
        <p:sp>
          <p:nvSpPr>
            <p:cNvPr id="1302" name="Google Shape;1302;p21"/>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21"/>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304" name="Google Shape;1304;p21"/>
          <p:cNvGrpSpPr/>
          <p:nvPr/>
        </p:nvGrpSpPr>
        <p:grpSpPr>
          <a:xfrm>
            <a:off x="560847" y="10020025"/>
            <a:ext cx="813809" cy="412060"/>
            <a:chOff x="725722" y="1698784"/>
            <a:chExt cx="267314" cy="138090"/>
          </a:xfrm>
        </p:grpSpPr>
        <p:sp>
          <p:nvSpPr>
            <p:cNvPr id="1305" name="Google Shape;1305;p21"/>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21"/>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307" name="Google Shape;1307;p21"/>
          <p:cNvGrpSpPr/>
          <p:nvPr/>
        </p:nvGrpSpPr>
        <p:grpSpPr>
          <a:xfrm>
            <a:off x="560847" y="10584591"/>
            <a:ext cx="813809" cy="412060"/>
            <a:chOff x="725722" y="1698784"/>
            <a:chExt cx="267314" cy="138090"/>
          </a:xfrm>
        </p:grpSpPr>
        <p:sp>
          <p:nvSpPr>
            <p:cNvPr id="1308" name="Google Shape;1308;p21"/>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21"/>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310" name="Google Shape;1310;p21"/>
          <p:cNvGrpSpPr/>
          <p:nvPr/>
        </p:nvGrpSpPr>
        <p:grpSpPr>
          <a:xfrm>
            <a:off x="560847" y="11149157"/>
            <a:ext cx="813809" cy="412060"/>
            <a:chOff x="725722" y="1698784"/>
            <a:chExt cx="267314" cy="138090"/>
          </a:xfrm>
        </p:grpSpPr>
        <p:sp>
          <p:nvSpPr>
            <p:cNvPr id="1311" name="Google Shape;1311;p21"/>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21"/>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313" name="Google Shape;1313;p21"/>
          <p:cNvGrpSpPr/>
          <p:nvPr/>
        </p:nvGrpSpPr>
        <p:grpSpPr>
          <a:xfrm>
            <a:off x="560847" y="11713724"/>
            <a:ext cx="813809" cy="412060"/>
            <a:chOff x="725722" y="1698784"/>
            <a:chExt cx="267314" cy="138090"/>
          </a:xfrm>
        </p:grpSpPr>
        <p:sp>
          <p:nvSpPr>
            <p:cNvPr id="1314" name="Google Shape;1314;p21"/>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21"/>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sp>
        <p:nvSpPr>
          <p:cNvPr id="1316" name="Google Shape;1316;p21"/>
          <p:cNvSpPr/>
          <p:nvPr/>
        </p:nvSpPr>
        <p:spPr>
          <a:xfrm>
            <a:off x="1757577" y="2116213"/>
            <a:ext cx="15672300" cy="9771300"/>
          </a:xfrm>
          <a:prstGeom prst="flowChartAlternateProcess">
            <a:avLst/>
          </a:prstGeom>
          <a:solidFill>
            <a:srgbClr val="EEEEEE"/>
          </a:solid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21"/>
          <p:cNvSpPr txBox="1"/>
          <p:nvPr/>
        </p:nvSpPr>
        <p:spPr>
          <a:xfrm>
            <a:off x="2738601" y="2517648"/>
            <a:ext cx="51588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latin typeface="Lexend Deca"/>
                <a:ea typeface="Lexend Deca"/>
                <a:cs typeface="Lexend Deca"/>
                <a:sym typeface="Lexend Deca"/>
              </a:rPr>
              <a:t>Step 1: Choose a prompt:</a:t>
            </a:r>
            <a:endParaRPr b="1" sz="3000">
              <a:latin typeface="Lexend Deca"/>
              <a:ea typeface="Lexend Deca"/>
              <a:cs typeface="Lexend Deca"/>
              <a:sym typeface="Lexend Deca"/>
            </a:endParaRPr>
          </a:p>
        </p:txBody>
      </p:sp>
      <p:sp>
        <p:nvSpPr>
          <p:cNvPr id="1318" name="Google Shape;1318;p21"/>
          <p:cNvSpPr txBox="1"/>
          <p:nvPr/>
        </p:nvSpPr>
        <p:spPr>
          <a:xfrm>
            <a:off x="2734056" y="6175275"/>
            <a:ext cx="135711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latin typeface="Lexend Deca"/>
                <a:ea typeface="Lexend Deca"/>
                <a:cs typeface="Lexend Deca"/>
                <a:sym typeface="Lexend Deca"/>
              </a:rPr>
              <a:t>Step 2: Choose how you would like to respond to the prompt. </a:t>
            </a:r>
            <a:r>
              <a:rPr b="1" lang="en" sz="3000">
                <a:solidFill>
                  <a:schemeClr val="dk1"/>
                </a:solidFill>
                <a:latin typeface="Lexend Deca"/>
                <a:ea typeface="Lexend Deca"/>
                <a:cs typeface="Lexend Deca"/>
                <a:sym typeface="Lexend Deca"/>
              </a:rPr>
              <a:t>Place the red circle over your choice and turn in your assignment.</a:t>
            </a:r>
            <a:endParaRPr b="1" sz="3000">
              <a:latin typeface="Lexend Deca"/>
              <a:ea typeface="Lexend Deca"/>
              <a:cs typeface="Lexend Deca"/>
              <a:sym typeface="Lexend Deca"/>
            </a:endParaRPr>
          </a:p>
        </p:txBody>
      </p:sp>
      <p:grpSp>
        <p:nvGrpSpPr>
          <p:cNvPr id="1319" name="Google Shape;1319;p21"/>
          <p:cNvGrpSpPr/>
          <p:nvPr/>
        </p:nvGrpSpPr>
        <p:grpSpPr>
          <a:xfrm>
            <a:off x="2443800" y="7291788"/>
            <a:ext cx="4159800" cy="3977400"/>
            <a:chOff x="2215200" y="7825188"/>
            <a:chExt cx="4159800" cy="3977400"/>
          </a:xfrm>
        </p:grpSpPr>
        <p:sp>
          <p:nvSpPr>
            <p:cNvPr id="1320" name="Google Shape;1320;p21"/>
            <p:cNvSpPr/>
            <p:nvPr/>
          </p:nvSpPr>
          <p:spPr>
            <a:xfrm>
              <a:off x="2215200" y="7825188"/>
              <a:ext cx="4159800" cy="3977400"/>
            </a:xfrm>
            <a:prstGeom prst="foldedCorner">
              <a:avLst>
                <a:gd fmla="val 16667" name="adj"/>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21"/>
            <p:cNvSpPr txBox="1"/>
            <p:nvPr/>
          </p:nvSpPr>
          <p:spPr>
            <a:xfrm>
              <a:off x="2460725" y="8143800"/>
              <a:ext cx="3601800" cy="2293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500">
                  <a:latin typeface="Lexend Deca"/>
                  <a:ea typeface="Lexend Deca"/>
                  <a:cs typeface="Lexend Deca"/>
                  <a:sym typeface="Lexend Deca"/>
                </a:rPr>
                <a:t>Option 1: </a:t>
              </a:r>
              <a:r>
                <a:rPr lang="en" sz="3400">
                  <a:solidFill>
                    <a:schemeClr val="dk1"/>
                  </a:solidFill>
                  <a:latin typeface="Lexend Deca"/>
                  <a:ea typeface="Lexend Deca"/>
                  <a:cs typeface="Lexend Deca"/>
                  <a:sym typeface="Lexend Deca"/>
                </a:rPr>
                <a:t>Record a short video (or voice only) in Flipgrid.</a:t>
              </a:r>
              <a:endParaRPr sz="3400">
                <a:latin typeface="Lexend Deca"/>
                <a:ea typeface="Lexend Deca"/>
                <a:cs typeface="Lexend Deca"/>
                <a:sym typeface="Lexend Deca"/>
              </a:endParaRPr>
            </a:p>
          </p:txBody>
        </p:sp>
        <p:pic>
          <p:nvPicPr>
            <p:cNvPr id="1322" name="Google Shape;1322;p21"/>
            <p:cNvPicPr preferRelativeResize="0"/>
            <p:nvPr/>
          </p:nvPicPr>
          <p:blipFill>
            <a:blip r:embed="rId3">
              <a:alphaModFix/>
            </a:blip>
            <a:stretch>
              <a:fillRect/>
            </a:stretch>
          </p:blipFill>
          <p:spPr>
            <a:xfrm>
              <a:off x="3680063" y="10483512"/>
              <a:ext cx="1163126" cy="1163126"/>
            </a:xfrm>
            <a:prstGeom prst="rect">
              <a:avLst/>
            </a:prstGeom>
            <a:noFill/>
            <a:ln>
              <a:noFill/>
            </a:ln>
          </p:spPr>
        </p:pic>
      </p:grpSp>
      <p:grpSp>
        <p:nvGrpSpPr>
          <p:cNvPr id="1323" name="Google Shape;1323;p21"/>
          <p:cNvGrpSpPr/>
          <p:nvPr/>
        </p:nvGrpSpPr>
        <p:grpSpPr>
          <a:xfrm>
            <a:off x="7514150" y="7293864"/>
            <a:ext cx="4159800" cy="3977400"/>
            <a:chOff x="7417375" y="7827264"/>
            <a:chExt cx="4159800" cy="3977400"/>
          </a:xfrm>
        </p:grpSpPr>
        <p:sp>
          <p:nvSpPr>
            <p:cNvPr id="1324" name="Google Shape;1324;p21"/>
            <p:cNvSpPr/>
            <p:nvPr/>
          </p:nvSpPr>
          <p:spPr>
            <a:xfrm>
              <a:off x="7417375" y="7827264"/>
              <a:ext cx="4159800" cy="3977400"/>
            </a:xfrm>
            <a:prstGeom prst="foldedCorner">
              <a:avLst>
                <a:gd fmla="val 16667" name="adj"/>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21"/>
            <p:cNvSpPr txBox="1"/>
            <p:nvPr/>
          </p:nvSpPr>
          <p:spPr>
            <a:xfrm>
              <a:off x="7696375" y="8143800"/>
              <a:ext cx="3601800" cy="1770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500">
                  <a:latin typeface="Lexend Deca"/>
                  <a:ea typeface="Lexend Deca"/>
                  <a:cs typeface="Lexend Deca"/>
                  <a:sym typeface="Lexend Deca"/>
                </a:rPr>
                <a:t>Option 2: </a:t>
              </a:r>
              <a:endParaRPr b="1" sz="3500">
                <a:latin typeface="Lexend Deca"/>
                <a:ea typeface="Lexend Deca"/>
                <a:cs typeface="Lexend Deca"/>
                <a:sym typeface="Lexend Deca"/>
              </a:endParaRPr>
            </a:p>
            <a:p>
              <a:pPr indent="0" lvl="0" marL="0" rtl="0" algn="ctr">
                <a:spcBef>
                  <a:spcPts val="0"/>
                </a:spcBef>
                <a:spcAft>
                  <a:spcPts val="0"/>
                </a:spcAft>
                <a:buNone/>
              </a:pPr>
              <a:r>
                <a:rPr lang="en" sz="3400">
                  <a:solidFill>
                    <a:schemeClr val="dk1"/>
                  </a:solidFill>
                  <a:latin typeface="Lexend Deca"/>
                  <a:ea typeface="Lexend Deca"/>
                  <a:cs typeface="Lexend Deca"/>
                  <a:sym typeface="Lexend Deca"/>
                </a:rPr>
                <a:t>Type your response.</a:t>
              </a:r>
              <a:endParaRPr sz="3400">
                <a:latin typeface="Lexend Deca"/>
                <a:ea typeface="Lexend Deca"/>
                <a:cs typeface="Lexend Deca"/>
                <a:sym typeface="Lexend Deca"/>
              </a:endParaRPr>
            </a:p>
          </p:txBody>
        </p:sp>
        <p:pic>
          <p:nvPicPr>
            <p:cNvPr id="1326" name="Google Shape;1326;p21"/>
            <p:cNvPicPr preferRelativeResize="0"/>
            <p:nvPr/>
          </p:nvPicPr>
          <p:blipFill>
            <a:blip r:embed="rId4">
              <a:alphaModFix/>
            </a:blip>
            <a:stretch>
              <a:fillRect/>
            </a:stretch>
          </p:blipFill>
          <p:spPr>
            <a:xfrm>
              <a:off x="8868150" y="10494106"/>
              <a:ext cx="1161288" cy="1141934"/>
            </a:xfrm>
            <a:prstGeom prst="rect">
              <a:avLst/>
            </a:prstGeom>
            <a:noFill/>
            <a:ln>
              <a:noFill/>
            </a:ln>
          </p:spPr>
        </p:pic>
      </p:grpSp>
      <p:grpSp>
        <p:nvGrpSpPr>
          <p:cNvPr id="1327" name="Google Shape;1327;p21"/>
          <p:cNvGrpSpPr/>
          <p:nvPr/>
        </p:nvGrpSpPr>
        <p:grpSpPr>
          <a:xfrm>
            <a:off x="12584500" y="7291788"/>
            <a:ext cx="4159800" cy="4510024"/>
            <a:chOff x="13270300" y="7825188"/>
            <a:chExt cx="4159800" cy="4510024"/>
          </a:xfrm>
        </p:grpSpPr>
        <p:sp>
          <p:nvSpPr>
            <p:cNvPr id="1328" name="Google Shape;1328;p21"/>
            <p:cNvSpPr/>
            <p:nvPr/>
          </p:nvSpPr>
          <p:spPr>
            <a:xfrm>
              <a:off x="13270300" y="7825188"/>
              <a:ext cx="4159800" cy="3977400"/>
            </a:xfrm>
            <a:prstGeom prst="foldedCorner">
              <a:avLst>
                <a:gd fmla="val 16667" name="adj"/>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21"/>
            <p:cNvSpPr txBox="1"/>
            <p:nvPr/>
          </p:nvSpPr>
          <p:spPr>
            <a:xfrm>
              <a:off x="13549300" y="8144256"/>
              <a:ext cx="3601800" cy="1770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500">
                  <a:latin typeface="Lexend Deca"/>
                  <a:ea typeface="Lexend Deca"/>
                  <a:cs typeface="Lexend Deca"/>
                  <a:sym typeface="Lexend Deca"/>
                </a:rPr>
                <a:t>Option 3: </a:t>
              </a:r>
              <a:endParaRPr b="1" sz="3500">
                <a:latin typeface="Lexend Deca"/>
                <a:ea typeface="Lexend Deca"/>
                <a:cs typeface="Lexend Deca"/>
                <a:sym typeface="Lexend Deca"/>
              </a:endParaRPr>
            </a:p>
            <a:p>
              <a:pPr indent="0" lvl="0" marL="0" rtl="0" algn="ctr">
                <a:spcBef>
                  <a:spcPts val="0"/>
                </a:spcBef>
                <a:spcAft>
                  <a:spcPts val="0"/>
                </a:spcAft>
                <a:buNone/>
              </a:pPr>
              <a:r>
                <a:rPr lang="en" sz="3400">
                  <a:solidFill>
                    <a:schemeClr val="dk1"/>
                  </a:solidFill>
                  <a:latin typeface="Lexend Deca"/>
                  <a:ea typeface="Lexend Deca"/>
                  <a:cs typeface="Lexend Deca"/>
                  <a:sym typeface="Lexend Deca"/>
                </a:rPr>
                <a:t>Write your response.</a:t>
              </a:r>
              <a:endParaRPr sz="3400">
                <a:latin typeface="Lexend Deca"/>
                <a:ea typeface="Lexend Deca"/>
                <a:cs typeface="Lexend Deca"/>
                <a:sym typeface="Lexend Deca"/>
              </a:endParaRPr>
            </a:p>
          </p:txBody>
        </p:sp>
        <p:pic>
          <p:nvPicPr>
            <p:cNvPr id="1330" name="Google Shape;1330;p21"/>
            <p:cNvPicPr preferRelativeResize="0"/>
            <p:nvPr/>
          </p:nvPicPr>
          <p:blipFill>
            <a:blip r:embed="rId5">
              <a:alphaModFix/>
            </a:blip>
            <a:stretch>
              <a:fillRect/>
            </a:stretch>
          </p:blipFill>
          <p:spPr>
            <a:xfrm rot="2700000">
              <a:off x="14764987" y="10922375"/>
              <a:ext cx="1170432" cy="1170432"/>
            </a:xfrm>
            <a:prstGeom prst="rect">
              <a:avLst/>
            </a:prstGeom>
            <a:noFill/>
            <a:ln>
              <a:noFill/>
            </a:ln>
          </p:spPr>
        </p:pic>
      </p:grpSp>
      <p:sp>
        <p:nvSpPr>
          <p:cNvPr id="1331" name="Google Shape;1331;p21"/>
          <p:cNvSpPr/>
          <p:nvPr/>
        </p:nvSpPr>
        <p:spPr>
          <a:xfrm rot="780164">
            <a:off x="13545917" y="930893"/>
            <a:ext cx="3017367" cy="2335413"/>
          </a:xfrm>
          <a:prstGeom prst="rect">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3800">
                <a:solidFill>
                  <a:schemeClr val="dk1"/>
                </a:solidFill>
                <a:latin typeface="Architects Daughter"/>
                <a:ea typeface="Architects Daughter"/>
                <a:cs typeface="Architects Daughter"/>
                <a:sym typeface="Architects Daughter"/>
              </a:rPr>
              <a:t>Don’t forget to check </a:t>
            </a:r>
            <a:endParaRPr b="1" sz="3800">
              <a:solidFill>
                <a:schemeClr val="dk1"/>
              </a:solidFill>
              <a:latin typeface="Architects Daughter"/>
              <a:ea typeface="Architects Daughter"/>
              <a:cs typeface="Architects Daughter"/>
              <a:sym typeface="Architects Daughter"/>
            </a:endParaRPr>
          </a:p>
          <a:p>
            <a:pPr indent="0" lvl="0" marL="0" rtl="0" algn="ctr">
              <a:spcBef>
                <a:spcPts val="0"/>
              </a:spcBef>
              <a:spcAft>
                <a:spcPts val="0"/>
              </a:spcAft>
              <a:buNone/>
            </a:pPr>
            <a:r>
              <a:rPr b="1" lang="en" sz="3800">
                <a:solidFill>
                  <a:schemeClr val="dk1"/>
                </a:solidFill>
                <a:latin typeface="Architects Daughter"/>
                <a:ea typeface="Architects Daughter"/>
                <a:cs typeface="Architects Daughter"/>
                <a:sym typeface="Architects Daughter"/>
              </a:rPr>
              <a:t>the rubric!</a:t>
            </a:r>
            <a:endParaRPr sz="2200">
              <a:latin typeface="Architects Daughter"/>
              <a:ea typeface="Architects Daughter"/>
              <a:cs typeface="Architects Daughter"/>
              <a:sym typeface="Architects Daughter"/>
            </a:endParaRPr>
          </a:p>
        </p:txBody>
      </p:sp>
      <p:pic>
        <p:nvPicPr>
          <p:cNvPr id="1332" name="Google Shape;1332;p21"/>
          <p:cNvPicPr preferRelativeResize="0"/>
          <p:nvPr/>
        </p:nvPicPr>
        <p:blipFill rotWithShape="1">
          <a:blip r:embed="rId6">
            <a:alphaModFix/>
          </a:blip>
          <a:srcRect b="0" l="0" r="0" t="0"/>
          <a:stretch/>
        </p:blipFill>
        <p:spPr>
          <a:xfrm rot="-1388047">
            <a:off x="13091958" y="671053"/>
            <a:ext cx="1608305" cy="393870"/>
          </a:xfrm>
          <a:prstGeom prst="rect">
            <a:avLst/>
          </a:prstGeom>
          <a:noFill/>
          <a:ln>
            <a:noFill/>
          </a:ln>
        </p:spPr>
      </p:pic>
      <p:pic>
        <p:nvPicPr>
          <p:cNvPr id="1333" name="Google Shape;1333;p21"/>
          <p:cNvPicPr preferRelativeResize="0"/>
          <p:nvPr/>
        </p:nvPicPr>
        <p:blipFill rotWithShape="1">
          <a:blip r:embed="rId6">
            <a:alphaModFix/>
          </a:blip>
          <a:srcRect b="0" l="0" r="0" t="0"/>
          <a:stretch/>
        </p:blipFill>
        <p:spPr>
          <a:xfrm rot="-1388047">
            <a:off x="15454158" y="3115828"/>
            <a:ext cx="1608305" cy="393870"/>
          </a:xfrm>
          <a:prstGeom prst="rect">
            <a:avLst/>
          </a:prstGeom>
          <a:noFill/>
          <a:ln>
            <a:noFill/>
          </a:ln>
        </p:spPr>
      </p:pic>
      <p:sp>
        <p:nvSpPr>
          <p:cNvPr id="1334" name="Google Shape;1334;p21"/>
          <p:cNvSpPr txBox="1"/>
          <p:nvPr/>
        </p:nvSpPr>
        <p:spPr>
          <a:xfrm>
            <a:off x="2490025" y="3398125"/>
            <a:ext cx="14254200" cy="26781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Lexend Deca"/>
              <a:buChar char="●"/>
            </a:pPr>
            <a:r>
              <a:rPr lang="en" sz="1800">
                <a:latin typeface="Lexend Deca"/>
                <a:ea typeface="Lexend Deca"/>
                <a:cs typeface="Lexend Deca"/>
                <a:sym typeface="Lexend Deca"/>
              </a:rPr>
              <a:t>Replace this text with your prompts in </a:t>
            </a:r>
            <a:r>
              <a:rPr b="1" i="1" lang="en" sz="1800">
                <a:latin typeface="Lexend Deca"/>
                <a:ea typeface="Lexend Deca"/>
                <a:cs typeface="Lexend Deca"/>
                <a:sym typeface="Lexend Deca"/>
              </a:rPr>
              <a:t>View -&gt; Theme Builder</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ront-Blue_Red Circle Tracking">
  <p:cSld name="TITLE_1_1_1_3_1_1">
    <p:bg>
      <p:bgPr>
        <a:solidFill>
          <a:srgbClr val="EFEFEF"/>
        </a:solidFill>
      </p:bgPr>
    </p:bg>
    <p:spTree>
      <p:nvGrpSpPr>
        <p:cNvPr id="1335" name="Shape 1335"/>
        <p:cNvGrpSpPr/>
        <p:nvPr/>
      </p:nvGrpSpPr>
      <p:grpSpPr>
        <a:xfrm>
          <a:off x="0" y="0"/>
          <a:ext cx="0" cy="0"/>
          <a:chOff x="0" y="0"/>
          <a:chExt cx="0" cy="0"/>
        </a:xfrm>
      </p:grpSpPr>
      <p:pic>
        <p:nvPicPr>
          <p:cNvPr id="1336" name="Google Shape;1336;p22"/>
          <p:cNvPicPr preferRelativeResize="0"/>
          <p:nvPr/>
        </p:nvPicPr>
        <p:blipFill rotWithShape="1">
          <a:blip r:embed="rId2">
            <a:alphaModFix/>
          </a:blip>
          <a:srcRect b="0" l="9832" r="9832" t="0"/>
          <a:stretch/>
        </p:blipFill>
        <p:spPr>
          <a:xfrm>
            <a:off x="878825" y="374900"/>
            <a:ext cx="16985626" cy="11893174"/>
          </a:xfrm>
          <a:prstGeom prst="rect">
            <a:avLst/>
          </a:prstGeom>
          <a:noFill/>
          <a:ln>
            <a:noFill/>
          </a:ln>
          <a:effectLst>
            <a:outerShdw blurRad="200025" rotWithShape="0" algn="bl" dir="3480000" dist="342900">
              <a:srgbClr val="434343">
                <a:alpha val="61000"/>
              </a:srgbClr>
            </a:outerShdw>
          </a:effectLst>
        </p:spPr>
      </p:pic>
      <p:sp>
        <p:nvSpPr>
          <p:cNvPr id="1337" name="Google Shape;1337;p22"/>
          <p:cNvSpPr txBox="1"/>
          <p:nvPr>
            <p:ph idx="12" type="sldNum"/>
          </p:nvPr>
        </p:nvSpPr>
        <p:spPr>
          <a:xfrm>
            <a:off x="16944916" y="11453828"/>
            <a:ext cx="1097400" cy="979800"/>
          </a:xfrm>
          <a:prstGeom prst="rect">
            <a:avLst/>
          </a:prstGeom>
        </p:spPr>
        <p:txBody>
          <a:bodyPr anchorCtr="0" anchor="ctr" bIns="197225" lIns="197225" spcFirstLastPara="1" rIns="197225" wrap="square" tIns="1972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1338" name="Google Shape;1338;p22"/>
          <p:cNvGrpSpPr/>
          <p:nvPr/>
        </p:nvGrpSpPr>
        <p:grpSpPr>
          <a:xfrm>
            <a:off x="560847" y="422399"/>
            <a:ext cx="813809" cy="412060"/>
            <a:chOff x="725722" y="1698784"/>
            <a:chExt cx="267314" cy="138090"/>
          </a:xfrm>
        </p:grpSpPr>
        <p:sp>
          <p:nvSpPr>
            <p:cNvPr id="1339" name="Google Shape;1339;p22"/>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22"/>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341" name="Google Shape;1341;p22"/>
          <p:cNvGrpSpPr/>
          <p:nvPr/>
        </p:nvGrpSpPr>
        <p:grpSpPr>
          <a:xfrm>
            <a:off x="6062400" y="662563"/>
            <a:ext cx="6163200" cy="1197300"/>
            <a:chOff x="9400600" y="997225"/>
            <a:chExt cx="6163200" cy="1197300"/>
          </a:xfrm>
        </p:grpSpPr>
        <p:sp>
          <p:nvSpPr>
            <p:cNvPr id="1342" name="Google Shape;1342;p22"/>
            <p:cNvSpPr/>
            <p:nvPr/>
          </p:nvSpPr>
          <p:spPr>
            <a:xfrm>
              <a:off x="9400600" y="997225"/>
              <a:ext cx="6163200" cy="1197300"/>
            </a:xfrm>
            <a:prstGeom prst="flowChartAlternateProcess">
              <a:avLst/>
            </a:prstGeom>
            <a:solidFill>
              <a:srgbClr val="EEEEEE"/>
            </a:solid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22"/>
            <p:cNvSpPr/>
            <p:nvPr/>
          </p:nvSpPr>
          <p:spPr>
            <a:xfrm>
              <a:off x="9656064" y="1161288"/>
              <a:ext cx="5614500" cy="877200"/>
            </a:xfrm>
            <a:prstGeom prst="flowChartAlternateProcess">
              <a:avLst/>
            </a:prstGeom>
            <a:solidFill>
              <a:srgbClr val="EEEEEE"/>
            </a:solidFill>
            <a:ln cap="flat" cmpd="sng" w="3810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44" name="Google Shape;1344;p22"/>
          <p:cNvSpPr txBox="1"/>
          <p:nvPr/>
        </p:nvSpPr>
        <p:spPr>
          <a:xfrm>
            <a:off x="6375000" y="822625"/>
            <a:ext cx="5538000" cy="877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500">
                <a:latin typeface="Architects Daughter"/>
                <a:ea typeface="Architects Daughter"/>
                <a:cs typeface="Architects Daughter"/>
                <a:sym typeface="Architects Daughter"/>
              </a:rPr>
              <a:t>Reader’s Notebook</a:t>
            </a:r>
            <a:endParaRPr b="1" sz="4500">
              <a:latin typeface="Architects Daughter"/>
              <a:ea typeface="Architects Daughter"/>
              <a:cs typeface="Architects Daughter"/>
              <a:sym typeface="Architects Daughter"/>
            </a:endParaRPr>
          </a:p>
        </p:txBody>
      </p:sp>
      <p:grpSp>
        <p:nvGrpSpPr>
          <p:cNvPr id="1345" name="Google Shape;1345;p22"/>
          <p:cNvGrpSpPr/>
          <p:nvPr/>
        </p:nvGrpSpPr>
        <p:grpSpPr>
          <a:xfrm>
            <a:off x="560847" y="986965"/>
            <a:ext cx="813809" cy="412060"/>
            <a:chOff x="725722" y="1698784"/>
            <a:chExt cx="267314" cy="138090"/>
          </a:xfrm>
        </p:grpSpPr>
        <p:sp>
          <p:nvSpPr>
            <p:cNvPr id="1346" name="Google Shape;1346;p22"/>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p22"/>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348" name="Google Shape;1348;p22"/>
          <p:cNvGrpSpPr/>
          <p:nvPr/>
        </p:nvGrpSpPr>
        <p:grpSpPr>
          <a:xfrm>
            <a:off x="560847" y="1551531"/>
            <a:ext cx="813809" cy="412060"/>
            <a:chOff x="725722" y="1698784"/>
            <a:chExt cx="267314" cy="138090"/>
          </a:xfrm>
        </p:grpSpPr>
        <p:sp>
          <p:nvSpPr>
            <p:cNvPr id="1349" name="Google Shape;1349;p22"/>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22"/>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351" name="Google Shape;1351;p22"/>
          <p:cNvGrpSpPr/>
          <p:nvPr/>
        </p:nvGrpSpPr>
        <p:grpSpPr>
          <a:xfrm>
            <a:off x="560847" y="2116097"/>
            <a:ext cx="813809" cy="412060"/>
            <a:chOff x="725722" y="1698784"/>
            <a:chExt cx="267314" cy="138090"/>
          </a:xfrm>
        </p:grpSpPr>
        <p:sp>
          <p:nvSpPr>
            <p:cNvPr id="1352" name="Google Shape;1352;p22"/>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22"/>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354" name="Google Shape;1354;p22"/>
          <p:cNvGrpSpPr/>
          <p:nvPr/>
        </p:nvGrpSpPr>
        <p:grpSpPr>
          <a:xfrm>
            <a:off x="560847" y="2680664"/>
            <a:ext cx="813809" cy="412060"/>
            <a:chOff x="725722" y="1698784"/>
            <a:chExt cx="267314" cy="138090"/>
          </a:xfrm>
        </p:grpSpPr>
        <p:sp>
          <p:nvSpPr>
            <p:cNvPr id="1355" name="Google Shape;1355;p22"/>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22"/>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357" name="Google Shape;1357;p22"/>
          <p:cNvGrpSpPr/>
          <p:nvPr/>
        </p:nvGrpSpPr>
        <p:grpSpPr>
          <a:xfrm>
            <a:off x="560847" y="3245230"/>
            <a:ext cx="813809" cy="412060"/>
            <a:chOff x="725722" y="1698784"/>
            <a:chExt cx="267314" cy="138090"/>
          </a:xfrm>
        </p:grpSpPr>
        <p:sp>
          <p:nvSpPr>
            <p:cNvPr id="1358" name="Google Shape;1358;p22"/>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22"/>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360" name="Google Shape;1360;p22"/>
          <p:cNvGrpSpPr/>
          <p:nvPr/>
        </p:nvGrpSpPr>
        <p:grpSpPr>
          <a:xfrm>
            <a:off x="560847" y="3809796"/>
            <a:ext cx="813809" cy="412060"/>
            <a:chOff x="725722" y="1698784"/>
            <a:chExt cx="267314" cy="138090"/>
          </a:xfrm>
        </p:grpSpPr>
        <p:sp>
          <p:nvSpPr>
            <p:cNvPr id="1361" name="Google Shape;1361;p22"/>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22"/>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363" name="Google Shape;1363;p22"/>
          <p:cNvGrpSpPr/>
          <p:nvPr/>
        </p:nvGrpSpPr>
        <p:grpSpPr>
          <a:xfrm>
            <a:off x="560847" y="4374362"/>
            <a:ext cx="813809" cy="412060"/>
            <a:chOff x="725722" y="1698784"/>
            <a:chExt cx="267314" cy="138090"/>
          </a:xfrm>
        </p:grpSpPr>
        <p:sp>
          <p:nvSpPr>
            <p:cNvPr id="1364" name="Google Shape;1364;p22"/>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22"/>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366" name="Google Shape;1366;p22"/>
          <p:cNvGrpSpPr/>
          <p:nvPr/>
        </p:nvGrpSpPr>
        <p:grpSpPr>
          <a:xfrm>
            <a:off x="560847" y="5503495"/>
            <a:ext cx="813809" cy="412060"/>
            <a:chOff x="725722" y="1698784"/>
            <a:chExt cx="267314" cy="138090"/>
          </a:xfrm>
        </p:grpSpPr>
        <p:sp>
          <p:nvSpPr>
            <p:cNvPr id="1367" name="Google Shape;1367;p22"/>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22"/>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369" name="Google Shape;1369;p22"/>
          <p:cNvGrpSpPr/>
          <p:nvPr/>
        </p:nvGrpSpPr>
        <p:grpSpPr>
          <a:xfrm>
            <a:off x="560847" y="4938929"/>
            <a:ext cx="813809" cy="412060"/>
            <a:chOff x="725722" y="1698784"/>
            <a:chExt cx="267314" cy="138090"/>
          </a:xfrm>
        </p:grpSpPr>
        <p:sp>
          <p:nvSpPr>
            <p:cNvPr id="1370" name="Google Shape;1370;p22"/>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22"/>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372" name="Google Shape;1372;p22"/>
          <p:cNvGrpSpPr/>
          <p:nvPr/>
        </p:nvGrpSpPr>
        <p:grpSpPr>
          <a:xfrm>
            <a:off x="560847" y="6068061"/>
            <a:ext cx="813809" cy="412060"/>
            <a:chOff x="725722" y="1698784"/>
            <a:chExt cx="267314" cy="138090"/>
          </a:xfrm>
        </p:grpSpPr>
        <p:sp>
          <p:nvSpPr>
            <p:cNvPr id="1373" name="Google Shape;1373;p22"/>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p22"/>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375" name="Google Shape;1375;p22"/>
          <p:cNvGrpSpPr/>
          <p:nvPr/>
        </p:nvGrpSpPr>
        <p:grpSpPr>
          <a:xfrm>
            <a:off x="560847" y="6632627"/>
            <a:ext cx="813809" cy="412060"/>
            <a:chOff x="725722" y="1698784"/>
            <a:chExt cx="267314" cy="138090"/>
          </a:xfrm>
        </p:grpSpPr>
        <p:sp>
          <p:nvSpPr>
            <p:cNvPr id="1376" name="Google Shape;1376;p22"/>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22"/>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378" name="Google Shape;1378;p22"/>
          <p:cNvGrpSpPr/>
          <p:nvPr/>
        </p:nvGrpSpPr>
        <p:grpSpPr>
          <a:xfrm>
            <a:off x="560847" y="7197194"/>
            <a:ext cx="813809" cy="412060"/>
            <a:chOff x="725722" y="1698784"/>
            <a:chExt cx="267314" cy="138090"/>
          </a:xfrm>
        </p:grpSpPr>
        <p:sp>
          <p:nvSpPr>
            <p:cNvPr id="1379" name="Google Shape;1379;p22"/>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0" name="Google Shape;1380;p22"/>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381" name="Google Shape;1381;p22"/>
          <p:cNvGrpSpPr/>
          <p:nvPr/>
        </p:nvGrpSpPr>
        <p:grpSpPr>
          <a:xfrm>
            <a:off x="560847" y="7761760"/>
            <a:ext cx="813809" cy="412060"/>
            <a:chOff x="725722" y="1698784"/>
            <a:chExt cx="267314" cy="138090"/>
          </a:xfrm>
        </p:grpSpPr>
        <p:sp>
          <p:nvSpPr>
            <p:cNvPr id="1382" name="Google Shape;1382;p22"/>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22"/>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384" name="Google Shape;1384;p22"/>
          <p:cNvGrpSpPr/>
          <p:nvPr/>
        </p:nvGrpSpPr>
        <p:grpSpPr>
          <a:xfrm>
            <a:off x="560847" y="8890892"/>
            <a:ext cx="813809" cy="412060"/>
            <a:chOff x="725722" y="1698784"/>
            <a:chExt cx="267314" cy="138090"/>
          </a:xfrm>
        </p:grpSpPr>
        <p:sp>
          <p:nvSpPr>
            <p:cNvPr id="1385" name="Google Shape;1385;p22"/>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6" name="Google Shape;1386;p22"/>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387" name="Google Shape;1387;p22"/>
          <p:cNvGrpSpPr/>
          <p:nvPr/>
        </p:nvGrpSpPr>
        <p:grpSpPr>
          <a:xfrm>
            <a:off x="560847" y="8326326"/>
            <a:ext cx="813809" cy="412060"/>
            <a:chOff x="725722" y="1698784"/>
            <a:chExt cx="267314" cy="138090"/>
          </a:xfrm>
        </p:grpSpPr>
        <p:sp>
          <p:nvSpPr>
            <p:cNvPr id="1388" name="Google Shape;1388;p22"/>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22"/>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390" name="Google Shape;1390;p22"/>
          <p:cNvGrpSpPr/>
          <p:nvPr/>
        </p:nvGrpSpPr>
        <p:grpSpPr>
          <a:xfrm>
            <a:off x="560847" y="9455459"/>
            <a:ext cx="813809" cy="412060"/>
            <a:chOff x="725722" y="1698784"/>
            <a:chExt cx="267314" cy="138090"/>
          </a:xfrm>
        </p:grpSpPr>
        <p:sp>
          <p:nvSpPr>
            <p:cNvPr id="1391" name="Google Shape;1391;p22"/>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22"/>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393" name="Google Shape;1393;p22"/>
          <p:cNvGrpSpPr/>
          <p:nvPr/>
        </p:nvGrpSpPr>
        <p:grpSpPr>
          <a:xfrm>
            <a:off x="560847" y="10020025"/>
            <a:ext cx="813809" cy="412060"/>
            <a:chOff x="725722" y="1698784"/>
            <a:chExt cx="267314" cy="138090"/>
          </a:xfrm>
        </p:grpSpPr>
        <p:sp>
          <p:nvSpPr>
            <p:cNvPr id="1394" name="Google Shape;1394;p22"/>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22"/>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396" name="Google Shape;1396;p22"/>
          <p:cNvGrpSpPr/>
          <p:nvPr/>
        </p:nvGrpSpPr>
        <p:grpSpPr>
          <a:xfrm>
            <a:off x="560847" y="10584591"/>
            <a:ext cx="813809" cy="412060"/>
            <a:chOff x="725722" y="1698784"/>
            <a:chExt cx="267314" cy="138090"/>
          </a:xfrm>
        </p:grpSpPr>
        <p:sp>
          <p:nvSpPr>
            <p:cNvPr id="1397" name="Google Shape;1397;p22"/>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22"/>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399" name="Google Shape;1399;p22"/>
          <p:cNvGrpSpPr/>
          <p:nvPr/>
        </p:nvGrpSpPr>
        <p:grpSpPr>
          <a:xfrm>
            <a:off x="560847" y="11149157"/>
            <a:ext cx="813809" cy="412060"/>
            <a:chOff x="725722" y="1698784"/>
            <a:chExt cx="267314" cy="138090"/>
          </a:xfrm>
        </p:grpSpPr>
        <p:sp>
          <p:nvSpPr>
            <p:cNvPr id="1400" name="Google Shape;1400;p22"/>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22"/>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402" name="Google Shape;1402;p22"/>
          <p:cNvGrpSpPr/>
          <p:nvPr/>
        </p:nvGrpSpPr>
        <p:grpSpPr>
          <a:xfrm>
            <a:off x="560847" y="11713724"/>
            <a:ext cx="813809" cy="412060"/>
            <a:chOff x="725722" y="1698784"/>
            <a:chExt cx="267314" cy="138090"/>
          </a:xfrm>
        </p:grpSpPr>
        <p:sp>
          <p:nvSpPr>
            <p:cNvPr id="1403" name="Google Shape;1403;p22"/>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22"/>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sp>
        <p:nvSpPr>
          <p:cNvPr id="1405" name="Google Shape;1405;p22"/>
          <p:cNvSpPr/>
          <p:nvPr/>
        </p:nvSpPr>
        <p:spPr>
          <a:xfrm>
            <a:off x="1757577" y="2116213"/>
            <a:ext cx="15672300" cy="9771300"/>
          </a:xfrm>
          <a:prstGeom prst="flowChartAlternateProcess">
            <a:avLst/>
          </a:prstGeom>
          <a:solidFill>
            <a:srgbClr val="EEEEEE"/>
          </a:solid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22"/>
          <p:cNvSpPr txBox="1"/>
          <p:nvPr/>
        </p:nvSpPr>
        <p:spPr>
          <a:xfrm>
            <a:off x="2738601" y="2517648"/>
            <a:ext cx="51588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latin typeface="Lexend Deca"/>
                <a:ea typeface="Lexend Deca"/>
                <a:cs typeface="Lexend Deca"/>
                <a:sym typeface="Lexend Deca"/>
              </a:rPr>
              <a:t>Step 1: Choose a prompt:</a:t>
            </a:r>
            <a:endParaRPr b="1" sz="3000">
              <a:latin typeface="Lexend Deca"/>
              <a:ea typeface="Lexend Deca"/>
              <a:cs typeface="Lexend Deca"/>
              <a:sym typeface="Lexend Deca"/>
            </a:endParaRPr>
          </a:p>
        </p:txBody>
      </p:sp>
      <p:sp>
        <p:nvSpPr>
          <p:cNvPr id="1407" name="Google Shape;1407;p22"/>
          <p:cNvSpPr txBox="1"/>
          <p:nvPr/>
        </p:nvSpPr>
        <p:spPr>
          <a:xfrm>
            <a:off x="2734056" y="6175275"/>
            <a:ext cx="135711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latin typeface="Lexend Deca"/>
                <a:ea typeface="Lexend Deca"/>
                <a:cs typeface="Lexend Deca"/>
                <a:sym typeface="Lexend Deca"/>
              </a:rPr>
              <a:t>Step 2: Choose how you would like to respond to the prompt. </a:t>
            </a:r>
            <a:r>
              <a:rPr b="1" lang="en" sz="3000">
                <a:solidFill>
                  <a:schemeClr val="dk1"/>
                </a:solidFill>
                <a:latin typeface="Lexend Deca"/>
                <a:ea typeface="Lexend Deca"/>
                <a:cs typeface="Lexend Deca"/>
                <a:sym typeface="Lexend Deca"/>
              </a:rPr>
              <a:t>Place the red circle over your choice and turn in your assignment.</a:t>
            </a:r>
            <a:endParaRPr b="1" sz="3000">
              <a:solidFill>
                <a:schemeClr val="dk1"/>
              </a:solidFill>
              <a:latin typeface="Lexend Deca"/>
              <a:ea typeface="Lexend Deca"/>
              <a:cs typeface="Lexend Deca"/>
              <a:sym typeface="Lexend Deca"/>
            </a:endParaRPr>
          </a:p>
          <a:p>
            <a:pPr indent="0" lvl="0" marL="0" rtl="0" algn="l">
              <a:spcBef>
                <a:spcPts val="0"/>
              </a:spcBef>
              <a:spcAft>
                <a:spcPts val="0"/>
              </a:spcAft>
              <a:buNone/>
            </a:pPr>
            <a:r>
              <a:t/>
            </a:r>
            <a:endParaRPr b="1" sz="3000">
              <a:latin typeface="Lexend Deca"/>
              <a:ea typeface="Lexend Deca"/>
              <a:cs typeface="Lexend Deca"/>
              <a:sym typeface="Lexend Deca"/>
            </a:endParaRPr>
          </a:p>
        </p:txBody>
      </p:sp>
      <p:grpSp>
        <p:nvGrpSpPr>
          <p:cNvPr id="1408" name="Google Shape;1408;p22"/>
          <p:cNvGrpSpPr/>
          <p:nvPr/>
        </p:nvGrpSpPr>
        <p:grpSpPr>
          <a:xfrm>
            <a:off x="2443800" y="7291788"/>
            <a:ext cx="4159800" cy="3977400"/>
            <a:chOff x="2215200" y="7825188"/>
            <a:chExt cx="4159800" cy="3977400"/>
          </a:xfrm>
        </p:grpSpPr>
        <p:sp>
          <p:nvSpPr>
            <p:cNvPr id="1409" name="Google Shape;1409;p22"/>
            <p:cNvSpPr/>
            <p:nvPr/>
          </p:nvSpPr>
          <p:spPr>
            <a:xfrm>
              <a:off x="2215200" y="7825188"/>
              <a:ext cx="4159800" cy="3977400"/>
            </a:xfrm>
            <a:prstGeom prst="foldedCorner">
              <a:avLst>
                <a:gd fmla="val 16667" name="adj"/>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22"/>
            <p:cNvSpPr txBox="1"/>
            <p:nvPr/>
          </p:nvSpPr>
          <p:spPr>
            <a:xfrm>
              <a:off x="2460725" y="8143800"/>
              <a:ext cx="3601800" cy="2293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500">
                  <a:latin typeface="Lexend Deca"/>
                  <a:ea typeface="Lexend Deca"/>
                  <a:cs typeface="Lexend Deca"/>
                  <a:sym typeface="Lexend Deca"/>
                </a:rPr>
                <a:t>Option 1: </a:t>
              </a:r>
              <a:r>
                <a:rPr lang="en" sz="3400">
                  <a:solidFill>
                    <a:schemeClr val="dk1"/>
                  </a:solidFill>
                  <a:latin typeface="Lexend Deca"/>
                  <a:ea typeface="Lexend Deca"/>
                  <a:cs typeface="Lexend Deca"/>
                  <a:sym typeface="Lexend Deca"/>
                </a:rPr>
                <a:t>Record a short video (or voice only) in Flipgrid.</a:t>
              </a:r>
              <a:endParaRPr sz="3400">
                <a:latin typeface="Lexend Deca"/>
                <a:ea typeface="Lexend Deca"/>
                <a:cs typeface="Lexend Deca"/>
                <a:sym typeface="Lexend Deca"/>
              </a:endParaRPr>
            </a:p>
          </p:txBody>
        </p:sp>
        <p:pic>
          <p:nvPicPr>
            <p:cNvPr id="1411" name="Google Shape;1411;p22"/>
            <p:cNvPicPr preferRelativeResize="0"/>
            <p:nvPr/>
          </p:nvPicPr>
          <p:blipFill>
            <a:blip r:embed="rId3">
              <a:alphaModFix/>
            </a:blip>
            <a:stretch>
              <a:fillRect/>
            </a:stretch>
          </p:blipFill>
          <p:spPr>
            <a:xfrm>
              <a:off x="3680063" y="10483512"/>
              <a:ext cx="1163126" cy="1163126"/>
            </a:xfrm>
            <a:prstGeom prst="rect">
              <a:avLst/>
            </a:prstGeom>
            <a:noFill/>
            <a:ln>
              <a:noFill/>
            </a:ln>
          </p:spPr>
        </p:pic>
      </p:grpSp>
      <p:grpSp>
        <p:nvGrpSpPr>
          <p:cNvPr id="1412" name="Google Shape;1412;p22"/>
          <p:cNvGrpSpPr/>
          <p:nvPr/>
        </p:nvGrpSpPr>
        <p:grpSpPr>
          <a:xfrm>
            <a:off x="7514150" y="7293864"/>
            <a:ext cx="4159800" cy="3977400"/>
            <a:chOff x="7417375" y="7827264"/>
            <a:chExt cx="4159800" cy="3977400"/>
          </a:xfrm>
        </p:grpSpPr>
        <p:sp>
          <p:nvSpPr>
            <p:cNvPr id="1413" name="Google Shape;1413;p22"/>
            <p:cNvSpPr/>
            <p:nvPr/>
          </p:nvSpPr>
          <p:spPr>
            <a:xfrm>
              <a:off x="7417375" y="7827264"/>
              <a:ext cx="4159800" cy="3977400"/>
            </a:xfrm>
            <a:prstGeom prst="foldedCorner">
              <a:avLst>
                <a:gd fmla="val 16667" name="adj"/>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22"/>
            <p:cNvSpPr txBox="1"/>
            <p:nvPr/>
          </p:nvSpPr>
          <p:spPr>
            <a:xfrm>
              <a:off x="7696375" y="8143800"/>
              <a:ext cx="3601800" cy="1770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500">
                  <a:latin typeface="Lexend Deca"/>
                  <a:ea typeface="Lexend Deca"/>
                  <a:cs typeface="Lexend Deca"/>
                  <a:sym typeface="Lexend Deca"/>
                </a:rPr>
                <a:t>Option 2: </a:t>
              </a:r>
              <a:endParaRPr b="1" sz="3500">
                <a:latin typeface="Lexend Deca"/>
                <a:ea typeface="Lexend Deca"/>
                <a:cs typeface="Lexend Deca"/>
                <a:sym typeface="Lexend Deca"/>
              </a:endParaRPr>
            </a:p>
            <a:p>
              <a:pPr indent="0" lvl="0" marL="0" rtl="0" algn="ctr">
                <a:spcBef>
                  <a:spcPts val="0"/>
                </a:spcBef>
                <a:spcAft>
                  <a:spcPts val="0"/>
                </a:spcAft>
                <a:buNone/>
              </a:pPr>
              <a:r>
                <a:rPr lang="en" sz="3400">
                  <a:solidFill>
                    <a:schemeClr val="dk1"/>
                  </a:solidFill>
                  <a:latin typeface="Lexend Deca"/>
                  <a:ea typeface="Lexend Deca"/>
                  <a:cs typeface="Lexend Deca"/>
                  <a:sym typeface="Lexend Deca"/>
                </a:rPr>
                <a:t>Type your response.</a:t>
              </a:r>
              <a:endParaRPr sz="3400">
                <a:latin typeface="Lexend Deca"/>
                <a:ea typeface="Lexend Deca"/>
                <a:cs typeface="Lexend Deca"/>
                <a:sym typeface="Lexend Deca"/>
              </a:endParaRPr>
            </a:p>
          </p:txBody>
        </p:sp>
        <p:pic>
          <p:nvPicPr>
            <p:cNvPr id="1415" name="Google Shape;1415;p22"/>
            <p:cNvPicPr preferRelativeResize="0"/>
            <p:nvPr/>
          </p:nvPicPr>
          <p:blipFill>
            <a:blip r:embed="rId4">
              <a:alphaModFix/>
            </a:blip>
            <a:stretch>
              <a:fillRect/>
            </a:stretch>
          </p:blipFill>
          <p:spPr>
            <a:xfrm>
              <a:off x="8868150" y="10494106"/>
              <a:ext cx="1161288" cy="1141934"/>
            </a:xfrm>
            <a:prstGeom prst="rect">
              <a:avLst/>
            </a:prstGeom>
            <a:noFill/>
            <a:ln>
              <a:noFill/>
            </a:ln>
          </p:spPr>
        </p:pic>
      </p:grpSp>
      <p:grpSp>
        <p:nvGrpSpPr>
          <p:cNvPr id="1416" name="Google Shape;1416;p22"/>
          <p:cNvGrpSpPr/>
          <p:nvPr/>
        </p:nvGrpSpPr>
        <p:grpSpPr>
          <a:xfrm>
            <a:off x="12584500" y="7291788"/>
            <a:ext cx="4159800" cy="4510024"/>
            <a:chOff x="13270300" y="7825188"/>
            <a:chExt cx="4159800" cy="4510024"/>
          </a:xfrm>
        </p:grpSpPr>
        <p:sp>
          <p:nvSpPr>
            <p:cNvPr id="1417" name="Google Shape;1417;p22"/>
            <p:cNvSpPr/>
            <p:nvPr/>
          </p:nvSpPr>
          <p:spPr>
            <a:xfrm>
              <a:off x="13270300" y="7825188"/>
              <a:ext cx="4159800" cy="3977400"/>
            </a:xfrm>
            <a:prstGeom prst="foldedCorner">
              <a:avLst>
                <a:gd fmla="val 16667" name="adj"/>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22"/>
            <p:cNvSpPr txBox="1"/>
            <p:nvPr/>
          </p:nvSpPr>
          <p:spPr>
            <a:xfrm>
              <a:off x="13549300" y="8144256"/>
              <a:ext cx="3601800" cy="1770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500">
                  <a:latin typeface="Lexend Deca"/>
                  <a:ea typeface="Lexend Deca"/>
                  <a:cs typeface="Lexend Deca"/>
                  <a:sym typeface="Lexend Deca"/>
                </a:rPr>
                <a:t>Option 3: </a:t>
              </a:r>
              <a:endParaRPr b="1" sz="3500">
                <a:latin typeface="Lexend Deca"/>
                <a:ea typeface="Lexend Deca"/>
                <a:cs typeface="Lexend Deca"/>
                <a:sym typeface="Lexend Deca"/>
              </a:endParaRPr>
            </a:p>
            <a:p>
              <a:pPr indent="0" lvl="0" marL="0" rtl="0" algn="ctr">
                <a:spcBef>
                  <a:spcPts val="0"/>
                </a:spcBef>
                <a:spcAft>
                  <a:spcPts val="0"/>
                </a:spcAft>
                <a:buNone/>
              </a:pPr>
              <a:r>
                <a:rPr lang="en" sz="3400">
                  <a:solidFill>
                    <a:schemeClr val="dk1"/>
                  </a:solidFill>
                  <a:latin typeface="Lexend Deca"/>
                  <a:ea typeface="Lexend Deca"/>
                  <a:cs typeface="Lexend Deca"/>
                  <a:sym typeface="Lexend Deca"/>
                </a:rPr>
                <a:t>Write your response.</a:t>
              </a:r>
              <a:endParaRPr sz="3400">
                <a:latin typeface="Lexend Deca"/>
                <a:ea typeface="Lexend Deca"/>
                <a:cs typeface="Lexend Deca"/>
                <a:sym typeface="Lexend Deca"/>
              </a:endParaRPr>
            </a:p>
          </p:txBody>
        </p:sp>
        <p:pic>
          <p:nvPicPr>
            <p:cNvPr id="1419" name="Google Shape;1419;p22"/>
            <p:cNvPicPr preferRelativeResize="0"/>
            <p:nvPr/>
          </p:nvPicPr>
          <p:blipFill>
            <a:blip r:embed="rId5">
              <a:alphaModFix/>
            </a:blip>
            <a:stretch>
              <a:fillRect/>
            </a:stretch>
          </p:blipFill>
          <p:spPr>
            <a:xfrm rot="2700000">
              <a:off x="14764987" y="10922375"/>
              <a:ext cx="1170432" cy="1170432"/>
            </a:xfrm>
            <a:prstGeom prst="rect">
              <a:avLst/>
            </a:prstGeom>
            <a:noFill/>
            <a:ln>
              <a:noFill/>
            </a:ln>
          </p:spPr>
        </p:pic>
      </p:grpSp>
      <p:sp>
        <p:nvSpPr>
          <p:cNvPr id="1420" name="Google Shape;1420;p22"/>
          <p:cNvSpPr/>
          <p:nvPr/>
        </p:nvSpPr>
        <p:spPr>
          <a:xfrm rot="780164">
            <a:off x="13545917" y="930893"/>
            <a:ext cx="3017367" cy="2335413"/>
          </a:xfrm>
          <a:prstGeom prst="rect">
            <a:avLst/>
          </a:prstGeom>
          <a:solidFill>
            <a:srgbClr val="FF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3800">
                <a:solidFill>
                  <a:schemeClr val="dk1"/>
                </a:solidFill>
                <a:latin typeface="Architects Daughter"/>
                <a:ea typeface="Architects Daughter"/>
                <a:cs typeface="Architects Daughter"/>
                <a:sym typeface="Architects Daughter"/>
              </a:rPr>
              <a:t>Don’t forget to check </a:t>
            </a:r>
            <a:endParaRPr b="1" sz="3800">
              <a:solidFill>
                <a:schemeClr val="dk1"/>
              </a:solidFill>
              <a:latin typeface="Architects Daughter"/>
              <a:ea typeface="Architects Daughter"/>
              <a:cs typeface="Architects Daughter"/>
              <a:sym typeface="Architects Daughter"/>
            </a:endParaRPr>
          </a:p>
          <a:p>
            <a:pPr indent="0" lvl="0" marL="0" rtl="0" algn="ctr">
              <a:spcBef>
                <a:spcPts val="0"/>
              </a:spcBef>
              <a:spcAft>
                <a:spcPts val="0"/>
              </a:spcAft>
              <a:buNone/>
            </a:pPr>
            <a:r>
              <a:rPr b="1" lang="en" sz="3800">
                <a:solidFill>
                  <a:schemeClr val="dk1"/>
                </a:solidFill>
                <a:latin typeface="Architects Daughter"/>
                <a:ea typeface="Architects Daughter"/>
                <a:cs typeface="Architects Daughter"/>
                <a:sym typeface="Architects Daughter"/>
              </a:rPr>
              <a:t>the rubric!</a:t>
            </a:r>
            <a:endParaRPr sz="2200">
              <a:latin typeface="Architects Daughter"/>
              <a:ea typeface="Architects Daughter"/>
              <a:cs typeface="Architects Daughter"/>
              <a:sym typeface="Architects Daughter"/>
            </a:endParaRPr>
          </a:p>
        </p:txBody>
      </p:sp>
      <p:pic>
        <p:nvPicPr>
          <p:cNvPr id="1421" name="Google Shape;1421;p22"/>
          <p:cNvPicPr preferRelativeResize="0"/>
          <p:nvPr/>
        </p:nvPicPr>
        <p:blipFill rotWithShape="1">
          <a:blip r:embed="rId6">
            <a:alphaModFix/>
          </a:blip>
          <a:srcRect b="0" l="0" r="0" t="0"/>
          <a:stretch/>
        </p:blipFill>
        <p:spPr>
          <a:xfrm rot="-1388047">
            <a:off x="13091958" y="671053"/>
            <a:ext cx="1608305" cy="393870"/>
          </a:xfrm>
          <a:prstGeom prst="rect">
            <a:avLst/>
          </a:prstGeom>
          <a:noFill/>
          <a:ln>
            <a:noFill/>
          </a:ln>
        </p:spPr>
      </p:pic>
      <p:pic>
        <p:nvPicPr>
          <p:cNvPr id="1422" name="Google Shape;1422;p22"/>
          <p:cNvPicPr preferRelativeResize="0"/>
          <p:nvPr/>
        </p:nvPicPr>
        <p:blipFill rotWithShape="1">
          <a:blip r:embed="rId6">
            <a:alphaModFix/>
          </a:blip>
          <a:srcRect b="0" l="0" r="0" t="0"/>
          <a:stretch/>
        </p:blipFill>
        <p:spPr>
          <a:xfrm rot="-1388047">
            <a:off x="15454158" y="3115828"/>
            <a:ext cx="1608305" cy="393870"/>
          </a:xfrm>
          <a:prstGeom prst="rect">
            <a:avLst/>
          </a:prstGeom>
          <a:noFill/>
          <a:ln>
            <a:noFill/>
          </a:ln>
        </p:spPr>
      </p:pic>
      <p:sp>
        <p:nvSpPr>
          <p:cNvPr id="1423" name="Google Shape;1423;p22"/>
          <p:cNvSpPr txBox="1"/>
          <p:nvPr/>
        </p:nvSpPr>
        <p:spPr>
          <a:xfrm>
            <a:off x="2490025" y="3398125"/>
            <a:ext cx="14254200" cy="26781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Lexend Deca"/>
              <a:buChar char="●"/>
            </a:pPr>
            <a:r>
              <a:rPr lang="en" sz="1800">
                <a:latin typeface="Lexend Deca"/>
                <a:ea typeface="Lexend Deca"/>
                <a:cs typeface="Lexend Deca"/>
                <a:sym typeface="Lexend Deca"/>
              </a:rPr>
              <a:t>Replace this text with your prompts in </a:t>
            </a:r>
            <a:r>
              <a:rPr b="1" i="1" lang="en" sz="1800">
                <a:latin typeface="Lexend Deca"/>
                <a:ea typeface="Lexend Deca"/>
                <a:cs typeface="Lexend Deca"/>
                <a:sym typeface="Lexend Deca"/>
              </a:rPr>
              <a:t>View -&gt; Theme Builder</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redits">
  <p:cSld name="TITLE_1_1_1_3_1_1_2_1_2_1">
    <p:bg>
      <p:bgPr>
        <a:solidFill>
          <a:srgbClr val="EFEFEF"/>
        </a:solidFill>
      </p:bgPr>
    </p:bg>
    <p:spTree>
      <p:nvGrpSpPr>
        <p:cNvPr id="1424" name="Shape 1424"/>
        <p:cNvGrpSpPr/>
        <p:nvPr/>
      </p:nvGrpSpPr>
      <p:grpSpPr>
        <a:xfrm>
          <a:off x="0" y="0"/>
          <a:ext cx="0" cy="0"/>
          <a:chOff x="0" y="0"/>
          <a:chExt cx="0" cy="0"/>
        </a:xfrm>
      </p:grpSpPr>
      <p:pic>
        <p:nvPicPr>
          <p:cNvPr id="1425" name="Google Shape;1425;p23"/>
          <p:cNvPicPr preferRelativeResize="0"/>
          <p:nvPr/>
        </p:nvPicPr>
        <p:blipFill rotWithShape="1">
          <a:blip r:embed="rId2">
            <a:alphaModFix/>
          </a:blip>
          <a:srcRect b="0" l="9832" r="9832" t="0"/>
          <a:stretch/>
        </p:blipFill>
        <p:spPr>
          <a:xfrm>
            <a:off x="878825" y="374900"/>
            <a:ext cx="16985626" cy="11893174"/>
          </a:xfrm>
          <a:prstGeom prst="rect">
            <a:avLst/>
          </a:prstGeom>
          <a:noFill/>
          <a:ln>
            <a:noFill/>
          </a:ln>
          <a:effectLst>
            <a:outerShdw blurRad="200025" rotWithShape="0" algn="bl" dir="3480000" dist="342900">
              <a:srgbClr val="434343">
                <a:alpha val="61000"/>
              </a:srgbClr>
            </a:outerShdw>
          </a:effectLst>
        </p:spPr>
      </p:pic>
      <p:sp>
        <p:nvSpPr>
          <p:cNvPr id="1426" name="Google Shape;1426;p23"/>
          <p:cNvSpPr txBox="1"/>
          <p:nvPr>
            <p:ph idx="12" type="sldNum"/>
          </p:nvPr>
        </p:nvSpPr>
        <p:spPr>
          <a:xfrm>
            <a:off x="16944916" y="11453828"/>
            <a:ext cx="1097400" cy="979800"/>
          </a:xfrm>
          <a:prstGeom prst="rect">
            <a:avLst/>
          </a:prstGeom>
        </p:spPr>
        <p:txBody>
          <a:bodyPr anchorCtr="0" anchor="ctr" bIns="197225" lIns="197225" spcFirstLastPara="1" rIns="197225" wrap="square" tIns="1972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1427" name="Google Shape;1427;p23"/>
          <p:cNvGrpSpPr/>
          <p:nvPr/>
        </p:nvGrpSpPr>
        <p:grpSpPr>
          <a:xfrm>
            <a:off x="560847" y="422399"/>
            <a:ext cx="813809" cy="412060"/>
            <a:chOff x="725722" y="1698784"/>
            <a:chExt cx="267314" cy="138090"/>
          </a:xfrm>
        </p:grpSpPr>
        <p:sp>
          <p:nvSpPr>
            <p:cNvPr id="1428" name="Google Shape;1428;p23"/>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23"/>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430" name="Google Shape;1430;p23"/>
          <p:cNvGrpSpPr/>
          <p:nvPr/>
        </p:nvGrpSpPr>
        <p:grpSpPr>
          <a:xfrm>
            <a:off x="6062400" y="662563"/>
            <a:ext cx="6163200" cy="1197300"/>
            <a:chOff x="9400600" y="997225"/>
            <a:chExt cx="6163200" cy="1197300"/>
          </a:xfrm>
        </p:grpSpPr>
        <p:sp>
          <p:nvSpPr>
            <p:cNvPr id="1431" name="Google Shape;1431;p23"/>
            <p:cNvSpPr/>
            <p:nvPr/>
          </p:nvSpPr>
          <p:spPr>
            <a:xfrm>
              <a:off x="9400600" y="997225"/>
              <a:ext cx="6163200" cy="1197300"/>
            </a:xfrm>
            <a:prstGeom prst="flowChartAlternateProcess">
              <a:avLst/>
            </a:prstGeom>
            <a:solidFill>
              <a:srgbClr val="EEEEEE"/>
            </a:solid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p23"/>
            <p:cNvSpPr/>
            <p:nvPr/>
          </p:nvSpPr>
          <p:spPr>
            <a:xfrm>
              <a:off x="9656064" y="1161288"/>
              <a:ext cx="5614500" cy="877200"/>
            </a:xfrm>
            <a:prstGeom prst="flowChartAlternateProcess">
              <a:avLst/>
            </a:prstGeom>
            <a:solidFill>
              <a:srgbClr val="EEEEEE"/>
            </a:solidFill>
            <a:ln cap="flat" cmpd="sng" w="3810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33" name="Google Shape;1433;p23"/>
          <p:cNvSpPr txBox="1"/>
          <p:nvPr/>
        </p:nvSpPr>
        <p:spPr>
          <a:xfrm>
            <a:off x="6375000" y="822625"/>
            <a:ext cx="5538000" cy="877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500">
                <a:latin typeface="Architects Daughter"/>
                <a:ea typeface="Architects Daughter"/>
                <a:cs typeface="Architects Daughter"/>
                <a:sym typeface="Architects Daughter"/>
              </a:rPr>
              <a:t>Credits</a:t>
            </a:r>
            <a:endParaRPr b="1" sz="4500">
              <a:latin typeface="Architects Daughter"/>
              <a:ea typeface="Architects Daughter"/>
              <a:cs typeface="Architects Daughter"/>
              <a:sym typeface="Architects Daughter"/>
            </a:endParaRPr>
          </a:p>
        </p:txBody>
      </p:sp>
      <p:grpSp>
        <p:nvGrpSpPr>
          <p:cNvPr id="1434" name="Google Shape;1434;p23"/>
          <p:cNvGrpSpPr/>
          <p:nvPr/>
        </p:nvGrpSpPr>
        <p:grpSpPr>
          <a:xfrm>
            <a:off x="560847" y="986965"/>
            <a:ext cx="813809" cy="412060"/>
            <a:chOff x="725722" y="1698784"/>
            <a:chExt cx="267314" cy="138090"/>
          </a:xfrm>
        </p:grpSpPr>
        <p:sp>
          <p:nvSpPr>
            <p:cNvPr id="1435" name="Google Shape;1435;p23"/>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p23"/>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437" name="Google Shape;1437;p23"/>
          <p:cNvGrpSpPr/>
          <p:nvPr/>
        </p:nvGrpSpPr>
        <p:grpSpPr>
          <a:xfrm>
            <a:off x="560847" y="1551531"/>
            <a:ext cx="813809" cy="412060"/>
            <a:chOff x="725722" y="1698784"/>
            <a:chExt cx="267314" cy="138090"/>
          </a:xfrm>
        </p:grpSpPr>
        <p:sp>
          <p:nvSpPr>
            <p:cNvPr id="1438" name="Google Shape;1438;p23"/>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9" name="Google Shape;1439;p23"/>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440" name="Google Shape;1440;p23"/>
          <p:cNvGrpSpPr/>
          <p:nvPr/>
        </p:nvGrpSpPr>
        <p:grpSpPr>
          <a:xfrm>
            <a:off x="560847" y="2116097"/>
            <a:ext cx="813809" cy="412060"/>
            <a:chOff x="725722" y="1698784"/>
            <a:chExt cx="267314" cy="138090"/>
          </a:xfrm>
        </p:grpSpPr>
        <p:sp>
          <p:nvSpPr>
            <p:cNvPr id="1441" name="Google Shape;1441;p23"/>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23"/>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443" name="Google Shape;1443;p23"/>
          <p:cNvGrpSpPr/>
          <p:nvPr/>
        </p:nvGrpSpPr>
        <p:grpSpPr>
          <a:xfrm>
            <a:off x="560847" y="2680664"/>
            <a:ext cx="813809" cy="412060"/>
            <a:chOff x="725722" y="1698784"/>
            <a:chExt cx="267314" cy="138090"/>
          </a:xfrm>
        </p:grpSpPr>
        <p:sp>
          <p:nvSpPr>
            <p:cNvPr id="1444" name="Google Shape;1444;p23"/>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23"/>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446" name="Google Shape;1446;p23"/>
          <p:cNvGrpSpPr/>
          <p:nvPr/>
        </p:nvGrpSpPr>
        <p:grpSpPr>
          <a:xfrm>
            <a:off x="560847" y="3245230"/>
            <a:ext cx="813809" cy="412060"/>
            <a:chOff x="725722" y="1698784"/>
            <a:chExt cx="267314" cy="138090"/>
          </a:xfrm>
        </p:grpSpPr>
        <p:sp>
          <p:nvSpPr>
            <p:cNvPr id="1447" name="Google Shape;1447;p23"/>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8" name="Google Shape;1448;p23"/>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449" name="Google Shape;1449;p23"/>
          <p:cNvGrpSpPr/>
          <p:nvPr/>
        </p:nvGrpSpPr>
        <p:grpSpPr>
          <a:xfrm>
            <a:off x="560847" y="3809796"/>
            <a:ext cx="813809" cy="412060"/>
            <a:chOff x="725722" y="1698784"/>
            <a:chExt cx="267314" cy="138090"/>
          </a:xfrm>
        </p:grpSpPr>
        <p:sp>
          <p:nvSpPr>
            <p:cNvPr id="1450" name="Google Shape;1450;p23"/>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p23"/>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452" name="Google Shape;1452;p23"/>
          <p:cNvGrpSpPr/>
          <p:nvPr/>
        </p:nvGrpSpPr>
        <p:grpSpPr>
          <a:xfrm>
            <a:off x="560847" y="4374362"/>
            <a:ext cx="813809" cy="412060"/>
            <a:chOff x="725722" y="1698784"/>
            <a:chExt cx="267314" cy="138090"/>
          </a:xfrm>
        </p:grpSpPr>
        <p:sp>
          <p:nvSpPr>
            <p:cNvPr id="1453" name="Google Shape;1453;p23"/>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23"/>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455" name="Google Shape;1455;p23"/>
          <p:cNvGrpSpPr/>
          <p:nvPr/>
        </p:nvGrpSpPr>
        <p:grpSpPr>
          <a:xfrm>
            <a:off x="560847" y="5503495"/>
            <a:ext cx="813809" cy="412060"/>
            <a:chOff x="725722" y="1698784"/>
            <a:chExt cx="267314" cy="138090"/>
          </a:xfrm>
        </p:grpSpPr>
        <p:sp>
          <p:nvSpPr>
            <p:cNvPr id="1456" name="Google Shape;1456;p23"/>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23"/>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458" name="Google Shape;1458;p23"/>
          <p:cNvGrpSpPr/>
          <p:nvPr/>
        </p:nvGrpSpPr>
        <p:grpSpPr>
          <a:xfrm>
            <a:off x="560847" y="4938929"/>
            <a:ext cx="813809" cy="412060"/>
            <a:chOff x="725722" y="1698784"/>
            <a:chExt cx="267314" cy="138090"/>
          </a:xfrm>
        </p:grpSpPr>
        <p:sp>
          <p:nvSpPr>
            <p:cNvPr id="1459" name="Google Shape;1459;p23"/>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23"/>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461" name="Google Shape;1461;p23"/>
          <p:cNvGrpSpPr/>
          <p:nvPr/>
        </p:nvGrpSpPr>
        <p:grpSpPr>
          <a:xfrm>
            <a:off x="560847" y="6068061"/>
            <a:ext cx="813809" cy="412060"/>
            <a:chOff x="725722" y="1698784"/>
            <a:chExt cx="267314" cy="138090"/>
          </a:xfrm>
        </p:grpSpPr>
        <p:sp>
          <p:nvSpPr>
            <p:cNvPr id="1462" name="Google Shape;1462;p23"/>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23"/>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464" name="Google Shape;1464;p23"/>
          <p:cNvGrpSpPr/>
          <p:nvPr/>
        </p:nvGrpSpPr>
        <p:grpSpPr>
          <a:xfrm>
            <a:off x="560847" y="6632627"/>
            <a:ext cx="813809" cy="412060"/>
            <a:chOff x="725722" y="1698784"/>
            <a:chExt cx="267314" cy="138090"/>
          </a:xfrm>
        </p:grpSpPr>
        <p:sp>
          <p:nvSpPr>
            <p:cNvPr id="1465" name="Google Shape;1465;p23"/>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23"/>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467" name="Google Shape;1467;p23"/>
          <p:cNvGrpSpPr/>
          <p:nvPr/>
        </p:nvGrpSpPr>
        <p:grpSpPr>
          <a:xfrm>
            <a:off x="560847" y="7197194"/>
            <a:ext cx="813809" cy="412060"/>
            <a:chOff x="725722" y="1698784"/>
            <a:chExt cx="267314" cy="138090"/>
          </a:xfrm>
        </p:grpSpPr>
        <p:sp>
          <p:nvSpPr>
            <p:cNvPr id="1468" name="Google Shape;1468;p23"/>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23"/>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470" name="Google Shape;1470;p23"/>
          <p:cNvGrpSpPr/>
          <p:nvPr/>
        </p:nvGrpSpPr>
        <p:grpSpPr>
          <a:xfrm>
            <a:off x="560847" y="7761760"/>
            <a:ext cx="813809" cy="412060"/>
            <a:chOff x="725722" y="1698784"/>
            <a:chExt cx="267314" cy="138090"/>
          </a:xfrm>
        </p:grpSpPr>
        <p:sp>
          <p:nvSpPr>
            <p:cNvPr id="1471" name="Google Shape;1471;p23"/>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23"/>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473" name="Google Shape;1473;p23"/>
          <p:cNvGrpSpPr/>
          <p:nvPr/>
        </p:nvGrpSpPr>
        <p:grpSpPr>
          <a:xfrm>
            <a:off x="560847" y="8890892"/>
            <a:ext cx="813809" cy="412060"/>
            <a:chOff x="725722" y="1698784"/>
            <a:chExt cx="267314" cy="138090"/>
          </a:xfrm>
        </p:grpSpPr>
        <p:sp>
          <p:nvSpPr>
            <p:cNvPr id="1474" name="Google Shape;1474;p23"/>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23"/>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476" name="Google Shape;1476;p23"/>
          <p:cNvGrpSpPr/>
          <p:nvPr/>
        </p:nvGrpSpPr>
        <p:grpSpPr>
          <a:xfrm>
            <a:off x="560847" y="8326326"/>
            <a:ext cx="813809" cy="412060"/>
            <a:chOff x="725722" y="1698784"/>
            <a:chExt cx="267314" cy="138090"/>
          </a:xfrm>
        </p:grpSpPr>
        <p:sp>
          <p:nvSpPr>
            <p:cNvPr id="1477" name="Google Shape;1477;p23"/>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23"/>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479" name="Google Shape;1479;p23"/>
          <p:cNvGrpSpPr/>
          <p:nvPr/>
        </p:nvGrpSpPr>
        <p:grpSpPr>
          <a:xfrm>
            <a:off x="560847" y="9455459"/>
            <a:ext cx="813809" cy="412060"/>
            <a:chOff x="725722" y="1698784"/>
            <a:chExt cx="267314" cy="138090"/>
          </a:xfrm>
        </p:grpSpPr>
        <p:sp>
          <p:nvSpPr>
            <p:cNvPr id="1480" name="Google Shape;1480;p23"/>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23"/>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482" name="Google Shape;1482;p23"/>
          <p:cNvGrpSpPr/>
          <p:nvPr/>
        </p:nvGrpSpPr>
        <p:grpSpPr>
          <a:xfrm>
            <a:off x="560847" y="10020025"/>
            <a:ext cx="813809" cy="412060"/>
            <a:chOff x="725722" y="1698784"/>
            <a:chExt cx="267314" cy="138090"/>
          </a:xfrm>
        </p:grpSpPr>
        <p:sp>
          <p:nvSpPr>
            <p:cNvPr id="1483" name="Google Shape;1483;p23"/>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4" name="Google Shape;1484;p23"/>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485" name="Google Shape;1485;p23"/>
          <p:cNvGrpSpPr/>
          <p:nvPr/>
        </p:nvGrpSpPr>
        <p:grpSpPr>
          <a:xfrm>
            <a:off x="560847" y="10584591"/>
            <a:ext cx="813809" cy="412060"/>
            <a:chOff x="725722" y="1698784"/>
            <a:chExt cx="267314" cy="138090"/>
          </a:xfrm>
        </p:grpSpPr>
        <p:sp>
          <p:nvSpPr>
            <p:cNvPr id="1486" name="Google Shape;1486;p23"/>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p23"/>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488" name="Google Shape;1488;p23"/>
          <p:cNvGrpSpPr/>
          <p:nvPr/>
        </p:nvGrpSpPr>
        <p:grpSpPr>
          <a:xfrm>
            <a:off x="560847" y="11149157"/>
            <a:ext cx="813809" cy="412060"/>
            <a:chOff x="725722" y="1698784"/>
            <a:chExt cx="267314" cy="138090"/>
          </a:xfrm>
        </p:grpSpPr>
        <p:sp>
          <p:nvSpPr>
            <p:cNvPr id="1489" name="Google Shape;1489;p23"/>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23"/>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491" name="Google Shape;1491;p23"/>
          <p:cNvGrpSpPr/>
          <p:nvPr/>
        </p:nvGrpSpPr>
        <p:grpSpPr>
          <a:xfrm>
            <a:off x="560847" y="11713724"/>
            <a:ext cx="813809" cy="412060"/>
            <a:chOff x="725722" y="1698784"/>
            <a:chExt cx="267314" cy="138090"/>
          </a:xfrm>
        </p:grpSpPr>
        <p:sp>
          <p:nvSpPr>
            <p:cNvPr id="1492" name="Google Shape;1492;p23"/>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23"/>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sp>
        <p:nvSpPr>
          <p:cNvPr id="1494" name="Google Shape;1494;p23"/>
          <p:cNvSpPr/>
          <p:nvPr/>
        </p:nvSpPr>
        <p:spPr>
          <a:xfrm>
            <a:off x="1757577" y="2116213"/>
            <a:ext cx="15672300" cy="9771300"/>
          </a:xfrm>
          <a:prstGeom prst="flowChartAlternateProcess">
            <a:avLst/>
          </a:prstGeom>
          <a:solidFill>
            <a:srgbClr val="EEEEEE"/>
          </a:solid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23"/>
          <p:cNvSpPr txBox="1"/>
          <p:nvPr/>
        </p:nvSpPr>
        <p:spPr>
          <a:xfrm>
            <a:off x="2108925" y="7157425"/>
            <a:ext cx="14836200" cy="4710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200">
                <a:latin typeface="Architects Daughter"/>
                <a:ea typeface="Architects Daughter"/>
                <a:cs typeface="Architects Daughter"/>
                <a:sym typeface="Architects Daughter"/>
              </a:rPr>
              <a:t>The </a:t>
            </a:r>
            <a:r>
              <a:rPr b="1" lang="en" sz="4200">
                <a:latin typeface="Architects Daughter"/>
                <a:ea typeface="Architects Daughter"/>
                <a:cs typeface="Architects Daughter"/>
                <a:sym typeface="Architects Daughter"/>
              </a:rPr>
              <a:t>Deluxe</a:t>
            </a:r>
            <a:r>
              <a:rPr b="1" lang="en" sz="4200">
                <a:latin typeface="Architects Daughter"/>
                <a:ea typeface="Architects Daughter"/>
                <a:cs typeface="Architects Daughter"/>
                <a:sym typeface="Architects Daughter"/>
              </a:rPr>
              <a:t> UDL Reader’s Notebook was c</a:t>
            </a:r>
            <a:r>
              <a:rPr b="1" lang="en" sz="4200">
                <a:latin typeface="Architects Daughter"/>
                <a:ea typeface="Architects Daughter"/>
                <a:cs typeface="Architects Daughter"/>
                <a:sym typeface="Architects Daughter"/>
              </a:rPr>
              <a:t>reated by:</a:t>
            </a:r>
            <a:endParaRPr b="1" sz="4200">
              <a:latin typeface="Architects Daughter"/>
              <a:ea typeface="Architects Daughter"/>
              <a:cs typeface="Architects Daughter"/>
              <a:sym typeface="Architects Daughter"/>
            </a:endParaRPr>
          </a:p>
          <a:p>
            <a:pPr indent="0" lvl="0" marL="0" rtl="0" algn="ctr">
              <a:spcBef>
                <a:spcPts val="0"/>
              </a:spcBef>
              <a:spcAft>
                <a:spcPts val="0"/>
              </a:spcAft>
              <a:buNone/>
            </a:pPr>
            <a:r>
              <a:rPr b="1" lang="en" sz="4200">
                <a:latin typeface="Architects Daughter"/>
                <a:ea typeface="Architects Daughter"/>
                <a:cs typeface="Architects Daughter"/>
                <a:sym typeface="Architects Daughter"/>
              </a:rPr>
              <a:t> Kristin Mayo, Tech Integration Specialist</a:t>
            </a:r>
            <a:endParaRPr b="1" sz="4200">
              <a:latin typeface="Architects Daughter"/>
              <a:ea typeface="Architects Daughter"/>
              <a:cs typeface="Architects Daughter"/>
              <a:sym typeface="Architects Daughter"/>
            </a:endParaRPr>
          </a:p>
          <a:p>
            <a:pPr indent="0" lvl="0" marL="0" rtl="0" algn="l">
              <a:spcBef>
                <a:spcPts val="0"/>
              </a:spcBef>
              <a:spcAft>
                <a:spcPts val="0"/>
              </a:spcAft>
              <a:buNone/>
            </a:pPr>
            <a:r>
              <a:t/>
            </a:r>
            <a:endParaRPr b="1" sz="4200">
              <a:latin typeface="Architects Daughter"/>
              <a:ea typeface="Architects Daughter"/>
              <a:cs typeface="Architects Daughter"/>
              <a:sym typeface="Architects Daughter"/>
            </a:endParaRPr>
          </a:p>
          <a:p>
            <a:pPr indent="0" lvl="0" marL="0" rtl="0" algn="ctr">
              <a:spcBef>
                <a:spcPts val="0"/>
              </a:spcBef>
              <a:spcAft>
                <a:spcPts val="0"/>
              </a:spcAft>
              <a:buNone/>
            </a:pPr>
            <a:r>
              <a:rPr b="1" lang="en" sz="4200">
                <a:latin typeface="Architects Daughter"/>
                <a:ea typeface="Architects Daughter"/>
                <a:cs typeface="Architects Daughter"/>
                <a:sym typeface="Architects Daughter"/>
              </a:rPr>
              <a:t>This template can be used or modified, but </a:t>
            </a:r>
            <a:r>
              <a:rPr b="1" lang="en" sz="4200" u="sng">
                <a:latin typeface="Architects Daughter"/>
                <a:ea typeface="Architects Daughter"/>
                <a:cs typeface="Architects Daughter"/>
                <a:sym typeface="Architects Daughter"/>
              </a:rPr>
              <a:t>never sold</a:t>
            </a:r>
            <a:r>
              <a:rPr b="1" lang="en" sz="4200">
                <a:latin typeface="Architects Daughter"/>
                <a:ea typeface="Architects Daughter"/>
                <a:cs typeface="Architects Daughter"/>
                <a:sym typeface="Architects Daughter"/>
              </a:rPr>
              <a:t>.</a:t>
            </a:r>
            <a:endParaRPr b="1" sz="4200">
              <a:latin typeface="Architects Daughter"/>
              <a:ea typeface="Architects Daughter"/>
              <a:cs typeface="Architects Daughter"/>
              <a:sym typeface="Architects Daughter"/>
            </a:endParaRPr>
          </a:p>
          <a:p>
            <a:pPr indent="0" lvl="0" marL="0" rtl="0" algn="l">
              <a:spcBef>
                <a:spcPts val="0"/>
              </a:spcBef>
              <a:spcAft>
                <a:spcPts val="0"/>
              </a:spcAft>
              <a:buNone/>
            </a:pPr>
            <a:r>
              <a:t/>
            </a:r>
            <a:endParaRPr b="1" sz="4200">
              <a:latin typeface="Architects Daughter"/>
              <a:ea typeface="Architects Daughter"/>
              <a:cs typeface="Architects Daughter"/>
              <a:sym typeface="Architects Daughter"/>
            </a:endParaRPr>
          </a:p>
          <a:p>
            <a:pPr indent="0" lvl="0" marL="0" rtl="0" algn="ctr">
              <a:spcBef>
                <a:spcPts val="0"/>
              </a:spcBef>
              <a:spcAft>
                <a:spcPts val="0"/>
              </a:spcAft>
              <a:buNone/>
            </a:pPr>
            <a:r>
              <a:rPr b="1" lang="en" sz="4200">
                <a:latin typeface="Architects Daughter"/>
                <a:ea typeface="Architects Daughter"/>
                <a:cs typeface="Architects Daughter"/>
                <a:sym typeface="Architects Daughter"/>
              </a:rPr>
              <a:t>MayoEdTech.com</a:t>
            </a:r>
            <a:endParaRPr b="1" sz="4200">
              <a:latin typeface="Architects Daughter"/>
              <a:ea typeface="Architects Daughter"/>
              <a:cs typeface="Architects Daughter"/>
              <a:sym typeface="Architects Daughter"/>
            </a:endParaRPr>
          </a:p>
          <a:p>
            <a:pPr indent="0" lvl="0" marL="0" rtl="0" algn="ctr">
              <a:spcBef>
                <a:spcPts val="0"/>
              </a:spcBef>
              <a:spcAft>
                <a:spcPts val="0"/>
              </a:spcAft>
              <a:buNone/>
            </a:pPr>
            <a:r>
              <a:rPr b="1" lang="en" sz="4200">
                <a:latin typeface="Architects Daughter"/>
                <a:ea typeface="Architects Daughter"/>
                <a:cs typeface="Architects Daughter"/>
                <a:sym typeface="Architects Daughter"/>
              </a:rPr>
              <a:t>@kmayoTechTeach</a:t>
            </a:r>
            <a:endParaRPr b="1" sz="4200">
              <a:latin typeface="Architects Daughter"/>
              <a:ea typeface="Architects Daughter"/>
              <a:cs typeface="Architects Daughter"/>
              <a:sym typeface="Architects Daughter"/>
            </a:endParaRPr>
          </a:p>
        </p:txBody>
      </p:sp>
      <p:pic>
        <p:nvPicPr>
          <p:cNvPr id="1496" name="Google Shape;1496;p23"/>
          <p:cNvPicPr preferRelativeResize="0"/>
          <p:nvPr/>
        </p:nvPicPr>
        <p:blipFill>
          <a:blip r:embed="rId3">
            <a:alphaModFix/>
          </a:blip>
          <a:stretch>
            <a:fillRect/>
          </a:stretch>
        </p:blipFill>
        <p:spPr>
          <a:xfrm>
            <a:off x="3637225" y="2413206"/>
            <a:ext cx="11913000" cy="4343281"/>
          </a:xfrm>
          <a:prstGeom prst="rect">
            <a:avLst/>
          </a:prstGeom>
          <a:noFill/>
          <a:ln>
            <a:noFill/>
          </a:ln>
        </p:spPr>
      </p:pic>
      <p:sp>
        <p:nvSpPr>
          <p:cNvPr id="1497" name="Google Shape;1497;p23"/>
          <p:cNvSpPr txBox="1"/>
          <p:nvPr/>
        </p:nvSpPr>
        <p:spPr>
          <a:xfrm>
            <a:off x="14186000" y="11453825"/>
            <a:ext cx="23586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latin typeface="Architects Daughter"/>
                <a:ea typeface="Architects Daughter"/>
                <a:cs typeface="Architects Daughter"/>
                <a:sym typeface="Architects Daughter"/>
              </a:rPr>
              <a:t>Created: October 2021</a:t>
            </a:r>
            <a:endParaRPr b="1" sz="1500">
              <a:latin typeface="Architects Daughter"/>
              <a:ea typeface="Architects Daughter"/>
              <a:cs typeface="Architects Daughter"/>
              <a:sym typeface="Architects Daughte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ping Page 1">
  <p:cSld name="CUSTOM_1_3">
    <p:bg>
      <p:bgPr>
        <a:solidFill>
          <a:srgbClr val="D9EAD3"/>
        </a:solidFill>
      </p:bgPr>
    </p:bg>
    <p:spTree>
      <p:nvGrpSpPr>
        <p:cNvPr id="39" name="Shape 39"/>
        <p:cNvGrpSpPr/>
        <p:nvPr/>
      </p:nvGrpSpPr>
      <p:grpSpPr>
        <a:xfrm>
          <a:off x="0" y="0"/>
          <a:ext cx="0" cy="0"/>
          <a:chOff x="0" y="0"/>
          <a:chExt cx="0" cy="0"/>
        </a:xfrm>
      </p:grpSpPr>
      <p:sp>
        <p:nvSpPr>
          <p:cNvPr id="40" name="Google Shape;40;p4"/>
          <p:cNvSpPr txBox="1"/>
          <p:nvPr/>
        </p:nvSpPr>
        <p:spPr>
          <a:xfrm>
            <a:off x="1025500" y="502920"/>
            <a:ext cx="15519000" cy="1523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900">
                <a:latin typeface="Lexend Deca"/>
                <a:ea typeface="Lexend Deca"/>
                <a:cs typeface="Lexend Deca"/>
                <a:sym typeface="Lexend Deca"/>
              </a:rPr>
              <a:t>The slide with the notebook paper is where students will type their response to the prompt if they choose that option. Make sure the green sticky note with the Typing option (on the front cover) links to this slide. </a:t>
            </a:r>
            <a:endParaRPr b="1" sz="2900">
              <a:latin typeface="Lexend Deca"/>
              <a:ea typeface="Lexend Deca"/>
              <a:cs typeface="Lexend Deca"/>
              <a:sym typeface="Lexend Deca"/>
            </a:endParaRPr>
          </a:p>
        </p:txBody>
      </p:sp>
      <p:pic>
        <p:nvPicPr>
          <p:cNvPr id="41" name="Google Shape;41;p4"/>
          <p:cNvPicPr preferRelativeResize="0"/>
          <p:nvPr/>
        </p:nvPicPr>
        <p:blipFill rotWithShape="1">
          <a:blip r:embed="rId2">
            <a:alphaModFix/>
          </a:blip>
          <a:srcRect b="583" l="0" r="0" t="573"/>
          <a:stretch/>
        </p:blipFill>
        <p:spPr>
          <a:xfrm>
            <a:off x="2954688" y="3200425"/>
            <a:ext cx="12378624" cy="8572475"/>
          </a:xfrm>
          <a:prstGeom prst="rect">
            <a:avLst/>
          </a:prstGeom>
          <a:noFill/>
          <a:ln>
            <a:noFill/>
          </a:ln>
        </p:spPr>
      </p:pic>
      <p:sp>
        <p:nvSpPr>
          <p:cNvPr id="42" name="Google Shape;42;p4"/>
          <p:cNvSpPr/>
          <p:nvPr/>
        </p:nvSpPr>
        <p:spPr>
          <a:xfrm>
            <a:off x="13125375" y="4992550"/>
            <a:ext cx="5050200" cy="1543500"/>
          </a:xfrm>
          <a:prstGeom prst="wedgeRectCallout">
            <a:avLst>
              <a:gd fmla="val -83193" name="adj1"/>
              <a:gd fmla="val -73544" name="adj2"/>
            </a:avLst>
          </a:prstGeom>
          <a:solidFill>
            <a:srgbClr val="FFFFFF"/>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Lexend Deca"/>
                <a:ea typeface="Lexend Deca"/>
                <a:cs typeface="Lexend Deca"/>
                <a:sym typeface="Lexend Deca"/>
              </a:rPr>
              <a:t>There is an extra page and a space for a name if you choose to write back to your student, or if your student needs more than one page to respond.</a:t>
            </a:r>
            <a:endParaRPr/>
          </a:p>
        </p:txBody>
      </p:sp>
      <p:sp>
        <p:nvSpPr>
          <p:cNvPr id="43" name="Google Shape;43;p4"/>
          <p:cNvSpPr/>
          <p:nvPr/>
        </p:nvSpPr>
        <p:spPr>
          <a:xfrm>
            <a:off x="301250" y="4154350"/>
            <a:ext cx="2982000" cy="902100"/>
          </a:xfrm>
          <a:prstGeom prst="wedgeRectCallout">
            <a:avLst>
              <a:gd fmla="val 72082" name="adj1"/>
              <a:gd fmla="val -8439" name="adj2"/>
            </a:avLst>
          </a:prstGeom>
          <a:solidFill>
            <a:srgbClr val="FFFFFF"/>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Lexend Deca"/>
                <a:ea typeface="Lexend Deca"/>
                <a:cs typeface="Lexend Deca"/>
                <a:sym typeface="Lexend Deca"/>
              </a:rPr>
              <a:t>Students will type their prompts here.</a:t>
            </a:r>
            <a:endParaRPr>
              <a:latin typeface="Lexend Deca"/>
              <a:ea typeface="Lexend Deca"/>
              <a:cs typeface="Lexend Deca"/>
              <a:sym typeface="Lexend Deca"/>
            </a:endParaRPr>
          </a:p>
        </p:txBody>
      </p:sp>
      <p:sp>
        <p:nvSpPr>
          <p:cNvPr id="44" name="Google Shape;44;p4"/>
          <p:cNvSpPr/>
          <p:nvPr/>
        </p:nvSpPr>
        <p:spPr>
          <a:xfrm>
            <a:off x="15522375" y="10877400"/>
            <a:ext cx="2653200" cy="1790700"/>
          </a:xfrm>
          <a:prstGeom prst="star32">
            <a:avLst>
              <a:gd fmla="val 37500" name="adj"/>
            </a:avLst>
          </a:prstGeom>
          <a:solidFill>
            <a:srgbClr val="FFFF00"/>
          </a:solidFill>
          <a:ln cap="flat" cmpd="sng" w="19050">
            <a:solidFill>
              <a:schemeClr val="dk1"/>
            </a:solidFill>
            <a:prstDash val="solid"/>
            <a:round/>
            <a:headEnd len="sm" w="sm" type="none"/>
            <a:tailEnd len="sm" w="sm" type="none"/>
          </a:ln>
          <a:effectLst>
            <a:outerShdw blurRad="57150" rotWithShape="0" algn="bl" dir="5400000" dist="104775">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800">
                <a:latin typeface="Lexend Deca"/>
                <a:ea typeface="Lexend Deca"/>
                <a:cs typeface="Lexend Deca"/>
                <a:sym typeface="Lexend Deca"/>
              </a:rPr>
              <a:t>Delete </a:t>
            </a:r>
            <a:endParaRPr b="1" sz="1800">
              <a:latin typeface="Lexend Deca"/>
              <a:ea typeface="Lexend Deca"/>
              <a:cs typeface="Lexend Deca"/>
              <a:sym typeface="Lexend Deca"/>
            </a:endParaRPr>
          </a:p>
          <a:p>
            <a:pPr indent="0" lvl="0" marL="0" rtl="0" algn="ctr">
              <a:spcBef>
                <a:spcPts val="0"/>
              </a:spcBef>
              <a:spcAft>
                <a:spcPts val="0"/>
              </a:spcAft>
              <a:buNone/>
            </a:pPr>
            <a:r>
              <a:rPr b="1" lang="en" sz="1800">
                <a:latin typeface="Lexend Deca"/>
                <a:ea typeface="Lexend Deca"/>
                <a:cs typeface="Lexend Deca"/>
                <a:sym typeface="Lexend Deca"/>
              </a:rPr>
              <a:t>this slide before assigning</a:t>
            </a:r>
            <a:endParaRPr b="1" sz="1800">
              <a:latin typeface="Lexend Deca"/>
              <a:ea typeface="Lexend Deca"/>
              <a:cs typeface="Lexend Deca"/>
              <a:sym typeface="Lexend Deca"/>
            </a:endParaRPr>
          </a:p>
        </p:txBody>
      </p:sp>
      <p:pic>
        <p:nvPicPr>
          <p:cNvPr id="45" name="Google Shape;45;p4"/>
          <p:cNvPicPr preferRelativeResize="0"/>
          <p:nvPr/>
        </p:nvPicPr>
        <p:blipFill rotWithShape="1">
          <a:blip r:embed="rId3">
            <a:alphaModFix/>
          </a:blip>
          <a:srcRect b="7568" l="3230" r="2589" t="3289"/>
          <a:stretch/>
        </p:blipFill>
        <p:spPr>
          <a:xfrm>
            <a:off x="5181600" y="1941050"/>
            <a:ext cx="1428750" cy="1352400"/>
          </a:xfrm>
          <a:prstGeom prst="rect">
            <a:avLst/>
          </a:prstGeom>
          <a:noFill/>
          <a:ln>
            <a:noFill/>
          </a:ln>
        </p:spPr>
      </p:pic>
      <p:sp>
        <p:nvSpPr>
          <p:cNvPr id="46" name="Google Shape;46;p4"/>
          <p:cNvSpPr/>
          <p:nvPr/>
        </p:nvSpPr>
        <p:spPr>
          <a:xfrm flipH="1" rot="10800000">
            <a:off x="4638650" y="1943000"/>
            <a:ext cx="457200" cy="735900"/>
          </a:xfrm>
          <a:prstGeom prst="bentArrow">
            <a:avLst>
              <a:gd fmla="val 25000" name="adj1"/>
              <a:gd fmla="val 25000" name="adj2"/>
              <a:gd fmla="val 25000" name="adj3"/>
              <a:gd fmla="val 43750" name="adj4"/>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udent View">
  <p:cSld name="CUSTOM_1_1_1">
    <p:bg>
      <p:bgPr>
        <a:solidFill>
          <a:srgbClr val="D9EAD3"/>
        </a:solidFill>
      </p:bgPr>
    </p:bg>
    <p:spTree>
      <p:nvGrpSpPr>
        <p:cNvPr id="47" name="Shape 47"/>
        <p:cNvGrpSpPr/>
        <p:nvPr/>
      </p:nvGrpSpPr>
      <p:grpSpPr>
        <a:xfrm>
          <a:off x="0" y="0"/>
          <a:ext cx="0" cy="0"/>
          <a:chOff x="0" y="0"/>
          <a:chExt cx="0" cy="0"/>
        </a:xfrm>
      </p:grpSpPr>
      <p:sp>
        <p:nvSpPr>
          <p:cNvPr id="48" name="Google Shape;48;p5"/>
          <p:cNvSpPr txBox="1"/>
          <p:nvPr/>
        </p:nvSpPr>
        <p:spPr>
          <a:xfrm>
            <a:off x="887975" y="464500"/>
            <a:ext cx="161871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800">
                <a:solidFill>
                  <a:schemeClr val="dk1"/>
                </a:solidFill>
                <a:latin typeface="Lexend Deca"/>
                <a:ea typeface="Lexend Deca"/>
                <a:cs typeface="Lexend Deca"/>
                <a:sym typeface="Lexend Deca"/>
              </a:rPr>
              <a:t>Watch this first to see the student view of the Deluxe UDL Reader’s Response Notebook.</a:t>
            </a:r>
            <a:endParaRPr b="1" sz="2900">
              <a:latin typeface="Lexend Deca"/>
              <a:ea typeface="Lexend Deca"/>
              <a:cs typeface="Lexend Deca"/>
              <a:sym typeface="Lexend Deca"/>
            </a:endParaRPr>
          </a:p>
        </p:txBody>
      </p:sp>
      <p:sp>
        <p:nvSpPr>
          <p:cNvPr id="49" name="Google Shape;49;p5"/>
          <p:cNvSpPr/>
          <p:nvPr/>
        </p:nvSpPr>
        <p:spPr>
          <a:xfrm>
            <a:off x="15912300" y="11173650"/>
            <a:ext cx="2653200" cy="1790700"/>
          </a:xfrm>
          <a:prstGeom prst="star32">
            <a:avLst>
              <a:gd fmla="val 37500" name="adj"/>
            </a:avLst>
          </a:prstGeom>
          <a:solidFill>
            <a:srgbClr val="FFFF00"/>
          </a:solidFill>
          <a:ln cap="flat" cmpd="sng" w="19050">
            <a:solidFill>
              <a:schemeClr val="dk1"/>
            </a:solidFill>
            <a:prstDash val="solid"/>
            <a:round/>
            <a:headEnd len="sm" w="sm" type="none"/>
            <a:tailEnd len="sm" w="sm" type="none"/>
          </a:ln>
          <a:effectLst>
            <a:outerShdw blurRad="57150" rotWithShape="0" algn="bl" dir="5400000" dist="104775">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800">
                <a:latin typeface="Lexend Deca"/>
                <a:ea typeface="Lexend Deca"/>
                <a:cs typeface="Lexend Deca"/>
                <a:sym typeface="Lexend Deca"/>
              </a:rPr>
              <a:t>Delete </a:t>
            </a:r>
            <a:endParaRPr b="1" sz="1800">
              <a:latin typeface="Lexend Deca"/>
              <a:ea typeface="Lexend Deca"/>
              <a:cs typeface="Lexend Deca"/>
              <a:sym typeface="Lexend Deca"/>
            </a:endParaRPr>
          </a:p>
          <a:p>
            <a:pPr indent="0" lvl="0" marL="0" rtl="0" algn="ctr">
              <a:spcBef>
                <a:spcPts val="0"/>
              </a:spcBef>
              <a:spcAft>
                <a:spcPts val="0"/>
              </a:spcAft>
              <a:buNone/>
            </a:pPr>
            <a:r>
              <a:rPr b="1" lang="en" sz="1800">
                <a:latin typeface="Lexend Deca"/>
                <a:ea typeface="Lexend Deca"/>
                <a:cs typeface="Lexend Deca"/>
                <a:sym typeface="Lexend Deca"/>
              </a:rPr>
              <a:t>this slide before assigning</a:t>
            </a:r>
            <a:endParaRPr b="1" sz="1800">
              <a:latin typeface="Lexend Deca"/>
              <a:ea typeface="Lexend Deca"/>
              <a:cs typeface="Lexend Deca"/>
              <a:sym typeface="Lexend Deca"/>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ront-Black_Basic">
  <p:cSld name="TITLE_1_1_1_3_1_1_2">
    <p:bg>
      <p:bgPr>
        <a:solidFill>
          <a:srgbClr val="EFEFEF"/>
        </a:solidFill>
      </p:bgPr>
    </p:bg>
    <p:spTree>
      <p:nvGrpSpPr>
        <p:cNvPr id="50" name="Shape 50"/>
        <p:cNvGrpSpPr/>
        <p:nvPr/>
      </p:nvGrpSpPr>
      <p:grpSpPr>
        <a:xfrm>
          <a:off x="0" y="0"/>
          <a:ext cx="0" cy="0"/>
          <a:chOff x="0" y="0"/>
          <a:chExt cx="0" cy="0"/>
        </a:xfrm>
      </p:grpSpPr>
      <p:pic>
        <p:nvPicPr>
          <p:cNvPr id="51" name="Google Shape;51;p6"/>
          <p:cNvPicPr preferRelativeResize="0"/>
          <p:nvPr/>
        </p:nvPicPr>
        <p:blipFill rotWithShape="1">
          <a:blip r:embed="rId2">
            <a:alphaModFix/>
          </a:blip>
          <a:srcRect b="0" l="9832" r="9832" t="0"/>
          <a:stretch/>
        </p:blipFill>
        <p:spPr>
          <a:xfrm>
            <a:off x="878825" y="374900"/>
            <a:ext cx="16985626" cy="11893174"/>
          </a:xfrm>
          <a:prstGeom prst="rect">
            <a:avLst/>
          </a:prstGeom>
          <a:noFill/>
          <a:ln>
            <a:noFill/>
          </a:ln>
          <a:effectLst>
            <a:outerShdw blurRad="200025" rotWithShape="0" algn="bl" dir="3480000" dist="342900">
              <a:srgbClr val="434343">
                <a:alpha val="61000"/>
              </a:srgbClr>
            </a:outerShdw>
          </a:effectLst>
        </p:spPr>
      </p:pic>
      <p:sp>
        <p:nvSpPr>
          <p:cNvPr id="52" name="Google Shape;52;p6"/>
          <p:cNvSpPr txBox="1"/>
          <p:nvPr>
            <p:ph idx="12" type="sldNum"/>
          </p:nvPr>
        </p:nvSpPr>
        <p:spPr>
          <a:xfrm>
            <a:off x="16944916" y="11453828"/>
            <a:ext cx="1097400" cy="979800"/>
          </a:xfrm>
          <a:prstGeom prst="rect">
            <a:avLst/>
          </a:prstGeom>
        </p:spPr>
        <p:txBody>
          <a:bodyPr anchorCtr="0" anchor="ctr" bIns="197225" lIns="197225" spcFirstLastPara="1" rIns="197225" wrap="square" tIns="1972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53" name="Google Shape;53;p6"/>
          <p:cNvGrpSpPr/>
          <p:nvPr/>
        </p:nvGrpSpPr>
        <p:grpSpPr>
          <a:xfrm>
            <a:off x="560847" y="422399"/>
            <a:ext cx="813809" cy="412060"/>
            <a:chOff x="725722" y="1698784"/>
            <a:chExt cx="267314" cy="138090"/>
          </a:xfrm>
        </p:grpSpPr>
        <p:sp>
          <p:nvSpPr>
            <p:cNvPr id="54" name="Google Shape;54;p6"/>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6"/>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56" name="Google Shape;56;p6"/>
          <p:cNvGrpSpPr/>
          <p:nvPr/>
        </p:nvGrpSpPr>
        <p:grpSpPr>
          <a:xfrm>
            <a:off x="6062400" y="662563"/>
            <a:ext cx="6163200" cy="1197300"/>
            <a:chOff x="9400600" y="997225"/>
            <a:chExt cx="6163200" cy="1197300"/>
          </a:xfrm>
        </p:grpSpPr>
        <p:sp>
          <p:nvSpPr>
            <p:cNvPr id="57" name="Google Shape;57;p6"/>
            <p:cNvSpPr/>
            <p:nvPr/>
          </p:nvSpPr>
          <p:spPr>
            <a:xfrm>
              <a:off x="9400600" y="997225"/>
              <a:ext cx="6163200" cy="1197300"/>
            </a:xfrm>
            <a:prstGeom prst="flowChartAlternateProcess">
              <a:avLst/>
            </a:prstGeom>
            <a:solidFill>
              <a:srgbClr val="EEEEEE"/>
            </a:solid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6"/>
            <p:cNvSpPr/>
            <p:nvPr/>
          </p:nvSpPr>
          <p:spPr>
            <a:xfrm>
              <a:off x="9656064" y="1161288"/>
              <a:ext cx="5614500" cy="877200"/>
            </a:xfrm>
            <a:prstGeom prst="flowChartAlternateProcess">
              <a:avLst/>
            </a:prstGeom>
            <a:solidFill>
              <a:srgbClr val="EEEEEE"/>
            </a:solidFill>
            <a:ln cap="flat" cmpd="sng" w="3810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6"/>
          <p:cNvSpPr txBox="1"/>
          <p:nvPr/>
        </p:nvSpPr>
        <p:spPr>
          <a:xfrm>
            <a:off x="6375000" y="822625"/>
            <a:ext cx="5538000" cy="877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500">
                <a:latin typeface="Architects Daughter"/>
                <a:ea typeface="Architects Daughter"/>
                <a:cs typeface="Architects Daughter"/>
                <a:sym typeface="Architects Daughter"/>
              </a:rPr>
              <a:t>Reader’s Notebook</a:t>
            </a:r>
            <a:endParaRPr b="1" sz="4500">
              <a:latin typeface="Architects Daughter"/>
              <a:ea typeface="Architects Daughter"/>
              <a:cs typeface="Architects Daughter"/>
              <a:sym typeface="Architects Daughter"/>
            </a:endParaRPr>
          </a:p>
        </p:txBody>
      </p:sp>
      <p:grpSp>
        <p:nvGrpSpPr>
          <p:cNvPr id="60" name="Google Shape;60;p6"/>
          <p:cNvGrpSpPr/>
          <p:nvPr/>
        </p:nvGrpSpPr>
        <p:grpSpPr>
          <a:xfrm>
            <a:off x="560847" y="986965"/>
            <a:ext cx="813809" cy="412060"/>
            <a:chOff x="725722" y="1698784"/>
            <a:chExt cx="267314" cy="138090"/>
          </a:xfrm>
        </p:grpSpPr>
        <p:sp>
          <p:nvSpPr>
            <p:cNvPr id="61" name="Google Shape;61;p6"/>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6"/>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63" name="Google Shape;63;p6"/>
          <p:cNvGrpSpPr/>
          <p:nvPr/>
        </p:nvGrpSpPr>
        <p:grpSpPr>
          <a:xfrm>
            <a:off x="560847" y="1551531"/>
            <a:ext cx="813809" cy="412060"/>
            <a:chOff x="725722" y="1698784"/>
            <a:chExt cx="267314" cy="138090"/>
          </a:xfrm>
        </p:grpSpPr>
        <p:sp>
          <p:nvSpPr>
            <p:cNvPr id="64" name="Google Shape;64;p6"/>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6"/>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66" name="Google Shape;66;p6"/>
          <p:cNvGrpSpPr/>
          <p:nvPr/>
        </p:nvGrpSpPr>
        <p:grpSpPr>
          <a:xfrm>
            <a:off x="560847" y="2116097"/>
            <a:ext cx="813809" cy="412060"/>
            <a:chOff x="725722" y="1698784"/>
            <a:chExt cx="267314" cy="138090"/>
          </a:xfrm>
        </p:grpSpPr>
        <p:sp>
          <p:nvSpPr>
            <p:cNvPr id="67" name="Google Shape;67;p6"/>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6"/>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69" name="Google Shape;69;p6"/>
          <p:cNvGrpSpPr/>
          <p:nvPr/>
        </p:nvGrpSpPr>
        <p:grpSpPr>
          <a:xfrm>
            <a:off x="560847" y="2680664"/>
            <a:ext cx="813809" cy="412060"/>
            <a:chOff x="725722" y="1698784"/>
            <a:chExt cx="267314" cy="138090"/>
          </a:xfrm>
        </p:grpSpPr>
        <p:sp>
          <p:nvSpPr>
            <p:cNvPr id="70" name="Google Shape;70;p6"/>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6"/>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72" name="Google Shape;72;p6"/>
          <p:cNvGrpSpPr/>
          <p:nvPr/>
        </p:nvGrpSpPr>
        <p:grpSpPr>
          <a:xfrm>
            <a:off x="560847" y="3245230"/>
            <a:ext cx="813809" cy="412060"/>
            <a:chOff x="725722" y="1698784"/>
            <a:chExt cx="267314" cy="138090"/>
          </a:xfrm>
        </p:grpSpPr>
        <p:sp>
          <p:nvSpPr>
            <p:cNvPr id="73" name="Google Shape;73;p6"/>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6"/>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75" name="Google Shape;75;p6"/>
          <p:cNvGrpSpPr/>
          <p:nvPr/>
        </p:nvGrpSpPr>
        <p:grpSpPr>
          <a:xfrm>
            <a:off x="560847" y="3809796"/>
            <a:ext cx="813809" cy="412060"/>
            <a:chOff x="725722" y="1698784"/>
            <a:chExt cx="267314" cy="138090"/>
          </a:xfrm>
        </p:grpSpPr>
        <p:sp>
          <p:nvSpPr>
            <p:cNvPr id="76" name="Google Shape;76;p6"/>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6"/>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78" name="Google Shape;78;p6"/>
          <p:cNvGrpSpPr/>
          <p:nvPr/>
        </p:nvGrpSpPr>
        <p:grpSpPr>
          <a:xfrm>
            <a:off x="560847" y="4374362"/>
            <a:ext cx="813809" cy="412060"/>
            <a:chOff x="725722" y="1698784"/>
            <a:chExt cx="267314" cy="138090"/>
          </a:xfrm>
        </p:grpSpPr>
        <p:sp>
          <p:nvSpPr>
            <p:cNvPr id="79" name="Google Shape;79;p6"/>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6"/>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81" name="Google Shape;81;p6"/>
          <p:cNvGrpSpPr/>
          <p:nvPr/>
        </p:nvGrpSpPr>
        <p:grpSpPr>
          <a:xfrm>
            <a:off x="560847" y="5503495"/>
            <a:ext cx="813809" cy="412060"/>
            <a:chOff x="725722" y="1698784"/>
            <a:chExt cx="267314" cy="138090"/>
          </a:xfrm>
        </p:grpSpPr>
        <p:sp>
          <p:nvSpPr>
            <p:cNvPr id="82" name="Google Shape;82;p6"/>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6"/>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84" name="Google Shape;84;p6"/>
          <p:cNvGrpSpPr/>
          <p:nvPr/>
        </p:nvGrpSpPr>
        <p:grpSpPr>
          <a:xfrm>
            <a:off x="560847" y="4938929"/>
            <a:ext cx="813809" cy="412060"/>
            <a:chOff x="725722" y="1698784"/>
            <a:chExt cx="267314" cy="138090"/>
          </a:xfrm>
        </p:grpSpPr>
        <p:sp>
          <p:nvSpPr>
            <p:cNvPr id="85" name="Google Shape;85;p6"/>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6"/>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87" name="Google Shape;87;p6"/>
          <p:cNvGrpSpPr/>
          <p:nvPr/>
        </p:nvGrpSpPr>
        <p:grpSpPr>
          <a:xfrm>
            <a:off x="560847" y="6068061"/>
            <a:ext cx="813809" cy="412060"/>
            <a:chOff x="725722" y="1698784"/>
            <a:chExt cx="267314" cy="138090"/>
          </a:xfrm>
        </p:grpSpPr>
        <p:sp>
          <p:nvSpPr>
            <p:cNvPr id="88" name="Google Shape;88;p6"/>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6"/>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90" name="Google Shape;90;p6"/>
          <p:cNvGrpSpPr/>
          <p:nvPr/>
        </p:nvGrpSpPr>
        <p:grpSpPr>
          <a:xfrm>
            <a:off x="560847" y="6632627"/>
            <a:ext cx="813809" cy="412060"/>
            <a:chOff x="725722" y="1698784"/>
            <a:chExt cx="267314" cy="138090"/>
          </a:xfrm>
        </p:grpSpPr>
        <p:sp>
          <p:nvSpPr>
            <p:cNvPr id="91" name="Google Shape;91;p6"/>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6"/>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93" name="Google Shape;93;p6"/>
          <p:cNvGrpSpPr/>
          <p:nvPr/>
        </p:nvGrpSpPr>
        <p:grpSpPr>
          <a:xfrm>
            <a:off x="560847" y="7197194"/>
            <a:ext cx="813809" cy="412060"/>
            <a:chOff x="725722" y="1698784"/>
            <a:chExt cx="267314" cy="138090"/>
          </a:xfrm>
        </p:grpSpPr>
        <p:sp>
          <p:nvSpPr>
            <p:cNvPr id="94" name="Google Shape;94;p6"/>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6"/>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96" name="Google Shape;96;p6"/>
          <p:cNvGrpSpPr/>
          <p:nvPr/>
        </p:nvGrpSpPr>
        <p:grpSpPr>
          <a:xfrm>
            <a:off x="560847" y="7761760"/>
            <a:ext cx="813809" cy="412060"/>
            <a:chOff x="725722" y="1698784"/>
            <a:chExt cx="267314" cy="138090"/>
          </a:xfrm>
        </p:grpSpPr>
        <p:sp>
          <p:nvSpPr>
            <p:cNvPr id="97" name="Google Shape;97;p6"/>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6"/>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99" name="Google Shape;99;p6"/>
          <p:cNvGrpSpPr/>
          <p:nvPr/>
        </p:nvGrpSpPr>
        <p:grpSpPr>
          <a:xfrm>
            <a:off x="560847" y="8890892"/>
            <a:ext cx="813809" cy="412060"/>
            <a:chOff x="725722" y="1698784"/>
            <a:chExt cx="267314" cy="138090"/>
          </a:xfrm>
        </p:grpSpPr>
        <p:sp>
          <p:nvSpPr>
            <p:cNvPr id="100" name="Google Shape;100;p6"/>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6"/>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02" name="Google Shape;102;p6"/>
          <p:cNvGrpSpPr/>
          <p:nvPr/>
        </p:nvGrpSpPr>
        <p:grpSpPr>
          <a:xfrm>
            <a:off x="560847" y="8326326"/>
            <a:ext cx="813809" cy="412060"/>
            <a:chOff x="725722" y="1698784"/>
            <a:chExt cx="267314" cy="138090"/>
          </a:xfrm>
        </p:grpSpPr>
        <p:sp>
          <p:nvSpPr>
            <p:cNvPr id="103" name="Google Shape;103;p6"/>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6"/>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05" name="Google Shape;105;p6"/>
          <p:cNvGrpSpPr/>
          <p:nvPr/>
        </p:nvGrpSpPr>
        <p:grpSpPr>
          <a:xfrm>
            <a:off x="560847" y="9455459"/>
            <a:ext cx="813809" cy="412060"/>
            <a:chOff x="725722" y="1698784"/>
            <a:chExt cx="267314" cy="138090"/>
          </a:xfrm>
        </p:grpSpPr>
        <p:sp>
          <p:nvSpPr>
            <p:cNvPr id="106" name="Google Shape;106;p6"/>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6"/>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08" name="Google Shape;108;p6"/>
          <p:cNvGrpSpPr/>
          <p:nvPr/>
        </p:nvGrpSpPr>
        <p:grpSpPr>
          <a:xfrm>
            <a:off x="560847" y="10020025"/>
            <a:ext cx="813809" cy="412060"/>
            <a:chOff x="725722" y="1698784"/>
            <a:chExt cx="267314" cy="138090"/>
          </a:xfrm>
        </p:grpSpPr>
        <p:sp>
          <p:nvSpPr>
            <p:cNvPr id="109" name="Google Shape;109;p6"/>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6"/>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11" name="Google Shape;111;p6"/>
          <p:cNvGrpSpPr/>
          <p:nvPr/>
        </p:nvGrpSpPr>
        <p:grpSpPr>
          <a:xfrm>
            <a:off x="560847" y="10584591"/>
            <a:ext cx="813809" cy="412060"/>
            <a:chOff x="725722" y="1698784"/>
            <a:chExt cx="267314" cy="138090"/>
          </a:xfrm>
        </p:grpSpPr>
        <p:sp>
          <p:nvSpPr>
            <p:cNvPr id="112" name="Google Shape;112;p6"/>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6"/>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14" name="Google Shape;114;p6"/>
          <p:cNvGrpSpPr/>
          <p:nvPr/>
        </p:nvGrpSpPr>
        <p:grpSpPr>
          <a:xfrm>
            <a:off x="560847" y="11149157"/>
            <a:ext cx="813809" cy="412060"/>
            <a:chOff x="725722" y="1698784"/>
            <a:chExt cx="267314" cy="138090"/>
          </a:xfrm>
        </p:grpSpPr>
        <p:sp>
          <p:nvSpPr>
            <p:cNvPr id="115" name="Google Shape;115;p6"/>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6"/>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17" name="Google Shape;117;p6"/>
          <p:cNvGrpSpPr/>
          <p:nvPr/>
        </p:nvGrpSpPr>
        <p:grpSpPr>
          <a:xfrm>
            <a:off x="560847" y="11713724"/>
            <a:ext cx="813809" cy="412060"/>
            <a:chOff x="725722" y="1698784"/>
            <a:chExt cx="267314" cy="138090"/>
          </a:xfrm>
        </p:grpSpPr>
        <p:sp>
          <p:nvSpPr>
            <p:cNvPr id="118" name="Google Shape;118;p6"/>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6"/>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sp>
        <p:nvSpPr>
          <p:cNvPr id="120" name="Google Shape;120;p6"/>
          <p:cNvSpPr/>
          <p:nvPr/>
        </p:nvSpPr>
        <p:spPr>
          <a:xfrm>
            <a:off x="1757577" y="2116213"/>
            <a:ext cx="15672300" cy="9771300"/>
          </a:xfrm>
          <a:prstGeom prst="flowChartAlternateProcess">
            <a:avLst/>
          </a:prstGeom>
          <a:solidFill>
            <a:srgbClr val="EEEEEE"/>
          </a:solid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6"/>
          <p:cNvSpPr txBox="1"/>
          <p:nvPr/>
        </p:nvSpPr>
        <p:spPr>
          <a:xfrm>
            <a:off x="2738601" y="2517648"/>
            <a:ext cx="51588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latin typeface="Lexend Deca"/>
                <a:ea typeface="Lexend Deca"/>
                <a:cs typeface="Lexend Deca"/>
                <a:sym typeface="Lexend Deca"/>
              </a:rPr>
              <a:t>Step 1: Choose a prompt:</a:t>
            </a:r>
            <a:endParaRPr b="1" sz="3000">
              <a:latin typeface="Lexend Deca"/>
              <a:ea typeface="Lexend Deca"/>
              <a:cs typeface="Lexend Deca"/>
              <a:sym typeface="Lexend Deca"/>
            </a:endParaRPr>
          </a:p>
        </p:txBody>
      </p:sp>
      <p:sp>
        <p:nvSpPr>
          <p:cNvPr id="122" name="Google Shape;122;p6"/>
          <p:cNvSpPr txBox="1"/>
          <p:nvPr/>
        </p:nvSpPr>
        <p:spPr>
          <a:xfrm>
            <a:off x="2734056" y="6175275"/>
            <a:ext cx="13571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latin typeface="Lexend Deca"/>
                <a:ea typeface="Lexend Deca"/>
                <a:cs typeface="Lexend Deca"/>
                <a:sym typeface="Lexend Deca"/>
              </a:rPr>
              <a:t>Step 2: Choose how you would like to respond to the prompt:</a:t>
            </a:r>
            <a:endParaRPr b="1" sz="3000">
              <a:latin typeface="Lexend Deca"/>
              <a:ea typeface="Lexend Deca"/>
              <a:cs typeface="Lexend Deca"/>
              <a:sym typeface="Lexend Deca"/>
            </a:endParaRPr>
          </a:p>
        </p:txBody>
      </p:sp>
      <p:grpSp>
        <p:nvGrpSpPr>
          <p:cNvPr id="123" name="Google Shape;123;p6"/>
          <p:cNvGrpSpPr/>
          <p:nvPr/>
        </p:nvGrpSpPr>
        <p:grpSpPr>
          <a:xfrm>
            <a:off x="2443800" y="7291788"/>
            <a:ext cx="4159800" cy="3977400"/>
            <a:chOff x="2215200" y="7825188"/>
            <a:chExt cx="4159800" cy="3977400"/>
          </a:xfrm>
        </p:grpSpPr>
        <p:sp>
          <p:nvSpPr>
            <p:cNvPr id="124" name="Google Shape;124;p6"/>
            <p:cNvSpPr/>
            <p:nvPr/>
          </p:nvSpPr>
          <p:spPr>
            <a:xfrm>
              <a:off x="2215200" y="7825188"/>
              <a:ext cx="4159800" cy="3977400"/>
            </a:xfrm>
            <a:prstGeom prst="foldedCorner">
              <a:avLst>
                <a:gd fmla="val 16667" name="adj"/>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6"/>
            <p:cNvSpPr txBox="1"/>
            <p:nvPr/>
          </p:nvSpPr>
          <p:spPr>
            <a:xfrm>
              <a:off x="2460725" y="8143800"/>
              <a:ext cx="3601800" cy="2293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500">
                  <a:latin typeface="Lexend Deca"/>
                  <a:ea typeface="Lexend Deca"/>
                  <a:cs typeface="Lexend Deca"/>
                  <a:sym typeface="Lexend Deca"/>
                </a:rPr>
                <a:t>Option 1: </a:t>
              </a:r>
              <a:r>
                <a:rPr lang="en" sz="3400">
                  <a:solidFill>
                    <a:schemeClr val="dk1"/>
                  </a:solidFill>
                  <a:latin typeface="Lexend Deca"/>
                  <a:ea typeface="Lexend Deca"/>
                  <a:cs typeface="Lexend Deca"/>
                  <a:sym typeface="Lexend Deca"/>
                </a:rPr>
                <a:t>Record a short video (or voice only) in Flipgrid.</a:t>
              </a:r>
              <a:endParaRPr sz="3400">
                <a:latin typeface="Lexend Deca"/>
                <a:ea typeface="Lexend Deca"/>
                <a:cs typeface="Lexend Deca"/>
                <a:sym typeface="Lexend Deca"/>
              </a:endParaRPr>
            </a:p>
          </p:txBody>
        </p:sp>
        <p:pic>
          <p:nvPicPr>
            <p:cNvPr id="126" name="Google Shape;126;p6"/>
            <p:cNvPicPr preferRelativeResize="0"/>
            <p:nvPr/>
          </p:nvPicPr>
          <p:blipFill>
            <a:blip r:embed="rId3">
              <a:alphaModFix/>
            </a:blip>
            <a:stretch>
              <a:fillRect/>
            </a:stretch>
          </p:blipFill>
          <p:spPr>
            <a:xfrm>
              <a:off x="3680063" y="10483512"/>
              <a:ext cx="1163126" cy="1163126"/>
            </a:xfrm>
            <a:prstGeom prst="rect">
              <a:avLst/>
            </a:prstGeom>
            <a:noFill/>
            <a:ln>
              <a:noFill/>
            </a:ln>
          </p:spPr>
        </p:pic>
      </p:grpSp>
      <p:grpSp>
        <p:nvGrpSpPr>
          <p:cNvPr id="127" name="Google Shape;127;p6"/>
          <p:cNvGrpSpPr/>
          <p:nvPr/>
        </p:nvGrpSpPr>
        <p:grpSpPr>
          <a:xfrm>
            <a:off x="7514150" y="7293864"/>
            <a:ext cx="4159800" cy="3977400"/>
            <a:chOff x="7417375" y="7827264"/>
            <a:chExt cx="4159800" cy="3977400"/>
          </a:xfrm>
        </p:grpSpPr>
        <p:sp>
          <p:nvSpPr>
            <p:cNvPr id="128" name="Google Shape;128;p6"/>
            <p:cNvSpPr/>
            <p:nvPr/>
          </p:nvSpPr>
          <p:spPr>
            <a:xfrm>
              <a:off x="7417375" y="7827264"/>
              <a:ext cx="4159800" cy="3977400"/>
            </a:xfrm>
            <a:prstGeom prst="foldedCorner">
              <a:avLst>
                <a:gd fmla="val 16667" name="adj"/>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6"/>
            <p:cNvSpPr txBox="1"/>
            <p:nvPr/>
          </p:nvSpPr>
          <p:spPr>
            <a:xfrm>
              <a:off x="7696375" y="8143800"/>
              <a:ext cx="3601800" cy="1770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500">
                  <a:latin typeface="Lexend Deca"/>
                  <a:ea typeface="Lexend Deca"/>
                  <a:cs typeface="Lexend Deca"/>
                  <a:sym typeface="Lexend Deca"/>
                </a:rPr>
                <a:t>Option 2: </a:t>
              </a:r>
              <a:endParaRPr b="1" sz="3500">
                <a:latin typeface="Lexend Deca"/>
                <a:ea typeface="Lexend Deca"/>
                <a:cs typeface="Lexend Deca"/>
                <a:sym typeface="Lexend Deca"/>
              </a:endParaRPr>
            </a:p>
            <a:p>
              <a:pPr indent="0" lvl="0" marL="0" rtl="0" algn="ctr">
                <a:spcBef>
                  <a:spcPts val="0"/>
                </a:spcBef>
                <a:spcAft>
                  <a:spcPts val="0"/>
                </a:spcAft>
                <a:buNone/>
              </a:pPr>
              <a:r>
                <a:rPr lang="en" sz="3400">
                  <a:solidFill>
                    <a:schemeClr val="dk1"/>
                  </a:solidFill>
                  <a:latin typeface="Lexend Deca"/>
                  <a:ea typeface="Lexend Deca"/>
                  <a:cs typeface="Lexend Deca"/>
                  <a:sym typeface="Lexend Deca"/>
                </a:rPr>
                <a:t>Type your response.</a:t>
              </a:r>
              <a:endParaRPr sz="3400">
                <a:latin typeface="Lexend Deca"/>
                <a:ea typeface="Lexend Deca"/>
                <a:cs typeface="Lexend Deca"/>
                <a:sym typeface="Lexend Deca"/>
              </a:endParaRPr>
            </a:p>
          </p:txBody>
        </p:sp>
        <p:pic>
          <p:nvPicPr>
            <p:cNvPr id="130" name="Google Shape;130;p6"/>
            <p:cNvPicPr preferRelativeResize="0"/>
            <p:nvPr/>
          </p:nvPicPr>
          <p:blipFill>
            <a:blip r:embed="rId4">
              <a:alphaModFix/>
            </a:blip>
            <a:stretch>
              <a:fillRect/>
            </a:stretch>
          </p:blipFill>
          <p:spPr>
            <a:xfrm>
              <a:off x="8868150" y="10494106"/>
              <a:ext cx="1161288" cy="1141934"/>
            </a:xfrm>
            <a:prstGeom prst="rect">
              <a:avLst/>
            </a:prstGeom>
            <a:noFill/>
            <a:ln>
              <a:noFill/>
            </a:ln>
          </p:spPr>
        </p:pic>
      </p:grpSp>
      <p:grpSp>
        <p:nvGrpSpPr>
          <p:cNvPr id="131" name="Google Shape;131;p6"/>
          <p:cNvGrpSpPr/>
          <p:nvPr/>
        </p:nvGrpSpPr>
        <p:grpSpPr>
          <a:xfrm>
            <a:off x="12584500" y="7291788"/>
            <a:ext cx="4159800" cy="4510024"/>
            <a:chOff x="13270300" y="7825188"/>
            <a:chExt cx="4159800" cy="4510024"/>
          </a:xfrm>
        </p:grpSpPr>
        <p:sp>
          <p:nvSpPr>
            <p:cNvPr id="132" name="Google Shape;132;p6"/>
            <p:cNvSpPr/>
            <p:nvPr/>
          </p:nvSpPr>
          <p:spPr>
            <a:xfrm>
              <a:off x="13270300" y="7825188"/>
              <a:ext cx="4159800" cy="3977400"/>
            </a:xfrm>
            <a:prstGeom prst="foldedCorner">
              <a:avLst>
                <a:gd fmla="val 16667" name="adj"/>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6"/>
            <p:cNvSpPr txBox="1"/>
            <p:nvPr/>
          </p:nvSpPr>
          <p:spPr>
            <a:xfrm>
              <a:off x="13549300" y="8144256"/>
              <a:ext cx="3601800" cy="1770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500">
                  <a:latin typeface="Lexend Deca"/>
                  <a:ea typeface="Lexend Deca"/>
                  <a:cs typeface="Lexend Deca"/>
                  <a:sym typeface="Lexend Deca"/>
                </a:rPr>
                <a:t>Option 3: </a:t>
              </a:r>
              <a:endParaRPr b="1" sz="3500">
                <a:latin typeface="Lexend Deca"/>
                <a:ea typeface="Lexend Deca"/>
                <a:cs typeface="Lexend Deca"/>
                <a:sym typeface="Lexend Deca"/>
              </a:endParaRPr>
            </a:p>
            <a:p>
              <a:pPr indent="0" lvl="0" marL="0" rtl="0" algn="ctr">
                <a:spcBef>
                  <a:spcPts val="0"/>
                </a:spcBef>
                <a:spcAft>
                  <a:spcPts val="0"/>
                </a:spcAft>
                <a:buNone/>
              </a:pPr>
              <a:r>
                <a:rPr lang="en" sz="3400">
                  <a:solidFill>
                    <a:schemeClr val="dk1"/>
                  </a:solidFill>
                  <a:latin typeface="Lexend Deca"/>
                  <a:ea typeface="Lexend Deca"/>
                  <a:cs typeface="Lexend Deca"/>
                  <a:sym typeface="Lexend Deca"/>
                </a:rPr>
                <a:t>Write your response.</a:t>
              </a:r>
              <a:endParaRPr sz="3400">
                <a:latin typeface="Lexend Deca"/>
                <a:ea typeface="Lexend Deca"/>
                <a:cs typeface="Lexend Deca"/>
                <a:sym typeface="Lexend Deca"/>
              </a:endParaRPr>
            </a:p>
          </p:txBody>
        </p:sp>
        <p:pic>
          <p:nvPicPr>
            <p:cNvPr id="134" name="Google Shape;134;p6"/>
            <p:cNvPicPr preferRelativeResize="0"/>
            <p:nvPr/>
          </p:nvPicPr>
          <p:blipFill>
            <a:blip r:embed="rId5">
              <a:alphaModFix/>
            </a:blip>
            <a:stretch>
              <a:fillRect/>
            </a:stretch>
          </p:blipFill>
          <p:spPr>
            <a:xfrm rot="2700000">
              <a:off x="14764987" y="10922375"/>
              <a:ext cx="1170432" cy="1170432"/>
            </a:xfrm>
            <a:prstGeom prst="rect">
              <a:avLst/>
            </a:prstGeom>
            <a:noFill/>
            <a:ln>
              <a:noFill/>
            </a:ln>
          </p:spPr>
        </p:pic>
      </p:grpSp>
      <p:sp>
        <p:nvSpPr>
          <p:cNvPr id="135" name="Google Shape;135;p6"/>
          <p:cNvSpPr/>
          <p:nvPr/>
        </p:nvSpPr>
        <p:spPr>
          <a:xfrm rot="780164">
            <a:off x="13545917" y="930893"/>
            <a:ext cx="3017367" cy="2335413"/>
          </a:xfrm>
          <a:prstGeom prst="rect">
            <a:avLst/>
          </a:prstGeom>
          <a:solidFill>
            <a:srgbClr val="FF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3800">
                <a:solidFill>
                  <a:schemeClr val="dk1"/>
                </a:solidFill>
                <a:latin typeface="Architects Daughter"/>
                <a:ea typeface="Architects Daughter"/>
                <a:cs typeface="Architects Daughter"/>
                <a:sym typeface="Architects Daughter"/>
              </a:rPr>
              <a:t>Don’t forget to check </a:t>
            </a:r>
            <a:endParaRPr b="1" sz="3800">
              <a:solidFill>
                <a:schemeClr val="dk1"/>
              </a:solidFill>
              <a:latin typeface="Architects Daughter"/>
              <a:ea typeface="Architects Daughter"/>
              <a:cs typeface="Architects Daughter"/>
              <a:sym typeface="Architects Daughter"/>
            </a:endParaRPr>
          </a:p>
          <a:p>
            <a:pPr indent="0" lvl="0" marL="0" rtl="0" algn="ctr">
              <a:spcBef>
                <a:spcPts val="0"/>
              </a:spcBef>
              <a:spcAft>
                <a:spcPts val="0"/>
              </a:spcAft>
              <a:buNone/>
            </a:pPr>
            <a:r>
              <a:rPr b="1" lang="en" sz="3800">
                <a:solidFill>
                  <a:schemeClr val="dk1"/>
                </a:solidFill>
                <a:latin typeface="Architects Daughter"/>
                <a:ea typeface="Architects Daughter"/>
                <a:cs typeface="Architects Daughter"/>
                <a:sym typeface="Architects Daughter"/>
              </a:rPr>
              <a:t>the rubric!</a:t>
            </a:r>
            <a:endParaRPr sz="2200">
              <a:latin typeface="Architects Daughter"/>
              <a:ea typeface="Architects Daughter"/>
              <a:cs typeface="Architects Daughter"/>
              <a:sym typeface="Architects Daughter"/>
            </a:endParaRPr>
          </a:p>
        </p:txBody>
      </p:sp>
      <p:pic>
        <p:nvPicPr>
          <p:cNvPr id="136" name="Google Shape;136;p6"/>
          <p:cNvPicPr preferRelativeResize="0"/>
          <p:nvPr/>
        </p:nvPicPr>
        <p:blipFill rotWithShape="1">
          <a:blip r:embed="rId6">
            <a:alphaModFix/>
          </a:blip>
          <a:srcRect b="0" l="0" r="0" t="0"/>
          <a:stretch/>
        </p:blipFill>
        <p:spPr>
          <a:xfrm rot="-1388047">
            <a:off x="13091958" y="671053"/>
            <a:ext cx="1608305" cy="393870"/>
          </a:xfrm>
          <a:prstGeom prst="rect">
            <a:avLst/>
          </a:prstGeom>
          <a:noFill/>
          <a:ln>
            <a:noFill/>
          </a:ln>
        </p:spPr>
      </p:pic>
      <p:pic>
        <p:nvPicPr>
          <p:cNvPr id="137" name="Google Shape;137;p6"/>
          <p:cNvPicPr preferRelativeResize="0"/>
          <p:nvPr/>
        </p:nvPicPr>
        <p:blipFill rotWithShape="1">
          <a:blip r:embed="rId6">
            <a:alphaModFix/>
          </a:blip>
          <a:srcRect b="0" l="0" r="0" t="0"/>
          <a:stretch/>
        </p:blipFill>
        <p:spPr>
          <a:xfrm rot="-1388047">
            <a:off x="15454158" y="3115828"/>
            <a:ext cx="1608305" cy="393870"/>
          </a:xfrm>
          <a:prstGeom prst="rect">
            <a:avLst/>
          </a:prstGeom>
          <a:noFill/>
          <a:ln>
            <a:noFill/>
          </a:ln>
        </p:spPr>
      </p:pic>
      <p:sp>
        <p:nvSpPr>
          <p:cNvPr id="138" name="Google Shape;138;p6"/>
          <p:cNvSpPr txBox="1"/>
          <p:nvPr/>
        </p:nvSpPr>
        <p:spPr>
          <a:xfrm>
            <a:off x="2490025" y="3398125"/>
            <a:ext cx="14254200" cy="26781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Lexend Deca"/>
              <a:buChar char="●"/>
            </a:pPr>
            <a:r>
              <a:rPr lang="en" sz="1800">
                <a:latin typeface="Lexend Deca"/>
                <a:ea typeface="Lexend Deca"/>
                <a:cs typeface="Lexend Deca"/>
                <a:sym typeface="Lexend Deca"/>
              </a:rPr>
              <a:t>Replace this text with your prompts in </a:t>
            </a:r>
            <a:r>
              <a:rPr b="1" i="1" lang="en" sz="1800">
                <a:latin typeface="Lexend Deca"/>
                <a:ea typeface="Lexend Deca"/>
                <a:cs typeface="Lexend Deca"/>
                <a:sym typeface="Lexend Deca"/>
              </a:rPr>
              <a:t>View -&gt; Theme Builder</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c-Black">
  <p:cSld name="TITLE_1_1_1_3_2_1_1_1_1_1_1">
    <p:bg>
      <p:bgPr>
        <a:solidFill>
          <a:srgbClr val="EFEFEF"/>
        </a:solidFill>
      </p:bgPr>
    </p:bg>
    <p:spTree>
      <p:nvGrpSpPr>
        <p:cNvPr id="139" name="Shape 139"/>
        <p:cNvGrpSpPr/>
        <p:nvPr/>
      </p:nvGrpSpPr>
      <p:grpSpPr>
        <a:xfrm>
          <a:off x="0" y="0"/>
          <a:ext cx="0" cy="0"/>
          <a:chOff x="0" y="0"/>
          <a:chExt cx="0" cy="0"/>
        </a:xfrm>
      </p:grpSpPr>
      <p:pic>
        <p:nvPicPr>
          <p:cNvPr id="140" name="Google Shape;140;p7"/>
          <p:cNvPicPr preferRelativeResize="0"/>
          <p:nvPr/>
        </p:nvPicPr>
        <p:blipFill rotWithShape="1">
          <a:blip r:embed="rId2">
            <a:alphaModFix/>
          </a:blip>
          <a:srcRect b="0" l="9832" r="9832" t="0"/>
          <a:stretch/>
        </p:blipFill>
        <p:spPr>
          <a:xfrm>
            <a:off x="878825" y="374900"/>
            <a:ext cx="16985626" cy="11893174"/>
          </a:xfrm>
          <a:prstGeom prst="rect">
            <a:avLst/>
          </a:prstGeom>
          <a:noFill/>
          <a:ln>
            <a:noFill/>
          </a:ln>
          <a:effectLst>
            <a:outerShdw blurRad="200025" rotWithShape="0" algn="bl" dir="3480000" dist="342900">
              <a:srgbClr val="434343">
                <a:alpha val="61000"/>
              </a:srgbClr>
            </a:outerShdw>
          </a:effectLst>
        </p:spPr>
      </p:pic>
      <p:sp>
        <p:nvSpPr>
          <p:cNvPr id="141" name="Google Shape;141;p7"/>
          <p:cNvSpPr txBox="1"/>
          <p:nvPr>
            <p:ph idx="12" type="sldNum"/>
          </p:nvPr>
        </p:nvSpPr>
        <p:spPr>
          <a:xfrm>
            <a:off x="16944916" y="11453828"/>
            <a:ext cx="1097400" cy="979800"/>
          </a:xfrm>
          <a:prstGeom prst="rect">
            <a:avLst/>
          </a:prstGeom>
        </p:spPr>
        <p:txBody>
          <a:bodyPr anchorCtr="0" anchor="ctr" bIns="197225" lIns="197225" spcFirstLastPara="1" rIns="197225" wrap="square" tIns="1972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142" name="Google Shape;142;p7"/>
          <p:cNvGrpSpPr/>
          <p:nvPr/>
        </p:nvGrpSpPr>
        <p:grpSpPr>
          <a:xfrm>
            <a:off x="4894609" y="662575"/>
            <a:ext cx="9398880" cy="1197300"/>
            <a:chOff x="9400600" y="997225"/>
            <a:chExt cx="6163200" cy="1197300"/>
          </a:xfrm>
        </p:grpSpPr>
        <p:sp>
          <p:nvSpPr>
            <p:cNvPr id="143" name="Google Shape;143;p7"/>
            <p:cNvSpPr/>
            <p:nvPr/>
          </p:nvSpPr>
          <p:spPr>
            <a:xfrm>
              <a:off x="9400600" y="997225"/>
              <a:ext cx="6163200" cy="1197300"/>
            </a:xfrm>
            <a:prstGeom prst="flowChartAlternateProcess">
              <a:avLst/>
            </a:prstGeom>
            <a:solidFill>
              <a:srgbClr val="EEEEEE"/>
            </a:solid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7"/>
            <p:cNvSpPr/>
            <p:nvPr/>
          </p:nvSpPr>
          <p:spPr>
            <a:xfrm>
              <a:off x="9656064" y="1161288"/>
              <a:ext cx="5614500" cy="877200"/>
            </a:xfrm>
            <a:prstGeom prst="flowChartAlternateProcess">
              <a:avLst/>
            </a:prstGeom>
            <a:solidFill>
              <a:srgbClr val="EEEEEE"/>
            </a:solidFill>
            <a:ln cap="flat" cmpd="sng" w="3810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5" name="Google Shape;145;p7"/>
          <p:cNvSpPr txBox="1"/>
          <p:nvPr/>
        </p:nvSpPr>
        <p:spPr>
          <a:xfrm>
            <a:off x="5401375" y="822625"/>
            <a:ext cx="8523300" cy="877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500">
                <a:latin typeface="Architects Daughter"/>
                <a:ea typeface="Architects Daughter"/>
                <a:cs typeface="Architects Daughter"/>
                <a:sym typeface="Architects Daughter"/>
              </a:rPr>
              <a:t>Reader’s Notebook Rubric</a:t>
            </a:r>
            <a:endParaRPr b="1" sz="4500">
              <a:latin typeface="Architects Daughter"/>
              <a:ea typeface="Architects Daughter"/>
              <a:cs typeface="Architects Daughter"/>
              <a:sym typeface="Architects Daughter"/>
            </a:endParaRPr>
          </a:p>
        </p:txBody>
      </p:sp>
      <p:grpSp>
        <p:nvGrpSpPr>
          <p:cNvPr id="146" name="Google Shape;146;p7"/>
          <p:cNvGrpSpPr/>
          <p:nvPr/>
        </p:nvGrpSpPr>
        <p:grpSpPr>
          <a:xfrm rot="10800000">
            <a:off x="17401047" y="422399"/>
            <a:ext cx="813809" cy="11703385"/>
            <a:chOff x="560847" y="422399"/>
            <a:chExt cx="813809" cy="11703385"/>
          </a:xfrm>
        </p:grpSpPr>
        <p:grpSp>
          <p:nvGrpSpPr>
            <p:cNvPr id="147" name="Google Shape;147;p7"/>
            <p:cNvGrpSpPr/>
            <p:nvPr/>
          </p:nvGrpSpPr>
          <p:grpSpPr>
            <a:xfrm>
              <a:off x="560847" y="422399"/>
              <a:ext cx="813809" cy="412060"/>
              <a:chOff x="725722" y="1698784"/>
              <a:chExt cx="267314" cy="138090"/>
            </a:xfrm>
          </p:grpSpPr>
          <p:sp>
            <p:nvSpPr>
              <p:cNvPr id="148" name="Google Shape;148;p7"/>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7"/>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50" name="Google Shape;150;p7"/>
            <p:cNvGrpSpPr/>
            <p:nvPr/>
          </p:nvGrpSpPr>
          <p:grpSpPr>
            <a:xfrm>
              <a:off x="560847" y="986965"/>
              <a:ext cx="813809" cy="412060"/>
              <a:chOff x="725722" y="1698784"/>
              <a:chExt cx="267314" cy="138090"/>
            </a:xfrm>
          </p:grpSpPr>
          <p:sp>
            <p:nvSpPr>
              <p:cNvPr id="151" name="Google Shape;151;p7"/>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7"/>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53" name="Google Shape;153;p7"/>
            <p:cNvGrpSpPr/>
            <p:nvPr/>
          </p:nvGrpSpPr>
          <p:grpSpPr>
            <a:xfrm>
              <a:off x="560847" y="1551531"/>
              <a:ext cx="813809" cy="412060"/>
              <a:chOff x="725722" y="1698784"/>
              <a:chExt cx="267314" cy="138090"/>
            </a:xfrm>
          </p:grpSpPr>
          <p:sp>
            <p:nvSpPr>
              <p:cNvPr id="154" name="Google Shape;154;p7"/>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7"/>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56" name="Google Shape;156;p7"/>
            <p:cNvGrpSpPr/>
            <p:nvPr/>
          </p:nvGrpSpPr>
          <p:grpSpPr>
            <a:xfrm>
              <a:off x="560847" y="2116097"/>
              <a:ext cx="813809" cy="412060"/>
              <a:chOff x="725722" y="1698784"/>
              <a:chExt cx="267314" cy="138090"/>
            </a:xfrm>
          </p:grpSpPr>
          <p:sp>
            <p:nvSpPr>
              <p:cNvPr id="157" name="Google Shape;157;p7"/>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7"/>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59" name="Google Shape;159;p7"/>
            <p:cNvGrpSpPr/>
            <p:nvPr/>
          </p:nvGrpSpPr>
          <p:grpSpPr>
            <a:xfrm>
              <a:off x="560847" y="2680664"/>
              <a:ext cx="813809" cy="412060"/>
              <a:chOff x="725722" y="1698784"/>
              <a:chExt cx="267314" cy="138090"/>
            </a:xfrm>
          </p:grpSpPr>
          <p:sp>
            <p:nvSpPr>
              <p:cNvPr id="160" name="Google Shape;160;p7"/>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7"/>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62" name="Google Shape;162;p7"/>
            <p:cNvGrpSpPr/>
            <p:nvPr/>
          </p:nvGrpSpPr>
          <p:grpSpPr>
            <a:xfrm>
              <a:off x="560847" y="3245230"/>
              <a:ext cx="813809" cy="412060"/>
              <a:chOff x="725722" y="1698784"/>
              <a:chExt cx="267314" cy="138090"/>
            </a:xfrm>
          </p:grpSpPr>
          <p:sp>
            <p:nvSpPr>
              <p:cNvPr id="163" name="Google Shape;163;p7"/>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7"/>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65" name="Google Shape;165;p7"/>
            <p:cNvGrpSpPr/>
            <p:nvPr/>
          </p:nvGrpSpPr>
          <p:grpSpPr>
            <a:xfrm>
              <a:off x="560847" y="3809796"/>
              <a:ext cx="813809" cy="412060"/>
              <a:chOff x="725722" y="1698784"/>
              <a:chExt cx="267314" cy="138090"/>
            </a:xfrm>
          </p:grpSpPr>
          <p:sp>
            <p:nvSpPr>
              <p:cNvPr id="166" name="Google Shape;166;p7"/>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7"/>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68" name="Google Shape;168;p7"/>
            <p:cNvGrpSpPr/>
            <p:nvPr/>
          </p:nvGrpSpPr>
          <p:grpSpPr>
            <a:xfrm>
              <a:off x="560847" y="4374362"/>
              <a:ext cx="813809" cy="412060"/>
              <a:chOff x="725722" y="1698784"/>
              <a:chExt cx="267314" cy="138090"/>
            </a:xfrm>
          </p:grpSpPr>
          <p:sp>
            <p:nvSpPr>
              <p:cNvPr id="169" name="Google Shape;169;p7"/>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7"/>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71" name="Google Shape;171;p7"/>
            <p:cNvGrpSpPr/>
            <p:nvPr/>
          </p:nvGrpSpPr>
          <p:grpSpPr>
            <a:xfrm>
              <a:off x="560847" y="5503495"/>
              <a:ext cx="813809" cy="412060"/>
              <a:chOff x="725722" y="1698784"/>
              <a:chExt cx="267314" cy="138090"/>
            </a:xfrm>
          </p:grpSpPr>
          <p:sp>
            <p:nvSpPr>
              <p:cNvPr id="172" name="Google Shape;172;p7"/>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7"/>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74" name="Google Shape;174;p7"/>
            <p:cNvGrpSpPr/>
            <p:nvPr/>
          </p:nvGrpSpPr>
          <p:grpSpPr>
            <a:xfrm>
              <a:off x="560847" y="4938929"/>
              <a:ext cx="813809" cy="412060"/>
              <a:chOff x="725722" y="1698784"/>
              <a:chExt cx="267314" cy="138090"/>
            </a:xfrm>
          </p:grpSpPr>
          <p:sp>
            <p:nvSpPr>
              <p:cNvPr id="175" name="Google Shape;175;p7"/>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7"/>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77" name="Google Shape;177;p7"/>
            <p:cNvGrpSpPr/>
            <p:nvPr/>
          </p:nvGrpSpPr>
          <p:grpSpPr>
            <a:xfrm>
              <a:off x="560847" y="6068061"/>
              <a:ext cx="813809" cy="412060"/>
              <a:chOff x="725722" y="1698784"/>
              <a:chExt cx="267314" cy="138090"/>
            </a:xfrm>
          </p:grpSpPr>
          <p:sp>
            <p:nvSpPr>
              <p:cNvPr id="178" name="Google Shape;178;p7"/>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7"/>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80" name="Google Shape;180;p7"/>
            <p:cNvGrpSpPr/>
            <p:nvPr/>
          </p:nvGrpSpPr>
          <p:grpSpPr>
            <a:xfrm>
              <a:off x="560847" y="6632627"/>
              <a:ext cx="813809" cy="412060"/>
              <a:chOff x="725722" y="1698784"/>
              <a:chExt cx="267314" cy="138090"/>
            </a:xfrm>
          </p:grpSpPr>
          <p:sp>
            <p:nvSpPr>
              <p:cNvPr id="181" name="Google Shape;181;p7"/>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7"/>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83" name="Google Shape;183;p7"/>
            <p:cNvGrpSpPr/>
            <p:nvPr/>
          </p:nvGrpSpPr>
          <p:grpSpPr>
            <a:xfrm>
              <a:off x="560847" y="7197194"/>
              <a:ext cx="813809" cy="412060"/>
              <a:chOff x="725722" y="1698784"/>
              <a:chExt cx="267314" cy="138090"/>
            </a:xfrm>
          </p:grpSpPr>
          <p:sp>
            <p:nvSpPr>
              <p:cNvPr id="184" name="Google Shape;184;p7"/>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7"/>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86" name="Google Shape;186;p7"/>
            <p:cNvGrpSpPr/>
            <p:nvPr/>
          </p:nvGrpSpPr>
          <p:grpSpPr>
            <a:xfrm>
              <a:off x="560847" y="7761760"/>
              <a:ext cx="813809" cy="412060"/>
              <a:chOff x="725722" y="1698784"/>
              <a:chExt cx="267314" cy="138090"/>
            </a:xfrm>
          </p:grpSpPr>
          <p:sp>
            <p:nvSpPr>
              <p:cNvPr id="187" name="Google Shape;187;p7"/>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7"/>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89" name="Google Shape;189;p7"/>
            <p:cNvGrpSpPr/>
            <p:nvPr/>
          </p:nvGrpSpPr>
          <p:grpSpPr>
            <a:xfrm>
              <a:off x="560847" y="8890892"/>
              <a:ext cx="813809" cy="412060"/>
              <a:chOff x="725722" y="1698784"/>
              <a:chExt cx="267314" cy="138090"/>
            </a:xfrm>
          </p:grpSpPr>
          <p:sp>
            <p:nvSpPr>
              <p:cNvPr id="190" name="Google Shape;190;p7"/>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7"/>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92" name="Google Shape;192;p7"/>
            <p:cNvGrpSpPr/>
            <p:nvPr/>
          </p:nvGrpSpPr>
          <p:grpSpPr>
            <a:xfrm>
              <a:off x="560847" y="8326326"/>
              <a:ext cx="813809" cy="412060"/>
              <a:chOff x="725722" y="1698784"/>
              <a:chExt cx="267314" cy="138090"/>
            </a:xfrm>
          </p:grpSpPr>
          <p:sp>
            <p:nvSpPr>
              <p:cNvPr id="193" name="Google Shape;193;p7"/>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7"/>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95" name="Google Shape;195;p7"/>
            <p:cNvGrpSpPr/>
            <p:nvPr/>
          </p:nvGrpSpPr>
          <p:grpSpPr>
            <a:xfrm>
              <a:off x="560847" y="9455459"/>
              <a:ext cx="813809" cy="412060"/>
              <a:chOff x="725722" y="1698784"/>
              <a:chExt cx="267314" cy="138090"/>
            </a:xfrm>
          </p:grpSpPr>
          <p:sp>
            <p:nvSpPr>
              <p:cNvPr id="196" name="Google Shape;196;p7"/>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7"/>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198" name="Google Shape;198;p7"/>
            <p:cNvGrpSpPr/>
            <p:nvPr/>
          </p:nvGrpSpPr>
          <p:grpSpPr>
            <a:xfrm>
              <a:off x="560847" y="10020025"/>
              <a:ext cx="813809" cy="412060"/>
              <a:chOff x="725722" y="1698784"/>
              <a:chExt cx="267314" cy="138090"/>
            </a:xfrm>
          </p:grpSpPr>
          <p:sp>
            <p:nvSpPr>
              <p:cNvPr id="199" name="Google Shape;199;p7"/>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7"/>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201" name="Google Shape;201;p7"/>
            <p:cNvGrpSpPr/>
            <p:nvPr/>
          </p:nvGrpSpPr>
          <p:grpSpPr>
            <a:xfrm>
              <a:off x="560847" y="10584591"/>
              <a:ext cx="813809" cy="412060"/>
              <a:chOff x="725722" y="1698784"/>
              <a:chExt cx="267314" cy="138090"/>
            </a:xfrm>
          </p:grpSpPr>
          <p:sp>
            <p:nvSpPr>
              <p:cNvPr id="202" name="Google Shape;202;p7"/>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7"/>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204" name="Google Shape;204;p7"/>
            <p:cNvGrpSpPr/>
            <p:nvPr/>
          </p:nvGrpSpPr>
          <p:grpSpPr>
            <a:xfrm>
              <a:off x="560847" y="11149157"/>
              <a:ext cx="813809" cy="412060"/>
              <a:chOff x="725722" y="1698784"/>
              <a:chExt cx="267314" cy="138090"/>
            </a:xfrm>
          </p:grpSpPr>
          <p:sp>
            <p:nvSpPr>
              <p:cNvPr id="205" name="Google Shape;205;p7"/>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7"/>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207" name="Google Shape;207;p7"/>
            <p:cNvGrpSpPr/>
            <p:nvPr/>
          </p:nvGrpSpPr>
          <p:grpSpPr>
            <a:xfrm>
              <a:off x="560847" y="11713724"/>
              <a:ext cx="813809" cy="412060"/>
              <a:chOff x="725722" y="1698784"/>
              <a:chExt cx="267314" cy="138090"/>
            </a:xfrm>
          </p:grpSpPr>
          <p:sp>
            <p:nvSpPr>
              <p:cNvPr id="208" name="Google Shape;208;p7"/>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7"/>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sp>
        <p:nvSpPr>
          <p:cNvPr id="210" name="Google Shape;210;p7"/>
          <p:cNvSpPr/>
          <p:nvPr/>
        </p:nvSpPr>
        <p:spPr>
          <a:xfrm>
            <a:off x="1300377" y="2116213"/>
            <a:ext cx="15672300" cy="9771300"/>
          </a:xfrm>
          <a:prstGeom prst="flowChartAlternateProcess">
            <a:avLst/>
          </a:prstGeom>
          <a:solidFill>
            <a:srgbClr val="EEEEEE"/>
          </a:solid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211" name="Google Shape;211;p7"/>
          <p:cNvGraphicFramePr/>
          <p:nvPr/>
        </p:nvGraphicFramePr>
        <p:xfrm>
          <a:off x="1657550" y="2890650"/>
          <a:ext cx="3000000" cy="3000000"/>
        </p:xfrm>
        <a:graphic>
          <a:graphicData uri="http://schemas.openxmlformats.org/drawingml/2006/table">
            <a:tbl>
              <a:tblPr>
                <a:noFill/>
                <a:tableStyleId>{1F59E5CA-BA4E-4709-A19B-4FCB319DAD88}</a:tableStyleId>
              </a:tblPr>
              <a:tblGrid>
                <a:gridCol w="5287950"/>
                <a:gridCol w="3762675"/>
                <a:gridCol w="5941500"/>
              </a:tblGrid>
              <a:tr h="477625">
                <a:tc>
                  <a:txBody>
                    <a:bodyPr/>
                    <a:lstStyle/>
                    <a:p>
                      <a:pPr indent="0" lvl="0" marL="0" rtl="0" algn="ctr">
                        <a:spcBef>
                          <a:spcPts val="0"/>
                        </a:spcBef>
                        <a:spcAft>
                          <a:spcPts val="0"/>
                        </a:spcAft>
                        <a:buNone/>
                      </a:pPr>
                      <a:r>
                        <a:rPr b="1" lang="en" sz="2000">
                          <a:latin typeface="Lexend Deca"/>
                          <a:ea typeface="Lexend Deca"/>
                          <a:cs typeface="Lexend Deca"/>
                          <a:sym typeface="Lexend Deca"/>
                        </a:rPr>
                        <a:t>Criteria</a:t>
                      </a:r>
                      <a:endParaRPr b="1" sz="2000">
                        <a:latin typeface="Lexend Deca"/>
                        <a:ea typeface="Lexend Deca"/>
                        <a:cs typeface="Lexend Deca"/>
                        <a:sym typeface="Lexend Deca"/>
                      </a:endParaRPr>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 sz="2000">
                          <a:latin typeface="Lexend Deca"/>
                          <a:ea typeface="Lexend Deca"/>
                          <a:cs typeface="Lexend Deca"/>
                          <a:sym typeface="Lexend Deca"/>
                        </a:rPr>
                        <a:t>Rating</a:t>
                      </a:r>
                      <a:endParaRPr b="1" sz="2000">
                        <a:latin typeface="Lexend Deca"/>
                        <a:ea typeface="Lexend Deca"/>
                        <a:cs typeface="Lexend Deca"/>
                        <a:sym typeface="Lexend Deca"/>
                      </a:endParaRPr>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 sz="2000">
                          <a:latin typeface="Lexend Deca"/>
                          <a:ea typeface="Lexend Deca"/>
                          <a:cs typeface="Lexend Deca"/>
                          <a:sym typeface="Lexend Deca"/>
                        </a:rPr>
                        <a:t>Feedback</a:t>
                      </a:r>
                      <a:endParaRPr b="1" sz="2000">
                        <a:latin typeface="Lexend Deca"/>
                        <a:ea typeface="Lexend Deca"/>
                        <a:cs typeface="Lexend Deca"/>
                        <a:sym typeface="Lexend Deca"/>
                      </a:endParaRPr>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r>
              <a:tr h="1556175">
                <a:tc>
                  <a:txBody>
                    <a:bodyPr/>
                    <a:lstStyle/>
                    <a:p>
                      <a:pPr indent="0" lvl="0" marL="0" rtl="0" algn="l">
                        <a:spcBef>
                          <a:spcPts val="0"/>
                        </a:spcBef>
                        <a:spcAft>
                          <a:spcPts val="0"/>
                        </a:spcAft>
                        <a:buNone/>
                      </a:pPr>
                      <a:r>
                        <a:t/>
                      </a:r>
                      <a:endParaRPr sz="2400">
                        <a:latin typeface="Lexend Deca"/>
                        <a:ea typeface="Lexend Deca"/>
                        <a:cs typeface="Lexend Deca"/>
                        <a:sym typeface="Lexend Deca"/>
                      </a:endParaRPr>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sz="2400">
                        <a:latin typeface="Lexend Deca"/>
                        <a:ea typeface="Lexend Deca"/>
                        <a:cs typeface="Lexend Deca"/>
                        <a:sym typeface="Lexend Deca"/>
                      </a:endParaRPr>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r>
              <a:tr h="1556175">
                <a:tc>
                  <a:txBody>
                    <a:bodyPr/>
                    <a:lstStyle/>
                    <a:p>
                      <a:pPr indent="0" lvl="0" marL="0" rtl="0" algn="l">
                        <a:spcBef>
                          <a:spcPts val="0"/>
                        </a:spcBef>
                        <a:spcAft>
                          <a:spcPts val="0"/>
                        </a:spcAft>
                        <a:buNone/>
                      </a:pPr>
                      <a:r>
                        <a:t/>
                      </a:r>
                      <a:endParaRPr sz="2400">
                        <a:latin typeface="Lexend Deca"/>
                        <a:ea typeface="Lexend Deca"/>
                        <a:cs typeface="Lexend Deca"/>
                        <a:sym typeface="Lexend Deca"/>
                      </a:endParaRPr>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sz="2400">
                        <a:latin typeface="Lexend Deca"/>
                        <a:ea typeface="Lexend Deca"/>
                        <a:cs typeface="Lexend Deca"/>
                        <a:sym typeface="Lexend Deca"/>
                      </a:endParaRPr>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r>
              <a:tr h="1556175">
                <a:tc>
                  <a:txBody>
                    <a:bodyPr/>
                    <a:lstStyle/>
                    <a:p>
                      <a:pPr indent="0" lvl="0" marL="0" rtl="0" algn="l">
                        <a:spcBef>
                          <a:spcPts val="0"/>
                        </a:spcBef>
                        <a:spcAft>
                          <a:spcPts val="0"/>
                        </a:spcAft>
                        <a:buNone/>
                      </a:pPr>
                      <a:r>
                        <a:t/>
                      </a:r>
                      <a:endParaRPr sz="2400">
                        <a:latin typeface="Lexend Deca"/>
                        <a:ea typeface="Lexend Deca"/>
                        <a:cs typeface="Lexend Deca"/>
                        <a:sym typeface="Lexend Deca"/>
                      </a:endParaRPr>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sz="2400">
                        <a:latin typeface="Lexend Deca"/>
                        <a:ea typeface="Lexend Deca"/>
                        <a:cs typeface="Lexend Deca"/>
                        <a:sym typeface="Lexend Deca"/>
                      </a:endParaRPr>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r>
              <a:tr h="1556175">
                <a:tc>
                  <a:txBody>
                    <a:bodyPr/>
                    <a:lstStyle/>
                    <a:p>
                      <a:pPr indent="0" lvl="0" marL="0" rtl="0" algn="l">
                        <a:spcBef>
                          <a:spcPts val="0"/>
                        </a:spcBef>
                        <a:spcAft>
                          <a:spcPts val="0"/>
                        </a:spcAft>
                        <a:buNone/>
                      </a:pPr>
                      <a:r>
                        <a:t/>
                      </a:r>
                      <a:endParaRPr sz="2400">
                        <a:latin typeface="Lexend Deca"/>
                        <a:ea typeface="Lexend Deca"/>
                        <a:cs typeface="Lexend Deca"/>
                        <a:sym typeface="Lexend Deca"/>
                      </a:endParaRPr>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sz="2400">
                        <a:latin typeface="Lexend Deca"/>
                        <a:ea typeface="Lexend Deca"/>
                        <a:cs typeface="Lexend Deca"/>
                        <a:sym typeface="Lexend Deca"/>
                      </a:endParaRPr>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r>
              <a:tr h="1556175">
                <a:tc>
                  <a:txBody>
                    <a:bodyPr/>
                    <a:lstStyle/>
                    <a:p>
                      <a:pPr indent="0" lvl="0" marL="0" rtl="0" algn="l">
                        <a:spcBef>
                          <a:spcPts val="0"/>
                        </a:spcBef>
                        <a:spcAft>
                          <a:spcPts val="0"/>
                        </a:spcAft>
                        <a:buNone/>
                      </a:pPr>
                      <a:r>
                        <a:t/>
                      </a:r>
                      <a:endParaRPr sz="2400">
                        <a:latin typeface="Lexend Deca"/>
                        <a:ea typeface="Lexend Deca"/>
                        <a:cs typeface="Lexend Deca"/>
                        <a:sym typeface="Lexend Deca"/>
                      </a:endParaRPr>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sz="2400">
                        <a:latin typeface="Lexend Deca"/>
                        <a:ea typeface="Lexend Deca"/>
                        <a:cs typeface="Lexend Deca"/>
                        <a:sym typeface="Lexend Deca"/>
                      </a:endParaRPr>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r>
            </a:tbl>
          </a:graphicData>
        </a:graphic>
      </p:graphicFrame>
      <p:grpSp>
        <p:nvGrpSpPr>
          <p:cNvPr id="212" name="Google Shape;212;p7"/>
          <p:cNvGrpSpPr/>
          <p:nvPr/>
        </p:nvGrpSpPr>
        <p:grpSpPr>
          <a:xfrm>
            <a:off x="7250823" y="7044700"/>
            <a:ext cx="3182850" cy="339425"/>
            <a:chOff x="6115050" y="3846775"/>
            <a:chExt cx="3182850" cy="339425"/>
          </a:xfrm>
        </p:grpSpPr>
        <p:sp>
          <p:nvSpPr>
            <p:cNvPr id="213" name="Google Shape;213;p7"/>
            <p:cNvSpPr/>
            <p:nvPr/>
          </p:nvSpPr>
          <p:spPr>
            <a:xfrm>
              <a:off x="6115050" y="3848100"/>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7"/>
            <p:cNvSpPr/>
            <p:nvPr/>
          </p:nvSpPr>
          <p:spPr>
            <a:xfrm>
              <a:off x="6805613" y="3846775"/>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7"/>
            <p:cNvSpPr/>
            <p:nvPr/>
          </p:nvSpPr>
          <p:spPr>
            <a:xfrm>
              <a:off x="7496175" y="3848100"/>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7"/>
            <p:cNvSpPr/>
            <p:nvPr/>
          </p:nvSpPr>
          <p:spPr>
            <a:xfrm>
              <a:off x="8186738" y="3848100"/>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7"/>
            <p:cNvSpPr/>
            <p:nvPr/>
          </p:nvSpPr>
          <p:spPr>
            <a:xfrm>
              <a:off x="8877300" y="3846775"/>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8" name="Google Shape;218;p7"/>
          <p:cNvGrpSpPr/>
          <p:nvPr/>
        </p:nvGrpSpPr>
        <p:grpSpPr>
          <a:xfrm>
            <a:off x="7247775" y="5562375"/>
            <a:ext cx="3182850" cy="339425"/>
            <a:chOff x="6115050" y="3846775"/>
            <a:chExt cx="3182850" cy="339425"/>
          </a:xfrm>
        </p:grpSpPr>
        <p:sp>
          <p:nvSpPr>
            <p:cNvPr id="219" name="Google Shape;219;p7"/>
            <p:cNvSpPr/>
            <p:nvPr/>
          </p:nvSpPr>
          <p:spPr>
            <a:xfrm>
              <a:off x="6115050" y="3848100"/>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7"/>
            <p:cNvSpPr/>
            <p:nvPr/>
          </p:nvSpPr>
          <p:spPr>
            <a:xfrm>
              <a:off x="6805613" y="3846775"/>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7"/>
            <p:cNvSpPr/>
            <p:nvPr/>
          </p:nvSpPr>
          <p:spPr>
            <a:xfrm>
              <a:off x="7496175" y="3848100"/>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7"/>
            <p:cNvSpPr/>
            <p:nvPr/>
          </p:nvSpPr>
          <p:spPr>
            <a:xfrm>
              <a:off x="8186738" y="3848100"/>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7"/>
            <p:cNvSpPr/>
            <p:nvPr/>
          </p:nvSpPr>
          <p:spPr>
            <a:xfrm>
              <a:off x="8877300" y="3846775"/>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4" name="Google Shape;224;p7"/>
          <p:cNvGrpSpPr/>
          <p:nvPr/>
        </p:nvGrpSpPr>
        <p:grpSpPr>
          <a:xfrm>
            <a:off x="7250823" y="10245175"/>
            <a:ext cx="3182850" cy="339425"/>
            <a:chOff x="6115050" y="3846775"/>
            <a:chExt cx="3182850" cy="339425"/>
          </a:xfrm>
        </p:grpSpPr>
        <p:sp>
          <p:nvSpPr>
            <p:cNvPr id="225" name="Google Shape;225;p7"/>
            <p:cNvSpPr/>
            <p:nvPr/>
          </p:nvSpPr>
          <p:spPr>
            <a:xfrm>
              <a:off x="6115050" y="3848100"/>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7"/>
            <p:cNvSpPr/>
            <p:nvPr/>
          </p:nvSpPr>
          <p:spPr>
            <a:xfrm>
              <a:off x="6805613" y="3846775"/>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7"/>
            <p:cNvSpPr/>
            <p:nvPr/>
          </p:nvSpPr>
          <p:spPr>
            <a:xfrm>
              <a:off x="7496175" y="3848100"/>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7"/>
            <p:cNvSpPr/>
            <p:nvPr/>
          </p:nvSpPr>
          <p:spPr>
            <a:xfrm>
              <a:off x="8186738" y="3848100"/>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7"/>
            <p:cNvSpPr/>
            <p:nvPr/>
          </p:nvSpPr>
          <p:spPr>
            <a:xfrm>
              <a:off x="8877300" y="3846775"/>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0" name="Google Shape;230;p7"/>
          <p:cNvGrpSpPr/>
          <p:nvPr/>
        </p:nvGrpSpPr>
        <p:grpSpPr>
          <a:xfrm>
            <a:off x="7250823" y="8738375"/>
            <a:ext cx="3182850" cy="339425"/>
            <a:chOff x="6115050" y="3846775"/>
            <a:chExt cx="3182850" cy="339425"/>
          </a:xfrm>
        </p:grpSpPr>
        <p:sp>
          <p:nvSpPr>
            <p:cNvPr id="231" name="Google Shape;231;p7"/>
            <p:cNvSpPr/>
            <p:nvPr/>
          </p:nvSpPr>
          <p:spPr>
            <a:xfrm>
              <a:off x="6115050" y="3848100"/>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7"/>
            <p:cNvSpPr/>
            <p:nvPr/>
          </p:nvSpPr>
          <p:spPr>
            <a:xfrm>
              <a:off x="6805613" y="3846775"/>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7"/>
            <p:cNvSpPr/>
            <p:nvPr/>
          </p:nvSpPr>
          <p:spPr>
            <a:xfrm>
              <a:off x="7496175" y="3848100"/>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7"/>
            <p:cNvSpPr/>
            <p:nvPr/>
          </p:nvSpPr>
          <p:spPr>
            <a:xfrm>
              <a:off x="8186738" y="3848100"/>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7"/>
            <p:cNvSpPr/>
            <p:nvPr/>
          </p:nvSpPr>
          <p:spPr>
            <a:xfrm>
              <a:off x="8877300" y="3846775"/>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6" name="Google Shape;236;p7"/>
          <p:cNvGrpSpPr/>
          <p:nvPr/>
        </p:nvGrpSpPr>
        <p:grpSpPr>
          <a:xfrm>
            <a:off x="7246813" y="4034925"/>
            <a:ext cx="3182850" cy="339425"/>
            <a:chOff x="6115050" y="3846775"/>
            <a:chExt cx="3182850" cy="339425"/>
          </a:xfrm>
        </p:grpSpPr>
        <p:sp>
          <p:nvSpPr>
            <p:cNvPr id="237" name="Google Shape;237;p7"/>
            <p:cNvSpPr/>
            <p:nvPr/>
          </p:nvSpPr>
          <p:spPr>
            <a:xfrm>
              <a:off x="6115050" y="3848100"/>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8" name="Google Shape;238;p7"/>
            <p:cNvSpPr/>
            <p:nvPr/>
          </p:nvSpPr>
          <p:spPr>
            <a:xfrm>
              <a:off x="6805613" y="3846775"/>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9" name="Google Shape;239;p7"/>
            <p:cNvSpPr/>
            <p:nvPr/>
          </p:nvSpPr>
          <p:spPr>
            <a:xfrm>
              <a:off x="7496175" y="3848100"/>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0" name="Google Shape;240;p7"/>
            <p:cNvSpPr/>
            <p:nvPr/>
          </p:nvSpPr>
          <p:spPr>
            <a:xfrm>
              <a:off x="8186738" y="3848100"/>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1" name="Google Shape;241;p7"/>
            <p:cNvSpPr/>
            <p:nvPr/>
          </p:nvSpPr>
          <p:spPr>
            <a:xfrm>
              <a:off x="8877300" y="3846775"/>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ping Response-Black">
  <p:cSld name="CUSTOM_1_1_1_1_1_1_1_1_1_2">
    <p:bg>
      <p:bgPr>
        <a:solidFill>
          <a:srgbClr val="EFEFEF"/>
        </a:solidFill>
      </p:bgPr>
    </p:bg>
    <p:spTree>
      <p:nvGrpSpPr>
        <p:cNvPr id="242" name="Shape 242"/>
        <p:cNvGrpSpPr/>
        <p:nvPr/>
      </p:nvGrpSpPr>
      <p:grpSpPr>
        <a:xfrm>
          <a:off x="0" y="0"/>
          <a:ext cx="0" cy="0"/>
          <a:chOff x="0" y="0"/>
          <a:chExt cx="0" cy="0"/>
        </a:xfrm>
      </p:grpSpPr>
      <p:pic>
        <p:nvPicPr>
          <p:cNvPr id="243" name="Google Shape;243;p8"/>
          <p:cNvPicPr preferRelativeResize="0"/>
          <p:nvPr/>
        </p:nvPicPr>
        <p:blipFill>
          <a:blip r:embed="rId2">
            <a:alphaModFix/>
          </a:blip>
          <a:stretch>
            <a:fillRect/>
          </a:stretch>
        </p:blipFill>
        <p:spPr>
          <a:xfrm>
            <a:off x="199638" y="609600"/>
            <a:ext cx="18193525" cy="11833413"/>
          </a:xfrm>
          <a:prstGeom prst="rect">
            <a:avLst/>
          </a:prstGeom>
          <a:noFill/>
          <a:ln>
            <a:noFill/>
          </a:ln>
        </p:spPr>
      </p:pic>
      <p:pic>
        <p:nvPicPr>
          <p:cNvPr id="244" name="Google Shape;244;p8"/>
          <p:cNvPicPr preferRelativeResize="0"/>
          <p:nvPr/>
        </p:nvPicPr>
        <p:blipFill rotWithShape="1">
          <a:blip r:embed="rId3">
            <a:alphaModFix/>
          </a:blip>
          <a:srcRect b="0" l="6194" r="6194" t="0"/>
          <a:stretch/>
        </p:blipFill>
        <p:spPr>
          <a:xfrm>
            <a:off x="47250" y="609600"/>
            <a:ext cx="18193526" cy="11680999"/>
          </a:xfrm>
          <a:prstGeom prst="rect">
            <a:avLst/>
          </a:prstGeom>
          <a:noFill/>
          <a:ln>
            <a:noFill/>
          </a:ln>
          <a:effectLst>
            <a:outerShdw blurRad="157163" rotWithShape="0" algn="bl" dir="3540000" dist="171450">
              <a:srgbClr val="000000">
                <a:alpha val="50000"/>
              </a:srgbClr>
            </a:outerShdw>
          </a:effectLst>
        </p:spPr>
      </p:pic>
      <p:pic>
        <p:nvPicPr>
          <p:cNvPr id="245" name="Google Shape;245;p8"/>
          <p:cNvPicPr preferRelativeResize="0"/>
          <p:nvPr/>
        </p:nvPicPr>
        <p:blipFill>
          <a:blip r:embed="rId4">
            <a:alphaModFix/>
          </a:blip>
          <a:stretch>
            <a:fillRect/>
          </a:stretch>
        </p:blipFill>
        <p:spPr>
          <a:xfrm>
            <a:off x="199650" y="993650"/>
            <a:ext cx="8744324" cy="10972800"/>
          </a:xfrm>
          <a:prstGeom prst="rect">
            <a:avLst/>
          </a:prstGeom>
          <a:noFill/>
          <a:ln cap="flat" cmpd="sng" w="9525">
            <a:solidFill>
              <a:schemeClr val="accent1"/>
            </a:solidFill>
            <a:prstDash val="solid"/>
            <a:round/>
            <a:headEnd len="sm" w="sm" type="none"/>
            <a:tailEnd len="sm" w="sm" type="none"/>
          </a:ln>
        </p:spPr>
      </p:pic>
      <p:sp>
        <p:nvSpPr>
          <p:cNvPr id="246" name="Google Shape;246;p8"/>
          <p:cNvSpPr txBox="1"/>
          <p:nvPr>
            <p:ph type="title"/>
          </p:nvPr>
        </p:nvSpPr>
        <p:spPr>
          <a:xfrm>
            <a:off x="1066800" y="1951350"/>
            <a:ext cx="7143900" cy="10018200"/>
          </a:xfrm>
          <a:prstGeom prst="rect">
            <a:avLst/>
          </a:prstGeom>
          <a:noFill/>
          <a:ln>
            <a:noFill/>
          </a:ln>
        </p:spPr>
        <p:txBody>
          <a:bodyPr anchorCtr="0" anchor="t" bIns="91425" lIns="91425" spcFirstLastPara="1" rIns="91425" wrap="square" tIns="91425">
            <a:noAutofit/>
          </a:bodyPr>
          <a:lstStyle>
            <a:lvl1pPr lvl="0" rtl="0">
              <a:lnSpc>
                <a:spcPct val="150000"/>
              </a:lnSpc>
              <a:spcBef>
                <a:spcPts val="0"/>
              </a:spcBef>
              <a:spcAft>
                <a:spcPts val="0"/>
              </a:spcAft>
              <a:buSzPts val="2000"/>
              <a:buNone/>
              <a:defRPr sz="2000"/>
            </a:lvl1pPr>
            <a:lvl2pPr lvl="1" rtl="0">
              <a:lnSpc>
                <a:spcPct val="150000"/>
              </a:lnSpc>
              <a:spcBef>
                <a:spcPts val="0"/>
              </a:spcBef>
              <a:spcAft>
                <a:spcPts val="0"/>
              </a:spcAft>
              <a:buSzPts val="2000"/>
              <a:buNone/>
              <a:defRPr sz="2000"/>
            </a:lvl2pPr>
            <a:lvl3pPr lvl="2" rtl="0">
              <a:lnSpc>
                <a:spcPct val="150000"/>
              </a:lnSpc>
              <a:spcBef>
                <a:spcPts val="0"/>
              </a:spcBef>
              <a:spcAft>
                <a:spcPts val="0"/>
              </a:spcAft>
              <a:buSzPts val="2000"/>
              <a:buNone/>
              <a:defRPr sz="2000"/>
            </a:lvl3pPr>
            <a:lvl4pPr lvl="3" rtl="0">
              <a:lnSpc>
                <a:spcPct val="150000"/>
              </a:lnSpc>
              <a:spcBef>
                <a:spcPts val="0"/>
              </a:spcBef>
              <a:spcAft>
                <a:spcPts val="0"/>
              </a:spcAft>
              <a:buSzPts val="2000"/>
              <a:buNone/>
              <a:defRPr sz="2000"/>
            </a:lvl4pPr>
            <a:lvl5pPr lvl="4" rtl="0">
              <a:lnSpc>
                <a:spcPct val="150000"/>
              </a:lnSpc>
              <a:spcBef>
                <a:spcPts val="0"/>
              </a:spcBef>
              <a:spcAft>
                <a:spcPts val="0"/>
              </a:spcAft>
              <a:buSzPts val="2000"/>
              <a:buNone/>
              <a:defRPr sz="2000"/>
            </a:lvl5pPr>
            <a:lvl6pPr lvl="5" rtl="0">
              <a:lnSpc>
                <a:spcPct val="150000"/>
              </a:lnSpc>
              <a:spcBef>
                <a:spcPts val="0"/>
              </a:spcBef>
              <a:spcAft>
                <a:spcPts val="0"/>
              </a:spcAft>
              <a:buSzPts val="2000"/>
              <a:buNone/>
              <a:defRPr sz="2000"/>
            </a:lvl6pPr>
            <a:lvl7pPr lvl="6" rtl="0">
              <a:lnSpc>
                <a:spcPct val="150000"/>
              </a:lnSpc>
              <a:spcBef>
                <a:spcPts val="0"/>
              </a:spcBef>
              <a:spcAft>
                <a:spcPts val="0"/>
              </a:spcAft>
              <a:buSzPts val="2000"/>
              <a:buNone/>
              <a:defRPr sz="2000"/>
            </a:lvl7pPr>
            <a:lvl8pPr lvl="7" rtl="0">
              <a:lnSpc>
                <a:spcPct val="150000"/>
              </a:lnSpc>
              <a:spcBef>
                <a:spcPts val="0"/>
              </a:spcBef>
              <a:spcAft>
                <a:spcPts val="0"/>
              </a:spcAft>
              <a:buSzPts val="2000"/>
              <a:buNone/>
              <a:defRPr sz="2000"/>
            </a:lvl8pPr>
            <a:lvl9pPr lvl="8" rtl="0">
              <a:lnSpc>
                <a:spcPct val="150000"/>
              </a:lnSpc>
              <a:spcBef>
                <a:spcPts val="0"/>
              </a:spcBef>
              <a:spcAft>
                <a:spcPts val="0"/>
              </a:spcAft>
              <a:buSzPts val="2000"/>
              <a:buNone/>
              <a:defRPr sz="2000"/>
            </a:lvl9pPr>
          </a:lstStyle>
          <a:p/>
        </p:txBody>
      </p:sp>
      <p:pic>
        <p:nvPicPr>
          <p:cNvPr id="247" name="Google Shape;247;p8"/>
          <p:cNvPicPr preferRelativeResize="0"/>
          <p:nvPr/>
        </p:nvPicPr>
        <p:blipFill>
          <a:blip r:embed="rId4">
            <a:alphaModFix/>
          </a:blip>
          <a:stretch>
            <a:fillRect/>
          </a:stretch>
        </p:blipFill>
        <p:spPr>
          <a:xfrm>
            <a:off x="8943975" y="996700"/>
            <a:ext cx="9115425" cy="10972800"/>
          </a:xfrm>
          <a:prstGeom prst="rect">
            <a:avLst/>
          </a:prstGeom>
          <a:noFill/>
          <a:ln cap="flat" cmpd="sng" w="9525">
            <a:solidFill>
              <a:schemeClr val="accent1"/>
            </a:solidFill>
            <a:prstDash val="solid"/>
            <a:round/>
            <a:headEnd len="sm" w="sm" type="none"/>
            <a:tailEnd len="sm" w="sm" type="none"/>
          </a:ln>
        </p:spPr>
      </p:pic>
      <p:sp>
        <p:nvSpPr>
          <p:cNvPr id="248" name="Google Shape;248;p8"/>
          <p:cNvSpPr txBox="1"/>
          <p:nvPr>
            <p:ph idx="2" type="title"/>
          </p:nvPr>
        </p:nvSpPr>
        <p:spPr>
          <a:xfrm>
            <a:off x="9829800" y="1947675"/>
            <a:ext cx="8116500" cy="10018200"/>
          </a:xfrm>
          <a:prstGeom prst="rect">
            <a:avLst/>
          </a:prstGeom>
          <a:noFill/>
          <a:ln>
            <a:noFill/>
          </a:ln>
        </p:spPr>
        <p:txBody>
          <a:bodyPr anchorCtr="0" anchor="t" bIns="91425" lIns="91425" spcFirstLastPara="1" rIns="91425" wrap="square" tIns="91425">
            <a:noAutofit/>
          </a:bodyPr>
          <a:lstStyle>
            <a:lvl1pPr lvl="0" rtl="0">
              <a:lnSpc>
                <a:spcPct val="150000"/>
              </a:lnSpc>
              <a:spcBef>
                <a:spcPts val="0"/>
              </a:spcBef>
              <a:spcAft>
                <a:spcPts val="0"/>
              </a:spcAft>
              <a:buSzPts val="2000"/>
              <a:buNone/>
              <a:defRPr sz="2000"/>
            </a:lvl1pPr>
            <a:lvl2pPr lvl="1" rtl="0">
              <a:lnSpc>
                <a:spcPct val="150000"/>
              </a:lnSpc>
              <a:spcBef>
                <a:spcPts val="0"/>
              </a:spcBef>
              <a:spcAft>
                <a:spcPts val="0"/>
              </a:spcAft>
              <a:buSzPts val="2000"/>
              <a:buNone/>
              <a:defRPr sz="2000"/>
            </a:lvl2pPr>
            <a:lvl3pPr lvl="2" rtl="0">
              <a:lnSpc>
                <a:spcPct val="150000"/>
              </a:lnSpc>
              <a:spcBef>
                <a:spcPts val="0"/>
              </a:spcBef>
              <a:spcAft>
                <a:spcPts val="0"/>
              </a:spcAft>
              <a:buSzPts val="2000"/>
              <a:buNone/>
              <a:defRPr sz="2000"/>
            </a:lvl3pPr>
            <a:lvl4pPr lvl="3" rtl="0">
              <a:lnSpc>
                <a:spcPct val="150000"/>
              </a:lnSpc>
              <a:spcBef>
                <a:spcPts val="0"/>
              </a:spcBef>
              <a:spcAft>
                <a:spcPts val="0"/>
              </a:spcAft>
              <a:buSzPts val="2000"/>
              <a:buNone/>
              <a:defRPr sz="2000"/>
            </a:lvl4pPr>
            <a:lvl5pPr lvl="4" rtl="0">
              <a:lnSpc>
                <a:spcPct val="150000"/>
              </a:lnSpc>
              <a:spcBef>
                <a:spcPts val="0"/>
              </a:spcBef>
              <a:spcAft>
                <a:spcPts val="0"/>
              </a:spcAft>
              <a:buSzPts val="2000"/>
              <a:buNone/>
              <a:defRPr sz="2000"/>
            </a:lvl5pPr>
            <a:lvl6pPr lvl="5" rtl="0">
              <a:lnSpc>
                <a:spcPct val="150000"/>
              </a:lnSpc>
              <a:spcBef>
                <a:spcPts val="0"/>
              </a:spcBef>
              <a:spcAft>
                <a:spcPts val="0"/>
              </a:spcAft>
              <a:buSzPts val="2000"/>
              <a:buNone/>
              <a:defRPr sz="2000"/>
            </a:lvl6pPr>
            <a:lvl7pPr lvl="6" rtl="0">
              <a:lnSpc>
                <a:spcPct val="150000"/>
              </a:lnSpc>
              <a:spcBef>
                <a:spcPts val="0"/>
              </a:spcBef>
              <a:spcAft>
                <a:spcPts val="0"/>
              </a:spcAft>
              <a:buSzPts val="2000"/>
              <a:buNone/>
              <a:defRPr sz="2000"/>
            </a:lvl7pPr>
            <a:lvl8pPr lvl="7" rtl="0">
              <a:lnSpc>
                <a:spcPct val="150000"/>
              </a:lnSpc>
              <a:spcBef>
                <a:spcPts val="0"/>
              </a:spcBef>
              <a:spcAft>
                <a:spcPts val="0"/>
              </a:spcAft>
              <a:buSzPts val="2000"/>
              <a:buNone/>
              <a:defRPr sz="2000"/>
            </a:lvl8pPr>
            <a:lvl9pPr lvl="8" rtl="0">
              <a:lnSpc>
                <a:spcPct val="150000"/>
              </a:lnSpc>
              <a:spcBef>
                <a:spcPts val="0"/>
              </a:spcBef>
              <a:spcAft>
                <a:spcPts val="0"/>
              </a:spcAft>
              <a:buSzPts val="2000"/>
              <a:buNone/>
              <a:defRPr sz="2000"/>
            </a:lvl9pPr>
          </a:lstStyle>
          <a:p/>
        </p:txBody>
      </p:sp>
      <p:sp>
        <p:nvSpPr>
          <p:cNvPr id="249" name="Google Shape;249;p8"/>
          <p:cNvSpPr txBox="1"/>
          <p:nvPr/>
        </p:nvSpPr>
        <p:spPr>
          <a:xfrm>
            <a:off x="1117350" y="1490472"/>
            <a:ext cx="1095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latin typeface="Lexend Deca"/>
                <a:ea typeface="Lexend Deca"/>
                <a:cs typeface="Lexend Deca"/>
                <a:sym typeface="Lexend Deca"/>
              </a:rPr>
              <a:t>Name:</a:t>
            </a:r>
            <a:endParaRPr b="1" sz="2000">
              <a:latin typeface="Lexend Deca"/>
              <a:ea typeface="Lexend Deca"/>
              <a:cs typeface="Lexend Deca"/>
              <a:sym typeface="Lexend Deca"/>
            </a:endParaRPr>
          </a:p>
        </p:txBody>
      </p:sp>
      <p:sp>
        <p:nvSpPr>
          <p:cNvPr id="250" name="Google Shape;250;p8"/>
          <p:cNvSpPr txBox="1"/>
          <p:nvPr/>
        </p:nvSpPr>
        <p:spPr>
          <a:xfrm>
            <a:off x="9895700" y="1490472"/>
            <a:ext cx="1095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latin typeface="Lexend Deca"/>
                <a:ea typeface="Lexend Deca"/>
                <a:cs typeface="Lexend Deca"/>
                <a:sym typeface="Lexend Deca"/>
              </a:rPr>
              <a:t>Name:</a:t>
            </a:r>
            <a:endParaRPr b="1" sz="2000">
              <a:latin typeface="Lexend Deca"/>
              <a:ea typeface="Lexend Deca"/>
              <a:cs typeface="Lexend Deca"/>
              <a:sym typeface="Lexend Deca"/>
            </a:endParaRPr>
          </a:p>
        </p:txBody>
      </p:sp>
      <p:sp>
        <p:nvSpPr>
          <p:cNvPr id="251" name="Google Shape;251;p8"/>
          <p:cNvSpPr txBox="1"/>
          <p:nvPr>
            <p:ph idx="3" type="title"/>
          </p:nvPr>
        </p:nvSpPr>
        <p:spPr>
          <a:xfrm>
            <a:off x="2047825" y="1490472"/>
            <a:ext cx="5147700" cy="4926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2000"/>
              <a:buFont typeface="Lexend Deca"/>
              <a:buNone/>
              <a:defRPr sz="2000">
                <a:latin typeface="Lexend Deca"/>
                <a:ea typeface="Lexend Deca"/>
                <a:cs typeface="Lexend Deca"/>
                <a:sym typeface="Lexend Dec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52" name="Google Shape;252;p8"/>
          <p:cNvSpPr txBox="1"/>
          <p:nvPr>
            <p:ph idx="4" type="title"/>
          </p:nvPr>
        </p:nvSpPr>
        <p:spPr>
          <a:xfrm>
            <a:off x="10825025" y="1490472"/>
            <a:ext cx="5147700" cy="4926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2000"/>
              <a:buFont typeface="Lexend Deca"/>
              <a:buNone/>
              <a:defRPr sz="2000">
                <a:latin typeface="Lexend Deca"/>
                <a:ea typeface="Lexend Deca"/>
                <a:cs typeface="Lexend Deca"/>
                <a:sym typeface="Lexend Dec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253" name="Google Shape;253;p8"/>
          <p:cNvGrpSpPr/>
          <p:nvPr/>
        </p:nvGrpSpPr>
        <p:grpSpPr>
          <a:xfrm>
            <a:off x="8467225" y="1134144"/>
            <a:ext cx="937890" cy="357324"/>
            <a:chOff x="8467225" y="1438944"/>
            <a:chExt cx="937890" cy="357324"/>
          </a:xfrm>
        </p:grpSpPr>
        <p:sp>
          <p:nvSpPr>
            <p:cNvPr id="254" name="Google Shape;254;p8"/>
            <p:cNvSpPr/>
            <p:nvPr/>
          </p:nvSpPr>
          <p:spPr>
            <a:xfrm rot="10800000">
              <a:off x="8998615" y="1469567"/>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8"/>
            <p:cNvSpPr/>
            <p:nvPr/>
          </p:nvSpPr>
          <p:spPr>
            <a:xfrm rot="10800000">
              <a:off x="8467225" y="1469567"/>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8"/>
            <p:cNvSpPr/>
            <p:nvPr/>
          </p:nvSpPr>
          <p:spPr>
            <a:xfrm>
              <a:off x="8502375" y="1438944"/>
              <a:ext cx="838200" cy="319200"/>
            </a:xfrm>
            <a:custGeom>
              <a:rect b="b" l="l" r="r" t="t"/>
              <a:pathLst>
                <a:path extrusionOk="0" h="12768" w="33528">
                  <a:moveTo>
                    <a:pt x="0" y="11244"/>
                  </a:moveTo>
                  <a:cubicBezTo>
                    <a:pt x="2921" y="9371"/>
                    <a:pt x="11938" y="-249"/>
                    <a:pt x="17526" y="5"/>
                  </a:cubicBezTo>
                  <a:cubicBezTo>
                    <a:pt x="23114" y="259"/>
                    <a:pt x="30861" y="10641"/>
                    <a:pt x="33528" y="12768"/>
                  </a:cubicBezTo>
                </a:path>
              </a:pathLst>
            </a:custGeom>
            <a:noFill/>
            <a:ln cap="flat" cmpd="sng" w="19050">
              <a:solidFill>
                <a:srgbClr val="595959"/>
              </a:solidFill>
              <a:prstDash val="solid"/>
              <a:round/>
              <a:headEnd len="med" w="med" type="none"/>
              <a:tailEnd len="med" w="med" type="none"/>
            </a:ln>
          </p:spPr>
        </p:sp>
      </p:grpSp>
      <p:grpSp>
        <p:nvGrpSpPr>
          <p:cNvPr id="257" name="Google Shape;257;p8"/>
          <p:cNvGrpSpPr/>
          <p:nvPr/>
        </p:nvGrpSpPr>
        <p:grpSpPr>
          <a:xfrm>
            <a:off x="8467682" y="1748166"/>
            <a:ext cx="937890" cy="357324"/>
            <a:chOff x="8475450" y="842852"/>
            <a:chExt cx="937890" cy="357324"/>
          </a:xfrm>
        </p:grpSpPr>
        <p:sp>
          <p:nvSpPr>
            <p:cNvPr id="258" name="Google Shape;258;p8"/>
            <p:cNvSpPr/>
            <p:nvPr/>
          </p:nvSpPr>
          <p:spPr>
            <a:xfrm rot="10800000">
              <a:off x="900684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8"/>
            <p:cNvSpPr/>
            <p:nvPr/>
          </p:nvSpPr>
          <p:spPr>
            <a:xfrm rot="10800000">
              <a:off x="847545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8"/>
            <p:cNvSpPr/>
            <p:nvPr/>
          </p:nvSpPr>
          <p:spPr>
            <a:xfrm>
              <a:off x="8510600" y="842852"/>
              <a:ext cx="838200" cy="319200"/>
            </a:xfrm>
            <a:custGeom>
              <a:rect b="b" l="l" r="r" t="t"/>
              <a:pathLst>
                <a:path extrusionOk="0" h="12768" w="33528">
                  <a:moveTo>
                    <a:pt x="0" y="11244"/>
                  </a:moveTo>
                  <a:cubicBezTo>
                    <a:pt x="2921" y="9371"/>
                    <a:pt x="11938" y="-249"/>
                    <a:pt x="17526" y="5"/>
                  </a:cubicBezTo>
                  <a:cubicBezTo>
                    <a:pt x="23114" y="259"/>
                    <a:pt x="30861" y="10641"/>
                    <a:pt x="33528" y="12768"/>
                  </a:cubicBezTo>
                </a:path>
              </a:pathLst>
            </a:custGeom>
            <a:noFill/>
            <a:ln cap="flat" cmpd="sng" w="19050">
              <a:solidFill>
                <a:srgbClr val="595959"/>
              </a:solidFill>
              <a:prstDash val="solid"/>
              <a:round/>
              <a:headEnd len="med" w="med" type="none"/>
              <a:tailEnd len="med" w="med" type="none"/>
            </a:ln>
          </p:spPr>
        </p:sp>
      </p:grpSp>
      <p:grpSp>
        <p:nvGrpSpPr>
          <p:cNvPr id="261" name="Google Shape;261;p8"/>
          <p:cNvGrpSpPr/>
          <p:nvPr/>
        </p:nvGrpSpPr>
        <p:grpSpPr>
          <a:xfrm>
            <a:off x="8472251" y="4818275"/>
            <a:ext cx="937890" cy="357324"/>
            <a:chOff x="8475450" y="842852"/>
            <a:chExt cx="937890" cy="357324"/>
          </a:xfrm>
        </p:grpSpPr>
        <p:sp>
          <p:nvSpPr>
            <p:cNvPr id="262" name="Google Shape;262;p8"/>
            <p:cNvSpPr/>
            <p:nvPr/>
          </p:nvSpPr>
          <p:spPr>
            <a:xfrm rot="10800000">
              <a:off x="900684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8"/>
            <p:cNvSpPr/>
            <p:nvPr/>
          </p:nvSpPr>
          <p:spPr>
            <a:xfrm rot="10800000">
              <a:off x="847545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8"/>
            <p:cNvSpPr/>
            <p:nvPr/>
          </p:nvSpPr>
          <p:spPr>
            <a:xfrm>
              <a:off x="8510600" y="842852"/>
              <a:ext cx="838200" cy="319200"/>
            </a:xfrm>
            <a:custGeom>
              <a:rect b="b" l="l" r="r" t="t"/>
              <a:pathLst>
                <a:path extrusionOk="0" h="12768" w="33528">
                  <a:moveTo>
                    <a:pt x="0" y="11244"/>
                  </a:moveTo>
                  <a:cubicBezTo>
                    <a:pt x="2921" y="9371"/>
                    <a:pt x="11938" y="-249"/>
                    <a:pt x="17526" y="5"/>
                  </a:cubicBezTo>
                  <a:cubicBezTo>
                    <a:pt x="23114" y="259"/>
                    <a:pt x="30861" y="10641"/>
                    <a:pt x="33528" y="12768"/>
                  </a:cubicBezTo>
                </a:path>
              </a:pathLst>
            </a:custGeom>
            <a:noFill/>
            <a:ln cap="flat" cmpd="sng" w="19050">
              <a:solidFill>
                <a:srgbClr val="595959"/>
              </a:solidFill>
              <a:prstDash val="solid"/>
              <a:round/>
              <a:headEnd len="med" w="med" type="none"/>
              <a:tailEnd len="med" w="med" type="none"/>
            </a:ln>
          </p:spPr>
        </p:sp>
      </p:grpSp>
      <p:grpSp>
        <p:nvGrpSpPr>
          <p:cNvPr id="265" name="Google Shape;265;p8"/>
          <p:cNvGrpSpPr/>
          <p:nvPr/>
        </p:nvGrpSpPr>
        <p:grpSpPr>
          <a:xfrm>
            <a:off x="8472708" y="4204253"/>
            <a:ext cx="937890" cy="357324"/>
            <a:chOff x="8475450" y="842852"/>
            <a:chExt cx="937890" cy="357324"/>
          </a:xfrm>
        </p:grpSpPr>
        <p:sp>
          <p:nvSpPr>
            <p:cNvPr id="266" name="Google Shape;266;p8"/>
            <p:cNvSpPr/>
            <p:nvPr/>
          </p:nvSpPr>
          <p:spPr>
            <a:xfrm rot="10800000">
              <a:off x="900684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8"/>
            <p:cNvSpPr/>
            <p:nvPr/>
          </p:nvSpPr>
          <p:spPr>
            <a:xfrm rot="10800000">
              <a:off x="847545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8"/>
            <p:cNvSpPr/>
            <p:nvPr/>
          </p:nvSpPr>
          <p:spPr>
            <a:xfrm>
              <a:off x="8510600" y="842852"/>
              <a:ext cx="838200" cy="319200"/>
            </a:xfrm>
            <a:custGeom>
              <a:rect b="b" l="l" r="r" t="t"/>
              <a:pathLst>
                <a:path extrusionOk="0" h="12768" w="33528">
                  <a:moveTo>
                    <a:pt x="0" y="11244"/>
                  </a:moveTo>
                  <a:cubicBezTo>
                    <a:pt x="2921" y="9371"/>
                    <a:pt x="11938" y="-249"/>
                    <a:pt x="17526" y="5"/>
                  </a:cubicBezTo>
                  <a:cubicBezTo>
                    <a:pt x="23114" y="259"/>
                    <a:pt x="30861" y="10641"/>
                    <a:pt x="33528" y="12768"/>
                  </a:cubicBezTo>
                </a:path>
              </a:pathLst>
            </a:custGeom>
            <a:noFill/>
            <a:ln cap="flat" cmpd="sng" w="19050">
              <a:solidFill>
                <a:srgbClr val="595959"/>
              </a:solidFill>
              <a:prstDash val="solid"/>
              <a:round/>
              <a:headEnd len="med" w="med" type="none"/>
              <a:tailEnd len="med" w="med" type="none"/>
            </a:ln>
          </p:spPr>
        </p:sp>
      </p:grpSp>
      <p:grpSp>
        <p:nvGrpSpPr>
          <p:cNvPr id="269" name="Google Shape;269;p8"/>
          <p:cNvGrpSpPr/>
          <p:nvPr/>
        </p:nvGrpSpPr>
        <p:grpSpPr>
          <a:xfrm>
            <a:off x="8468139" y="2976209"/>
            <a:ext cx="937890" cy="357324"/>
            <a:chOff x="8475450" y="842852"/>
            <a:chExt cx="937890" cy="357324"/>
          </a:xfrm>
        </p:grpSpPr>
        <p:sp>
          <p:nvSpPr>
            <p:cNvPr id="270" name="Google Shape;270;p8"/>
            <p:cNvSpPr/>
            <p:nvPr/>
          </p:nvSpPr>
          <p:spPr>
            <a:xfrm rot="10800000">
              <a:off x="900684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8"/>
            <p:cNvSpPr/>
            <p:nvPr/>
          </p:nvSpPr>
          <p:spPr>
            <a:xfrm rot="10800000">
              <a:off x="847545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8"/>
            <p:cNvSpPr/>
            <p:nvPr/>
          </p:nvSpPr>
          <p:spPr>
            <a:xfrm>
              <a:off x="8510600" y="842852"/>
              <a:ext cx="838200" cy="319200"/>
            </a:xfrm>
            <a:custGeom>
              <a:rect b="b" l="l" r="r" t="t"/>
              <a:pathLst>
                <a:path extrusionOk="0" h="12768" w="33528">
                  <a:moveTo>
                    <a:pt x="0" y="11244"/>
                  </a:moveTo>
                  <a:cubicBezTo>
                    <a:pt x="2921" y="9371"/>
                    <a:pt x="11938" y="-249"/>
                    <a:pt x="17526" y="5"/>
                  </a:cubicBezTo>
                  <a:cubicBezTo>
                    <a:pt x="23114" y="259"/>
                    <a:pt x="30861" y="10641"/>
                    <a:pt x="33528" y="12768"/>
                  </a:cubicBezTo>
                </a:path>
              </a:pathLst>
            </a:custGeom>
            <a:noFill/>
            <a:ln cap="flat" cmpd="sng" w="19050">
              <a:solidFill>
                <a:srgbClr val="595959"/>
              </a:solidFill>
              <a:prstDash val="solid"/>
              <a:round/>
              <a:headEnd len="med" w="med" type="none"/>
              <a:tailEnd len="med" w="med" type="none"/>
            </a:ln>
          </p:spPr>
        </p:sp>
      </p:grpSp>
      <p:grpSp>
        <p:nvGrpSpPr>
          <p:cNvPr id="273" name="Google Shape;273;p8"/>
          <p:cNvGrpSpPr/>
          <p:nvPr/>
        </p:nvGrpSpPr>
        <p:grpSpPr>
          <a:xfrm>
            <a:off x="8473165" y="3590231"/>
            <a:ext cx="937890" cy="357324"/>
            <a:chOff x="8475450" y="842852"/>
            <a:chExt cx="937890" cy="357324"/>
          </a:xfrm>
        </p:grpSpPr>
        <p:sp>
          <p:nvSpPr>
            <p:cNvPr id="274" name="Google Shape;274;p8"/>
            <p:cNvSpPr/>
            <p:nvPr/>
          </p:nvSpPr>
          <p:spPr>
            <a:xfrm rot="10800000">
              <a:off x="900684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8"/>
            <p:cNvSpPr/>
            <p:nvPr/>
          </p:nvSpPr>
          <p:spPr>
            <a:xfrm rot="10800000">
              <a:off x="847545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8"/>
            <p:cNvSpPr/>
            <p:nvPr/>
          </p:nvSpPr>
          <p:spPr>
            <a:xfrm>
              <a:off x="8510600" y="842852"/>
              <a:ext cx="838200" cy="319200"/>
            </a:xfrm>
            <a:custGeom>
              <a:rect b="b" l="l" r="r" t="t"/>
              <a:pathLst>
                <a:path extrusionOk="0" h="12768" w="33528">
                  <a:moveTo>
                    <a:pt x="0" y="11244"/>
                  </a:moveTo>
                  <a:cubicBezTo>
                    <a:pt x="2921" y="9371"/>
                    <a:pt x="11938" y="-249"/>
                    <a:pt x="17526" y="5"/>
                  </a:cubicBezTo>
                  <a:cubicBezTo>
                    <a:pt x="23114" y="259"/>
                    <a:pt x="30861" y="10641"/>
                    <a:pt x="33528" y="12768"/>
                  </a:cubicBezTo>
                </a:path>
              </a:pathLst>
            </a:custGeom>
            <a:noFill/>
            <a:ln cap="flat" cmpd="sng" w="19050">
              <a:solidFill>
                <a:srgbClr val="595959"/>
              </a:solidFill>
              <a:prstDash val="solid"/>
              <a:round/>
              <a:headEnd len="med" w="med" type="none"/>
              <a:tailEnd len="med" w="med" type="none"/>
            </a:ln>
          </p:spPr>
        </p:sp>
      </p:grpSp>
      <p:grpSp>
        <p:nvGrpSpPr>
          <p:cNvPr id="277" name="Google Shape;277;p8"/>
          <p:cNvGrpSpPr/>
          <p:nvPr/>
        </p:nvGrpSpPr>
        <p:grpSpPr>
          <a:xfrm>
            <a:off x="8473622" y="2362187"/>
            <a:ext cx="937890" cy="357324"/>
            <a:chOff x="8475450" y="842852"/>
            <a:chExt cx="937890" cy="357324"/>
          </a:xfrm>
        </p:grpSpPr>
        <p:sp>
          <p:nvSpPr>
            <p:cNvPr id="278" name="Google Shape;278;p8"/>
            <p:cNvSpPr/>
            <p:nvPr/>
          </p:nvSpPr>
          <p:spPr>
            <a:xfrm rot="10800000">
              <a:off x="900684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8"/>
            <p:cNvSpPr/>
            <p:nvPr/>
          </p:nvSpPr>
          <p:spPr>
            <a:xfrm rot="10800000">
              <a:off x="847545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8"/>
            <p:cNvSpPr/>
            <p:nvPr/>
          </p:nvSpPr>
          <p:spPr>
            <a:xfrm>
              <a:off x="8510600" y="842852"/>
              <a:ext cx="838200" cy="319200"/>
            </a:xfrm>
            <a:custGeom>
              <a:rect b="b" l="l" r="r" t="t"/>
              <a:pathLst>
                <a:path extrusionOk="0" h="12768" w="33528">
                  <a:moveTo>
                    <a:pt x="0" y="11244"/>
                  </a:moveTo>
                  <a:cubicBezTo>
                    <a:pt x="2921" y="9371"/>
                    <a:pt x="11938" y="-249"/>
                    <a:pt x="17526" y="5"/>
                  </a:cubicBezTo>
                  <a:cubicBezTo>
                    <a:pt x="23114" y="259"/>
                    <a:pt x="30861" y="10641"/>
                    <a:pt x="33528" y="12768"/>
                  </a:cubicBezTo>
                </a:path>
              </a:pathLst>
            </a:custGeom>
            <a:noFill/>
            <a:ln cap="flat" cmpd="sng" w="19050">
              <a:solidFill>
                <a:srgbClr val="595959"/>
              </a:solidFill>
              <a:prstDash val="solid"/>
              <a:round/>
              <a:headEnd len="med" w="med" type="none"/>
              <a:tailEnd len="med" w="med" type="none"/>
            </a:ln>
          </p:spPr>
        </p:sp>
      </p:grpSp>
      <p:grpSp>
        <p:nvGrpSpPr>
          <p:cNvPr id="281" name="Google Shape;281;p8"/>
          <p:cNvGrpSpPr/>
          <p:nvPr/>
        </p:nvGrpSpPr>
        <p:grpSpPr>
          <a:xfrm>
            <a:off x="8474079" y="5432296"/>
            <a:ext cx="937890" cy="357324"/>
            <a:chOff x="8475450" y="842852"/>
            <a:chExt cx="937890" cy="357324"/>
          </a:xfrm>
        </p:grpSpPr>
        <p:sp>
          <p:nvSpPr>
            <p:cNvPr id="282" name="Google Shape;282;p8"/>
            <p:cNvSpPr/>
            <p:nvPr/>
          </p:nvSpPr>
          <p:spPr>
            <a:xfrm rot="10800000">
              <a:off x="900684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8"/>
            <p:cNvSpPr/>
            <p:nvPr/>
          </p:nvSpPr>
          <p:spPr>
            <a:xfrm rot="10800000">
              <a:off x="847545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8"/>
            <p:cNvSpPr/>
            <p:nvPr/>
          </p:nvSpPr>
          <p:spPr>
            <a:xfrm>
              <a:off x="8510600" y="842852"/>
              <a:ext cx="838200" cy="319200"/>
            </a:xfrm>
            <a:custGeom>
              <a:rect b="b" l="l" r="r" t="t"/>
              <a:pathLst>
                <a:path extrusionOk="0" h="12768" w="33528">
                  <a:moveTo>
                    <a:pt x="0" y="11244"/>
                  </a:moveTo>
                  <a:cubicBezTo>
                    <a:pt x="2921" y="9371"/>
                    <a:pt x="11938" y="-249"/>
                    <a:pt x="17526" y="5"/>
                  </a:cubicBezTo>
                  <a:cubicBezTo>
                    <a:pt x="23114" y="259"/>
                    <a:pt x="30861" y="10641"/>
                    <a:pt x="33528" y="12768"/>
                  </a:cubicBezTo>
                </a:path>
              </a:pathLst>
            </a:custGeom>
            <a:noFill/>
            <a:ln cap="flat" cmpd="sng" w="19050">
              <a:solidFill>
                <a:srgbClr val="595959"/>
              </a:solidFill>
              <a:prstDash val="solid"/>
              <a:round/>
              <a:headEnd len="med" w="med" type="none"/>
              <a:tailEnd len="med" w="med" type="none"/>
            </a:ln>
          </p:spPr>
        </p:sp>
      </p:grpSp>
      <p:grpSp>
        <p:nvGrpSpPr>
          <p:cNvPr id="285" name="Google Shape;285;p8"/>
          <p:cNvGrpSpPr/>
          <p:nvPr/>
        </p:nvGrpSpPr>
        <p:grpSpPr>
          <a:xfrm>
            <a:off x="8468595" y="7274362"/>
            <a:ext cx="937890" cy="357324"/>
            <a:chOff x="8475450" y="842852"/>
            <a:chExt cx="937890" cy="357324"/>
          </a:xfrm>
        </p:grpSpPr>
        <p:sp>
          <p:nvSpPr>
            <p:cNvPr id="286" name="Google Shape;286;p8"/>
            <p:cNvSpPr/>
            <p:nvPr/>
          </p:nvSpPr>
          <p:spPr>
            <a:xfrm rot="10800000">
              <a:off x="900684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8"/>
            <p:cNvSpPr/>
            <p:nvPr/>
          </p:nvSpPr>
          <p:spPr>
            <a:xfrm rot="10800000">
              <a:off x="847545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8"/>
            <p:cNvSpPr/>
            <p:nvPr/>
          </p:nvSpPr>
          <p:spPr>
            <a:xfrm>
              <a:off x="8510600" y="842852"/>
              <a:ext cx="838200" cy="319200"/>
            </a:xfrm>
            <a:custGeom>
              <a:rect b="b" l="l" r="r" t="t"/>
              <a:pathLst>
                <a:path extrusionOk="0" h="12768" w="33528">
                  <a:moveTo>
                    <a:pt x="0" y="11244"/>
                  </a:moveTo>
                  <a:cubicBezTo>
                    <a:pt x="2921" y="9371"/>
                    <a:pt x="11938" y="-249"/>
                    <a:pt x="17526" y="5"/>
                  </a:cubicBezTo>
                  <a:cubicBezTo>
                    <a:pt x="23114" y="259"/>
                    <a:pt x="30861" y="10641"/>
                    <a:pt x="33528" y="12768"/>
                  </a:cubicBezTo>
                </a:path>
              </a:pathLst>
            </a:custGeom>
            <a:noFill/>
            <a:ln cap="flat" cmpd="sng" w="19050">
              <a:solidFill>
                <a:srgbClr val="595959"/>
              </a:solidFill>
              <a:prstDash val="solid"/>
              <a:round/>
              <a:headEnd len="med" w="med" type="none"/>
              <a:tailEnd len="med" w="med" type="none"/>
            </a:ln>
          </p:spPr>
        </p:sp>
      </p:grpSp>
      <p:grpSp>
        <p:nvGrpSpPr>
          <p:cNvPr id="289" name="Google Shape;289;p8"/>
          <p:cNvGrpSpPr/>
          <p:nvPr/>
        </p:nvGrpSpPr>
        <p:grpSpPr>
          <a:xfrm>
            <a:off x="8474536" y="6046318"/>
            <a:ext cx="937890" cy="357324"/>
            <a:chOff x="8475450" y="842852"/>
            <a:chExt cx="937890" cy="357324"/>
          </a:xfrm>
        </p:grpSpPr>
        <p:sp>
          <p:nvSpPr>
            <p:cNvPr id="290" name="Google Shape;290;p8"/>
            <p:cNvSpPr/>
            <p:nvPr/>
          </p:nvSpPr>
          <p:spPr>
            <a:xfrm rot="10800000">
              <a:off x="900684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8"/>
            <p:cNvSpPr/>
            <p:nvPr/>
          </p:nvSpPr>
          <p:spPr>
            <a:xfrm rot="10800000">
              <a:off x="847545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8"/>
            <p:cNvSpPr/>
            <p:nvPr/>
          </p:nvSpPr>
          <p:spPr>
            <a:xfrm>
              <a:off x="8510600" y="842852"/>
              <a:ext cx="838200" cy="319200"/>
            </a:xfrm>
            <a:custGeom>
              <a:rect b="b" l="l" r="r" t="t"/>
              <a:pathLst>
                <a:path extrusionOk="0" h="12768" w="33528">
                  <a:moveTo>
                    <a:pt x="0" y="11244"/>
                  </a:moveTo>
                  <a:cubicBezTo>
                    <a:pt x="2921" y="9371"/>
                    <a:pt x="11938" y="-249"/>
                    <a:pt x="17526" y="5"/>
                  </a:cubicBezTo>
                  <a:cubicBezTo>
                    <a:pt x="23114" y="259"/>
                    <a:pt x="30861" y="10641"/>
                    <a:pt x="33528" y="12768"/>
                  </a:cubicBezTo>
                </a:path>
              </a:pathLst>
            </a:custGeom>
            <a:noFill/>
            <a:ln cap="flat" cmpd="sng" w="19050">
              <a:solidFill>
                <a:srgbClr val="595959"/>
              </a:solidFill>
              <a:prstDash val="solid"/>
              <a:round/>
              <a:headEnd len="med" w="med" type="none"/>
              <a:tailEnd len="med" w="med" type="none"/>
            </a:ln>
          </p:spPr>
        </p:sp>
      </p:grpSp>
      <p:grpSp>
        <p:nvGrpSpPr>
          <p:cNvPr id="293" name="Google Shape;293;p8"/>
          <p:cNvGrpSpPr/>
          <p:nvPr/>
        </p:nvGrpSpPr>
        <p:grpSpPr>
          <a:xfrm>
            <a:off x="8469052" y="6660340"/>
            <a:ext cx="937890" cy="357324"/>
            <a:chOff x="8475450" y="842852"/>
            <a:chExt cx="937890" cy="357324"/>
          </a:xfrm>
        </p:grpSpPr>
        <p:sp>
          <p:nvSpPr>
            <p:cNvPr id="294" name="Google Shape;294;p8"/>
            <p:cNvSpPr/>
            <p:nvPr/>
          </p:nvSpPr>
          <p:spPr>
            <a:xfrm rot="10800000">
              <a:off x="900684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8"/>
            <p:cNvSpPr/>
            <p:nvPr/>
          </p:nvSpPr>
          <p:spPr>
            <a:xfrm rot="10800000">
              <a:off x="847545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8"/>
            <p:cNvSpPr/>
            <p:nvPr/>
          </p:nvSpPr>
          <p:spPr>
            <a:xfrm>
              <a:off x="8510600" y="842852"/>
              <a:ext cx="838200" cy="319200"/>
            </a:xfrm>
            <a:custGeom>
              <a:rect b="b" l="l" r="r" t="t"/>
              <a:pathLst>
                <a:path extrusionOk="0" h="12768" w="33528">
                  <a:moveTo>
                    <a:pt x="0" y="11244"/>
                  </a:moveTo>
                  <a:cubicBezTo>
                    <a:pt x="2921" y="9371"/>
                    <a:pt x="11938" y="-249"/>
                    <a:pt x="17526" y="5"/>
                  </a:cubicBezTo>
                  <a:cubicBezTo>
                    <a:pt x="23114" y="259"/>
                    <a:pt x="30861" y="10641"/>
                    <a:pt x="33528" y="12768"/>
                  </a:cubicBezTo>
                </a:path>
              </a:pathLst>
            </a:custGeom>
            <a:noFill/>
            <a:ln cap="flat" cmpd="sng" w="19050">
              <a:solidFill>
                <a:srgbClr val="595959"/>
              </a:solidFill>
              <a:prstDash val="solid"/>
              <a:round/>
              <a:headEnd len="med" w="med" type="none"/>
              <a:tailEnd len="med" w="med" type="none"/>
            </a:ln>
          </p:spPr>
        </p:sp>
      </p:grpSp>
      <p:grpSp>
        <p:nvGrpSpPr>
          <p:cNvPr id="297" name="Google Shape;297;p8"/>
          <p:cNvGrpSpPr/>
          <p:nvPr/>
        </p:nvGrpSpPr>
        <p:grpSpPr>
          <a:xfrm>
            <a:off x="8474993" y="8502405"/>
            <a:ext cx="937890" cy="357324"/>
            <a:chOff x="8475450" y="842852"/>
            <a:chExt cx="937890" cy="357324"/>
          </a:xfrm>
        </p:grpSpPr>
        <p:sp>
          <p:nvSpPr>
            <p:cNvPr id="298" name="Google Shape;298;p8"/>
            <p:cNvSpPr/>
            <p:nvPr/>
          </p:nvSpPr>
          <p:spPr>
            <a:xfrm rot="10800000">
              <a:off x="900684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8"/>
            <p:cNvSpPr/>
            <p:nvPr/>
          </p:nvSpPr>
          <p:spPr>
            <a:xfrm rot="10800000">
              <a:off x="847545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8"/>
            <p:cNvSpPr/>
            <p:nvPr/>
          </p:nvSpPr>
          <p:spPr>
            <a:xfrm>
              <a:off x="8510600" y="842852"/>
              <a:ext cx="838200" cy="319200"/>
            </a:xfrm>
            <a:custGeom>
              <a:rect b="b" l="l" r="r" t="t"/>
              <a:pathLst>
                <a:path extrusionOk="0" h="12768" w="33528">
                  <a:moveTo>
                    <a:pt x="0" y="11244"/>
                  </a:moveTo>
                  <a:cubicBezTo>
                    <a:pt x="2921" y="9371"/>
                    <a:pt x="11938" y="-249"/>
                    <a:pt x="17526" y="5"/>
                  </a:cubicBezTo>
                  <a:cubicBezTo>
                    <a:pt x="23114" y="259"/>
                    <a:pt x="30861" y="10641"/>
                    <a:pt x="33528" y="12768"/>
                  </a:cubicBezTo>
                </a:path>
              </a:pathLst>
            </a:custGeom>
            <a:noFill/>
            <a:ln cap="flat" cmpd="sng" w="19050">
              <a:solidFill>
                <a:srgbClr val="595959"/>
              </a:solidFill>
              <a:prstDash val="solid"/>
              <a:round/>
              <a:headEnd len="med" w="med" type="none"/>
              <a:tailEnd len="med" w="med" type="none"/>
            </a:ln>
          </p:spPr>
        </p:sp>
      </p:grpSp>
      <p:grpSp>
        <p:nvGrpSpPr>
          <p:cNvPr id="301" name="Google Shape;301;p8"/>
          <p:cNvGrpSpPr/>
          <p:nvPr/>
        </p:nvGrpSpPr>
        <p:grpSpPr>
          <a:xfrm>
            <a:off x="8469509" y="7888383"/>
            <a:ext cx="937890" cy="357324"/>
            <a:chOff x="8475450" y="842852"/>
            <a:chExt cx="937890" cy="357324"/>
          </a:xfrm>
        </p:grpSpPr>
        <p:sp>
          <p:nvSpPr>
            <p:cNvPr id="302" name="Google Shape;302;p8"/>
            <p:cNvSpPr/>
            <p:nvPr/>
          </p:nvSpPr>
          <p:spPr>
            <a:xfrm rot="10800000">
              <a:off x="900684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8"/>
            <p:cNvSpPr/>
            <p:nvPr/>
          </p:nvSpPr>
          <p:spPr>
            <a:xfrm rot="10800000">
              <a:off x="847545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8"/>
            <p:cNvSpPr/>
            <p:nvPr/>
          </p:nvSpPr>
          <p:spPr>
            <a:xfrm>
              <a:off x="8510600" y="842852"/>
              <a:ext cx="838200" cy="319200"/>
            </a:xfrm>
            <a:custGeom>
              <a:rect b="b" l="l" r="r" t="t"/>
              <a:pathLst>
                <a:path extrusionOk="0" h="12768" w="33528">
                  <a:moveTo>
                    <a:pt x="0" y="11244"/>
                  </a:moveTo>
                  <a:cubicBezTo>
                    <a:pt x="2921" y="9371"/>
                    <a:pt x="11938" y="-249"/>
                    <a:pt x="17526" y="5"/>
                  </a:cubicBezTo>
                  <a:cubicBezTo>
                    <a:pt x="23114" y="259"/>
                    <a:pt x="30861" y="10641"/>
                    <a:pt x="33528" y="12768"/>
                  </a:cubicBezTo>
                </a:path>
              </a:pathLst>
            </a:custGeom>
            <a:noFill/>
            <a:ln cap="flat" cmpd="sng" w="19050">
              <a:solidFill>
                <a:srgbClr val="595959"/>
              </a:solidFill>
              <a:prstDash val="solid"/>
              <a:round/>
              <a:headEnd len="med" w="med" type="none"/>
              <a:tailEnd len="med" w="med" type="none"/>
            </a:ln>
          </p:spPr>
        </p:sp>
      </p:grpSp>
      <p:grpSp>
        <p:nvGrpSpPr>
          <p:cNvPr id="305" name="Google Shape;305;p8"/>
          <p:cNvGrpSpPr/>
          <p:nvPr/>
        </p:nvGrpSpPr>
        <p:grpSpPr>
          <a:xfrm>
            <a:off x="8469966" y="9730449"/>
            <a:ext cx="937890" cy="357324"/>
            <a:chOff x="8475450" y="842852"/>
            <a:chExt cx="937890" cy="357324"/>
          </a:xfrm>
        </p:grpSpPr>
        <p:sp>
          <p:nvSpPr>
            <p:cNvPr id="306" name="Google Shape;306;p8"/>
            <p:cNvSpPr/>
            <p:nvPr/>
          </p:nvSpPr>
          <p:spPr>
            <a:xfrm rot="10800000">
              <a:off x="900684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8"/>
            <p:cNvSpPr/>
            <p:nvPr/>
          </p:nvSpPr>
          <p:spPr>
            <a:xfrm rot="10800000">
              <a:off x="847545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8"/>
            <p:cNvSpPr/>
            <p:nvPr/>
          </p:nvSpPr>
          <p:spPr>
            <a:xfrm>
              <a:off x="8510600" y="842852"/>
              <a:ext cx="838200" cy="319200"/>
            </a:xfrm>
            <a:custGeom>
              <a:rect b="b" l="l" r="r" t="t"/>
              <a:pathLst>
                <a:path extrusionOk="0" h="12768" w="33528">
                  <a:moveTo>
                    <a:pt x="0" y="11244"/>
                  </a:moveTo>
                  <a:cubicBezTo>
                    <a:pt x="2921" y="9371"/>
                    <a:pt x="11938" y="-249"/>
                    <a:pt x="17526" y="5"/>
                  </a:cubicBezTo>
                  <a:cubicBezTo>
                    <a:pt x="23114" y="259"/>
                    <a:pt x="30861" y="10641"/>
                    <a:pt x="33528" y="12768"/>
                  </a:cubicBezTo>
                </a:path>
              </a:pathLst>
            </a:custGeom>
            <a:noFill/>
            <a:ln cap="flat" cmpd="sng" w="19050">
              <a:solidFill>
                <a:srgbClr val="595959"/>
              </a:solidFill>
              <a:prstDash val="solid"/>
              <a:round/>
              <a:headEnd len="med" w="med" type="none"/>
              <a:tailEnd len="med" w="med" type="none"/>
            </a:ln>
          </p:spPr>
        </p:sp>
      </p:grpSp>
      <p:grpSp>
        <p:nvGrpSpPr>
          <p:cNvPr id="309" name="Google Shape;309;p8"/>
          <p:cNvGrpSpPr/>
          <p:nvPr/>
        </p:nvGrpSpPr>
        <p:grpSpPr>
          <a:xfrm>
            <a:off x="8470423" y="9116427"/>
            <a:ext cx="937890" cy="357324"/>
            <a:chOff x="8475450" y="842852"/>
            <a:chExt cx="937890" cy="357324"/>
          </a:xfrm>
        </p:grpSpPr>
        <p:sp>
          <p:nvSpPr>
            <p:cNvPr id="310" name="Google Shape;310;p8"/>
            <p:cNvSpPr/>
            <p:nvPr/>
          </p:nvSpPr>
          <p:spPr>
            <a:xfrm rot="10800000">
              <a:off x="900684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8"/>
            <p:cNvSpPr/>
            <p:nvPr/>
          </p:nvSpPr>
          <p:spPr>
            <a:xfrm rot="10800000">
              <a:off x="847545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8"/>
            <p:cNvSpPr/>
            <p:nvPr/>
          </p:nvSpPr>
          <p:spPr>
            <a:xfrm>
              <a:off x="8510600" y="842852"/>
              <a:ext cx="838200" cy="319200"/>
            </a:xfrm>
            <a:custGeom>
              <a:rect b="b" l="l" r="r" t="t"/>
              <a:pathLst>
                <a:path extrusionOk="0" h="12768" w="33528">
                  <a:moveTo>
                    <a:pt x="0" y="11244"/>
                  </a:moveTo>
                  <a:cubicBezTo>
                    <a:pt x="2921" y="9371"/>
                    <a:pt x="11938" y="-249"/>
                    <a:pt x="17526" y="5"/>
                  </a:cubicBezTo>
                  <a:cubicBezTo>
                    <a:pt x="23114" y="259"/>
                    <a:pt x="30861" y="10641"/>
                    <a:pt x="33528" y="12768"/>
                  </a:cubicBezTo>
                </a:path>
              </a:pathLst>
            </a:custGeom>
            <a:noFill/>
            <a:ln cap="flat" cmpd="sng" w="19050">
              <a:solidFill>
                <a:srgbClr val="595959"/>
              </a:solidFill>
              <a:prstDash val="solid"/>
              <a:round/>
              <a:headEnd len="med" w="med" type="none"/>
              <a:tailEnd len="med" w="med" type="none"/>
            </a:ln>
          </p:spPr>
        </p:sp>
      </p:grpSp>
      <p:grpSp>
        <p:nvGrpSpPr>
          <p:cNvPr id="313" name="Google Shape;313;p8"/>
          <p:cNvGrpSpPr/>
          <p:nvPr/>
        </p:nvGrpSpPr>
        <p:grpSpPr>
          <a:xfrm>
            <a:off x="8470880" y="10344470"/>
            <a:ext cx="937890" cy="357324"/>
            <a:chOff x="8475450" y="842852"/>
            <a:chExt cx="937890" cy="357324"/>
          </a:xfrm>
        </p:grpSpPr>
        <p:sp>
          <p:nvSpPr>
            <p:cNvPr id="314" name="Google Shape;314;p8"/>
            <p:cNvSpPr/>
            <p:nvPr/>
          </p:nvSpPr>
          <p:spPr>
            <a:xfrm rot="10800000">
              <a:off x="900684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8"/>
            <p:cNvSpPr/>
            <p:nvPr/>
          </p:nvSpPr>
          <p:spPr>
            <a:xfrm rot="10800000">
              <a:off x="847545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8"/>
            <p:cNvSpPr/>
            <p:nvPr/>
          </p:nvSpPr>
          <p:spPr>
            <a:xfrm>
              <a:off x="8510600" y="842852"/>
              <a:ext cx="838200" cy="319200"/>
            </a:xfrm>
            <a:custGeom>
              <a:rect b="b" l="l" r="r" t="t"/>
              <a:pathLst>
                <a:path extrusionOk="0" h="12768" w="33528">
                  <a:moveTo>
                    <a:pt x="0" y="11244"/>
                  </a:moveTo>
                  <a:cubicBezTo>
                    <a:pt x="2921" y="9371"/>
                    <a:pt x="11938" y="-249"/>
                    <a:pt x="17526" y="5"/>
                  </a:cubicBezTo>
                  <a:cubicBezTo>
                    <a:pt x="23114" y="259"/>
                    <a:pt x="30861" y="10641"/>
                    <a:pt x="33528" y="12768"/>
                  </a:cubicBezTo>
                </a:path>
              </a:pathLst>
            </a:custGeom>
            <a:noFill/>
            <a:ln cap="flat" cmpd="sng" w="19050">
              <a:solidFill>
                <a:srgbClr val="595959"/>
              </a:solidFill>
              <a:prstDash val="solid"/>
              <a:round/>
              <a:headEnd len="med" w="med" type="none"/>
              <a:tailEnd len="med" w="med" type="none"/>
            </a:ln>
          </p:spPr>
        </p:sp>
      </p:grpSp>
      <p:grpSp>
        <p:nvGrpSpPr>
          <p:cNvPr id="317" name="Google Shape;317;p8"/>
          <p:cNvGrpSpPr/>
          <p:nvPr/>
        </p:nvGrpSpPr>
        <p:grpSpPr>
          <a:xfrm>
            <a:off x="8471337" y="11572514"/>
            <a:ext cx="937890" cy="357324"/>
            <a:chOff x="8475450" y="842852"/>
            <a:chExt cx="937890" cy="357324"/>
          </a:xfrm>
        </p:grpSpPr>
        <p:sp>
          <p:nvSpPr>
            <p:cNvPr id="318" name="Google Shape;318;p8"/>
            <p:cNvSpPr/>
            <p:nvPr/>
          </p:nvSpPr>
          <p:spPr>
            <a:xfrm rot="10800000">
              <a:off x="900684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8"/>
            <p:cNvSpPr/>
            <p:nvPr/>
          </p:nvSpPr>
          <p:spPr>
            <a:xfrm rot="10800000">
              <a:off x="847545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8"/>
            <p:cNvSpPr/>
            <p:nvPr/>
          </p:nvSpPr>
          <p:spPr>
            <a:xfrm>
              <a:off x="8510600" y="842852"/>
              <a:ext cx="838200" cy="319200"/>
            </a:xfrm>
            <a:custGeom>
              <a:rect b="b" l="l" r="r" t="t"/>
              <a:pathLst>
                <a:path extrusionOk="0" h="12768" w="33528">
                  <a:moveTo>
                    <a:pt x="0" y="11244"/>
                  </a:moveTo>
                  <a:cubicBezTo>
                    <a:pt x="2921" y="9371"/>
                    <a:pt x="11938" y="-249"/>
                    <a:pt x="17526" y="5"/>
                  </a:cubicBezTo>
                  <a:cubicBezTo>
                    <a:pt x="23114" y="259"/>
                    <a:pt x="30861" y="10641"/>
                    <a:pt x="33528" y="12768"/>
                  </a:cubicBezTo>
                </a:path>
              </a:pathLst>
            </a:custGeom>
            <a:noFill/>
            <a:ln cap="flat" cmpd="sng" w="19050">
              <a:solidFill>
                <a:srgbClr val="595959"/>
              </a:solidFill>
              <a:prstDash val="solid"/>
              <a:round/>
              <a:headEnd len="med" w="med" type="none"/>
              <a:tailEnd len="med" w="med" type="none"/>
            </a:ln>
          </p:spPr>
        </p:sp>
      </p:grpSp>
      <p:grpSp>
        <p:nvGrpSpPr>
          <p:cNvPr id="321" name="Google Shape;321;p8"/>
          <p:cNvGrpSpPr/>
          <p:nvPr/>
        </p:nvGrpSpPr>
        <p:grpSpPr>
          <a:xfrm>
            <a:off x="8475450" y="10958492"/>
            <a:ext cx="937890" cy="357324"/>
            <a:chOff x="8475450" y="842852"/>
            <a:chExt cx="937890" cy="357324"/>
          </a:xfrm>
        </p:grpSpPr>
        <p:sp>
          <p:nvSpPr>
            <p:cNvPr id="322" name="Google Shape;322;p8"/>
            <p:cNvSpPr/>
            <p:nvPr/>
          </p:nvSpPr>
          <p:spPr>
            <a:xfrm rot="10800000">
              <a:off x="900684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8"/>
            <p:cNvSpPr/>
            <p:nvPr/>
          </p:nvSpPr>
          <p:spPr>
            <a:xfrm rot="10800000">
              <a:off x="8475450" y="873475"/>
              <a:ext cx="406500" cy="326700"/>
            </a:xfrm>
            <a:prstGeom prst="ellipse">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8"/>
            <p:cNvSpPr/>
            <p:nvPr/>
          </p:nvSpPr>
          <p:spPr>
            <a:xfrm>
              <a:off x="8510600" y="842852"/>
              <a:ext cx="838200" cy="319200"/>
            </a:xfrm>
            <a:custGeom>
              <a:rect b="b" l="l" r="r" t="t"/>
              <a:pathLst>
                <a:path extrusionOk="0" h="12768" w="33528">
                  <a:moveTo>
                    <a:pt x="0" y="11244"/>
                  </a:moveTo>
                  <a:cubicBezTo>
                    <a:pt x="2921" y="9371"/>
                    <a:pt x="11938" y="-249"/>
                    <a:pt x="17526" y="5"/>
                  </a:cubicBezTo>
                  <a:cubicBezTo>
                    <a:pt x="23114" y="259"/>
                    <a:pt x="30861" y="10641"/>
                    <a:pt x="33528" y="12768"/>
                  </a:cubicBezTo>
                </a:path>
              </a:pathLst>
            </a:custGeom>
            <a:noFill/>
            <a:ln cap="flat" cmpd="sng" w="19050">
              <a:solidFill>
                <a:srgbClr val="595959"/>
              </a:solidFill>
              <a:prstDash val="solid"/>
              <a:round/>
              <a:headEnd len="med" w="med" type="none"/>
              <a:tailEnd len="med" w="med" type="none"/>
            </a:ln>
          </p:spPr>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ront-Orange_Basic">
  <p:cSld name="TITLE_1_1_1_3">
    <p:bg>
      <p:bgPr>
        <a:solidFill>
          <a:srgbClr val="EFEFEF"/>
        </a:solidFill>
      </p:bgPr>
    </p:bg>
    <p:spTree>
      <p:nvGrpSpPr>
        <p:cNvPr id="325" name="Shape 325"/>
        <p:cNvGrpSpPr/>
        <p:nvPr/>
      </p:nvGrpSpPr>
      <p:grpSpPr>
        <a:xfrm>
          <a:off x="0" y="0"/>
          <a:ext cx="0" cy="0"/>
          <a:chOff x="0" y="0"/>
          <a:chExt cx="0" cy="0"/>
        </a:xfrm>
      </p:grpSpPr>
      <p:pic>
        <p:nvPicPr>
          <p:cNvPr id="326" name="Google Shape;326;p9"/>
          <p:cNvPicPr preferRelativeResize="0"/>
          <p:nvPr/>
        </p:nvPicPr>
        <p:blipFill rotWithShape="1">
          <a:blip r:embed="rId2">
            <a:alphaModFix/>
          </a:blip>
          <a:srcRect b="0" l="9832" r="9832" t="0"/>
          <a:stretch/>
        </p:blipFill>
        <p:spPr>
          <a:xfrm>
            <a:off x="878825" y="374900"/>
            <a:ext cx="16985626" cy="11893174"/>
          </a:xfrm>
          <a:prstGeom prst="rect">
            <a:avLst/>
          </a:prstGeom>
          <a:noFill/>
          <a:ln>
            <a:noFill/>
          </a:ln>
          <a:effectLst>
            <a:outerShdw blurRad="200025" rotWithShape="0" algn="bl" dir="3480000" dist="342900">
              <a:srgbClr val="434343">
                <a:alpha val="61000"/>
              </a:srgbClr>
            </a:outerShdw>
          </a:effectLst>
        </p:spPr>
      </p:pic>
      <p:sp>
        <p:nvSpPr>
          <p:cNvPr id="327" name="Google Shape;327;p9"/>
          <p:cNvSpPr txBox="1"/>
          <p:nvPr>
            <p:ph idx="12" type="sldNum"/>
          </p:nvPr>
        </p:nvSpPr>
        <p:spPr>
          <a:xfrm>
            <a:off x="16944916" y="11453828"/>
            <a:ext cx="1097400" cy="979800"/>
          </a:xfrm>
          <a:prstGeom prst="rect">
            <a:avLst/>
          </a:prstGeom>
        </p:spPr>
        <p:txBody>
          <a:bodyPr anchorCtr="0" anchor="ctr" bIns="197225" lIns="197225" spcFirstLastPara="1" rIns="197225" wrap="square" tIns="1972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328" name="Google Shape;328;p9"/>
          <p:cNvGrpSpPr/>
          <p:nvPr/>
        </p:nvGrpSpPr>
        <p:grpSpPr>
          <a:xfrm>
            <a:off x="560847" y="422399"/>
            <a:ext cx="813809" cy="412060"/>
            <a:chOff x="725722" y="1698784"/>
            <a:chExt cx="267314" cy="138090"/>
          </a:xfrm>
        </p:grpSpPr>
        <p:sp>
          <p:nvSpPr>
            <p:cNvPr id="329" name="Google Shape;329;p9"/>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9"/>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331" name="Google Shape;331;p9"/>
          <p:cNvGrpSpPr/>
          <p:nvPr/>
        </p:nvGrpSpPr>
        <p:grpSpPr>
          <a:xfrm>
            <a:off x="6062400" y="662563"/>
            <a:ext cx="6163200" cy="1197300"/>
            <a:chOff x="9400600" y="997225"/>
            <a:chExt cx="6163200" cy="1197300"/>
          </a:xfrm>
        </p:grpSpPr>
        <p:sp>
          <p:nvSpPr>
            <p:cNvPr id="332" name="Google Shape;332;p9"/>
            <p:cNvSpPr/>
            <p:nvPr/>
          </p:nvSpPr>
          <p:spPr>
            <a:xfrm>
              <a:off x="9400600" y="997225"/>
              <a:ext cx="6163200" cy="1197300"/>
            </a:xfrm>
            <a:prstGeom prst="flowChartAlternateProcess">
              <a:avLst/>
            </a:prstGeom>
            <a:solidFill>
              <a:srgbClr val="EEEEEE"/>
            </a:solid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9"/>
            <p:cNvSpPr/>
            <p:nvPr/>
          </p:nvSpPr>
          <p:spPr>
            <a:xfrm>
              <a:off x="9656064" y="1161288"/>
              <a:ext cx="5614500" cy="877200"/>
            </a:xfrm>
            <a:prstGeom prst="flowChartAlternateProcess">
              <a:avLst/>
            </a:prstGeom>
            <a:solidFill>
              <a:srgbClr val="EEEEEE"/>
            </a:solidFill>
            <a:ln cap="flat" cmpd="sng" w="3810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4" name="Google Shape;334;p9"/>
          <p:cNvSpPr txBox="1"/>
          <p:nvPr/>
        </p:nvSpPr>
        <p:spPr>
          <a:xfrm>
            <a:off x="6375000" y="822625"/>
            <a:ext cx="5538000" cy="877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500">
                <a:latin typeface="Architects Daughter"/>
                <a:ea typeface="Architects Daughter"/>
                <a:cs typeface="Architects Daughter"/>
                <a:sym typeface="Architects Daughter"/>
              </a:rPr>
              <a:t>Reader’s Notebook</a:t>
            </a:r>
            <a:endParaRPr b="1" sz="4500">
              <a:latin typeface="Architects Daughter"/>
              <a:ea typeface="Architects Daughter"/>
              <a:cs typeface="Architects Daughter"/>
              <a:sym typeface="Architects Daughter"/>
            </a:endParaRPr>
          </a:p>
        </p:txBody>
      </p:sp>
      <p:grpSp>
        <p:nvGrpSpPr>
          <p:cNvPr id="335" name="Google Shape;335;p9"/>
          <p:cNvGrpSpPr/>
          <p:nvPr/>
        </p:nvGrpSpPr>
        <p:grpSpPr>
          <a:xfrm>
            <a:off x="560847" y="986965"/>
            <a:ext cx="813809" cy="412060"/>
            <a:chOff x="725722" y="1698784"/>
            <a:chExt cx="267314" cy="138090"/>
          </a:xfrm>
        </p:grpSpPr>
        <p:sp>
          <p:nvSpPr>
            <p:cNvPr id="336" name="Google Shape;336;p9"/>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9"/>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338" name="Google Shape;338;p9"/>
          <p:cNvGrpSpPr/>
          <p:nvPr/>
        </p:nvGrpSpPr>
        <p:grpSpPr>
          <a:xfrm>
            <a:off x="560847" y="1551531"/>
            <a:ext cx="813809" cy="412060"/>
            <a:chOff x="725722" y="1698784"/>
            <a:chExt cx="267314" cy="138090"/>
          </a:xfrm>
        </p:grpSpPr>
        <p:sp>
          <p:nvSpPr>
            <p:cNvPr id="339" name="Google Shape;339;p9"/>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9"/>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341" name="Google Shape;341;p9"/>
          <p:cNvGrpSpPr/>
          <p:nvPr/>
        </p:nvGrpSpPr>
        <p:grpSpPr>
          <a:xfrm>
            <a:off x="560847" y="2116097"/>
            <a:ext cx="813809" cy="412060"/>
            <a:chOff x="725722" y="1698784"/>
            <a:chExt cx="267314" cy="138090"/>
          </a:xfrm>
        </p:grpSpPr>
        <p:sp>
          <p:nvSpPr>
            <p:cNvPr id="342" name="Google Shape;342;p9"/>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9"/>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344" name="Google Shape;344;p9"/>
          <p:cNvGrpSpPr/>
          <p:nvPr/>
        </p:nvGrpSpPr>
        <p:grpSpPr>
          <a:xfrm>
            <a:off x="560847" y="2680664"/>
            <a:ext cx="813809" cy="412060"/>
            <a:chOff x="725722" y="1698784"/>
            <a:chExt cx="267314" cy="138090"/>
          </a:xfrm>
        </p:grpSpPr>
        <p:sp>
          <p:nvSpPr>
            <p:cNvPr id="345" name="Google Shape;345;p9"/>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9"/>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347" name="Google Shape;347;p9"/>
          <p:cNvGrpSpPr/>
          <p:nvPr/>
        </p:nvGrpSpPr>
        <p:grpSpPr>
          <a:xfrm>
            <a:off x="560847" y="3245230"/>
            <a:ext cx="813809" cy="412060"/>
            <a:chOff x="725722" y="1698784"/>
            <a:chExt cx="267314" cy="138090"/>
          </a:xfrm>
        </p:grpSpPr>
        <p:sp>
          <p:nvSpPr>
            <p:cNvPr id="348" name="Google Shape;348;p9"/>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9"/>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350" name="Google Shape;350;p9"/>
          <p:cNvGrpSpPr/>
          <p:nvPr/>
        </p:nvGrpSpPr>
        <p:grpSpPr>
          <a:xfrm>
            <a:off x="560847" y="3809796"/>
            <a:ext cx="813809" cy="412060"/>
            <a:chOff x="725722" y="1698784"/>
            <a:chExt cx="267314" cy="138090"/>
          </a:xfrm>
        </p:grpSpPr>
        <p:sp>
          <p:nvSpPr>
            <p:cNvPr id="351" name="Google Shape;351;p9"/>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9"/>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353" name="Google Shape;353;p9"/>
          <p:cNvGrpSpPr/>
          <p:nvPr/>
        </p:nvGrpSpPr>
        <p:grpSpPr>
          <a:xfrm>
            <a:off x="560847" y="4374362"/>
            <a:ext cx="813809" cy="412060"/>
            <a:chOff x="725722" y="1698784"/>
            <a:chExt cx="267314" cy="138090"/>
          </a:xfrm>
        </p:grpSpPr>
        <p:sp>
          <p:nvSpPr>
            <p:cNvPr id="354" name="Google Shape;354;p9"/>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9"/>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356" name="Google Shape;356;p9"/>
          <p:cNvGrpSpPr/>
          <p:nvPr/>
        </p:nvGrpSpPr>
        <p:grpSpPr>
          <a:xfrm>
            <a:off x="560847" y="5503495"/>
            <a:ext cx="813809" cy="412060"/>
            <a:chOff x="725722" y="1698784"/>
            <a:chExt cx="267314" cy="138090"/>
          </a:xfrm>
        </p:grpSpPr>
        <p:sp>
          <p:nvSpPr>
            <p:cNvPr id="357" name="Google Shape;357;p9"/>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9"/>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359" name="Google Shape;359;p9"/>
          <p:cNvGrpSpPr/>
          <p:nvPr/>
        </p:nvGrpSpPr>
        <p:grpSpPr>
          <a:xfrm>
            <a:off x="560847" y="4938929"/>
            <a:ext cx="813809" cy="412060"/>
            <a:chOff x="725722" y="1698784"/>
            <a:chExt cx="267314" cy="138090"/>
          </a:xfrm>
        </p:grpSpPr>
        <p:sp>
          <p:nvSpPr>
            <p:cNvPr id="360" name="Google Shape;360;p9"/>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9"/>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362" name="Google Shape;362;p9"/>
          <p:cNvGrpSpPr/>
          <p:nvPr/>
        </p:nvGrpSpPr>
        <p:grpSpPr>
          <a:xfrm>
            <a:off x="560847" y="6068061"/>
            <a:ext cx="813809" cy="412060"/>
            <a:chOff x="725722" y="1698784"/>
            <a:chExt cx="267314" cy="138090"/>
          </a:xfrm>
        </p:grpSpPr>
        <p:sp>
          <p:nvSpPr>
            <p:cNvPr id="363" name="Google Shape;363;p9"/>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9"/>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365" name="Google Shape;365;p9"/>
          <p:cNvGrpSpPr/>
          <p:nvPr/>
        </p:nvGrpSpPr>
        <p:grpSpPr>
          <a:xfrm>
            <a:off x="560847" y="6632627"/>
            <a:ext cx="813809" cy="412060"/>
            <a:chOff x="725722" y="1698784"/>
            <a:chExt cx="267314" cy="138090"/>
          </a:xfrm>
        </p:grpSpPr>
        <p:sp>
          <p:nvSpPr>
            <p:cNvPr id="366" name="Google Shape;366;p9"/>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9"/>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368" name="Google Shape;368;p9"/>
          <p:cNvGrpSpPr/>
          <p:nvPr/>
        </p:nvGrpSpPr>
        <p:grpSpPr>
          <a:xfrm>
            <a:off x="560847" y="7197194"/>
            <a:ext cx="813809" cy="412060"/>
            <a:chOff x="725722" y="1698784"/>
            <a:chExt cx="267314" cy="138090"/>
          </a:xfrm>
        </p:grpSpPr>
        <p:sp>
          <p:nvSpPr>
            <p:cNvPr id="369" name="Google Shape;369;p9"/>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9"/>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371" name="Google Shape;371;p9"/>
          <p:cNvGrpSpPr/>
          <p:nvPr/>
        </p:nvGrpSpPr>
        <p:grpSpPr>
          <a:xfrm>
            <a:off x="560847" y="7761760"/>
            <a:ext cx="813809" cy="412060"/>
            <a:chOff x="725722" y="1698784"/>
            <a:chExt cx="267314" cy="138090"/>
          </a:xfrm>
        </p:grpSpPr>
        <p:sp>
          <p:nvSpPr>
            <p:cNvPr id="372" name="Google Shape;372;p9"/>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9"/>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374" name="Google Shape;374;p9"/>
          <p:cNvGrpSpPr/>
          <p:nvPr/>
        </p:nvGrpSpPr>
        <p:grpSpPr>
          <a:xfrm>
            <a:off x="560847" y="8890892"/>
            <a:ext cx="813809" cy="412060"/>
            <a:chOff x="725722" y="1698784"/>
            <a:chExt cx="267314" cy="138090"/>
          </a:xfrm>
        </p:grpSpPr>
        <p:sp>
          <p:nvSpPr>
            <p:cNvPr id="375" name="Google Shape;375;p9"/>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9"/>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377" name="Google Shape;377;p9"/>
          <p:cNvGrpSpPr/>
          <p:nvPr/>
        </p:nvGrpSpPr>
        <p:grpSpPr>
          <a:xfrm>
            <a:off x="560847" y="8326326"/>
            <a:ext cx="813809" cy="412060"/>
            <a:chOff x="725722" y="1698784"/>
            <a:chExt cx="267314" cy="138090"/>
          </a:xfrm>
        </p:grpSpPr>
        <p:sp>
          <p:nvSpPr>
            <p:cNvPr id="378" name="Google Shape;378;p9"/>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9"/>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380" name="Google Shape;380;p9"/>
          <p:cNvGrpSpPr/>
          <p:nvPr/>
        </p:nvGrpSpPr>
        <p:grpSpPr>
          <a:xfrm>
            <a:off x="560847" y="9455459"/>
            <a:ext cx="813809" cy="412060"/>
            <a:chOff x="725722" y="1698784"/>
            <a:chExt cx="267314" cy="138090"/>
          </a:xfrm>
        </p:grpSpPr>
        <p:sp>
          <p:nvSpPr>
            <p:cNvPr id="381" name="Google Shape;381;p9"/>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9"/>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383" name="Google Shape;383;p9"/>
          <p:cNvGrpSpPr/>
          <p:nvPr/>
        </p:nvGrpSpPr>
        <p:grpSpPr>
          <a:xfrm>
            <a:off x="560847" y="10020025"/>
            <a:ext cx="813809" cy="412060"/>
            <a:chOff x="725722" y="1698784"/>
            <a:chExt cx="267314" cy="138090"/>
          </a:xfrm>
        </p:grpSpPr>
        <p:sp>
          <p:nvSpPr>
            <p:cNvPr id="384" name="Google Shape;384;p9"/>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9"/>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386" name="Google Shape;386;p9"/>
          <p:cNvGrpSpPr/>
          <p:nvPr/>
        </p:nvGrpSpPr>
        <p:grpSpPr>
          <a:xfrm>
            <a:off x="560847" y="10584591"/>
            <a:ext cx="813809" cy="412060"/>
            <a:chOff x="725722" y="1698784"/>
            <a:chExt cx="267314" cy="138090"/>
          </a:xfrm>
        </p:grpSpPr>
        <p:sp>
          <p:nvSpPr>
            <p:cNvPr id="387" name="Google Shape;387;p9"/>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9"/>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389" name="Google Shape;389;p9"/>
          <p:cNvGrpSpPr/>
          <p:nvPr/>
        </p:nvGrpSpPr>
        <p:grpSpPr>
          <a:xfrm>
            <a:off x="560847" y="11149157"/>
            <a:ext cx="813809" cy="412060"/>
            <a:chOff x="725722" y="1698784"/>
            <a:chExt cx="267314" cy="138090"/>
          </a:xfrm>
        </p:grpSpPr>
        <p:sp>
          <p:nvSpPr>
            <p:cNvPr id="390" name="Google Shape;390;p9"/>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9"/>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392" name="Google Shape;392;p9"/>
          <p:cNvGrpSpPr/>
          <p:nvPr/>
        </p:nvGrpSpPr>
        <p:grpSpPr>
          <a:xfrm>
            <a:off x="560847" y="11713724"/>
            <a:ext cx="813809" cy="412060"/>
            <a:chOff x="725722" y="1698784"/>
            <a:chExt cx="267314" cy="138090"/>
          </a:xfrm>
        </p:grpSpPr>
        <p:sp>
          <p:nvSpPr>
            <p:cNvPr id="393" name="Google Shape;393;p9"/>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9"/>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sp>
        <p:nvSpPr>
          <p:cNvPr id="395" name="Google Shape;395;p9"/>
          <p:cNvSpPr/>
          <p:nvPr/>
        </p:nvSpPr>
        <p:spPr>
          <a:xfrm>
            <a:off x="1757577" y="2116213"/>
            <a:ext cx="15672300" cy="9771300"/>
          </a:xfrm>
          <a:prstGeom prst="flowChartAlternateProcess">
            <a:avLst/>
          </a:prstGeom>
          <a:solidFill>
            <a:srgbClr val="EEEEEE"/>
          </a:solid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9"/>
          <p:cNvSpPr txBox="1"/>
          <p:nvPr/>
        </p:nvSpPr>
        <p:spPr>
          <a:xfrm>
            <a:off x="2738601" y="2517648"/>
            <a:ext cx="51588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latin typeface="Lexend Deca"/>
                <a:ea typeface="Lexend Deca"/>
                <a:cs typeface="Lexend Deca"/>
                <a:sym typeface="Lexend Deca"/>
              </a:rPr>
              <a:t>Step 1: Choose a prompt:</a:t>
            </a:r>
            <a:endParaRPr b="1" sz="3000">
              <a:latin typeface="Lexend Deca"/>
              <a:ea typeface="Lexend Deca"/>
              <a:cs typeface="Lexend Deca"/>
              <a:sym typeface="Lexend Deca"/>
            </a:endParaRPr>
          </a:p>
        </p:txBody>
      </p:sp>
      <p:sp>
        <p:nvSpPr>
          <p:cNvPr id="397" name="Google Shape;397;p9"/>
          <p:cNvSpPr txBox="1"/>
          <p:nvPr/>
        </p:nvSpPr>
        <p:spPr>
          <a:xfrm>
            <a:off x="2734056" y="6175275"/>
            <a:ext cx="13571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latin typeface="Lexend Deca"/>
                <a:ea typeface="Lexend Deca"/>
                <a:cs typeface="Lexend Deca"/>
                <a:sym typeface="Lexend Deca"/>
              </a:rPr>
              <a:t>Step 2: Choose how you would like to respond to the prompt:</a:t>
            </a:r>
            <a:endParaRPr b="1" sz="3000">
              <a:latin typeface="Lexend Deca"/>
              <a:ea typeface="Lexend Deca"/>
              <a:cs typeface="Lexend Deca"/>
              <a:sym typeface="Lexend Deca"/>
            </a:endParaRPr>
          </a:p>
        </p:txBody>
      </p:sp>
      <p:grpSp>
        <p:nvGrpSpPr>
          <p:cNvPr id="398" name="Google Shape;398;p9"/>
          <p:cNvGrpSpPr/>
          <p:nvPr/>
        </p:nvGrpSpPr>
        <p:grpSpPr>
          <a:xfrm>
            <a:off x="2443800" y="7291788"/>
            <a:ext cx="4159800" cy="3977400"/>
            <a:chOff x="2215200" y="7825188"/>
            <a:chExt cx="4159800" cy="3977400"/>
          </a:xfrm>
        </p:grpSpPr>
        <p:sp>
          <p:nvSpPr>
            <p:cNvPr id="399" name="Google Shape;399;p9"/>
            <p:cNvSpPr/>
            <p:nvPr/>
          </p:nvSpPr>
          <p:spPr>
            <a:xfrm>
              <a:off x="2215200" y="7825188"/>
              <a:ext cx="4159800" cy="3977400"/>
            </a:xfrm>
            <a:prstGeom prst="foldedCorner">
              <a:avLst>
                <a:gd fmla="val 16667" name="adj"/>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9"/>
            <p:cNvSpPr txBox="1"/>
            <p:nvPr/>
          </p:nvSpPr>
          <p:spPr>
            <a:xfrm>
              <a:off x="2460725" y="8143800"/>
              <a:ext cx="3601800" cy="2293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500">
                  <a:latin typeface="Lexend Deca"/>
                  <a:ea typeface="Lexend Deca"/>
                  <a:cs typeface="Lexend Deca"/>
                  <a:sym typeface="Lexend Deca"/>
                </a:rPr>
                <a:t>Option 1: </a:t>
              </a:r>
              <a:r>
                <a:rPr lang="en" sz="3400">
                  <a:solidFill>
                    <a:schemeClr val="dk1"/>
                  </a:solidFill>
                  <a:latin typeface="Lexend Deca"/>
                  <a:ea typeface="Lexend Deca"/>
                  <a:cs typeface="Lexend Deca"/>
                  <a:sym typeface="Lexend Deca"/>
                </a:rPr>
                <a:t>Record a short video (or voice only) in Flipgrid.</a:t>
              </a:r>
              <a:endParaRPr sz="3400">
                <a:latin typeface="Lexend Deca"/>
                <a:ea typeface="Lexend Deca"/>
                <a:cs typeface="Lexend Deca"/>
                <a:sym typeface="Lexend Deca"/>
              </a:endParaRPr>
            </a:p>
          </p:txBody>
        </p:sp>
        <p:pic>
          <p:nvPicPr>
            <p:cNvPr id="401" name="Google Shape;401;p9"/>
            <p:cNvPicPr preferRelativeResize="0"/>
            <p:nvPr/>
          </p:nvPicPr>
          <p:blipFill>
            <a:blip r:embed="rId3">
              <a:alphaModFix/>
            </a:blip>
            <a:stretch>
              <a:fillRect/>
            </a:stretch>
          </p:blipFill>
          <p:spPr>
            <a:xfrm>
              <a:off x="3680063" y="10483512"/>
              <a:ext cx="1163126" cy="1163126"/>
            </a:xfrm>
            <a:prstGeom prst="rect">
              <a:avLst/>
            </a:prstGeom>
            <a:noFill/>
            <a:ln>
              <a:noFill/>
            </a:ln>
          </p:spPr>
        </p:pic>
      </p:grpSp>
      <p:grpSp>
        <p:nvGrpSpPr>
          <p:cNvPr id="402" name="Google Shape;402;p9"/>
          <p:cNvGrpSpPr/>
          <p:nvPr/>
        </p:nvGrpSpPr>
        <p:grpSpPr>
          <a:xfrm>
            <a:off x="7514150" y="7293864"/>
            <a:ext cx="4159800" cy="3977400"/>
            <a:chOff x="7417375" y="7827264"/>
            <a:chExt cx="4159800" cy="3977400"/>
          </a:xfrm>
        </p:grpSpPr>
        <p:sp>
          <p:nvSpPr>
            <p:cNvPr id="403" name="Google Shape;403;p9"/>
            <p:cNvSpPr/>
            <p:nvPr/>
          </p:nvSpPr>
          <p:spPr>
            <a:xfrm>
              <a:off x="7417375" y="7827264"/>
              <a:ext cx="4159800" cy="3977400"/>
            </a:xfrm>
            <a:prstGeom prst="foldedCorner">
              <a:avLst>
                <a:gd fmla="val 16667" name="adj"/>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9"/>
            <p:cNvSpPr txBox="1"/>
            <p:nvPr/>
          </p:nvSpPr>
          <p:spPr>
            <a:xfrm>
              <a:off x="7696375" y="8143800"/>
              <a:ext cx="3601800" cy="1770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500">
                  <a:latin typeface="Lexend Deca"/>
                  <a:ea typeface="Lexend Deca"/>
                  <a:cs typeface="Lexend Deca"/>
                  <a:sym typeface="Lexend Deca"/>
                </a:rPr>
                <a:t>Option 2: </a:t>
              </a:r>
              <a:endParaRPr b="1" sz="3500">
                <a:latin typeface="Lexend Deca"/>
                <a:ea typeface="Lexend Deca"/>
                <a:cs typeface="Lexend Deca"/>
                <a:sym typeface="Lexend Deca"/>
              </a:endParaRPr>
            </a:p>
            <a:p>
              <a:pPr indent="0" lvl="0" marL="0" rtl="0" algn="ctr">
                <a:spcBef>
                  <a:spcPts val="0"/>
                </a:spcBef>
                <a:spcAft>
                  <a:spcPts val="0"/>
                </a:spcAft>
                <a:buNone/>
              </a:pPr>
              <a:r>
                <a:rPr lang="en" sz="3400">
                  <a:solidFill>
                    <a:schemeClr val="dk1"/>
                  </a:solidFill>
                  <a:latin typeface="Lexend Deca"/>
                  <a:ea typeface="Lexend Deca"/>
                  <a:cs typeface="Lexend Deca"/>
                  <a:sym typeface="Lexend Deca"/>
                </a:rPr>
                <a:t>Type your response.</a:t>
              </a:r>
              <a:endParaRPr sz="3400">
                <a:latin typeface="Lexend Deca"/>
                <a:ea typeface="Lexend Deca"/>
                <a:cs typeface="Lexend Deca"/>
                <a:sym typeface="Lexend Deca"/>
              </a:endParaRPr>
            </a:p>
          </p:txBody>
        </p:sp>
        <p:pic>
          <p:nvPicPr>
            <p:cNvPr id="405" name="Google Shape;405;p9"/>
            <p:cNvPicPr preferRelativeResize="0"/>
            <p:nvPr/>
          </p:nvPicPr>
          <p:blipFill>
            <a:blip r:embed="rId4">
              <a:alphaModFix/>
            </a:blip>
            <a:stretch>
              <a:fillRect/>
            </a:stretch>
          </p:blipFill>
          <p:spPr>
            <a:xfrm>
              <a:off x="8868150" y="10494106"/>
              <a:ext cx="1161288" cy="1141934"/>
            </a:xfrm>
            <a:prstGeom prst="rect">
              <a:avLst/>
            </a:prstGeom>
            <a:noFill/>
            <a:ln>
              <a:noFill/>
            </a:ln>
          </p:spPr>
        </p:pic>
      </p:grpSp>
      <p:grpSp>
        <p:nvGrpSpPr>
          <p:cNvPr id="406" name="Google Shape;406;p9"/>
          <p:cNvGrpSpPr/>
          <p:nvPr/>
        </p:nvGrpSpPr>
        <p:grpSpPr>
          <a:xfrm>
            <a:off x="12584500" y="7291788"/>
            <a:ext cx="4159800" cy="4510024"/>
            <a:chOff x="13270300" y="7825188"/>
            <a:chExt cx="4159800" cy="4510024"/>
          </a:xfrm>
        </p:grpSpPr>
        <p:sp>
          <p:nvSpPr>
            <p:cNvPr id="407" name="Google Shape;407;p9"/>
            <p:cNvSpPr/>
            <p:nvPr/>
          </p:nvSpPr>
          <p:spPr>
            <a:xfrm>
              <a:off x="13270300" y="7825188"/>
              <a:ext cx="4159800" cy="3977400"/>
            </a:xfrm>
            <a:prstGeom prst="foldedCorner">
              <a:avLst>
                <a:gd fmla="val 16667" name="adj"/>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9"/>
            <p:cNvSpPr txBox="1"/>
            <p:nvPr/>
          </p:nvSpPr>
          <p:spPr>
            <a:xfrm>
              <a:off x="13549300" y="8144256"/>
              <a:ext cx="3601800" cy="1770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500">
                  <a:latin typeface="Lexend Deca"/>
                  <a:ea typeface="Lexend Deca"/>
                  <a:cs typeface="Lexend Deca"/>
                  <a:sym typeface="Lexend Deca"/>
                </a:rPr>
                <a:t>Option 3: </a:t>
              </a:r>
              <a:endParaRPr b="1" sz="3500">
                <a:latin typeface="Lexend Deca"/>
                <a:ea typeface="Lexend Deca"/>
                <a:cs typeface="Lexend Deca"/>
                <a:sym typeface="Lexend Deca"/>
              </a:endParaRPr>
            </a:p>
            <a:p>
              <a:pPr indent="0" lvl="0" marL="0" rtl="0" algn="ctr">
                <a:spcBef>
                  <a:spcPts val="0"/>
                </a:spcBef>
                <a:spcAft>
                  <a:spcPts val="0"/>
                </a:spcAft>
                <a:buNone/>
              </a:pPr>
              <a:r>
                <a:rPr lang="en" sz="3400">
                  <a:solidFill>
                    <a:schemeClr val="dk1"/>
                  </a:solidFill>
                  <a:latin typeface="Lexend Deca"/>
                  <a:ea typeface="Lexend Deca"/>
                  <a:cs typeface="Lexend Deca"/>
                  <a:sym typeface="Lexend Deca"/>
                </a:rPr>
                <a:t>Write your response.</a:t>
              </a:r>
              <a:endParaRPr sz="3400">
                <a:latin typeface="Lexend Deca"/>
                <a:ea typeface="Lexend Deca"/>
                <a:cs typeface="Lexend Deca"/>
                <a:sym typeface="Lexend Deca"/>
              </a:endParaRPr>
            </a:p>
          </p:txBody>
        </p:sp>
        <p:pic>
          <p:nvPicPr>
            <p:cNvPr id="409" name="Google Shape;409;p9"/>
            <p:cNvPicPr preferRelativeResize="0"/>
            <p:nvPr/>
          </p:nvPicPr>
          <p:blipFill>
            <a:blip r:embed="rId5">
              <a:alphaModFix/>
            </a:blip>
            <a:stretch>
              <a:fillRect/>
            </a:stretch>
          </p:blipFill>
          <p:spPr>
            <a:xfrm rot="2700000">
              <a:off x="14764987" y="10922375"/>
              <a:ext cx="1170432" cy="1170432"/>
            </a:xfrm>
            <a:prstGeom prst="rect">
              <a:avLst/>
            </a:prstGeom>
            <a:noFill/>
            <a:ln>
              <a:noFill/>
            </a:ln>
          </p:spPr>
        </p:pic>
      </p:grpSp>
      <p:sp>
        <p:nvSpPr>
          <p:cNvPr id="410" name="Google Shape;410;p9"/>
          <p:cNvSpPr/>
          <p:nvPr/>
        </p:nvSpPr>
        <p:spPr>
          <a:xfrm rot="780164">
            <a:off x="13545917" y="930893"/>
            <a:ext cx="3017367" cy="2335413"/>
          </a:xfrm>
          <a:prstGeom prst="rect">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3800">
                <a:solidFill>
                  <a:schemeClr val="dk1"/>
                </a:solidFill>
                <a:latin typeface="Architects Daughter"/>
                <a:ea typeface="Architects Daughter"/>
                <a:cs typeface="Architects Daughter"/>
                <a:sym typeface="Architects Daughter"/>
              </a:rPr>
              <a:t>Don’t forget to check </a:t>
            </a:r>
            <a:endParaRPr b="1" sz="3800">
              <a:solidFill>
                <a:schemeClr val="dk1"/>
              </a:solidFill>
              <a:latin typeface="Architects Daughter"/>
              <a:ea typeface="Architects Daughter"/>
              <a:cs typeface="Architects Daughter"/>
              <a:sym typeface="Architects Daughter"/>
            </a:endParaRPr>
          </a:p>
          <a:p>
            <a:pPr indent="0" lvl="0" marL="0" rtl="0" algn="ctr">
              <a:spcBef>
                <a:spcPts val="0"/>
              </a:spcBef>
              <a:spcAft>
                <a:spcPts val="0"/>
              </a:spcAft>
              <a:buNone/>
            </a:pPr>
            <a:r>
              <a:rPr b="1" lang="en" sz="3800">
                <a:solidFill>
                  <a:schemeClr val="dk1"/>
                </a:solidFill>
                <a:latin typeface="Architects Daughter"/>
                <a:ea typeface="Architects Daughter"/>
                <a:cs typeface="Architects Daughter"/>
                <a:sym typeface="Architects Daughter"/>
              </a:rPr>
              <a:t>the rubric!</a:t>
            </a:r>
            <a:endParaRPr sz="2200">
              <a:latin typeface="Architects Daughter"/>
              <a:ea typeface="Architects Daughter"/>
              <a:cs typeface="Architects Daughter"/>
              <a:sym typeface="Architects Daughter"/>
            </a:endParaRPr>
          </a:p>
        </p:txBody>
      </p:sp>
      <p:pic>
        <p:nvPicPr>
          <p:cNvPr id="411" name="Google Shape;411;p9"/>
          <p:cNvPicPr preferRelativeResize="0"/>
          <p:nvPr/>
        </p:nvPicPr>
        <p:blipFill rotWithShape="1">
          <a:blip r:embed="rId6">
            <a:alphaModFix/>
          </a:blip>
          <a:srcRect b="0" l="0" r="0" t="0"/>
          <a:stretch/>
        </p:blipFill>
        <p:spPr>
          <a:xfrm rot="-1388047">
            <a:off x="13091958" y="671053"/>
            <a:ext cx="1608305" cy="393870"/>
          </a:xfrm>
          <a:prstGeom prst="rect">
            <a:avLst/>
          </a:prstGeom>
          <a:noFill/>
          <a:ln>
            <a:noFill/>
          </a:ln>
        </p:spPr>
      </p:pic>
      <p:pic>
        <p:nvPicPr>
          <p:cNvPr id="412" name="Google Shape;412;p9"/>
          <p:cNvPicPr preferRelativeResize="0"/>
          <p:nvPr/>
        </p:nvPicPr>
        <p:blipFill rotWithShape="1">
          <a:blip r:embed="rId6">
            <a:alphaModFix/>
          </a:blip>
          <a:srcRect b="0" l="0" r="0" t="0"/>
          <a:stretch/>
        </p:blipFill>
        <p:spPr>
          <a:xfrm rot="-1388047">
            <a:off x="15454158" y="3115828"/>
            <a:ext cx="1608305" cy="393870"/>
          </a:xfrm>
          <a:prstGeom prst="rect">
            <a:avLst/>
          </a:prstGeom>
          <a:noFill/>
          <a:ln>
            <a:noFill/>
          </a:ln>
        </p:spPr>
      </p:pic>
      <p:sp>
        <p:nvSpPr>
          <p:cNvPr id="413" name="Google Shape;413;p9"/>
          <p:cNvSpPr txBox="1"/>
          <p:nvPr/>
        </p:nvSpPr>
        <p:spPr>
          <a:xfrm>
            <a:off x="2490025" y="3398125"/>
            <a:ext cx="14254200" cy="26781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Lexend Deca"/>
              <a:buChar char="●"/>
            </a:pPr>
            <a:r>
              <a:rPr lang="en" sz="1800">
                <a:latin typeface="Lexend Deca"/>
                <a:ea typeface="Lexend Deca"/>
                <a:cs typeface="Lexend Deca"/>
                <a:sym typeface="Lexend Deca"/>
              </a:rPr>
              <a:t>Replace this text with your prompts in </a:t>
            </a:r>
            <a:r>
              <a:rPr b="1" i="1" lang="en" sz="1800">
                <a:latin typeface="Lexend Deca"/>
                <a:ea typeface="Lexend Deca"/>
                <a:cs typeface="Lexend Deca"/>
                <a:sym typeface="Lexend Deca"/>
              </a:rPr>
              <a:t>View -&gt; Theme Builder</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a:p>
            <a:pPr indent="0" lvl="0" marL="0" rtl="0" algn="l">
              <a:spcBef>
                <a:spcPts val="0"/>
              </a:spcBef>
              <a:spcAft>
                <a:spcPts val="0"/>
              </a:spcAft>
              <a:buNone/>
            </a:pPr>
            <a:r>
              <a:t/>
            </a:r>
            <a:endParaRPr sz="1800">
              <a:latin typeface="Lexend Deca"/>
              <a:ea typeface="Lexend Deca"/>
              <a:cs typeface="Lexend Deca"/>
              <a:sym typeface="Lexend Deca"/>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c-Orange">
  <p:cSld name="TITLE_1_1_1_3_2_1_1">
    <p:bg>
      <p:bgPr>
        <a:solidFill>
          <a:srgbClr val="EFEFEF"/>
        </a:solidFill>
      </p:bgPr>
    </p:bg>
    <p:spTree>
      <p:nvGrpSpPr>
        <p:cNvPr id="414" name="Shape 414"/>
        <p:cNvGrpSpPr/>
        <p:nvPr/>
      </p:nvGrpSpPr>
      <p:grpSpPr>
        <a:xfrm>
          <a:off x="0" y="0"/>
          <a:ext cx="0" cy="0"/>
          <a:chOff x="0" y="0"/>
          <a:chExt cx="0" cy="0"/>
        </a:xfrm>
      </p:grpSpPr>
      <p:pic>
        <p:nvPicPr>
          <p:cNvPr id="415" name="Google Shape;415;p10"/>
          <p:cNvPicPr preferRelativeResize="0"/>
          <p:nvPr/>
        </p:nvPicPr>
        <p:blipFill rotWithShape="1">
          <a:blip r:embed="rId2">
            <a:alphaModFix/>
          </a:blip>
          <a:srcRect b="0" l="9832" r="9832" t="0"/>
          <a:stretch/>
        </p:blipFill>
        <p:spPr>
          <a:xfrm>
            <a:off x="878825" y="374900"/>
            <a:ext cx="16985626" cy="11893174"/>
          </a:xfrm>
          <a:prstGeom prst="rect">
            <a:avLst/>
          </a:prstGeom>
          <a:noFill/>
          <a:ln>
            <a:noFill/>
          </a:ln>
          <a:effectLst>
            <a:outerShdw blurRad="200025" rotWithShape="0" algn="bl" dir="3480000" dist="342900">
              <a:srgbClr val="434343">
                <a:alpha val="61000"/>
              </a:srgbClr>
            </a:outerShdw>
          </a:effectLst>
        </p:spPr>
      </p:pic>
      <p:sp>
        <p:nvSpPr>
          <p:cNvPr id="416" name="Google Shape;416;p10"/>
          <p:cNvSpPr txBox="1"/>
          <p:nvPr>
            <p:ph idx="12" type="sldNum"/>
          </p:nvPr>
        </p:nvSpPr>
        <p:spPr>
          <a:xfrm>
            <a:off x="16944916" y="11453828"/>
            <a:ext cx="1097400" cy="979800"/>
          </a:xfrm>
          <a:prstGeom prst="rect">
            <a:avLst/>
          </a:prstGeom>
        </p:spPr>
        <p:txBody>
          <a:bodyPr anchorCtr="0" anchor="ctr" bIns="197225" lIns="197225" spcFirstLastPara="1" rIns="197225" wrap="square" tIns="1972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417" name="Google Shape;417;p10"/>
          <p:cNvGrpSpPr/>
          <p:nvPr/>
        </p:nvGrpSpPr>
        <p:grpSpPr>
          <a:xfrm>
            <a:off x="4894609" y="662575"/>
            <a:ext cx="9398880" cy="1197300"/>
            <a:chOff x="9400600" y="997225"/>
            <a:chExt cx="6163200" cy="1197300"/>
          </a:xfrm>
        </p:grpSpPr>
        <p:sp>
          <p:nvSpPr>
            <p:cNvPr id="418" name="Google Shape;418;p10"/>
            <p:cNvSpPr/>
            <p:nvPr/>
          </p:nvSpPr>
          <p:spPr>
            <a:xfrm>
              <a:off x="9400600" y="997225"/>
              <a:ext cx="6163200" cy="1197300"/>
            </a:xfrm>
            <a:prstGeom prst="flowChartAlternateProcess">
              <a:avLst/>
            </a:prstGeom>
            <a:solidFill>
              <a:srgbClr val="EEEEEE"/>
            </a:solid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0"/>
            <p:cNvSpPr/>
            <p:nvPr/>
          </p:nvSpPr>
          <p:spPr>
            <a:xfrm>
              <a:off x="9656064" y="1161288"/>
              <a:ext cx="5614500" cy="877200"/>
            </a:xfrm>
            <a:prstGeom prst="flowChartAlternateProcess">
              <a:avLst/>
            </a:prstGeom>
            <a:solidFill>
              <a:srgbClr val="EEEEEE"/>
            </a:solidFill>
            <a:ln cap="flat" cmpd="sng" w="3810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0" name="Google Shape;420;p10"/>
          <p:cNvSpPr txBox="1"/>
          <p:nvPr/>
        </p:nvSpPr>
        <p:spPr>
          <a:xfrm>
            <a:off x="5401375" y="822625"/>
            <a:ext cx="8523300" cy="877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500">
                <a:latin typeface="Architects Daughter"/>
                <a:ea typeface="Architects Daughter"/>
                <a:cs typeface="Architects Daughter"/>
                <a:sym typeface="Architects Daughter"/>
              </a:rPr>
              <a:t>Reader’s Notebook Rubric</a:t>
            </a:r>
            <a:endParaRPr b="1" sz="4500">
              <a:latin typeface="Architects Daughter"/>
              <a:ea typeface="Architects Daughter"/>
              <a:cs typeface="Architects Daughter"/>
              <a:sym typeface="Architects Daughter"/>
            </a:endParaRPr>
          </a:p>
        </p:txBody>
      </p:sp>
      <p:grpSp>
        <p:nvGrpSpPr>
          <p:cNvPr id="421" name="Google Shape;421;p10"/>
          <p:cNvGrpSpPr/>
          <p:nvPr/>
        </p:nvGrpSpPr>
        <p:grpSpPr>
          <a:xfrm rot="10800000">
            <a:off x="17401047" y="422399"/>
            <a:ext cx="813809" cy="11703385"/>
            <a:chOff x="560847" y="422399"/>
            <a:chExt cx="813809" cy="11703385"/>
          </a:xfrm>
        </p:grpSpPr>
        <p:grpSp>
          <p:nvGrpSpPr>
            <p:cNvPr id="422" name="Google Shape;422;p10"/>
            <p:cNvGrpSpPr/>
            <p:nvPr/>
          </p:nvGrpSpPr>
          <p:grpSpPr>
            <a:xfrm>
              <a:off x="560847" y="422399"/>
              <a:ext cx="813809" cy="412060"/>
              <a:chOff x="725722" y="1698784"/>
              <a:chExt cx="267314" cy="138090"/>
            </a:xfrm>
          </p:grpSpPr>
          <p:sp>
            <p:nvSpPr>
              <p:cNvPr id="423" name="Google Shape;423;p10"/>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10"/>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425" name="Google Shape;425;p10"/>
            <p:cNvGrpSpPr/>
            <p:nvPr/>
          </p:nvGrpSpPr>
          <p:grpSpPr>
            <a:xfrm>
              <a:off x="560847" y="986965"/>
              <a:ext cx="813809" cy="412060"/>
              <a:chOff x="725722" y="1698784"/>
              <a:chExt cx="267314" cy="138090"/>
            </a:xfrm>
          </p:grpSpPr>
          <p:sp>
            <p:nvSpPr>
              <p:cNvPr id="426" name="Google Shape;426;p10"/>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0"/>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428" name="Google Shape;428;p10"/>
            <p:cNvGrpSpPr/>
            <p:nvPr/>
          </p:nvGrpSpPr>
          <p:grpSpPr>
            <a:xfrm>
              <a:off x="560847" y="1551531"/>
              <a:ext cx="813809" cy="412060"/>
              <a:chOff x="725722" y="1698784"/>
              <a:chExt cx="267314" cy="138090"/>
            </a:xfrm>
          </p:grpSpPr>
          <p:sp>
            <p:nvSpPr>
              <p:cNvPr id="429" name="Google Shape;429;p10"/>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10"/>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431" name="Google Shape;431;p10"/>
            <p:cNvGrpSpPr/>
            <p:nvPr/>
          </p:nvGrpSpPr>
          <p:grpSpPr>
            <a:xfrm>
              <a:off x="560847" y="2116097"/>
              <a:ext cx="813809" cy="412060"/>
              <a:chOff x="725722" y="1698784"/>
              <a:chExt cx="267314" cy="138090"/>
            </a:xfrm>
          </p:grpSpPr>
          <p:sp>
            <p:nvSpPr>
              <p:cNvPr id="432" name="Google Shape;432;p10"/>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10"/>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434" name="Google Shape;434;p10"/>
            <p:cNvGrpSpPr/>
            <p:nvPr/>
          </p:nvGrpSpPr>
          <p:grpSpPr>
            <a:xfrm>
              <a:off x="560847" y="2680664"/>
              <a:ext cx="813809" cy="412060"/>
              <a:chOff x="725722" y="1698784"/>
              <a:chExt cx="267314" cy="138090"/>
            </a:xfrm>
          </p:grpSpPr>
          <p:sp>
            <p:nvSpPr>
              <p:cNvPr id="435" name="Google Shape;435;p10"/>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10"/>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437" name="Google Shape;437;p10"/>
            <p:cNvGrpSpPr/>
            <p:nvPr/>
          </p:nvGrpSpPr>
          <p:grpSpPr>
            <a:xfrm>
              <a:off x="560847" y="3245230"/>
              <a:ext cx="813809" cy="412060"/>
              <a:chOff x="725722" y="1698784"/>
              <a:chExt cx="267314" cy="138090"/>
            </a:xfrm>
          </p:grpSpPr>
          <p:sp>
            <p:nvSpPr>
              <p:cNvPr id="438" name="Google Shape;438;p10"/>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10"/>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440" name="Google Shape;440;p10"/>
            <p:cNvGrpSpPr/>
            <p:nvPr/>
          </p:nvGrpSpPr>
          <p:grpSpPr>
            <a:xfrm>
              <a:off x="560847" y="3809796"/>
              <a:ext cx="813809" cy="412060"/>
              <a:chOff x="725722" y="1698784"/>
              <a:chExt cx="267314" cy="138090"/>
            </a:xfrm>
          </p:grpSpPr>
          <p:sp>
            <p:nvSpPr>
              <p:cNvPr id="441" name="Google Shape;441;p10"/>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0"/>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443" name="Google Shape;443;p10"/>
            <p:cNvGrpSpPr/>
            <p:nvPr/>
          </p:nvGrpSpPr>
          <p:grpSpPr>
            <a:xfrm>
              <a:off x="560847" y="4374362"/>
              <a:ext cx="813809" cy="412060"/>
              <a:chOff x="725722" y="1698784"/>
              <a:chExt cx="267314" cy="138090"/>
            </a:xfrm>
          </p:grpSpPr>
          <p:sp>
            <p:nvSpPr>
              <p:cNvPr id="444" name="Google Shape;444;p10"/>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10"/>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446" name="Google Shape;446;p10"/>
            <p:cNvGrpSpPr/>
            <p:nvPr/>
          </p:nvGrpSpPr>
          <p:grpSpPr>
            <a:xfrm>
              <a:off x="560847" y="5503495"/>
              <a:ext cx="813809" cy="412060"/>
              <a:chOff x="725722" y="1698784"/>
              <a:chExt cx="267314" cy="138090"/>
            </a:xfrm>
          </p:grpSpPr>
          <p:sp>
            <p:nvSpPr>
              <p:cNvPr id="447" name="Google Shape;447;p10"/>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10"/>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449" name="Google Shape;449;p10"/>
            <p:cNvGrpSpPr/>
            <p:nvPr/>
          </p:nvGrpSpPr>
          <p:grpSpPr>
            <a:xfrm>
              <a:off x="560847" y="4938929"/>
              <a:ext cx="813809" cy="412060"/>
              <a:chOff x="725722" y="1698784"/>
              <a:chExt cx="267314" cy="138090"/>
            </a:xfrm>
          </p:grpSpPr>
          <p:sp>
            <p:nvSpPr>
              <p:cNvPr id="450" name="Google Shape;450;p10"/>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10"/>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452" name="Google Shape;452;p10"/>
            <p:cNvGrpSpPr/>
            <p:nvPr/>
          </p:nvGrpSpPr>
          <p:grpSpPr>
            <a:xfrm>
              <a:off x="560847" y="6068061"/>
              <a:ext cx="813809" cy="412060"/>
              <a:chOff x="725722" y="1698784"/>
              <a:chExt cx="267314" cy="138090"/>
            </a:xfrm>
          </p:grpSpPr>
          <p:sp>
            <p:nvSpPr>
              <p:cNvPr id="453" name="Google Shape;453;p10"/>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10"/>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455" name="Google Shape;455;p10"/>
            <p:cNvGrpSpPr/>
            <p:nvPr/>
          </p:nvGrpSpPr>
          <p:grpSpPr>
            <a:xfrm>
              <a:off x="560847" y="6632627"/>
              <a:ext cx="813809" cy="412060"/>
              <a:chOff x="725722" y="1698784"/>
              <a:chExt cx="267314" cy="138090"/>
            </a:xfrm>
          </p:grpSpPr>
          <p:sp>
            <p:nvSpPr>
              <p:cNvPr id="456" name="Google Shape;456;p10"/>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10"/>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458" name="Google Shape;458;p10"/>
            <p:cNvGrpSpPr/>
            <p:nvPr/>
          </p:nvGrpSpPr>
          <p:grpSpPr>
            <a:xfrm>
              <a:off x="560847" y="7197194"/>
              <a:ext cx="813809" cy="412060"/>
              <a:chOff x="725722" y="1698784"/>
              <a:chExt cx="267314" cy="138090"/>
            </a:xfrm>
          </p:grpSpPr>
          <p:sp>
            <p:nvSpPr>
              <p:cNvPr id="459" name="Google Shape;459;p10"/>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10"/>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461" name="Google Shape;461;p10"/>
            <p:cNvGrpSpPr/>
            <p:nvPr/>
          </p:nvGrpSpPr>
          <p:grpSpPr>
            <a:xfrm>
              <a:off x="560847" y="7761760"/>
              <a:ext cx="813809" cy="412060"/>
              <a:chOff x="725722" y="1698784"/>
              <a:chExt cx="267314" cy="138090"/>
            </a:xfrm>
          </p:grpSpPr>
          <p:sp>
            <p:nvSpPr>
              <p:cNvPr id="462" name="Google Shape;462;p10"/>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10"/>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464" name="Google Shape;464;p10"/>
            <p:cNvGrpSpPr/>
            <p:nvPr/>
          </p:nvGrpSpPr>
          <p:grpSpPr>
            <a:xfrm>
              <a:off x="560847" y="8890892"/>
              <a:ext cx="813809" cy="412060"/>
              <a:chOff x="725722" y="1698784"/>
              <a:chExt cx="267314" cy="138090"/>
            </a:xfrm>
          </p:grpSpPr>
          <p:sp>
            <p:nvSpPr>
              <p:cNvPr id="465" name="Google Shape;465;p10"/>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10"/>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467" name="Google Shape;467;p10"/>
            <p:cNvGrpSpPr/>
            <p:nvPr/>
          </p:nvGrpSpPr>
          <p:grpSpPr>
            <a:xfrm>
              <a:off x="560847" y="8326326"/>
              <a:ext cx="813809" cy="412060"/>
              <a:chOff x="725722" y="1698784"/>
              <a:chExt cx="267314" cy="138090"/>
            </a:xfrm>
          </p:grpSpPr>
          <p:sp>
            <p:nvSpPr>
              <p:cNvPr id="468" name="Google Shape;468;p10"/>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10"/>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470" name="Google Shape;470;p10"/>
            <p:cNvGrpSpPr/>
            <p:nvPr/>
          </p:nvGrpSpPr>
          <p:grpSpPr>
            <a:xfrm>
              <a:off x="560847" y="9455459"/>
              <a:ext cx="813809" cy="412060"/>
              <a:chOff x="725722" y="1698784"/>
              <a:chExt cx="267314" cy="138090"/>
            </a:xfrm>
          </p:grpSpPr>
          <p:sp>
            <p:nvSpPr>
              <p:cNvPr id="471" name="Google Shape;471;p10"/>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10"/>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473" name="Google Shape;473;p10"/>
            <p:cNvGrpSpPr/>
            <p:nvPr/>
          </p:nvGrpSpPr>
          <p:grpSpPr>
            <a:xfrm>
              <a:off x="560847" y="10020025"/>
              <a:ext cx="813809" cy="412060"/>
              <a:chOff x="725722" y="1698784"/>
              <a:chExt cx="267314" cy="138090"/>
            </a:xfrm>
          </p:grpSpPr>
          <p:sp>
            <p:nvSpPr>
              <p:cNvPr id="474" name="Google Shape;474;p10"/>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10"/>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476" name="Google Shape;476;p10"/>
            <p:cNvGrpSpPr/>
            <p:nvPr/>
          </p:nvGrpSpPr>
          <p:grpSpPr>
            <a:xfrm>
              <a:off x="560847" y="10584591"/>
              <a:ext cx="813809" cy="412060"/>
              <a:chOff x="725722" y="1698784"/>
              <a:chExt cx="267314" cy="138090"/>
            </a:xfrm>
          </p:grpSpPr>
          <p:sp>
            <p:nvSpPr>
              <p:cNvPr id="477" name="Google Shape;477;p10"/>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10"/>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479" name="Google Shape;479;p10"/>
            <p:cNvGrpSpPr/>
            <p:nvPr/>
          </p:nvGrpSpPr>
          <p:grpSpPr>
            <a:xfrm>
              <a:off x="560847" y="11149157"/>
              <a:ext cx="813809" cy="412060"/>
              <a:chOff x="725722" y="1698784"/>
              <a:chExt cx="267314" cy="138090"/>
            </a:xfrm>
          </p:grpSpPr>
          <p:sp>
            <p:nvSpPr>
              <p:cNvPr id="480" name="Google Shape;480;p10"/>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10"/>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nvGrpSpPr>
            <p:cNvPr id="482" name="Google Shape;482;p10"/>
            <p:cNvGrpSpPr/>
            <p:nvPr/>
          </p:nvGrpSpPr>
          <p:grpSpPr>
            <a:xfrm>
              <a:off x="560847" y="11713724"/>
              <a:ext cx="813809" cy="412060"/>
              <a:chOff x="725722" y="1698784"/>
              <a:chExt cx="267314" cy="138090"/>
            </a:xfrm>
          </p:grpSpPr>
          <p:sp>
            <p:nvSpPr>
              <p:cNvPr id="483" name="Google Shape;483;p10"/>
              <p:cNvSpPr/>
              <p:nvPr/>
            </p:nvSpPr>
            <p:spPr>
              <a:xfrm>
                <a:off x="859536" y="1698784"/>
                <a:ext cx="133500" cy="1095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10"/>
              <p:cNvSpPr/>
              <p:nvPr/>
            </p:nvSpPr>
            <p:spPr>
              <a:xfrm>
                <a:off x="725722" y="1735599"/>
                <a:ext cx="254250" cy="101275"/>
              </a:xfrm>
              <a:custGeom>
                <a:rect b="b" l="l" r="r" t="t"/>
                <a:pathLst>
                  <a:path extrusionOk="0" h="4051" w="10170">
                    <a:moveTo>
                      <a:pt x="10170" y="1227"/>
                    </a:moveTo>
                    <a:cubicBezTo>
                      <a:pt x="8500" y="1038"/>
                      <a:pt x="1161" y="-376"/>
                      <a:pt x="152" y="95"/>
                    </a:cubicBezTo>
                    <a:cubicBezTo>
                      <a:pt x="-857" y="566"/>
                      <a:pt x="3457" y="3392"/>
                      <a:pt x="4118" y="4051"/>
                    </a:cubicBezTo>
                  </a:path>
                </a:pathLst>
              </a:custGeom>
              <a:noFill/>
              <a:ln cap="flat" cmpd="sng" w="19050">
                <a:solidFill>
                  <a:srgbClr val="595959"/>
                </a:solidFill>
                <a:prstDash val="solid"/>
                <a:round/>
                <a:headEnd len="med" w="med" type="none"/>
                <a:tailEnd len="med" w="med" type="none"/>
              </a:ln>
            </p:spPr>
          </p:sp>
        </p:grpSp>
      </p:grpSp>
      <p:sp>
        <p:nvSpPr>
          <p:cNvPr id="485" name="Google Shape;485;p10"/>
          <p:cNvSpPr/>
          <p:nvPr/>
        </p:nvSpPr>
        <p:spPr>
          <a:xfrm>
            <a:off x="1300377" y="2116213"/>
            <a:ext cx="15672300" cy="9771300"/>
          </a:xfrm>
          <a:prstGeom prst="flowChartAlternateProcess">
            <a:avLst/>
          </a:prstGeom>
          <a:solidFill>
            <a:srgbClr val="EEEEEE"/>
          </a:solid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486" name="Google Shape;486;p10"/>
          <p:cNvGraphicFramePr/>
          <p:nvPr/>
        </p:nvGraphicFramePr>
        <p:xfrm>
          <a:off x="1657550" y="2890650"/>
          <a:ext cx="3000000" cy="3000000"/>
        </p:xfrm>
        <a:graphic>
          <a:graphicData uri="http://schemas.openxmlformats.org/drawingml/2006/table">
            <a:tbl>
              <a:tblPr>
                <a:noFill/>
                <a:tableStyleId>{1F59E5CA-BA4E-4709-A19B-4FCB319DAD88}</a:tableStyleId>
              </a:tblPr>
              <a:tblGrid>
                <a:gridCol w="5287950"/>
                <a:gridCol w="3762675"/>
                <a:gridCol w="5941500"/>
              </a:tblGrid>
              <a:tr h="477625">
                <a:tc>
                  <a:txBody>
                    <a:bodyPr/>
                    <a:lstStyle/>
                    <a:p>
                      <a:pPr indent="0" lvl="0" marL="0" rtl="0" algn="ctr">
                        <a:spcBef>
                          <a:spcPts val="0"/>
                        </a:spcBef>
                        <a:spcAft>
                          <a:spcPts val="0"/>
                        </a:spcAft>
                        <a:buNone/>
                      </a:pPr>
                      <a:r>
                        <a:rPr b="1" lang="en" sz="2000">
                          <a:latin typeface="Lexend Deca"/>
                          <a:ea typeface="Lexend Deca"/>
                          <a:cs typeface="Lexend Deca"/>
                          <a:sym typeface="Lexend Deca"/>
                        </a:rPr>
                        <a:t>Criteria</a:t>
                      </a:r>
                      <a:endParaRPr b="1" sz="2000">
                        <a:latin typeface="Lexend Deca"/>
                        <a:ea typeface="Lexend Deca"/>
                        <a:cs typeface="Lexend Deca"/>
                        <a:sym typeface="Lexend Deca"/>
                      </a:endParaRPr>
                    </a:p>
                  </a:txBody>
                  <a:tcPr marT="91425" marB="91425" marR="91425" marL="91425">
                    <a:lnL cap="flat" cmpd="sng" w="38100">
                      <a:solidFill>
                        <a:srgbClr val="FF9900"/>
                      </a:solidFill>
                      <a:prstDash val="solid"/>
                      <a:round/>
                      <a:headEnd len="sm" w="sm" type="none"/>
                      <a:tailEnd len="sm" w="sm" type="none"/>
                    </a:lnL>
                    <a:lnR cap="flat" cmpd="sng" w="38100">
                      <a:solidFill>
                        <a:srgbClr val="FF9900"/>
                      </a:solidFill>
                      <a:prstDash val="solid"/>
                      <a:round/>
                      <a:headEnd len="sm" w="sm" type="none"/>
                      <a:tailEnd len="sm" w="sm" type="none"/>
                    </a:lnR>
                    <a:lnT cap="flat" cmpd="sng" w="38100">
                      <a:solidFill>
                        <a:srgbClr val="FF9900"/>
                      </a:solidFill>
                      <a:prstDash val="solid"/>
                      <a:round/>
                      <a:headEnd len="sm" w="sm" type="none"/>
                      <a:tailEnd len="sm" w="sm" type="none"/>
                    </a:lnT>
                    <a:lnB cap="flat" cmpd="sng" w="38100">
                      <a:solidFill>
                        <a:srgbClr val="FF9900"/>
                      </a:solidFill>
                      <a:prstDash val="solid"/>
                      <a:round/>
                      <a:headEnd len="sm" w="sm" type="none"/>
                      <a:tailEnd len="sm" w="sm" type="none"/>
                    </a:lnB>
                  </a:tcPr>
                </a:tc>
                <a:tc>
                  <a:txBody>
                    <a:bodyPr/>
                    <a:lstStyle/>
                    <a:p>
                      <a:pPr indent="0" lvl="0" marL="0" rtl="0" algn="ctr">
                        <a:spcBef>
                          <a:spcPts val="0"/>
                        </a:spcBef>
                        <a:spcAft>
                          <a:spcPts val="0"/>
                        </a:spcAft>
                        <a:buNone/>
                      </a:pPr>
                      <a:r>
                        <a:rPr b="1" lang="en" sz="2000">
                          <a:latin typeface="Lexend Deca"/>
                          <a:ea typeface="Lexend Deca"/>
                          <a:cs typeface="Lexend Deca"/>
                          <a:sym typeface="Lexend Deca"/>
                        </a:rPr>
                        <a:t>Rating</a:t>
                      </a:r>
                      <a:endParaRPr b="1" sz="2000">
                        <a:latin typeface="Lexend Deca"/>
                        <a:ea typeface="Lexend Deca"/>
                        <a:cs typeface="Lexend Deca"/>
                        <a:sym typeface="Lexend Deca"/>
                      </a:endParaRPr>
                    </a:p>
                  </a:txBody>
                  <a:tcPr marT="91425" marB="91425" marR="91425" marL="91425">
                    <a:lnL cap="flat" cmpd="sng" w="38100">
                      <a:solidFill>
                        <a:srgbClr val="FF9900"/>
                      </a:solidFill>
                      <a:prstDash val="solid"/>
                      <a:round/>
                      <a:headEnd len="sm" w="sm" type="none"/>
                      <a:tailEnd len="sm" w="sm" type="none"/>
                    </a:lnL>
                    <a:lnR cap="flat" cmpd="sng" w="38100">
                      <a:solidFill>
                        <a:srgbClr val="FF9900"/>
                      </a:solidFill>
                      <a:prstDash val="solid"/>
                      <a:round/>
                      <a:headEnd len="sm" w="sm" type="none"/>
                      <a:tailEnd len="sm" w="sm" type="none"/>
                    </a:lnR>
                    <a:lnT cap="flat" cmpd="sng" w="38100">
                      <a:solidFill>
                        <a:srgbClr val="FF9900"/>
                      </a:solidFill>
                      <a:prstDash val="solid"/>
                      <a:round/>
                      <a:headEnd len="sm" w="sm" type="none"/>
                      <a:tailEnd len="sm" w="sm" type="none"/>
                    </a:lnT>
                    <a:lnB cap="flat" cmpd="sng" w="38100">
                      <a:solidFill>
                        <a:srgbClr val="FF9900"/>
                      </a:solidFill>
                      <a:prstDash val="solid"/>
                      <a:round/>
                      <a:headEnd len="sm" w="sm" type="none"/>
                      <a:tailEnd len="sm" w="sm" type="none"/>
                    </a:lnB>
                  </a:tcPr>
                </a:tc>
                <a:tc>
                  <a:txBody>
                    <a:bodyPr/>
                    <a:lstStyle/>
                    <a:p>
                      <a:pPr indent="0" lvl="0" marL="0" rtl="0" algn="ctr">
                        <a:spcBef>
                          <a:spcPts val="0"/>
                        </a:spcBef>
                        <a:spcAft>
                          <a:spcPts val="0"/>
                        </a:spcAft>
                        <a:buNone/>
                      </a:pPr>
                      <a:r>
                        <a:rPr b="1" lang="en" sz="2000">
                          <a:latin typeface="Lexend Deca"/>
                          <a:ea typeface="Lexend Deca"/>
                          <a:cs typeface="Lexend Deca"/>
                          <a:sym typeface="Lexend Deca"/>
                        </a:rPr>
                        <a:t>Feedback</a:t>
                      </a:r>
                      <a:endParaRPr b="1" sz="2000">
                        <a:latin typeface="Lexend Deca"/>
                        <a:ea typeface="Lexend Deca"/>
                        <a:cs typeface="Lexend Deca"/>
                        <a:sym typeface="Lexend Deca"/>
                      </a:endParaRPr>
                    </a:p>
                  </a:txBody>
                  <a:tcPr marT="91425" marB="91425" marR="91425" marL="91425">
                    <a:lnL cap="flat" cmpd="sng" w="38100">
                      <a:solidFill>
                        <a:srgbClr val="FF9900"/>
                      </a:solidFill>
                      <a:prstDash val="solid"/>
                      <a:round/>
                      <a:headEnd len="sm" w="sm" type="none"/>
                      <a:tailEnd len="sm" w="sm" type="none"/>
                    </a:lnL>
                    <a:lnR cap="flat" cmpd="sng" w="38100">
                      <a:solidFill>
                        <a:srgbClr val="FF9900"/>
                      </a:solidFill>
                      <a:prstDash val="solid"/>
                      <a:round/>
                      <a:headEnd len="sm" w="sm" type="none"/>
                      <a:tailEnd len="sm" w="sm" type="none"/>
                    </a:lnR>
                    <a:lnT cap="flat" cmpd="sng" w="38100">
                      <a:solidFill>
                        <a:srgbClr val="FF9900"/>
                      </a:solidFill>
                      <a:prstDash val="solid"/>
                      <a:round/>
                      <a:headEnd len="sm" w="sm" type="none"/>
                      <a:tailEnd len="sm" w="sm" type="none"/>
                    </a:lnT>
                    <a:lnB cap="flat" cmpd="sng" w="38100">
                      <a:solidFill>
                        <a:srgbClr val="FF9900"/>
                      </a:solidFill>
                      <a:prstDash val="solid"/>
                      <a:round/>
                      <a:headEnd len="sm" w="sm" type="none"/>
                      <a:tailEnd len="sm" w="sm" type="none"/>
                    </a:lnB>
                  </a:tcPr>
                </a:tc>
              </a:tr>
              <a:tr h="1556175">
                <a:tc>
                  <a:txBody>
                    <a:bodyPr/>
                    <a:lstStyle/>
                    <a:p>
                      <a:pPr indent="0" lvl="0" marL="0" rtl="0" algn="l">
                        <a:spcBef>
                          <a:spcPts val="0"/>
                        </a:spcBef>
                        <a:spcAft>
                          <a:spcPts val="0"/>
                        </a:spcAft>
                        <a:buNone/>
                      </a:pPr>
                      <a:r>
                        <a:t/>
                      </a:r>
                      <a:endParaRPr sz="2400">
                        <a:latin typeface="Lexend Deca"/>
                        <a:ea typeface="Lexend Deca"/>
                        <a:cs typeface="Lexend Deca"/>
                        <a:sym typeface="Lexend Deca"/>
                      </a:endParaRPr>
                    </a:p>
                  </a:txBody>
                  <a:tcPr marT="91425" marB="91425" marR="91425" marL="91425">
                    <a:lnL cap="flat" cmpd="sng" w="38100">
                      <a:solidFill>
                        <a:srgbClr val="FF9900"/>
                      </a:solidFill>
                      <a:prstDash val="solid"/>
                      <a:round/>
                      <a:headEnd len="sm" w="sm" type="none"/>
                      <a:tailEnd len="sm" w="sm" type="none"/>
                    </a:lnL>
                    <a:lnR cap="flat" cmpd="sng" w="38100">
                      <a:solidFill>
                        <a:srgbClr val="FF9900"/>
                      </a:solidFill>
                      <a:prstDash val="solid"/>
                      <a:round/>
                      <a:headEnd len="sm" w="sm" type="none"/>
                      <a:tailEnd len="sm" w="sm" type="none"/>
                    </a:lnR>
                    <a:lnT cap="flat" cmpd="sng" w="38100">
                      <a:solidFill>
                        <a:srgbClr val="FF9900"/>
                      </a:solidFill>
                      <a:prstDash val="solid"/>
                      <a:round/>
                      <a:headEnd len="sm" w="sm" type="none"/>
                      <a:tailEnd len="sm" w="sm" type="none"/>
                    </a:lnT>
                    <a:lnB cap="flat" cmpd="sng" w="38100">
                      <a:solidFill>
                        <a:srgbClr val="FF99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38100">
                      <a:solidFill>
                        <a:srgbClr val="FF9900"/>
                      </a:solidFill>
                      <a:prstDash val="solid"/>
                      <a:round/>
                      <a:headEnd len="sm" w="sm" type="none"/>
                      <a:tailEnd len="sm" w="sm" type="none"/>
                    </a:lnL>
                    <a:lnR cap="flat" cmpd="sng" w="38100">
                      <a:solidFill>
                        <a:srgbClr val="FF9900"/>
                      </a:solidFill>
                      <a:prstDash val="solid"/>
                      <a:round/>
                      <a:headEnd len="sm" w="sm" type="none"/>
                      <a:tailEnd len="sm" w="sm" type="none"/>
                    </a:lnR>
                    <a:lnT cap="flat" cmpd="sng" w="38100">
                      <a:solidFill>
                        <a:srgbClr val="FF9900"/>
                      </a:solidFill>
                      <a:prstDash val="solid"/>
                      <a:round/>
                      <a:headEnd len="sm" w="sm" type="none"/>
                      <a:tailEnd len="sm" w="sm" type="none"/>
                    </a:lnT>
                    <a:lnB cap="flat" cmpd="sng" w="38100">
                      <a:solidFill>
                        <a:srgbClr val="FF9900"/>
                      </a:solidFill>
                      <a:prstDash val="solid"/>
                      <a:round/>
                      <a:headEnd len="sm" w="sm" type="none"/>
                      <a:tailEnd len="sm" w="sm" type="none"/>
                    </a:lnB>
                  </a:tcPr>
                </a:tc>
                <a:tc>
                  <a:txBody>
                    <a:bodyPr/>
                    <a:lstStyle/>
                    <a:p>
                      <a:pPr indent="0" lvl="0" marL="0" rtl="0" algn="l">
                        <a:spcBef>
                          <a:spcPts val="0"/>
                        </a:spcBef>
                        <a:spcAft>
                          <a:spcPts val="0"/>
                        </a:spcAft>
                        <a:buNone/>
                      </a:pPr>
                      <a:r>
                        <a:t/>
                      </a:r>
                      <a:endParaRPr sz="2400">
                        <a:latin typeface="Lexend Deca"/>
                        <a:ea typeface="Lexend Deca"/>
                        <a:cs typeface="Lexend Deca"/>
                        <a:sym typeface="Lexend Deca"/>
                      </a:endParaRPr>
                    </a:p>
                  </a:txBody>
                  <a:tcPr marT="91425" marB="91425" marR="91425" marL="91425">
                    <a:lnL cap="flat" cmpd="sng" w="38100">
                      <a:solidFill>
                        <a:srgbClr val="FF9900"/>
                      </a:solidFill>
                      <a:prstDash val="solid"/>
                      <a:round/>
                      <a:headEnd len="sm" w="sm" type="none"/>
                      <a:tailEnd len="sm" w="sm" type="none"/>
                    </a:lnL>
                    <a:lnR cap="flat" cmpd="sng" w="38100">
                      <a:solidFill>
                        <a:srgbClr val="FF9900"/>
                      </a:solidFill>
                      <a:prstDash val="solid"/>
                      <a:round/>
                      <a:headEnd len="sm" w="sm" type="none"/>
                      <a:tailEnd len="sm" w="sm" type="none"/>
                    </a:lnR>
                    <a:lnT cap="flat" cmpd="sng" w="38100">
                      <a:solidFill>
                        <a:srgbClr val="FF9900"/>
                      </a:solidFill>
                      <a:prstDash val="solid"/>
                      <a:round/>
                      <a:headEnd len="sm" w="sm" type="none"/>
                      <a:tailEnd len="sm" w="sm" type="none"/>
                    </a:lnT>
                    <a:lnB cap="flat" cmpd="sng" w="38100">
                      <a:solidFill>
                        <a:srgbClr val="FF9900"/>
                      </a:solidFill>
                      <a:prstDash val="solid"/>
                      <a:round/>
                      <a:headEnd len="sm" w="sm" type="none"/>
                      <a:tailEnd len="sm" w="sm" type="none"/>
                    </a:lnB>
                  </a:tcPr>
                </a:tc>
              </a:tr>
              <a:tr h="1556175">
                <a:tc>
                  <a:txBody>
                    <a:bodyPr/>
                    <a:lstStyle/>
                    <a:p>
                      <a:pPr indent="0" lvl="0" marL="0" rtl="0" algn="l">
                        <a:spcBef>
                          <a:spcPts val="0"/>
                        </a:spcBef>
                        <a:spcAft>
                          <a:spcPts val="0"/>
                        </a:spcAft>
                        <a:buNone/>
                      </a:pPr>
                      <a:r>
                        <a:t/>
                      </a:r>
                      <a:endParaRPr sz="2400">
                        <a:latin typeface="Lexend Deca"/>
                        <a:ea typeface="Lexend Deca"/>
                        <a:cs typeface="Lexend Deca"/>
                        <a:sym typeface="Lexend Deca"/>
                      </a:endParaRPr>
                    </a:p>
                  </a:txBody>
                  <a:tcPr marT="91425" marB="91425" marR="91425" marL="91425">
                    <a:lnL cap="flat" cmpd="sng" w="38100">
                      <a:solidFill>
                        <a:srgbClr val="FF9900"/>
                      </a:solidFill>
                      <a:prstDash val="solid"/>
                      <a:round/>
                      <a:headEnd len="sm" w="sm" type="none"/>
                      <a:tailEnd len="sm" w="sm" type="none"/>
                    </a:lnL>
                    <a:lnR cap="flat" cmpd="sng" w="38100">
                      <a:solidFill>
                        <a:srgbClr val="FF9900"/>
                      </a:solidFill>
                      <a:prstDash val="solid"/>
                      <a:round/>
                      <a:headEnd len="sm" w="sm" type="none"/>
                      <a:tailEnd len="sm" w="sm" type="none"/>
                    </a:lnR>
                    <a:lnT cap="flat" cmpd="sng" w="38100">
                      <a:solidFill>
                        <a:srgbClr val="FF9900"/>
                      </a:solidFill>
                      <a:prstDash val="solid"/>
                      <a:round/>
                      <a:headEnd len="sm" w="sm" type="none"/>
                      <a:tailEnd len="sm" w="sm" type="none"/>
                    </a:lnT>
                    <a:lnB cap="flat" cmpd="sng" w="38100">
                      <a:solidFill>
                        <a:srgbClr val="FF99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38100">
                      <a:solidFill>
                        <a:srgbClr val="FF9900"/>
                      </a:solidFill>
                      <a:prstDash val="solid"/>
                      <a:round/>
                      <a:headEnd len="sm" w="sm" type="none"/>
                      <a:tailEnd len="sm" w="sm" type="none"/>
                    </a:lnL>
                    <a:lnR cap="flat" cmpd="sng" w="38100">
                      <a:solidFill>
                        <a:srgbClr val="FF9900"/>
                      </a:solidFill>
                      <a:prstDash val="solid"/>
                      <a:round/>
                      <a:headEnd len="sm" w="sm" type="none"/>
                      <a:tailEnd len="sm" w="sm" type="none"/>
                    </a:lnR>
                    <a:lnT cap="flat" cmpd="sng" w="38100">
                      <a:solidFill>
                        <a:srgbClr val="FF9900"/>
                      </a:solidFill>
                      <a:prstDash val="solid"/>
                      <a:round/>
                      <a:headEnd len="sm" w="sm" type="none"/>
                      <a:tailEnd len="sm" w="sm" type="none"/>
                    </a:lnT>
                    <a:lnB cap="flat" cmpd="sng" w="38100">
                      <a:solidFill>
                        <a:srgbClr val="FF9900"/>
                      </a:solidFill>
                      <a:prstDash val="solid"/>
                      <a:round/>
                      <a:headEnd len="sm" w="sm" type="none"/>
                      <a:tailEnd len="sm" w="sm" type="none"/>
                    </a:lnB>
                  </a:tcPr>
                </a:tc>
                <a:tc>
                  <a:txBody>
                    <a:bodyPr/>
                    <a:lstStyle/>
                    <a:p>
                      <a:pPr indent="0" lvl="0" marL="0" rtl="0" algn="l">
                        <a:spcBef>
                          <a:spcPts val="0"/>
                        </a:spcBef>
                        <a:spcAft>
                          <a:spcPts val="0"/>
                        </a:spcAft>
                        <a:buNone/>
                      </a:pPr>
                      <a:r>
                        <a:t/>
                      </a:r>
                      <a:endParaRPr sz="2400">
                        <a:latin typeface="Lexend Deca"/>
                        <a:ea typeface="Lexend Deca"/>
                        <a:cs typeface="Lexend Deca"/>
                        <a:sym typeface="Lexend Deca"/>
                      </a:endParaRPr>
                    </a:p>
                  </a:txBody>
                  <a:tcPr marT="91425" marB="91425" marR="91425" marL="91425">
                    <a:lnL cap="flat" cmpd="sng" w="38100">
                      <a:solidFill>
                        <a:srgbClr val="FF9900"/>
                      </a:solidFill>
                      <a:prstDash val="solid"/>
                      <a:round/>
                      <a:headEnd len="sm" w="sm" type="none"/>
                      <a:tailEnd len="sm" w="sm" type="none"/>
                    </a:lnL>
                    <a:lnR cap="flat" cmpd="sng" w="38100">
                      <a:solidFill>
                        <a:srgbClr val="FF9900"/>
                      </a:solidFill>
                      <a:prstDash val="solid"/>
                      <a:round/>
                      <a:headEnd len="sm" w="sm" type="none"/>
                      <a:tailEnd len="sm" w="sm" type="none"/>
                    </a:lnR>
                    <a:lnT cap="flat" cmpd="sng" w="38100">
                      <a:solidFill>
                        <a:srgbClr val="FF9900"/>
                      </a:solidFill>
                      <a:prstDash val="solid"/>
                      <a:round/>
                      <a:headEnd len="sm" w="sm" type="none"/>
                      <a:tailEnd len="sm" w="sm" type="none"/>
                    </a:lnT>
                    <a:lnB cap="flat" cmpd="sng" w="38100">
                      <a:solidFill>
                        <a:srgbClr val="FF9900"/>
                      </a:solidFill>
                      <a:prstDash val="solid"/>
                      <a:round/>
                      <a:headEnd len="sm" w="sm" type="none"/>
                      <a:tailEnd len="sm" w="sm" type="none"/>
                    </a:lnB>
                  </a:tcPr>
                </a:tc>
              </a:tr>
              <a:tr h="1556175">
                <a:tc>
                  <a:txBody>
                    <a:bodyPr/>
                    <a:lstStyle/>
                    <a:p>
                      <a:pPr indent="0" lvl="0" marL="0" rtl="0" algn="l">
                        <a:spcBef>
                          <a:spcPts val="0"/>
                        </a:spcBef>
                        <a:spcAft>
                          <a:spcPts val="0"/>
                        </a:spcAft>
                        <a:buNone/>
                      </a:pPr>
                      <a:r>
                        <a:t/>
                      </a:r>
                      <a:endParaRPr sz="2400">
                        <a:latin typeface="Lexend Deca"/>
                        <a:ea typeface="Lexend Deca"/>
                        <a:cs typeface="Lexend Deca"/>
                        <a:sym typeface="Lexend Deca"/>
                      </a:endParaRPr>
                    </a:p>
                  </a:txBody>
                  <a:tcPr marT="91425" marB="91425" marR="91425" marL="91425">
                    <a:lnL cap="flat" cmpd="sng" w="38100">
                      <a:solidFill>
                        <a:srgbClr val="FF9900"/>
                      </a:solidFill>
                      <a:prstDash val="solid"/>
                      <a:round/>
                      <a:headEnd len="sm" w="sm" type="none"/>
                      <a:tailEnd len="sm" w="sm" type="none"/>
                    </a:lnL>
                    <a:lnR cap="flat" cmpd="sng" w="38100">
                      <a:solidFill>
                        <a:srgbClr val="FF9900"/>
                      </a:solidFill>
                      <a:prstDash val="solid"/>
                      <a:round/>
                      <a:headEnd len="sm" w="sm" type="none"/>
                      <a:tailEnd len="sm" w="sm" type="none"/>
                    </a:lnR>
                    <a:lnT cap="flat" cmpd="sng" w="38100">
                      <a:solidFill>
                        <a:srgbClr val="FF9900"/>
                      </a:solidFill>
                      <a:prstDash val="solid"/>
                      <a:round/>
                      <a:headEnd len="sm" w="sm" type="none"/>
                      <a:tailEnd len="sm" w="sm" type="none"/>
                    </a:lnT>
                    <a:lnB cap="flat" cmpd="sng" w="38100">
                      <a:solidFill>
                        <a:srgbClr val="FF99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38100">
                      <a:solidFill>
                        <a:srgbClr val="FF9900"/>
                      </a:solidFill>
                      <a:prstDash val="solid"/>
                      <a:round/>
                      <a:headEnd len="sm" w="sm" type="none"/>
                      <a:tailEnd len="sm" w="sm" type="none"/>
                    </a:lnL>
                    <a:lnR cap="flat" cmpd="sng" w="38100">
                      <a:solidFill>
                        <a:srgbClr val="FF9900"/>
                      </a:solidFill>
                      <a:prstDash val="solid"/>
                      <a:round/>
                      <a:headEnd len="sm" w="sm" type="none"/>
                      <a:tailEnd len="sm" w="sm" type="none"/>
                    </a:lnR>
                    <a:lnT cap="flat" cmpd="sng" w="38100">
                      <a:solidFill>
                        <a:srgbClr val="FF9900"/>
                      </a:solidFill>
                      <a:prstDash val="solid"/>
                      <a:round/>
                      <a:headEnd len="sm" w="sm" type="none"/>
                      <a:tailEnd len="sm" w="sm" type="none"/>
                    </a:lnT>
                    <a:lnB cap="flat" cmpd="sng" w="38100">
                      <a:solidFill>
                        <a:srgbClr val="FF9900"/>
                      </a:solidFill>
                      <a:prstDash val="solid"/>
                      <a:round/>
                      <a:headEnd len="sm" w="sm" type="none"/>
                      <a:tailEnd len="sm" w="sm" type="none"/>
                    </a:lnB>
                  </a:tcPr>
                </a:tc>
                <a:tc>
                  <a:txBody>
                    <a:bodyPr/>
                    <a:lstStyle/>
                    <a:p>
                      <a:pPr indent="0" lvl="0" marL="0" rtl="0" algn="l">
                        <a:spcBef>
                          <a:spcPts val="0"/>
                        </a:spcBef>
                        <a:spcAft>
                          <a:spcPts val="0"/>
                        </a:spcAft>
                        <a:buNone/>
                      </a:pPr>
                      <a:r>
                        <a:t/>
                      </a:r>
                      <a:endParaRPr sz="2400">
                        <a:latin typeface="Lexend Deca"/>
                        <a:ea typeface="Lexend Deca"/>
                        <a:cs typeface="Lexend Deca"/>
                        <a:sym typeface="Lexend Deca"/>
                      </a:endParaRPr>
                    </a:p>
                  </a:txBody>
                  <a:tcPr marT="91425" marB="91425" marR="91425" marL="91425">
                    <a:lnL cap="flat" cmpd="sng" w="38100">
                      <a:solidFill>
                        <a:srgbClr val="FF9900"/>
                      </a:solidFill>
                      <a:prstDash val="solid"/>
                      <a:round/>
                      <a:headEnd len="sm" w="sm" type="none"/>
                      <a:tailEnd len="sm" w="sm" type="none"/>
                    </a:lnL>
                    <a:lnR cap="flat" cmpd="sng" w="38100">
                      <a:solidFill>
                        <a:srgbClr val="FF9900"/>
                      </a:solidFill>
                      <a:prstDash val="solid"/>
                      <a:round/>
                      <a:headEnd len="sm" w="sm" type="none"/>
                      <a:tailEnd len="sm" w="sm" type="none"/>
                    </a:lnR>
                    <a:lnT cap="flat" cmpd="sng" w="38100">
                      <a:solidFill>
                        <a:srgbClr val="FF9900"/>
                      </a:solidFill>
                      <a:prstDash val="solid"/>
                      <a:round/>
                      <a:headEnd len="sm" w="sm" type="none"/>
                      <a:tailEnd len="sm" w="sm" type="none"/>
                    </a:lnT>
                    <a:lnB cap="flat" cmpd="sng" w="38100">
                      <a:solidFill>
                        <a:srgbClr val="FF9900"/>
                      </a:solidFill>
                      <a:prstDash val="solid"/>
                      <a:round/>
                      <a:headEnd len="sm" w="sm" type="none"/>
                      <a:tailEnd len="sm" w="sm" type="none"/>
                    </a:lnB>
                  </a:tcPr>
                </a:tc>
              </a:tr>
              <a:tr h="1556175">
                <a:tc>
                  <a:txBody>
                    <a:bodyPr/>
                    <a:lstStyle/>
                    <a:p>
                      <a:pPr indent="0" lvl="0" marL="0" rtl="0" algn="l">
                        <a:spcBef>
                          <a:spcPts val="0"/>
                        </a:spcBef>
                        <a:spcAft>
                          <a:spcPts val="0"/>
                        </a:spcAft>
                        <a:buNone/>
                      </a:pPr>
                      <a:r>
                        <a:t/>
                      </a:r>
                      <a:endParaRPr sz="2400">
                        <a:latin typeface="Lexend Deca"/>
                        <a:ea typeface="Lexend Deca"/>
                        <a:cs typeface="Lexend Deca"/>
                        <a:sym typeface="Lexend Deca"/>
                      </a:endParaRPr>
                    </a:p>
                  </a:txBody>
                  <a:tcPr marT="91425" marB="91425" marR="91425" marL="91425">
                    <a:lnL cap="flat" cmpd="sng" w="38100">
                      <a:solidFill>
                        <a:srgbClr val="FF9900"/>
                      </a:solidFill>
                      <a:prstDash val="solid"/>
                      <a:round/>
                      <a:headEnd len="sm" w="sm" type="none"/>
                      <a:tailEnd len="sm" w="sm" type="none"/>
                    </a:lnL>
                    <a:lnR cap="flat" cmpd="sng" w="38100">
                      <a:solidFill>
                        <a:srgbClr val="FF9900"/>
                      </a:solidFill>
                      <a:prstDash val="solid"/>
                      <a:round/>
                      <a:headEnd len="sm" w="sm" type="none"/>
                      <a:tailEnd len="sm" w="sm" type="none"/>
                    </a:lnR>
                    <a:lnT cap="flat" cmpd="sng" w="38100">
                      <a:solidFill>
                        <a:srgbClr val="FF9900"/>
                      </a:solidFill>
                      <a:prstDash val="solid"/>
                      <a:round/>
                      <a:headEnd len="sm" w="sm" type="none"/>
                      <a:tailEnd len="sm" w="sm" type="none"/>
                    </a:lnT>
                    <a:lnB cap="flat" cmpd="sng" w="38100">
                      <a:solidFill>
                        <a:srgbClr val="FF99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38100">
                      <a:solidFill>
                        <a:srgbClr val="FF9900"/>
                      </a:solidFill>
                      <a:prstDash val="solid"/>
                      <a:round/>
                      <a:headEnd len="sm" w="sm" type="none"/>
                      <a:tailEnd len="sm" w="sm" type="none"/>
                    </a:lnL>
                    <a:lnR cap="flat" cmpd="sng" w="38100">
                      <a:solidFill>
                        <a:srgbClr val="FF9900"/>
                      </a:solidFill>
                      <a:prstDash val="solid"/>
                      <a:round/>
                      <a:headEnd len="sm" w="sm" type="none"/>
                      <a:tailEnd len="sm" w="sm" type="none"/>
                    </a:lnR>
                    <a:lnT cap="flat" cmpd="sng" w="38100">
                      <a:solidFill>
                        <a:srgbClr val="FF9900"/>
                      </a:solidFill>
                      <a:prstDash val="solid"/>
                      <a:round/>
                      <a:headEnd len="sm" w="sm" type="none"/>
                      <a:tailEnd len="sm" w="sm" type="none"/>
                    </a:lnT>
                    <a:lnB cap="flat" cmpd="sng" w="38100">
                      <a:solidFill>
                        <a:srgbClr val="FF9900"/>
                      </a:solidFill>
                      <a:prstDash val="solid"/>
                      <a:round/>
                      <a:headEnd len="sm" w="sm" type="none"/>
                      <a:tailEnd len="sm" w="sm" type="none"/>
                    </a:lnB>
                  </a:tcPr>
                </a:tc>
                <a:tc>
                  <a:txBody>
                    <a:bodyPr/>
                    <a:lstStyle/>
                    <a:p>
                      <a:pPr indent="0" lvl="0" marL="0" rtl="0" algn="l">
                        <a:spcBef>
                          <a:spcPts val="0"/>
                        </a:spcBef>
                        <a:spcAft>
                          <a:spcPts val="0"/>
                        </a:spcAft>
                        <a:buNone/>
                      </a:pPr>
                      <a:r>
                        <a:t/>
                      </a:r>
                      <a:endParaRPr sz="2400">
                        <a:latin typeface="Lexend Deca"/>
                        <a:ea typeface="Lexend Deca"/>
                        <a:cs typeface="Lexend Deca"/>
                        <a:sym typeface="Lexend Deca"/>
                      </a:endParaRPr>
                    </a:p>
                  </a:txBody>
                  <a:tcPr marT="91425" marB="91425" marR="91425" marL="91425">
                    <a:lnL cap="flat" cmpd="sng" w="38100">
                      <a:solidFill>
                        <a:srgbClr val="FF9900"/>
                      </a:solidFill>
                      <a:prstDash val="solid"/>
                      <a:round/>
                      <a:headEnd len="sm" w="sm" type="none"/>
                      <a:tailEnd len="sm" w="sm" type="none"/>
                    </a:lnL>
                    <a:lnR cap="flat" cmpd="sng" w="38100">
                      <a:solidFill>
                        <a:srgbClr val="FF9900"/>
                      </a:solidFill>
                      <a:prstDash val="solid"/>
                      <a:round/>
                      <a:headEnd len="sm" w="sm" type="none"/>
                      <a:tailEnd len="sm" w="sm" type="none"/>
                    </a:lnR>
                    <a:lnT cap="flat" cmpd="sng" w="38100">
                      <a:solidFill>
                        <a:srgbClr val="FF9900"/>
                      </a:solidFill>
                      <a:prstDash val="solid"/>
                      <a:round/>
                      <a:headEnd len="sm" w="sm" type="none"/>
                      <a:tailEnd len="sm" w="sm" type="none"/>
                    </a:lnT>
                    <a:lnB cap="flat" cmpd="sng" w="38100">
                      <a:solidFill>
                        <a:srgbClr val="FF9900"/>
                      </a:solidFill>
                      <a:prstDash val="solid"/>
                      <a:round/>
                      <a:headEnd len="sm" w="sm" type="none"/>
                      <a:tailEnd len="sm" w="sm" type="none"/>
                    </a:lnB>
                  </a:tcPr>
                </a:tc>
              </a:tr>
              <a:tr h="1556175">
                <a:tc>
                  <a:txBody>
                    <a:bodyPr/>
                    <a:lstStyle/>
                    <a:p>
                      <a:pPr indent="0" lvl="0" marL="0" rtl="0" algn="l">
                        <a:spcBef>
                          <a:spcPts val="0"/>
                        </a:spcBef>
                        <a:spcAft>
                          <a:spcPts val="0"/>
                        </a:spcAft>
                        <a:buNone/>
                      </a:pPr>
                      <a:r>
                        <a:t/>
                      </a:r>
                      <a:endParaRPr sz="2400">
                        <a:latin typeface="Lexend Deca"/>
                        <a:ea typeface="Lexend Deca"/>
                        <a:cs typeface="Lexend Deca"/>
                        <a:sym typeface="Lexend Deca"/>
                      </a:endParaRPr>
                    </a:p>
                  </a:txBody>
                  <a:tcPr marT="91425" marB="91425" marR="91425" marL="91425">
                    <a:lnL cap="flat" cmpd="sng" w="38100">
                      <a:solidFill>
                        <a:srgbClr val="FF9900"/>
                      </a:solidFill>
                      <a:prstDash val="solid"/>
                      <a:round/>
                      <a:headEnd len="sm" w="sm" type="none"/>
                      <a:tailEnd len="sm" w="sm" type="none"/>
                    </a:lnL>
                    <a:lnR cap="flat" cmpd="sng" w="38100">
                      <a:solidFill>
                        <a:srgbClr val="FF9900"/>
                      </a:solidFill>
                      <a:prstDash val="solid"/>
                      <a:round/>
                      <a:headEnd len="sm" w="sm" type="none"/>
                      <a:tailEnd len="sm" w="sm" type="none"/>
                    </a:lnR>
                    <a:lnT cap="flat" cmpd="sng" w="38100">
                      <a:solidFill>
                        <a:srgbClr val="FF9900"/>
                      </a:solidFill>
                      <a:prstDash val="solid"/>
                      <a:round/>
                      <a:headEnd len="sm" w="sm" type="none"/>
                      <a:tailEnd len="sm" w="sm" type="none"/>
                    </a:lnT>
                    <a:lnB cap="flat" cmpd="sng" w="38100">
                      <a:solidFill>
                        <a:srgbClr val="FF99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38100">
                      <a:solidFill>
                        <a:srgbClr val="FF9900"/>
                      </a:solidFill>
                      <a:prstDash val="solid"/>
                      <a:round/>
                      <a:headEnd len="sm" w="sm" type="none"/>
                      <a:tailEnd len="sm" w="sm" type="none"/>
                    </a:lnL>
                    <a:lnR cap="flat" cmpd="sng" w="38100">
                      <a:solidFill>
                        <a:srgbClr val="FF9900"/>
                      </a:solidFill>
                      <a:prstDash val="solid"/>
                      <a:round/>
                      <a:headEnd len="sm" w="sm" type="none"/>
                      <a:tailEnd len="sm" w="sm" type="none"/>
                    </a:lnR>
                    <a:lnT cap="flat" cmpd="sng" w="38100">
                      <a:solidFill>
                        <a:srgbClr val="FF9900"/>
                      </a:solidFill>
                      <a:prstDash val="solid"/>
                      <a:round/>
                      <a:headEnd len="sm" w="sm" type="none"/>
                      <a:tailEnd len="sm" w="sm" type="none"/>
                    </a:lnT>
                    <a:lnB cap="flat" cmpd="sng" w="38100">
                      <a:solidFill>
                        <a:srgbClr val="FF9900"/>
                      </a:solidFill>
                      <a:prstDash val="solid"/>
                      <a:round/>
                      <a:headEnd len="sm" w="sm" type="none"/>
                      <a:tailEnd len="sm" w="sm" type="none"/>
                    </a:lnB>
                  </a:tcPr>
                </a:tc>
                <a:tc>
                  <a:txBody>
                    <a:bodyPr/>
                    <a:lstStyle/>
                    <a:p>
                      <a:pPr indent="0" lvl="0" marL="0" rtl="0" algn="l">
                        <a:spcBef>
                          <a:spcPts val="0"/>
                        </a:spcBef>
                        <a:spcAft>
                          <a:spcPts val="0"/>
                        </a:spcAft>
                        <a:buNone/>
                      </a:pPr>
                      <a:r>
                        <a:t/>
                      </a:r>
                      <a:endParaRPr sz="2400">
                        <a:latin typeface="Lexend Deca"/>
                        <a:ea typeface="Lexend Deca"/>
                        <a:cs typeface="Lexend Deca"/>
                        <a:sym typeface="Lexend Deca"/>
                      </a:endParaRPr>
                    </a:p>
                  </a:txBody>
                  <a:tcPr marT="91425" marB="91425" marR="91425" marL="91425">
                    <a:lnL cap="flat" cmpd="sng" w="38100">
                      <a:solidFill>
                        <a:srgbClr val="FF9900"/>
                      </a:solidFill>
                      <a:prstDash val="solid"/>
                      <a:round/>
                      <a:headEnd len="sm" w="sm" type="none"/>
                      <a:tailEnd len="sm" w="sm" type="none"/>
                    </a:lnL>
                    <a:lnR cap="flat" cmpd="sng" w="38100">
                      <a:solidFill>
                        <a:srgbClr val="FF9900"/>
                      </a:solidFill>
                      <a:prstDash val="solid"/>
                      <a:round/>
                      <a:headEnd len="sm" w="sm" type="none"/>
                      <a:tailEnd len="sm" w="sm" type="none"/>
                    </a:lnR>
                    <a:lnT cap="flat" cmpd="sng" w="38100">
                      <a:solidFill>
                        <a:srgbClr val="FF9900"/>
                      </a:solidFill>
                      <a:prstDash val="solid"/>
                      <a:round/>
                      <a:headEnd len="sm" w="sm" type="none"/>
                      <a:tailEnd len="sm" w="sm" type="none"/>
                    </a:lnT>
                    <a:lnB cap="flat" cmpd="sng" w="38100">
                      <a:solidFill>
                        <a:srgbClr val="FF9900"/>
                      </a:solidFill>
                      <a:prstDash val="solid"/>
                      <a:round/>
                      <a:headEnd len="sm" w="sm" type="none"/>
                      <a:tailEnd len="sm" w="sm" type="none"/>
                    </a:lnB>
                  </a:tcPr>
                </a:tc>
              </a:tr>
            </a:tbl>
          </a:graphicData>
        </a:graphic>
      </p:graphicFrame>
      <p:grpSp>
        <p:nvGrpSpPr>
          <p:cNvPr id="487" name="Google Shape;487;p10"/>
          <p:cNvGrpSpPr/>
          <p:nvPr/>
        </p:nvGrpSpPr>
        <p:grpSpPr>
          <a:xfrm>
            <a:off x="7250823" y="7044700"/>
            <a:ext cx="3182850" cy="339425"/>
            <a:chOff x="6115050" y="3846775"/>
            <a:chExt cx="3182850" cy="339425"/>
          </a:xfrm>
        </p:grpSpPr>
        <p:sp>
          <p:nvSpPr>
            <p:cNvPr id="488" name="Google Shape;488;p10"/>
            <p:cNvSpPr/>
            <p:nvPr/>
          </p:nvSpPr>
          <p:spPr>
            <a:xfrm>
              <a:off x="6115050" y="3848100"/>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10"/>
            <p:cNvSpPr/>
            <p:nvPr/>
          </p:nvSpPr>
          <p:spPr>
            <a:xfrm>
              <a:off x="6805613" y="3846775"/>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10"/>
            <p:cNvSpPr/>
            <p:nvPr/>
          </p:nvSpPr>
          <p:spPr>
            <a:xfrm>
              <a:off x="7496175" y="3848100"/>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10"/>
            <p:cNvSpPr/>
            <p:nvPr/>
          </p:nvSpPr>
          <p:spPr>
            <a:xfrm>
              <a:off x="8186738" y="3848100"/>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10"/>
            <p:cNvSpPr/>
            <p:nvPr/>
          </p:nvSpPr>
          <p:spPr>
            <a:xfrm>
              <a:off x="8877300" y="3846775"/>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3" name="Google Shape;493;p10"/>
          <p:cNvGrpSpPr/>
          <p:nvPr/>
        </p:nvGrpSpPr>
        <p:grpSpPr>
          <a:xfrm>
            <a:off x="7247775" y="5562375"/>
            <a:ext cx="3182850" cy="339425"/>
            <a:chOff x="6115050" y="3846775"/>
            <a:chExt cx="3182850" cy="339425"/>
          </a:xfrm>
        </p:grpSpPr>
        <p:sp>
          <p:nvSpPr>
            <p:cNvPr id="494" name="Google Shape;494;p10"/>
            <p:cNvSpPr/>
            <p:nvPr/>
          </p:nvSpPr>
          <p:spPr>
            <a:xfrm>
              <a:off x="6115050" y="3848100"/>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10"/>
            <p:cNvSpPr/>
            <p:nvPr/>
          </p:nvSpPr>
          <p:spPr>
            <a:xfrm>
              <a:off x="6805613" y="3846775"/>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10"/>
            <p:cNvSpPr/>
            <p:nvPr/>
          </p:nvSpPr>
          <p:spPr>
            <a:xfrm>
              <a:off x="7496175" y="3848100"/>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10"/>
            <p:cNvSpPr/>
            <p:nvPr/>
          </p:nvSpPr>
          <p:spPr>
            <a:xfrm>
              <a:off x="8186738" y="3848100"/>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10"/>
            <p:cNvSpPr/>
            <p:nvPr/>
          </p:nvSpPr>
          <p:spPr>
            <a:xfrm>
              <a:off x="8877300" y="3846775"/>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9" name="Google Shape;499;p10"/>
          <p:cNvGrpSpPr/>
          <p:nvPr/>
        </p:nvGrpSpPr>
        <p:grpSpPr>
          <a:xfrm>
            <a:off x="7250823" y="10245175"/>
            <a:ext cx="3182850" cy="339425"/>
            <a:chOff x="6115050" y="3846775"/>
            <a:chExt cx="3182850" cy="339425"/>
          </a:xfrm>
        </p:grpSpPr>
        <p:sp>
          <p:nvSpPr>
            <p:cNvPr id="500" name="Google Shape;500;p10"/>
            <p:cNvSpPr/>
            <p:nvPr/>
          </p:nvSpPr>
          <p:spPr>
            <a:xfrm>
              <a:off x="6115050" y="3848100"/>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10"/>
            <p:cNvSpPr/>
            <p:nvPr/>
          </p:nvSpPr>
          <p:spPr>
            <a:xfrm>
              <a:off x="6805613" y="3846775"/>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10"/>
            <p:cNvSpPr/>
            <p:nvPr/>
          </p:nvSpPr>
          <p:spPr>
            <a:xfrm>
              <a:off x="7496175" y="3848100"/>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10"/>
            <p:cNvSpPr/>
            <p:nvPr/>
          </p:nvSpPr>
          <p:spPr>
            <a:xfrm>
              <a:off x="8186738" y="3848100"/>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10"/>
            <p:cNvSpPr/>
            <p:nvPr/>
          </p:nvSpPr>
          <p:spPr>
            <a:xfrm>
              <a:off x="8877300" y="3846775"/>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5" name="Google Shape;505;p10"/>
          <p:cNvGrpSpPr/>
          <p:nvPr/>
        </p:nvGrpSpPr>
        <p:grpSpPr>
          <a:xfrm>
            <a:off x="7250823" y="8738375"/>
            <a:ext cx="3182850" cy="339425"/>
            <a:chOff x="6115050" y="3846775"/>
            <a:chExt cx="3182850" cy="339425"/>
          </a:xfrm>
        </p:grpSpPr>
        <p:sp>
          <p:nvSpPr>
            <p:cNvPr id="506" name="Google Shape;506;p10"/>
            <p:cNvSpPr/>
            <p:nvPr/>
          </p:nvSpPr>
          <p:spPr>
            <a:xfrm>
              <a:off x="6115050" y="3848100"/>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10"/>
            <p:cNvSpPr/>
            <p:nvPr/>
          </p:nvSpPr>
          <p:spPr>
            <a:xfrm>
              <a:off x="6805613" y="3846775"/>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10"/>
            <p:cNvSpPr/>
            <p:nvPr/>
          </p:nvSpPr>
          <p:spPr>
            <a:xfrm>
              <a:off x="7496175" y="3848100"/>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10"/>
            <p:cNvSpPr/>
            <p:nvPr/>
          </p:nvSpPr>
          <p:spPr>
            <a:xfrm>
              <a:off x="8186738" y="3848100"/>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10"/>
            <p:cNvSpPr/>
            <p:nvPr/>
          </p:nvSpPr>
          <p:spPr>
            <a:xfrm>
              <a:off x="8877300" y="3846775"/>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1" name="Google Shape;511;p10"/>
          <p:cNvGrpSpPr/>
          <p:nvPr/>
        </p:nvGrpSpPr>
        <p:grpSpPr>
          <a:xfrm>
            <a:off x="7246813" y="4034925"/>
            <a:ext cx="3182850" cy="339425"/>
            <a:chOff x="6115050" y="3846775"/>
            <a:chExt cx="3182850" cy="339425"/>
          </a:xfrm>
        </p:grpSpPr>
        <p:sp>
          <p:nvSpPr>
            <p:cNvPr id="512" name="Google Shape;512;p10"/>
            <p:cNvSpPr/>
            <p:nvPr/>
          </p:nvSpPr>
          <p:spPr>
            <a:xfrm>
              <a:off x="6115050" y="3848100"/>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13" name="Google Shape;513;p10"/>
            <p:cNvSpPr/>
            <p:nvPr/>
          </p:nvSpPr>
          <p:spPr>
            <a:xfrm>
              <a:off x="6805613" y="3846775"/>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14" name="Google Shape;514;p10"/>
            <p:cNvSpPr/>
            <p:nvPr/>
          </p:nvSpPr>
          <p:spPr>
            <a:xfrm>
              <a:off x="7496175" y="3848100"/>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15" name="Google Shape;515;p10"/>
            <p:cNvSpPr/>
            <p:nvPr/>
          </p:nvSpPr>
          <p:spPr>
            <a:xfrm>
              <a:off x="8186738" y="3848100"/>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16" name="Google Shape;516;p10"/>
            <p:cNvSpPr/>
            <p:nvPr/>
          </p:nvSpPr>
          <p:spPr>
            <a:xfrm>
              <a:off x="8877300" y="3846775"/>
              <a:ext cx="420600" cy="338100"/>
            </a:xfrm>
            <a:prstGeom prst="star5">
              <a:avLst>
                <a:gd fmla="val 19098" name="adj"/>
                <a:gd fmla="val 105146" name="hf"/>
                <a:gd fmla="val 110557" name="vf"/>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11" Type="http://schemas.openxmlformats.org/officeDocument/2006/relationships/slideLayout" Target="../slideLayouts/slideLayout10.xml"/><Relationship Id="rId22" Type="http://schemas.openxmlformats.org/officeDocument/2006/relationships/slideLayout" Target="../slideLayouts/slideLayout21.xml"/><Relationship Id="rId10" Type="http://schemas.openxmlformats.org/officeDocument/2006/relationships/slideLayout" Target="../slideLayouts/slideLayout9.xml"/><Relationship Id="rId21" Type="http://schemas.openxmlformats.org/officeDocument/2006/relationships/slideLayout" Target="../slideLayouts/slideLayout20.xml"/><Relationship Id="rId13" Type="http://schemas.openxmlformats.org/officeDocument/2006/relationships/slideLayout" Target="../slideLayouts/slideLayout12.xml"/><Relationship Id="rId24" Type="http://schemas.openxmlformats.org/officeDocument/2006/relationships/theme" Target="../theme/theme1.xml"/><Relationship Id="rId12" Type="http://schemas.openxmlformats.org/officeDocument/2006/relationships/slideLayout" Target="../slideLayouts/slideLayout11.xml"/><Relationship Id="rId23" Type="http://schemas.openxmlformats.org/officeDocument/2006/relationships/slideLayout" Target="../slideLayouts/slideLayout22.xml"/><Relationship Id="rId1" Type="http://schemas.openxmlformats.org/officeDocument/2006/relationships/image" Target="../media/image5.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CFE2F3"/>
        </a:solidFill>
      </p:bgPr>
    </p:bg>
    <p:spTree>
      <p:nvGrpSpPr>
        <p:cNvPr id="5" name="Shape 5"/>
        <p:cNvGrpSpPr/>
        <p:nvPr/>
      </p:nvGrpSpPr>
      <p:grpSpPr>
        <a:xfrm>
          <a:off x="0" y="0"/>
          <a:ext cx="0" cy="0"/>
          <a:chOff x="0" y="0"/>
          <a:chExt cx="0" cy="0"/>
        </a:xfrm>
      </p:grpSpPr>
      <p:sp>
        <p:nvSpPr>
          <p:cNvPr id="6" name="Google Shape;6;p1"/>
          <p:cNvSpPr txBox="1"/>
          <p:nvPr>
            <p:ph idx="12" type="sldNum"/>
          </p:nvPr>
        </p:nvSpPr>
        <p:spPr>
          <a:xfrm>
            <a:off x="16944916" y="11606228"/>
            <a:ext cx="1097400" cy="979800"/>
          </a:xfrm>
          <a:prstGeom prst="rect">
            <a:avLst/>
          </a:prstGeom>
          <a:noFill/>
          <a:ln>
            <a:noFill/>
          </a:ln>
        </p:spPr>
        <p:txBody>
          <a:bodyPr anchorCtr="0" anchor="ctr" bIns="197225" lIns="197225" spcFirstLastPara="1" rIns="197225" wrap="square" tIns="197225">
            <a:normAutofit/>
          </a:bodyPr>
          <a:lstStyle>
            <a:lvl1pPr lvl="0" algn="r">
              <a:buNone/>
              <a:defRPr sz="2200">
                <a:solidFill>
                  <a:schemeClr val="dk2"/>
                </a:solidFill>
              </a:defRPr>
            </a:lvl1pPr>
            <a:lvl2pPr lvl="1" algn="r">
              <a:buNone/>
              <a:defRPr sz="2200">
                <a:solidFill>
                  <a:schemeClr val="dk2"/>
                </a:solidFill>
              </a:defRPr>
            </a:lvl2pPr>
            <a:lvl3pPr lvl="2" algn="r">
              <a:buNone/>
              <a:defRPr sz="2200">
                <a:solidFill>
                  <a:schemeClr val="dk2"/>
                </a:solidFill>
              </a:defRPr>
            </a:lvl3pPr>
            <a:lvl4pPr lvl="3" algn="r">
              <a:buNone/>
              <a:defRPr sz="2200">
                <a:solidFill>
                  <a:schemeClr val="dk2"/>
                </a:solidFill>
              </a:defRPr>
            </a:lvl4pPr>
            <a:lvl5pPr lvl="4" algn="r">
              <a:buNone/>
              <a:defRPr sz="2200">
                <a:solidFill>
                  <a:schemeClr val="dk2"/>
                </a:solidFill>
              </a:defRPr>
            </a:lvl5pPr>
            <a:lvl6pPr lvl="5" algn="r">
              <a:buNone/>
              <a:defRPr sz="2200">
                <a:solidFill>
                  <a:schemeClr val="dk2"/>
                </a:solidFill>
              </a:defRPr>
            </a:lvl6pPr>
            <a:lvl7pPr lvl="6" algn="r">
              <a:buNone/>
              <a:defRPr sz="2200">
                <a:solidFill>
                  <a:schemeClr val="dk2"/>
                </a:solidFill>
              </a:defRPr>
            </a:lvl7pPr>
            <a:lvl8pPr lvl="7" algn="r">
              <a:buNone/>
              <a:defRPr sz="2200">
                <a:solidFill>
                  <a:schemeClr val="dk2"/>
                </a:solidFill>
              </a:defRPr>
            </a:lvl8pPr>
            <a:lvl9pPr lvl="8" algn="r">
              <a:buNone/>
              <a:defRPr sz="22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pic>
        <p:nvPicPr>
          <p:cNvPr id="7" name="Google Shape;7;p1"/>
          <p:cNvPicPr preferRelativeResize="0"/>
          <p:nvPr/>
        </p:nvPicPr>
        <p:blipFill>
          <a:blip r:embed="rId1">
            <a:alphaModFix/>
          </a:blip>
          <a:stretch>
            <a:fillRect/>
          </a:stretch>
        </p:blipFill>
        <p:spPr>
          <a:xfrm>
            <a:off x="8972540" y="12545568"/>
            <a:ext cx="850394" cy="235651"/>
          </a:xfrm>
          <a:prstGeom prst="rect">
            <a:avLst/>
          </a:prstGeom>
          <a:noFill/>
          <a:ln>
            <a:noFill/>
          </a:ln>
        </p:spPr>
      </p:pic>
      <p:sp>
        <p:nvSpPr>
          <p:cNvPr id="8" name="Google Shape;8;p1"/>
          <p:cNvSpPr txBox="1"/>
          <p:nvPr/>
        </p:nvSpPr>
        <p:spPr>
          <a:xfrm>
            <a:off x="0" y="12481550"/>
            <a:ext cx="8972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Deluxe </a:t>
            </a:r>
            <a:r>
              <a:rPr lang="en"/>
              <a:t>UDL Reader’s Notebook © 2021 by Kristin Mayo mayoedtech.com is licensed under CC BY-NC-SA 4.0</a:t>
            </a:r>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hyperlink" Target="http://www.youtube.com/watch?v=feezij5hJ5o" TargetMode="External"/><Relationship Id="rId4" Type="http://schemas.openxmlformats.org/officeDocument/2006/relationships/image" Target="../media/image2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hyperlink" Target="http://www.flipgrid.com" TargetMode="External"/><Relationship Id="rId4" Type="http://schemas.openxmlformats.org/officeDocument/2006/relationships/slide" Target="/ppt/slides/slide13.xml"/><Relationship Id="rId5" Type="http://schemas.openxmlformats.org/officeDocument/2006/relationships/slide" Target="/ppt/slides/slide12.xml"/><Relationship Id="rId6" Type="http://schemas.openxmlformats.org/officeDocument/2006/relationships/hyperlink" Target="http://drive.google.com/file/d/1zr17XJn3xZa9-8jkjQ58mU4KAq7oTnxt/view" TargetMode="External"/><Relationship Id="rId7"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hyperlink" Target="https://docs.google.com/forms/d/1nuP-k1RQEcBkGa51krOQkZd2zdYs0KU3kIABTMp_C8I/copy" TargetMode="External"/><Relationship Id="rId4" Type="http://schemas.openxmlformats.org/officeDocument/2006/relationships/hyperlink" Target="https://docs.google.com/forms/d/1nuP-k1RQEcBkGa51krOQkZd2zdYs0KU3kIABTMp_C8I/copy"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hyperlink" Target="https://docs.google.com/forms/d/1nuP-k1RQEcBkGa51krOQkZd2zdYs0KU3kIABTMp_C8I/copy" TargetMode="External"/><Relationship Id="rId4" Type="http://schemas.openxmlformats.org/officeDocument/2006/relationships/hyperlink" Target="http://www.flipgrid.com" TargetMode="External"/><Relationship Id="rId5" Type="http://schemas.openxmlformats.org/officeDocument/2006/relationships/slide" Target="/ppt/slides/slide7.xml"/><Relationship Id="rId6" Type="http://schemas.openxmlformats.org/officeDocument/2006/relationships/slide" Target="/ppt/slides/slide6.xml"/><Relationship Id="rId7" Type="http://schemas.openxmlformats.org/officeDocument/2006/relationships/hyperlink" Target="http://drive.google.com/file/d/1zAdhNT_BxT0SoX9V13pKKuF-SNkGKqYz/view" TargetMode="External"/><Relationship Id="rId8"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 Id="rId3" Type="http://schemas.openxmlformats.org/officeDocument/2006/relationships/hyperlink" Target="http://www.flipgrid.com" TargetMode="External"/><Relationship Id="rId4" Type="http://schemas.openxmlformats.org/officeDocument/2006/relationships/slide" Target="/ppt/slides/slide10.xml"/><Relationship Id="rId5" Type="http://schemas.openxmlformats.org/officeDocument/2006/relationships/hyperlink" Target="https://docs.google.com/forms/d/1nuP-k1RQEcBkGa51krOQkZd2zdYs0KU3kIABTMp_C8I/copy" TargetMode="External"/><Relationship Id="rId6" Type="http://schemas.openxmlformats.org/officeDocument/2006/relationships/slide" Target="/ppt/slides/slide9.xml"/><Relationship Id="rId7" Type="http://schemas.openxmlformats.org/officeDocument/2006/relationships/hyperlink" Target="http://drive.google.com/file/d/1zAdhNT_BxT0SoX9V13pKKuF-SNkGKqYz/view" TargetMode="External"/><Relationship Id="rId8"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7.xml"/><Relationship Id="rId3" Type="http://schemas.openxmlformats.org/officeDocument/2006/relationships/hyperlink" Target="http://www.flipgrid.com" TargetMode="External"/><Relationship Id="rId4" Type="http://schemas.openxmlformats.org/officeDocument/2006/relationships/slide" Target="/ppt/slides/slide13.xml"/><Relationship Id="rId5" Type="http://schemas.openxmlformats.org/officeDocument/2006/relationships/hyperlink" Target="https://docs.google.com/forms/d/1nuP-k1RQEcBkGa51krOQkZd2zdYs0KU3kIABTMp_C8I/copy" TargetMode="External"/><Relationship Id="rId6" Type="http://schemas.openxmlformats.org/officeDocument/2006/relationships/slide" Target="/ppt/slides/slide12.xml"/><Relationship Id="rId7" Type="http://schemas.openxmlformats.org/officeDocument/2006/relationships/hyperlink" Target="http://drive.google.com/file/d/1zAdhNT_BxT0SoX9V13pKKuF-SNkGKqYz/view" TargetMode="External"/><Relationship Id="rId8"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9.xml"/><Relationship Id="rId3" Type="http://schemas.openxmlformats.org/officeDocument/2006/relationships/hyperlink" Target="http://www.flipgrid.com" TargetMode="External"/><Relationship Id="rId4" Type="http://schemas.openxmlformats.org/officeDocument/2006/relationships/slide" Target="/ppt/slides/slide7.xml"/><Relationship Id="rId5" Type="http://schemas.openxmlformats.org/officeDocument/2006/relationships/slide" Target="/ppt/slides/slide6.xml"/><Relationship Id="rId6" Type="http://schemas.openxmlformats.org/officeDocument/2006/relationships/hyperlink" Target="http://drive.google.com/file/d/18sFH6eBaoiYO0eYroz3OK0ECLrQKQNNy/view" TargetMode="External"/><Relationship Id="rId7"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0.xml"/><Relationship Id="rId3" Type="http://schemas.openxmlformats.org/officeDocument/2006/relationships/slide" Target="/ppt/slides/slide9.xml"/><Relationship Id="rId4" Type="http://schemas.openxmlformats.org/officeDocument/2006/relationships/hyperlink" Target="http://www.flipgrid.com" TargetMode="External"/><Relationship Id="rId5" Type="http://schemas.openxmlformats.org/officeDocument/2006/relationships/slide" Target="/ppt/slides/slide10.xml"/><Relationship Id="rId6" Type="http://schemas.openxmlformats.org/officeDocument/2006/relationships/hyperlink" Target="http://drive.google.com/file/d/18sFH6eBaoiYO0eYroz3OK0ECLrQKQNNy/view" TargetMode="External"/><Relationship Id="rId7"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1.xml"/><Relationship Id="rId3" Type="http://schemas.openxmlformats.org/officeDocument/2006/relationships/hyperlink" Target="http://www.flipgrid.com" TargetMode="External"/><Relationship Id="rId4" Type="http://schemas.openxmlformats.org/officeDocument/2006/relationships/slide" Target="/ppt/slides/slide13.xml"/><Relationship Id="rId5" Type="http://schemas.openxmlformats.org/officeDocument/2006/relationships/slide" Target="/ppt/slides/slide12.xml"/><Relationship Id="rId6" Type="http://schemas.openxmlformats.org/officeDocument/2006/relationships/hyperlink" Target="http://drive.google.com/file/d/18sFH6eBaoiYO0eYroz3OK0ECLrQKQNNy/view" TargetMode="External"/><Relationship Id="rId7"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hyperlink" Target="http://www.flipgrid.com" TargetMode="External"/><Relationship Id="rId4" Type="http://schemas.openxmlformats.org/officeDocument/2006/relationships/slide" Target="/ppt/slides/slide7.xml"/><Relationship Id="rId5" Type="http://schemas.openxmlformats.org/officeDocument/2006/relationships/slide" Target="/ppt/slides/slide6.xml"/><Relationship Id="rId6" Type="http://schemas.openxmlformats.org/officeDocument/2006/relationships/hyperlink" Target="http://drive.google.com/file/d/1zr17XJn3xZa9-8jkjQ58mU4KAq7oTnxt/view" TargetMode="External"/><Relationship Id="rId7"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hyperlink" Target="http://www.flipgrid.com" TargetMode="External"/><Relationship Id="rId4" Type="http://schemas.openxmlformats.org/officeDocument/2006/relationships/slide" Target="/ppt/slides/slide10.xml"/><Relationship Id="rId5" Type="http://schemas.openxmlformats.org/officeDocument/2006/relationships/slide" Target="/ppt/slides/slide9.xml"/><Relationship Id="rId6" Type="http://schemas.openxmlformats.org/officeDocument/2006/relationships/hyperlink" Target="http://drive.google.com/file/d/1zr17XJn3xZa9-8jkjQ58mU4KAq7oTnxt/view" TargetMode="External"/><Relationship Id="rId7" Type="http://schemas.openxmlformats.org/officeDocument/2006/relationships/image" Target="../media/image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1" name="Shape 1501"/>
        <p:cNvGrpSpPr/>
        <p:nvPr/>
      </p:nvGrpSpPr>
      <p:grpSpPr>
        <a:xfrm>
          <a:off x="0" y="0"/>
          <a:ext cx="0" cy="0"/>
          <a:chOff x="0" y="0"/>
          <a:chExt cx="0" cy="0"/>
        </a:xfrm>
      </p:grpSpPr>
      <p:pic>
        <p:nvPicPr>
          <p:cNvPr id="1502" name="Google Shape;1502;p24" title="Reader's Notebook - Delux Version">
            <a:hlinkClick r:id="rId3"/>
          </p:cNvPr>
          <p:cNvPicPr preferRelativeResize="0"/>
          <p:nvPr/>
        </p:nvPicPr>
        <p:blipFill>
          <a:blip r:embed="rId4">
            <a:alphaModFix/>
          </a:blip>
          <a:stretch>
            <a:fillRect/>
          </a:stretch>
        </p:blipFill>
        <p:spPr>
          <a:xfrm>
            <a:off x="1871112" y="1408525"/>
            <a:ext cx="14545775" cy="109093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2"/>
                                        </p:tgtEl>
                                        <p:attrNameLst>
                                          <p:attrName>style.visibility</p:attrName>
                                        </p:attrNameLst>
                                      </p:cBhvr>
                                      <p:to>
                                        <p:strVal val="visible"/>
                                      </p:to>
                                    </p:set>
                                    <p:animEffect filter="fade" transition="in">
                                      <p:cBhvr>
                                        <p:cTn dur="1000"/>
                                        <p:tgtEl>
                                          <p:spTgt spid="15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0" name="Shape 1550"/>
        <p:cNvGrpSpPr/>
        <p:nvPr/>
      </p:nvGrpSpPr>
      <p:grpSpPr>
        <a:xfrm>
          <a:off x="0" y="0"/>
          <a:ext cx="0" cy="0"/>
          <a:chOff x="0" y="0"/>
          <a:chExt cx="0" cy="0"/>
        </a:xfrm>
      </p:grpSpPr>
      <p:sp>
        <p:nvSpPr>
          <p:cNvPr id="1551" name="Google Shape;1551;p33"/>
          <p:cNvSpPr txBox="1"/>
          <p:nvPr>
            <p:ph type="title"/>
          </p:nvPr>
        </p:nvSpPr>
        <p:spPr>
          <a:xfrm>
            <a:off x="1066800" y="1951350"/>
            <a:ext cx="7143900" cy="10018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33"/>
          <p:cNvSpPr txBox="1"/>
          <p:nvPr>
            <p:ph idx="2" type="title"/>
          </p:nvPr>
        </p:nvSpPr>
        <p:spPr>
          <a:xfrm>
            <a:off x="9829800" y="1947675"/>
            <a:ext cx="8116500" cy="10018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33"/>
          <p:cNvSpPr txBox="1"/>
          <p:nvPr>
            <p:ph idx="3" type="title"/>
          </p:nvPr>
        </p:nvSpPr>
        <p:spPr>
          <a:xfrm>
            <a:off x="2047825" y="1490472"/>
            <a:ext cx="5147700" cy="4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4" name="Google Shape;1554;p33"/>
          <p:cNvSpPr txBox="1"/>
          <p:nvPr>
            <p:ph idx="4" type="title"/>
          </p:nvPr>
        </p:nvSpPr>
        <p:spPr>
          <a:xfrm>
            <a:off x="10825025" y="1490472"/>
            <a:ext cx="5147700" cy="4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8" name="Shape 1558"/>
        <p:cNvGrpSpPr/>
        <p:nvPr/>
      </p:nvGrpSpPr>
      <p:grpSpPr>
        <a:xfrm>
          <a:off x="0" y="0"/>
          <a:ext cx="0" cy="0"/>
          <a:chOff x="0" y="0"/>
          <a:chExt cx="0" cy="0"/>
        </a:xfrm>
      </p:grpSpPr>
      <p:sp>
        <p:nvSpPr>
          <p:cNvPr id="1559" name="Google Shape;1559;p34">
            <a:hlinkClick r:id="rId3"/>
          </p:cNvPr>
          <p:cNvSpPr/>
          <p:nvPr/>
        </p:nvSpPr>
        <p:spPr>
          <a:xfrm>
            <a:off x="2443800" y="7291788"/>
            <a:ext cx="4159800" cy="3977400"/>
          </a:xfrm>
          <a:prstGeom prst="foldedCorner">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0" name="Google Shape;1560;p34">
            <a:hlinkClick action="ppaction://hlinksldjump" r:id="rId4"/>
          </p:cNvPr>
          <p:cNvSpPr/>
          <p:nvPr/>
        </p:nvSpPr>
        <p:spPr>
          <a:xfrm>
            <a:off x="7514150" y="7293864"/>
            <a:ext cx="4159800" cy="3977400"/>
          </a:xfrm>
          <a:prstGeom prst="foldedCorner">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34">
            <a:hlinkClick action="ppaction://hlinksldjump" r:id="rId5"/>
          </p:cNvPr>
          <p:cNvSpPr/>
          <p:nvPr/>
        </p:nvSpPr>
        <p:spPr>
          <a:xfrm rot="780164">
            <a:off x="13545917" y="930893"/>
            <a:ext cx="3017367" cy="2335413"/>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200">
              <a:latin typeface="Architects Daughter"/>
              <a:ea typeface="Architects Daughter"/>
              <a:cs typeface="Architects Daughter"/>
              <a:sym typeface="Architects Daughter"/>
            </a:endParaRPr>
          </a:p>
        </p:txBody>
      </p:sp>
      <p:pic>
        <p:nvPicPr>
          <p:cNvPr id="1562" name="Google Shape;1562;p34">
            <a:hlinkClick r:id="rId6"/>
          </p:cNvPr>
          <p:cNvPicPr preferRelativeResize="0"/>
          <p:nvPr/>
        </p:nvPicPr>
        <p:blipFill rotWithShape="1">
          <a:blip r:embed="rId7">
            <a:alphaModFix/>
          </a:blip>
          <a:srcRect b="0" l="0" r="0" t="0"/>
          <a:stretch/>
        </p:blipFill>
        <p:spPr>
          <a:xfrm>
            <a:off x="16983475" y="439625"/>
            <a:ext cx="739425" cy="7394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6" name="Shape 1566"/>
        <p:cNvGrpSpPr/>
        <p:nvPr/>
      </p:nvGrpSpPr>
      <p:grpSpPr>
        <a:xfrm>
          <a:off x="0" y="0"/>
          <a:ext cx="0" cy="0"/>
          <a:chOff x="0" y="0"/>
          <a:chExt cx="0" cy="0"/>
        </a:xfrm>
      </p:grpSpPr>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0" name="Shape 1570"/>
        <p:cNvGrpSpPr/>
        <p:nvPr/>
      </p:nvGrpSpPr>
      <p:grpSpPr>
        <a:xfrm>
          <a:off x="0" y="0"/>
          <a:ext cx="0" cy="0"/>
          <a:chOff x="0" y="0"/>
          <a:chExt cx="0" cy="0"/>
        </a:xfrm>
      </p:grpSpPr>
      <p:sp>
        <p:nvSpPr>
          <p:cNvPr id="1571" name="Google Shape;1571;p36"/>
          <p:cNvSpPr txBox="1"/>
          <p:nvPr>
            <p:ph type="title"/>
          </p:nvPr>
        </p:nvSpPr>
        <p:spPr>
          <a:xfrm>
            <a:off x="1066800" y="1951350"/>
            <a:ext cx="7143900" cy="10018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2" name="Google Shape;1572;p36"/>
          <p:cNvSpPr txBox="1"/>
          <p:nvPr>
            <p:ph idx="2" type="title"/>
          </p:nvPr>
        </p:nvSpPr>
        <p:spPr>
          <a:xfrm>
            <a:off x="9829800" y="1947675"/>
            <a:ext cx="8116500" cy="10018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36"/>
          <p:cNvSpPr txBox="1"/>
          <p:nvPr>
            <p:ph idx="3" type="title"/>
          </p:nvPr>
        </p:nvSpPr>
        <p:spPr>
          <a:xfrm>
            <a:off x="2047825" y="1490472"/>
            <a:ext cx="5147700" cy="4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4" name="Google Shape;1574;p36"/>
          <p:cNvSpPr txBox="1"/>
          <p:nvPr>
            <p:ph idx="4" type="title"/>
          </p:nvPr>
        </p:nvSpPr>
        <p:spPr>
          <a:xfrm>
            <a:off x="10825025" y="1490472"/>
            <a:ext cx="5147700" cy="4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8" name="Shape 1578"/>
        <p:cNvGrpSpPr/>
        <p:nvPr/>
      </p:nvGrpSpPr>
      <p:grpSpPr>
        <a:xfrm>
          <a:off x="0" y="0"/>
          <a:ext cx="0" cy="0"/>
          <a:chOff x="0" y="0"/>
          <a:chExt cx="0" cy="0"/>
        </a:xfrm>
      </p:grpSpPr>
      <p:sp>
        <p:nvSpPr>
          <p:cNvPr id="1579" name="Google Shape;1579;p37">
            <a:hlinkClick r:id="rId3"/>
          </p:cNvPr>
          <p:cNvSpPr/>
          <p:nvPr/>
        </p:nvSpPr>
        <p:spPr>
          <a:xfrm>
            <a:off x="312250" y="4358250"/>
            <a:ext cx="5050200" cy="2708400"/>
          </a:xfrm>
          <a:prstGeom prst="wedgeRectCallout">
            <a:avLst>
              <a:gd fmla="val 89243" name="adj1"/>
              <a:gd fmla="val 70993" name="adj2"/>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Lexend Deca"/>
                <a:ea typeface="Lexend Deca"/>
                <a:cs typeface="Lexend Deca"/>
                <a:sym typeface="Lexend Deca"/>
              </a:rPr>
              <a:t>Students complete a short Google Form so you can quickly keep track of student choices in a Google Sheet. </a:t>
            </a:r>
            <a:r>
              <a:rPr b="1" lang="en" sz="2000">
                <a:solidFill>
                  <a:schemeClr val="dk1"/>
                </a:solidFill>
                <a:latin typeface="Lexend Deca"/>
                <a:ea typeface="Lexend Deca"/>
                <a:cs typeface="Lexend Deca"/>
                <a:sym typeface="Lexend Deca"/>
              </a:rPr>
              <a:t>Be sure to add a link to your form where it says, “Track your choice here!”. You can make a copy of the form shown below by </a:t>
            </a:r>
            <a:r>
              <a:rPr b="1" lang="en" sz="2000" u="sng">
                <a:solidFill>
                  <a:srgbClr val="0000FF"/>
                </a:solidFill>
                <a:latin typeface="Lexend Deca"/>
                <a:ea typeface="Lexend Deca"/>
                <a:cs typeface="Lexend Deca"/>
                <a:sym typeface="Lexend Deca"/>
                <a:hlinkClick r:id="rId4">
                  <a:extLst>
                    <a:ext uri="{A12FA001-AC4F-418D-AE19-62706E023703}">
                      <ahyp:hlinkClr val="tx"/>
                    </a:ext>
                  </a:extLst>
                </a:hlinkClick>
              </a:rPr>
              <a:t>clicking here</a:t>
            </a:r>
            <a:r>
              <a:rPr lang="en" sz="2000">
                <a:solidFill>
                  <a:srgbClr val="0000FF"/>
                </a:solidFill>
                <a:latin typeface="Lexend Deca"/>
                <a:ea typeface="Lexend Deca"/>
                <a:cs typeface="Lexend Deca"/>
                <a:sym typeface="Lexend Deca"/>
              </a:rPr>
              <a:t> </a:t>
            </a:r>
            <a:r>
              <a:rPr lang="en" sz="2000">
                <a:solidFill>
                  <a:schemeClr val="dk1"/>
                </a:solidFill>
                <a:latin typeface="Lexend Deca"/>
                <a:ea typeface="Lexend Deca"/>
                <a:cs typeface="Lexend Deca"/>
                <a:sym typeface="Lexend Deca"/>
              </a:rPr>
              <a:t>(URL to access: </a:t>
            </a:r>
            <a:r>
              <a:rPr b="1" lang="en" sz="2000">
                <a:solidFill>
                  <a:schemeClr val="dk1"/>
                </a:solidFill>
                <a:latin typeface="Lexend Deca"/>
                <a:ea typeface="Lexend Deca"/>
                <a:cs typeface="Lexend Deca"/>
                <a:sym typeface="Lexend Deca"/>
              </a:rPr>
              <a:t>bit.ly/rnform7</a:t>
            </a:r>
            <a:r>
              <a:rPr lang="en" sz="2000">
                <a:solidFill>
                  <a:schemeClr val="dk1"/>
                </a:solidFill>
                <a:latin typeface="Lexend Deca"/>
                <a:ea typeface="Lexend Deca"/>
                <a:cs typeface="Lexend Deca"/>
                <a:sym typeface="Lexend Deca"/>
              </a:rPr>
              <a:t>)</a:t>
            </a:r>
            <a:endParaRPr sz="2000">
              <a:solidFill>
                <a:schemeClr val="dk1"/>
              </a:solidFill>
              <a:latin typeface="Lexend Deca"/>
              <a:ea typeface="Lexend Deca"/>
              <a:cs typeface="Lexend Deca"/>
              <a:sym typeface="Lexend Dec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3" name="Shape 1583"/>
        <p:cNvGrpSpPr/>
        <p:nvPr/>
      </p:nvGrpSpPr>
      <p:grpSpPr>
        <a:xfrm>
          <a:off x="0" y="0"/>
          <a:ext cx="0" cy="0"/>
          <a:chOff x="0" y="0"/>
          <a:chExt cx="0" cy="0"/>
        </a:xfrm>
      </p:grpSpPr>
      <p:sp>
        <p:nvSpPr>
          <p:cNvPr id="1584" name="Google Shape;1584;p38"/>
          <p:cNvSpPr txBox="1"/>
          <p:nvPr/>
        </p:nvSpPr>
        <p:spPr>
          <a:xfrm>
            <a:off x="10251975" y="6721725"/>
            <a:ext cx="36906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u="sng">
                <a:solidFill>
                  <a:srgbClr val="0000FF"/>
                </a:solidFill>
                <a:latin typeface="Lexend Deca"/>
                <a:ea typeface="Lexend Deca"/>
                <a:cs typeface="Lexend Deca"/>
                <a:sym typeface="Lexend Deca"/>
                <a:hlinkClick r:id="rId3">
                  <a:extLst>
                    <a:ext uri="{A12FA001-AC4F-418D-AE19-62706E023703}">
                      <ahyp:hlinkClr val="tx"/>
                    </a:ext>
                  </a:extLst>
                </a:hlinkClick>
              </a:rPr>
              <a:t>Track your choice here!</a:t>
            </a:r>
            <a:endParaRPr b="1" sz="2100">
              <a:solidFill>
                <a:srgbClr val="0000FF"/>
              </a:solidFill>
              <a:latin typeface="Lexend Deca"/>
              <a:ea typeface="Lexend Deca"/>
              <a:cs typeface="Lexend Deca"/>
              <a:sym typeface="Lexend Deca"/>
            </a:endParaRPr>
          </a:p>
        </p:txBody>
      </p:sp>
      <p:sp>
        <p:nvSpPr>
          <p:cNvPr id="1585" name="Google Shape;1585;p38">
            <a:hlinkClick r:id="rId4"/>
          </p:cNvPr>
          <p:cNvSpPr/>
          <p:nvPr/>
        </p:nvSpPr>
        <p:spPr>
          <a:xfrm>
            <a:off x="2443800" y="7291788"/>
            <a:ext cx="4159800" cy="3977400"/>
          </a:xfrm>
          <a:prstGeom prst="foldedCorner">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38">
            <a:hlinkClick action="ppaction://hlinksldjump" r:id="rId5"/>
          </p:cNvPr>
          <p:cNvSpPr/>
          <p:nvPr/>
        </p:nvSpPr>
        <p:spPr>
          <a:xfrm>
            <a:off x="7514150" y="7293864"/>
            <a:ext cx="4159800" cy="3977400"/>
          </a:xfrm>
          <a:prstGeom prst="foldedCorner">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7" name="Google Shape;1587;p38">
            <a:hlinkClick action="ppaction://hlinksldjump" r:id="rId6"/>
          </p:cNvPr>
          <p:cNvSpPr/>
          <p:nvPr/>
        </p:nvSpPr>
        <p:spPr>
          <a:xfrm rot="780164">
            <a:off x="13545917" y="930893"/>
            <a:ext cx="3017367" cy="2335413"/>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200">
              <a:latin typeface="Architects Daughter"/>
              <a:ea typeface="Architects Daughter"/>
              <a:cs typeface="Architects Daughter"/>
              <a:sym typeface="Architects Daughter"/>
            </a:endParaRPr>
          </a:p>
        </p:txBody>
      </p:sp>
      <p:pic>
        <p:nvPicPr>
          <p:cNvPr id="1588" name="Google Shape;1588;p38">
            <a:hlinkClick r:id="rId7"/>
          </p:cNvPr>
          <p:cNvPicPr preferRelativeResize="0"/>
          <p:nvPr/>
        </p:nvPicPr>
        <p:blipFill rotWithShape="1">
          <a:blip r:embed="rId8">
            <a:alphaModFix/>
          </a:blip>
          <a:srcRect b="0" l="0" r="0" t="0"/>
          <a:stretch/>
        </p:blipFill>
        <p:spPr>
          <a:xfrm>
            <a:off x="16980408" y="438912"/>
            <a:ext cx="740665" cy="74066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2" name="Shape 1592"/>
        <p:cNvGrpSpPr/>
        <p:nvPr/>
      </p:nvGrpSpPr>
      <p:grpSpPr>
        <a:xfrm>
          <a:off x="0" y="0"/>
          <a:ext cx="0" cy="0"/>
          <a:chOff x="0" y="0"/>
          <a:chExt cx="0" cy="0"/>
        </a:xfrm>
      </p:grpSpPr>
      <p:sp>
        <p:nvSpPr>
          <p:cNvPr id="1593" name="Google Shape;1593;p39">
            <a:hlinkClick r:id="rId3"/>
          </p:cNvPr>
          <p:cNvSpPr/>
          <p:nvPr/>
        </p:nvSpPr>
        <p:spPr>
          <a:xfrm>
            <a:off x="2443800" y="7291788"/>
            <a:ext cx="4159800" cy="3977400"/>
          </a:xfrm>
          <a:prstGeom prst="foldedCorner">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p39">
            <a:hlinkClick action="ppaction://hlinksldjump" r:id="rId4"/>
          </p:cNvPr>
          <p:cNvSpPr/>
          <p:nvPr/>
        </p:nvSpPr>
        <p:spPr>
          <a:xfrm>
            <a:off x="7514150" y="7293864"/>
            <a:ext cx="4159800" cy="3977400"/>
          </a:xfrm>
          <a:prstGeom prst="foldedCorner">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5" name="Google Shape;1595;p39"/>
          <p:cNvSpPr txBox="1"/>
          <p:nvPr/>
        </p:nvSpPr>
        <p:spPr>
          <a:xfrm>
            <a:off x="10251975" y="6721725"/>
            <a:ext cx="36906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u="sng">
                <a:solidFill>
                  <a:srgbClr val="0000FF"/>
                </a:solidFill>
                <a:latin typeface="Lexend Deca"/>
                <a:ea typeface="Lexend Deca"/>
                <a:cs typeface="Lexend Deca"/>
                <a:sym typeface="Lexend Deca"/>
                <a:hlinkClick r:id="rId5">
                  <a:extLst>
                    <a:ext uri="{A12FA001-AC4F-418D-AE19-62706E023703}">
                      <ahyp:hlinkClr val="tx"/>
                    </a:ext>
                  </a:extLst>
                </a:hlinkClick>
              </a:rPr>
              <a:t>Track your choice here!</a:t>
            </a:r>
            <a:endParaRPr b="1" sz="2100">
              <a:solidFill>
                <a:srgbClr val="0000FF"/>
              </a:solidFill>
              <a:latin typeface="Lexend Deca"/>
              <a:ea typeface="Lexend Deca"/>
              <a:cs typeface="Lexend Deca"/>
              <a:sym typeface="Lexend Deca"/>
            </a:endParaRPr>
          </a:p>
        </p:txBody>
      </p:sp>
      <p:sp>
        <p:nvSpPr>
          <p:cNvPr id="1596" name="Google Shape;1596;p39">
            <a:hlinkClick action="ppaction://hlinksldjump" r:id="rId6"/>
          </p:cNvPr>
          <p:cNvSpPr/>
          <p:nvPr/>
        </p:nvSpPr>
        <p:spPr>
          <a:xfrm rot="780164">
            <a:off x="13545917" y="930893"/>
            <a:ext cx="3017367" cy="2335413"/>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200">
              <a:latin typeface="Architects Daughter"/>
              <a:ea typeface="Architects Daughter"/>
              <a:cs typeface="Architects Daughter"/>
              <a:sym typeface="Architects Daughter"/>
            </a:endParaRPr>
          </a:p>
        </p:txBody>
      </p:sp>
      <p:pic>
        <p:nvPicPr>
          <p:cNvPr id="1597" name="Google Shape;1597;p39">
            <a:hlinkClick r:id="rId7"/>
          </p:cNvPr>
          <p:cNvPicPr preferRelativeResize="0"/>
          <p:nvPr/>
        </p:nvPicPr>
        <p:blipFill rotWithShape="1">
          <a:blip r:embed="rId8">
            <a:alphaModFix/>
          </a:blip>
          <a:srcRect b="0" l="0" r="0" t="0"/>
          <a:stretch/>
        </p:blipFill>
        <p:spPr>
          <a:xfrm>
            <a:off x="16980408" y="438912"/>
            <a:ext cx="740665" cy="74066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1" name="Shape 1601"/>
        <p:cNvGrpSpPr/>
        <p:nvPr/>
      </p:nvGrpSpPr>
      <p:grpSpPr>
        <a:xfrm>
          <a:off x="0" y="0"/>
          <a:ext cx="0" cy="0"/>
          <a:chOff x="0" y="0"/>
          <a:chExt cx="0" cy="0"/>
        </a:xfrm>
      </p:grpSpPr>
      <p:sp>
        <p:nvSpPr>
          <p:cNvPr id="1602" name="Google Shape;1602;p40">
            <a:hlinkClick r:id="rId3"/>
          </p:cNvPr>
          <p:cNvSpPr/>
          <p:nvPr/>
        </p:nvSpPr>
        <p:spPr>
          <a:xfrm>
            <a:off x="2443800" y="7291788"/>
            <a:ext cx="4159800" cy="3977400"/>
          </a:xfrm>
          <a:prstGeom prst="foldedCorner">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3" name="Google Shape;1603;p40">
            <a:hlinkClick action="ppaction://hlinksldjump" r:id="rId4"/>
          </p:cNvPr>
          <p:cNvSpPr/>
          <p:nvPr/>
        </p:nvSpPr>
        <p:spPr>
          <a:xfrm>
            <a:off x="7514150" y="7293864"/>
            <a:ext cx="4159800" cy="3977400"/>
          </a:xfrm>
          <a:prstGeom prst="foldedCorner">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4" name="Google Shape;1604;p40"/>
          <p:cNvSpPr txBox="1"/>
          <p:nvPr/>
        </p:nvSpPr>
        <p:spPr>
          <a:xfrm>
            <a:off x="10251975" y="6721725"/>
            <a:ext cx="36906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u="sng">
                <a:solidFill>
                  <a:srgbClr val="0000FF"/>
                </a:solidFill>
                <a:latin typeface="Lexend Deca"/>
                <a:ea typeface="Lexend Deca"/>
                <a:cs typeface="Lexend Deca"/>
                <a:sym typeface="Lexend Deca"/>
                <a:hlinkClick r:id="rId5">
                  <a:extLst>
                    <a:ext uri="{A12FA001-AC4F-418D-AE19-62706E023703}">
                      <ahyp:hlinkClr val="tx"/>
                    </a:ext>
                  </a:extLst>
                </a:hlinkClick>
              </a:rPr>
              <a:t>Track your choice here!</a:t>
            </a:r>
            <a:endParaRPr b="1" sz="2100">
              <a:solidFill>
                <a:srgbClr val="0000FF"/>
              </a:solidFill>
              <a:latin typeface="Lexend Deca"/>
              <a:ea typeface="Lexend Deca"/>
              <a:cs typeface="Lexend Deca"/>
              <a:sym typeface="Lexend Deca"/>
            </a:endParaRPr>
          </a:p>
        </p:txBody>
      </p:sp>
      <p:sp>
        <p:nvSpPr>
          <p:cNvPr id="1605" name="Google Shape;1605;p40">
            <a:hlinkClick action="ppaction://hlinksldjump" r:id="rId6"/>
          </p:cNvPr>
          <p:cNvSpPr/>
          <p:nvPr/>
        </p:nvSpPr>
        <p:spPr>
          <a:xfrm rot="780164">
            <a:off x="13545917" y="930893"/>
            <a:ext cx="3017367" cy="2335413"/>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200">
              <a:latin typeface="Architects Daughter"/>
              <a:ea typeface="Architects Daughter"/>
              <a:cs typeface="Architects Daughter"/>
              <a:sym typeface="Architects Daughter"/>
            </a:endParaRPr>
          </a:p>
        </p:txBody>
      </p:sp>
      <p:pic>
        <p:nvPicPr>
          <p:cNvPr id="1606" name="Google Shape;1606;p40">
            <a:hlinkClick r:id="rId7"/>
          </p:cNvPr>
          <p:cNvPicPr preferRelativeResize="0"/>
          <p:nvPr/>
        </p:nvPicPr>
        <p:blipFill rotWithShape="1">
          <a:blip r:embed="rId8">
            <a:alphaModFix/>
          </a:blip>
          <a:srcRect b="0" l="0" r="0" t="0"/>
          <a:stretch/>
        </p:blipFill>
        <p:spPr>
          <a:xfrm>
            <a:off x="16980408" y="438912"/>
            <a:ext cx="740665" cy="74066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0" name="Shape 1610"/>
        <p:cNvGrpSpPr/>
        <p:nvPr/>
      </p:nvGrpSpPr>
      <p:grpSpPr>
        <a:xfrm>
          <a:off x="0" y="0"/>
          <a:ext cx="0" cy="0"/>
          <a:chOff x="0" y="0"/>
          <a:chExt cx="0" cy="0"/>
        </a:xfrm>
      </p:grpSpPr>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4" name="Shape 1614"/>
        <p:cNvGrpSpPr/>
        <p:nvPr/>
      </p:nvGrpSpPr>
      <p:grpSpPr>
        <a:xfrm>
          <a:off x="0" y="0"/>
          <a:ext cx="0" cy="0"/>
          <a:chOff x="0" y="0"/>
          <a:chExt cx="0" cy="0"/>
        </a:xfrm>
      </p:grpSpPr>
      <p:sp>
        <p:nvSpPr>
          <p:cNvPr id="1615" name="Google Shape;1615;p42"/>
          <p:cNvSpPr/>
          <p:nvPr/>
        </p:nvSpPr>
        <p:spPr>
          <a:xfrm>
            <a:off x="14569050" y="6722925"/>
            <a:ext cx="2692500" cy="6771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6" name="Google Shape;1616;p42">
            <a:hlinkClick r:id="rId3"/>
          </p:cNvPr>
          <p:cNvSpPr/>
          <p:nvPr/>
        </p:nvSpPr>
        <p:spPr>
          <a:xfrm>
            <a:off x="2443800" y="7291788"/>
            <a:ext cx="4159800" cy="3977400"/>
          </a:xfrm>
          <a:prstGeom prst="foldedCorner">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7" name="Google Shape;1617;p42">
            <a:hlinkClick action="ppaction://hlinksldjump" r:id="rId4"/>
          </p:cNvPr>
          <p:cNvSpPr/>
          <p:nvPr/>
        </p:nvSpPr>
        <p:spPr>
          <a:xfrm>
            <a:off x="7514150" y="7293864"/>
            <a:ext cx="4159800" cy="3977400"/>
          </a:xfrm>
          <a:prstGeom prst="foldedCorner">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42">
            <a:hlinkClick action="ppaction://hlinksldjump" r:id="rId5"/>
          </p:cNvPr>
          <p:cNvSpPr/>
          <p:nvPr/>
        </p:nvSpPr>
        <p:spPr>
          <a:xfrm rot="780164">
            <a:off x="13545917" y="930893"/>
            <a:ext cx="3017367" cy="2335413"/>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200">
              <a:latin typeface="Architects Daughter"/>
              <a:ea typeface="Architects Daughter"/>
              <a:cs typeface="Architects Daughter"/>
              <a:sym typeface="Architects Daughter"/>
            </a:endParaRPr>
          </a:p>
        </p:txBody>
      </p:sp>
      <p:pic>
        <p:nvPicPr>
          <p:cNvPr id="1619" name="Google Shape;1619;p42">
            <a:hlinkClick r:id="rId6"/>
          </p:cNvPr>
          <p:cNvPicPr preferRelativeResize="0"/>
          <p:nvPr/>
        </p:nvPicPr>
        <p:blipFill rotWithShape="1">
          <a:blip r:embed="rId7">
            <a:alphaModFix/>
          </a:blip>
          <a:srcRect b="0" l="0" r="0" t="0"/>
          <a:stretch/>
        </p:blipFill>
        <p:spPr>
          <a:xfrm>
            <a:off x="16980408" y="438912"/>
            <a:ext cx="740665" cy="74066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6" name="Shape 1506"/>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3" name="Shape 1623"/>
        <p:cNvGrpSpPr/>
        <p:nvPr/>
      </p:nvGrpSpPr>
      <p:grpSpPr>
        <a:xfrm>
          <a:off x="0" y="0"/>
          <a:ext cx="0" cy="0"/>
          <a:chOff x="0" y="0"/>
          <a:chExt cx="0" cy="0"/>
        </a:xfrm>
      </p:grpSpPr>
      <p:sp>
        <p:nvSpPr>
          <p:cNvPr id="1624" name="Google Shape;1624;p43"/>
          <p:cNvSpPr/>
          <p:nvPr/>
        </p:nvSpPr>
        <p:spPr>
          <a:xfrm>
            <a:off x="14569050" y="6722925"/>
            <a:ext cx="2692500" cy="6771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5" name="Google Shape;1625;p43">
            <a:hlinkClick action="ppaction://hlinksldjump" r:id="rId3"/>
          </p:cNvPr>
          <p:cNvSpPr/>
          <p:nvPr/>
        </p:nvSpPr>
        <p:spPr>
          <a:xfrm rot="780164">
            <a:off x="13545917" y="930893"/>
            <a:ext cx="3017367" cy="2335413"/>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200">
              <a:latin typeface="Architects Daughter"/>
              <a:ea typeface="Architects Daughter"/>
              <a:cs typeface="Architects Daughter"/>
              <a:sym typeface="Architects Daughter"/>
            </a:endParaRPr>
          </a:p>
        </p:txBody>
      </p:sp>
      <p:sp>
        <p:nvSpPr>
          <p:cNvPr id="1626" name="Google Shape;1626;p43">
            <a:hlinkClick r:id="rId4"/>
          </p:cNvPr>
          <p:cNvSpPr/>
          <p:nvPr/>
        </p:nvSpPr>
        <p:spPr>
          <a:xfrm>
            <a:off x="2443800" y="7291788"/>
            <a:ext cx="4159800" cy="3977400"/>
          </a:xfrm>
          <a:prstGeom prst="foldedCorner">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7" name="Google Shape;1627;p43">
            <a:hlinkClick action="ppaction://hlinksldjump" r:id="rId5"/>
          </p:cNvPr>
          <p:cNvSpPr/>
          <p:nvPr/>
        </p:nvSpPr>
        <p:spPr>
          <a:xfrm>
            <a:off x="7514150" y="7293864"/>
            <a:ext cx="4159800" cy="3977400"/>
          </a:xfrm>
          <a:prstGeom prst="foldedCorner">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28" name="Google Shape;1628;p43">
            <a:hlinkClick r:id="rId6"/>
          </p:cNvPr>
          <p:cNvPicPr preferRelativeResize="0"/>
          <p:nvPr/>
        </p:nvPicPr>
        <p:blipFill rotWithShape="1">
          <a:blip r:embed="rId7">
            <a:alphaModFix/>
          </a:blip>
          <a:srcRect b="0" l="0" r="0" t="0"/>
          <a:stretch/>
        </p:blipFill>
        <p:spPr>
          <a:xfrm>
            <a:off x="16980408" y="438912"/>
            <a:ext cx="740665" cy="74066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2" name="Shape 1632"/>
        <p:cNvGrpSpPr/>
        <p:nvPr/>
      </p:nvGrpSpPr>
      <p:grpSpPr>
        <a:xfrm>
          <a:off x="0" y="0"/>
          <a:ext cx="0" cy="0"/>
          <a:chOff x="0" y="0"/>
          <a:chExt cx="0" cy="0"/>
        </a:xfrm>
      </p:grpSpPr>
      <p:sp>
        <p:nvSpPr>
          <p:cNvPr id="1633" name="Google Shape;1633;p44"/>
          <p:cNvSpPr/>
          <p:nvPr/>
        </p:nvSpPr>
        <p:spPr>
          <a:xfrm>
            <a:off x="14569050" y="6722925"/>
            <a:ext cx="2692500" cy="6771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44">
            <a:hlinkClick r:id="rId3"/>
          </p:cNvPr>
          <p:cNvSpPr/>
          <p:nvPr/>
        </p:nvSpPr>
        <p:spPr>
          <a:xfrm>
            <a:off x="2443800" y="7291788"/>
            <a:ext cx="4159800" cy="3977400"/>
          </a:xfrm>
          <a:prstGeom prst="foldedCorner">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44">
            <a:hlinkClick action="ppaction://hlinksldjump" r:id="rId4"/>
          </p:cNvPr>
          <p:cNvSpPr/>
          <p:nvPr/>
        </p:nvSpPr>
        <p:spPr>
          <a:xfrm>
            <a:off x="7514150" y="7293864"/>
            <a:ext cx="4159800" cy="3977400"/>
          </a:xfrm>
          <a:prstGeom prst="foldedCorner">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44">
            <a:hlinkClick action="ppaction://hlinksldjump" r:id="rId5"/>
          </p:cNvPr>
          <p:cNvSpPr/>
          <p:nvPr/>
        </p:nvSpPr>
        <p:spPr>
          <a:xfrm rot="780164">
            <a:off x="13545917" y="930893"/>
            <a:ext cx="3017367" cy="2335413"/>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200">
              <a:latin typeface="Architects Daughter"/>
              <a:ea typeface="Architects Daughter"/>
              <a:cs typeface="Architects Daughter"/>
              <a:sym typeface="Architects Daughter"/>
            </a:endParaRPr>
          </a:p>
        </p:txBody>
      </p:sp>
      <p:pic>
        <p:nvPicPr>
          <p:cNvPr id="1637" name="Google Shape;1637;p44">
            <a:hlinkClick r:id="rId6"/>
          </p:cNvPr>
          <p:cNvPicPr preferRelativeResize="0"/>
          <p:nvPr/>
        </p:nvPicPr>
        <p:blipFill rotWithShape="1">
          <a:blip r:embed="rId7">
            <a:alphaModFix/>
          </a:blip>
          <a:srcRect b="0" l="0" r="0" t="0"/>
          <a:stretch/>
        </p:blipFill>
        <p:spPr>
          <a:xfrm>
            <a:off x="16980408" y="438912"/>
            <a:ext cx="740665" cy="74066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1" name="Shape 1641"/>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0" name="Shape 1510"/>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4" name="Shape 1514"/>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8" name="Shape 1518"/>
        <p:cNvGrpSpPr/>
        <p:nvPr/>
      </p:nvGrpSpPr>
      <p:grpSpPr>
        <a:xfrm>
          <a:off x="0" y="0"/>
          <a:ext cx="0" cy="0"/>
          <a:chOff x="0" y="0"/>
          <a:chExt cx="0" cy="0"/>
        </a:xfrm>
      </p:grpSpPr>
      <p:sp>
        <p:nvSpPr>
          <p:cNvPr id="1519" name="Google Shape;1519;p28">
            <a:hlinkClick r:id="rId3"/>
          </p:cNvPr>
          <p:cNvSpPr/>
          <p:nvPr/>
        </p:nvSpPr>
        <p:spPr>
          <a:xfrm>
            <a:off x="2443800" y="7291788"/>
            <a:ext cx="4159800" cy="3977400"/>
          </a:xfrm>
          <a:prstGeom prst="foldedCorner">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0" name="Google Shape;1520;p28">
            <a:hlinkClick action="ppaction://hlinksldjump" r:id="rId4"/>
          </p:cNvPr>
          <p:cNvSpPr/>
          <p:nvPr/>
        </p:nvSpPr>
        <p:spPr>
          <a:xfrm>
            <a:off x="7514150" y="7293864"/>
            <a:ext cx="4159800" cy="3977400"/>
          </a:xfrm>
          <a:prstGeom prst="foldedCorner">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1" name="Google Shape;1521;p28">
            <a:hlinkClick action="ppaction://hlinksldjump" r:id="rId5"/>
          </p:cNvPr>
          <p:cNvSpPr/>
          <p:nvPr/>
        </p:nvSpPr>
        <p:spPr>
          <a:xfrm rot="780164">
            <a:off x="13545917" y="930893"/>
            <a:ext cx="3017367" cy="2335413"/>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200">
              <a:latin typeface="Architects Daughter"/>
              <a:ea typeface="Architects Daughter"/>
              <a:cs typeface="Architects Daughter"/>
              <a:sym typeface="Architects Daughter"/>
            </a:endParaRPr>
          </a:p>
        </p:txBody>
      </p:sp>
      <p:pic>
        <p:nvPicPr>
          <p:cNvPr id="1522" name="Google Shape;1522;p28">
            <a:hlinkClick r:id="rId6"/>
          </p:cNvPr>
          <p:cNvPicPr preferRelativeResize="0"/>
          <p:nvPr/>
        </p:nvPicPr>
        <p:blipFill rotWithShape="1">
          <a:blip r:embed="rId7">
            <a:alphaModFix/>
          </a:blip>
          <a:srcRect b="0" l="0" r="0" t="0"/>
          <a:stretch/>
        </p:blipFill>
        <p:spPr>
          <a:xfrm>
            <a:off x="16983475" y="439625"/>
            <a:ext cx="739425" cy="7394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6" name="Shape 1526"/>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0" name="Shape 1530"/>
        <p:cNvGrpSpPr/>
        <p:nvPr/>
      </p:nvGrpSpPr>
      <p:grpSpPr>
        <a:xfrm>
          <a:off x="0" y="0"/>
          <a:ext cx="0" cy="0"/>
          <a:chOff x="0" y="0"/>
          <a:chExt cx="0" cy="0"/>
        </a:xfrm>
      </p:grpSpPr>
      <p:sp>
        <p:nvSpPr>
          <p:cNvPr id="1531" name="Google Shape;1531;p30"/>
          <p:cNvSpPr txBox="1"/>
          <p:nvPr>
            <p:ph type="title"/>
          </p:nvPr>
        </p:nvSpPr>
        <p:spPr>
          <a:xfrm>
            <a:off x="1066800" y="1951350"/>
            <a:ext cx="7143900" cy="10018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2" name="Google Shape;1532;p30"/>
          <p:cNvSpPr txBox="1"/>
          <p:nvPr>
            <p:ph idx="2" type="title"/>
          </p:nvPr>
        </p:nvSpPr>
        <p:spPr>
          <a:xfrm>
            <a:off x="9829800" y="1947675"/>
            <a:ext cx="8116500" cy="10018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3" name="Google Shape;1533;p30"/>
          <p:cNvSpPr txBox="1"/>
          <p:nvPr>
            <p:ph idx="3" type="title"/>
          </p:nvPr>
        </p:nvSpPr>
        <p:spPr>
          <a:xfrm>
            <a:off x="2047825" y="1490472"/>
            <a:ext cx="5147700" cy="4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4" name="Google Shape;1534;p30"/>
          <p:cNvSpPr txBox="1"/>
          <p:nvPr>
            <p:ph idx="4" type="title"/>
          </p:nvPr>
        </p:nvSpPr>
        <p:spPr>
          <a:xfrm>
            <a:off x="10825025" y="1490472"/>
            <a:ext cx="5147700" cy="4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8" name="Shape 1538"/>
        <p:cNvGrpSpPr/>
        <p:nvPr/>
      </p:nvGrpSpPr>
      <p:grpSpPr>
        <a:xfrm>
          <a:off x="0" y="0"/>
          <a:ext cx="0" cy="0"/>
          <a:chOff x="0" y="0"/>
          <a:chExt cx="0" cy="0"/>
        </a:xfrm>
      </p:grpSpPr>
      <p:sp>
        <p:nvSpPr>
          <p:cNvPr id="1539" name="Google Shape;1539;p31">
            <a:hlinkClick r:id="rId3"/>
          </p:cNvPr>
          <p:cNvSpPr/>
          <p:nvPr/>
        </p:nvSpPr>
        <p:spPr>
          <a:xfrm>
            <a:off x="2443800" y="7291788"/>
            <a:ext cx="4159800" cy="3977400"/>
          </a:xfrm>
          <a:prstGeom prst="foldedCorner">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0" name="Google Shape;1540;p31">
            <a:hlinkClick action="ppaction://hlinksldjump" r:id="rId4"/>
          </p:cNvPr>
          <p:cNvSpPr/>
          <p:nvPr/>
        </p:nvSpPr>
        <p:spPr>
          <a:xfrm>
            <a:off x="7514150" y="7293864"/>
            <a:ext cx="4159800" cy="3977400"/>
          </a:xfrm>
          <a:prstGeom prst="foldedCorner">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1" name="Google Shape;1541;p31">
            <a:hlinkClick action="ppaction://hlinksldjump" r:id="rId5"/>
          </p:cNvPr>
          <p:cNvSpPr/>
          <p:nvPr/>
        </p:nvSpPr>
        <p:spPr>
          <a:xfrm rot="780164">
            <a:off x="13545917" y="930893"/>
            <a:ext cx="3017367" cy="2335413"/>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200">
              <a:latin typeface="Architects Daughter"/>
              <a:ea typeface="Architects Daughter"/>
              <a:cs typeface="Architects Daughter"/>
              <a:sym typeface="Architects Daughter"/>
            </a:endParaRPr>
          </a:p>
        </p:txBody>
      </p:sp>
      <p:pic>
        <p:nvPicPr>
          <p:cNvPr id="1542" name="Google Shape;1542;p31">
            <a:hlinkClick r:id="rId6"/>
          </p:cNvPr>
          <p:cNvPicPr preferRelativeResize="0"/>
          <p:nvPr/>
        </p:nvPicPr>
        <p:blipFill rotWithShape="1">
          <a:blip r:embed="rId7">
            <a:alphaModFix/>
          </a:blip>
          <a:srcRect b="0" l="0" r="0" t="0"/>
          <a:stretch/>
        </p:blipFill>
        <p:spPr>
          <a:xfrm>
            <a:off x="16980408" y="438912"/>
            <a:ext cx="739425" cy="7394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6" name="Shape 1546"/>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9E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