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70957780_0_24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7095778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33300" y="547650"/>
            <a:ext cx="6831300" cy="12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600">
                <a:latin typeface="Oswald"/>
                <a:ea typeface="Oswald"/>
                <a:cs typeface="Oswald"/>
                <a:sym typeface="Oswald"/>
              </a:rPr>
              <a:t>Robot Hand Template</a:t>
            </a:r>
            <a:endParaRPr sz="5600"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572825" y="1707375"/>
            <a:ext cx="9275100" cy="309900"/>
            <a:chOff x="547125" y="1554975"/>
            <a:chExt cx="9275100" cy="3099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547125" y="1554975"/>
              <a:ext cx="9275100" cy="30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/>
                <a:t>Directions:      1) Glue this piece of paper to some stiff cardboard.     2) Cut on the dashed lines.      3) Cut the 7 dotted lines.      4) Slide on 4 robot fingers. </a:t>
              </a:r>
              <a:endParaRPr sz="1000"/>
            </a:p>
          </p:txBody>
        </p:sp>
        <p:cxnSp>
          <p:nvCxnSpPr>
            <p:cNvPr id="57" name="Google Shape;57;p13"/>
            <p:cNvCxnSpPr/>
            <p:nvPr/>
          </p:nvCxnSpPr>
          <p:spPr>
            <a:xfrm flipH="1" rot="10800000">
              <a:off x="5241750" y="1811575"/>
              <a:ext cx="750300" cy="4500"/>
            </a:xfrm>
            <a:prstGeom prst="straightConnector1">
              <a:avLst/>
            </a:prstGeom>
            <a:noFill/>
            <a:ln cap="flat" cmpd="sng" w="19050">
              <a:solidFill>
                <a:srgbClr val="434343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58" name="Google Shape;58;p13"/>
            <p:cNvCxnSpPr/>
            <p:nvPr/>
          </p:nvCxnSpPr>
          <p:spPr>
            <a:xfrm>
              <a:off x="6812600" y="1815325"/>
              <a:ext cx="737400" cy="900"/>
            </a:xfrm>
            <a:prstGeom prst="straightConnector1">
              <a:avLst/>
            </a:prstGeom>
            <a:noFill/>
            <a:ln cap="flat" cmpd="sng" w="19050">
              <a:solidFill>
                <a:srgbClr val="434343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9" name="Google Shape;59;p13"/>
          <p:cNvGrpSpPr/>
          <p:nvPr/>
        </p:nvGrpSpPr>
        <p:grpSpPr>
          <a:xfrm>
            <a:off x="547125" y="-1035825"/>
            <a:ext cx="9275100" cy="309900"/>
            <a:chOff x="547125" y="1554975"/>
            <a:chExt cx="9275100" cy="309900"/>
          </a:xfrm>
        </p:grpSpPr>
        <p:sp>
          <p:nvSpPr>
            <p:cNvPr id="60" name="Google Shape;60;p13"/>
            <p:cNvSpPr txBox="1"/>
            <p:nvPr/>
          </p:nvSpPr>
          <p:spPr>
            <a:xfrm>
              <a:off x="547125" y="1554975"/>
              <a:ext cx="9275100" cy="30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/>
                <a:t>Directions:   1) Get in a group of 4    2) Glue this paper to stiff cardboard   </a:t>
              </a:r>
              <a:r>
                <a:rPr lang="en" sz="1000">
                  <a:solidFill>
                    <a:schemeClr val="dk1"/>
                  </a:solidFill>
                </a:rPr>
                <a:t>3) Cut on the dashed lines   4) Cut on the dotted lines   5) Slide on 4 robot fingers</a:t>
              </a:r>
              <a:endParaRPr sz="1000"/>
            </a:p>
          </p:txBody>
        </p:sp>
        <p:cxnSp>
          <p:nvCxnSpPr>
            <p:cNvPr id="61" name="Google Shape;61;p13"/>
            <p:cNvCxnSpPr/>
            <p:nvPr/>
          </p:nvCxnSpPr>
          <p:spPr>
            <a:xfrm>
              <a:off x="5560200" y="1816075"/>
              <a:ext cx="702300" cy="7500"/>
            </a:xfrm>
            <a:prstGeom prst="straightConnector1">
              <a:avLst/>
            </a:prstGeom>
            <a:noFill/>
            <a:ln cap="flat" cmpd="sng" w="28575">
              <a:solidFill>
                <a:srgbClr val="999999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7152950" y="1827000"/>
              <a:ext cx="644400" cy="0"/>
            </a:xfrm>
            <a:prstGeom prst="straightConnector1">
              <a:avLst/>
            </a:prstGeom>
            <a:noFill/>
            <a:ln cap="flat" cmpd="sng" w="19050">
              <a:solidFill>
                <a:srgbClr val="666666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63" name="Google Shape;63;p13"/>
          <p:cNvCxnSpPr/>
          <p:nvPr/>
        </p:nvCxnSpPr>
        <p:spPr>
          <a:xfrm>
            <a:off x="6838725" y="1979000"/>
            <a:ext cx="737400" cy="900"/>
          </a:xfrm>
          <a:prstGeom prst="straightConnector1">
            <a:avLst/>
          </a:prstGeom>
          <a:noFill/>
          <a:ln cap="flat" cmpd="sng" w="19050">
            <a:solidFill>
              <a:srgbClr val="434343"/>
            </a:solidFill>
            <a:prstDash val="dot"/>
            <a:round/>
            <a:headEnd len="med" w="med" type="none"/>
            <a:tailEnd len="med" w="med" type="none"/>
          </a:ln>
        </p:spPr>
      </p:cxn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0450" y="2308721"/>
            <a:ext cx="6895050" cy="498377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" name="Google Shape;65;p13"/>
          <p:cNvGrpSpPr/>
          <p:nvPr/>
        </p:nvGrpSpPr>
        <p:grpSpPr>
          <a:xfrm>
            <a:off x="1180450" y="3852200"/>
            <a:ext cx="7456400" cy="2782250"/>
            <a:chOff x="1238800" y="3826550"/>
            <a:chExt cx="7456400" cy="2782250"/>
          </a:xfrm>
        </p:grpSpPr>
        <p:sp>
          <p:nvSpPr>
            <p:cNvPr id="66" name="Google Shape;66;p13"/>
            <p:cNvSpPr txBox="1"/>
            <p:nvPr/>
          </p:nvSpPr>
          <p:spPr>
            <a:xfrm flipH="1" rot="-656685">
              <a:off x="4427120" y="4371905"/>
              <a:ext cx="350780" cy="44239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4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 flipH="1" rot="8822">
              <a:off x="5222643" y="4324414"/>
              <a:ext cx="350701" cy="4425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4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 flipH="1" rot="489886">
              <a:off x="6054830" y="4357322"/>
              <a:ext cx="350654" cy="4428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4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 flipH="1" rot="1041943">
              <a:off x="7000023" y="4532241"/>
              <a:ext cx="350789" cy="4430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Oswald"/>
                  <a:ea typeface="Oswald"/>
                  <a:cs typeface="Oswald"/>
                  <a:sym typeface="Oswald"/>
                </a:rPr>
                <a:t>4</a:t>
              </a:r>
              <a:endParaRPr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1238800" y="3826550"/>
              <a:ext cx="762600" cy="71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Oswald"/>
                  <a:ea typeface="Oswald"/>
                  <a:cs typeface="Oswald"/>
                  <a:sym typeface="Oswald"/>
                </a:rPr>
                <a:t>Thumb bones</a:t>
              </a:r>
              <a:endParaRPr sz="1600"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7563550" y="5932300"/>
              <a:ext cx="711900" cy="67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Oswald"/>
                  <a:ea typeface="Oswald"/>
                  <a:cs typeface="Oswald"/>
                  <a:sym typeface="Oswald"/>
                </a:rPr>
                <a:t>Wrist</a:t>
              </a:r>
              <a:endParaRPr sz="1600">
                <a:latin typeface="Oswald"/>
                <a:ea typeface="Oswald"/>
                <a:cs typeface="Oswald"/>
                <a:sym typeface="Oswald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Oswald"/>
                  <a:ea typeface="Oswald"/>
                  <a:cs typeface="Oswald"/>
                  <a:sym typeface="Oswald"/>
                </a:rPr>
                <a:t>bones</a:t>
              </a:r>
              <a:endParaRPr sz="1600">
                <a:latin typeface="Oswald"/>
                <a:ea typeface="Oswald"/>
                <a:cs typeface="Oswald"/>
                <a:sym typeface="Oswald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7932600" y="4461850"/>
              <a:ext cx="762600" cy="71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Oswald"/>
                  <a:ea typeface="Oswald"/>
                  <a:cs typeface="Oswald"/>
                  <a:sym typeface="Oswald"/>
                </a:rPr>
                <a:t>Palm</a:t>
              </a:r>
              <a:endParaRPr sz="1600">
                <a:latin typeface="Oswald"/>
                <a:ea typeface="Oswald"/>
                <a:cs typeface="Oswald"/>
                <a:sym typeface="Oswald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Oswald"/>
                  <a:ea typeface="Oswald"/>
                  <a:cs typeface="Oswald"/>
                  <a:sym typeface="Oswald"/>
                </a:rPr>
                <a:t>bones</a:t>
              </a:r>
              <a:endParaRPr sz="1600">
                <a:latin typeface="Oswald"/>
                <a:ea typeface="Oswald"/>
                <a:cs typeface="Oswald"/>
                <a:sym typeface="Oswald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7729300" y="339850"/>
            <a:ext cx="2053500" cy="394500"/>
            <a:chOff x="7729300" y="339850"/>
            <a:chExt cx="2053500" cy="394500"/>
          </a:xfrm>
        </p:grpSpPr>
        <p:sp>
          <p:nvSpPr>
            <p:cNvPr id="74" name="Google Shape;74;p13"/>
            <p:cNvSpPr txBox="1"/>
            <p:nvPr/>
          </p:nvSpPr>
          <p:spPr>
            <a:xfrm>
              <a:off x="7729300" y="516250"/>
              <a:ext cx="20535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do your biceps bulge?</a:t>
              </a:r>
              <a:endParaRPr sz="900"/>
            </a:p>
          </p:txBody>
        </p:sp>
        <p:pic>
          <p:nvPicPr>
            <p:cNvPr id="75" name="Google Shape;75;p13"/>
            <p:cNvPicPr preferRelativeResize="0"/>
            <p:nvPr/>
          </p:nvPicPr>
          <p:blipFill rotWithShape="1">
            <a:blip r:embed="rId4">
              <a:alphaModFix/>
            </a:blip>
            <a:srcRect b="308" l="0" r="-2406" t="298"/>
            <a:stretch/>
          </p:blipFill>
          <p:spPr>
            <a:xfrm>
              <a:off x="7924450" y="339850"/>
              <a:ext cx="1738677" cy="2230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