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0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6" userDrawn="1">
          <p15:clr>
            <a:srgbClr val="A4A3A4"/>
          </p15:clr>
        </p15:guide>
        <p15:guide id="3" orient="horz" pos="1008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7676"/>
    <a:srgbClr val="082A56"/>
    <a:srgbClr val="F8F9FE"/>
    <a:srgbClr val="263276"/>
    <a:srgbClr val="95A2F2"/>
    <a:srgbClr val="DCE0FB"/>
    <a:srgbClr val="CBD0F9"/>
    <a:srgbClr val="485DDB"/>
    <a:srgbClr val="4B62E9"/>
    <a:srgbClr val="3B4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41" autoAdjust="0"/>
    <p:restoredTop sz="96292" autoAdjust="0"/>
  </p:normalViewPr>
  <p:slideViewPr>
    <p:cSldViewPr snapToGrid="0" showGuides="1">
      <p:cViewPr varScale="1">
        <p:scale>
          <a:sx n="137" d="100"/>
          <a:sy n="137" d="100"/>
        </p:scale>
        <p:origin x="1096" y="488"/>
      </p:cViewPr>
      <p:guideLst>
        <p:guide orient="horz" pos="576"/>
        <p:guide orient="horz" pos="1008"/>
        <p:guide pos="38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19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906239876297485"/>
          <c:y val="5.3011387708732337E-2"/>
          <c:w val="0.60187497057821604"/>
          <c:h val="0.9028124558673240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5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6B7-44B7-B1AF-9FC06582055A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46B7-44B7-B1AF-9FC06582055A}"/>
              </c:ext>
            </c:extLst>
          </c:dPt>
          <c:dPt>
            <c:idx val="2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46B7-44B7-B1AF-9FC06582055A}"/>
              </c:ext>
            </c:extLst>
          </c:dPt>
          <c:dPt>
            <c:idx val="3"/>
            <c:bubble3D val="0"/>
            <c:spPr>
              <a:solidFill>
                <a:srgbClr val="CBD0F9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6B7-44B7-B1AF-9FC06582055A}"/>
              </c:ext>
            </c:extLst>
          </c:dPt>
          <c:cat>
            <c:strRef>
              <c:f>Sheet1!$A$2:$A$5</c:f>
              <c:strCache>
                <c:ptCount val="4"/>
                <c:pt idx="0">
                  <c:v>Revenue Growth</c:v>
                </c:pt>
                <c:pt idx="1">
                  <c:v>Operational Efficiency	</c:v>
                </c:pt>
                <c:pt idx="2">
                  <c:v>Customer Retention	</c:v>
                </c:pt>
                <c:pt idx="3">
                  <c:v>Market Agility &amp; Innovation	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0.35</c:v>
                </c:pt>
                <c:pt idx="1">
                  <c:v>0.3</c:v>
                </c:pt>
                <c:pt idx="2">
                  <c:v>0.2</c:v>
                </c:pt>
                <c:pt idx="3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B7-44B7-B1AF-9FC0658205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29"/>
        <c:holeSize val="6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E5486BB-439C-F392-F4F2-1C4594A970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67E598F-CA25-FE97-CDEC-91904A4827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1B4136-139F-44D6-984C-49566C3315C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6AE939-7294-BBBE-0260-739729F0DA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3DA7E-FF93-BA6E-92F1-71D311BBE2B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86102D-72BF-4A47-9589-C913256EBA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804870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3879E-EF74-411B-9E51-B23B8A04690E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F6E4-96FB-4731-B3D8-42C8609C7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1F20C3D8-D2BB-6A5E-9573-7C021CA2817F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357C190D-E714-2B00-7585-BE1FF7B70B46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A7462AC4-4D5D-2410-E808-F9CBC9175E15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802289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1462593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187700" y="538789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6402857-2E35-82C1-BD61-F9C31E0F03B3}"/>
              </a:ext>
            </a:extLst>
          </p:cNvPr>
          <p:cNvCxnSpPr>
            <a:cxnSpLocks/>
          </p:cNvCxnSpPr>
          <p:nvPr userDrawn="1"/>
        </p:nvCxnSpPr>
        <p:spPr>
          <a:xfrm>
            <a:off x="609600" y="685800"/>
            <a:ext cx="550414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196AFEA-AB84-6955-65B2-0107E19E2C8B}"/>
              </a:ext>
            </a:extLst>
          </p:cNvPr>
          <p:cNvGrpSpPr/>
          <p:nvPr userDrawn="1"/>
        </p:nvGrpSpPr>
        <p:grpSpPr>
          <a:xfrm>
            <a:off x="3187700" y="4723634"/>
            <a:ext cx="1042948" cy="382037"/>
            <a:chOff x="612215" y="3436053"/>
            <a:chExt cx="954475" cy="344047"/>
          </a:xfrm>
        </p:grpSpPr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43C8DEB1-D437-7825-6C88-EC8E3D9D262C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Parallelogram 23">
              <a:extLst>
                <a:ext uri="{FF2B5EF4-FFF2-40B4-BE49-F238E27FC236}">
                  <a16:creationId xmlns:a16="http://schemas.microsoft.com/office/drawing/2014/main" id="{68DB9EB0-C475-DDBA-5571-81AA5731F141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Parallelogram 24">
              <a:extLst>
                <a:ext uri="{FF2B5EF4-FFF2-40B4-BE49-F238E27FC236}">
                  <a16:creationId xmlns:a16="http://schemas.microsoft.com/office/drawing/2014/main" id="{92AB7B79-96C7-192F-CCD3-21C0DFD1AAA5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3187700" y="5238007"/>
            <a:ext cx="8382000" cy="0"/>
          </a:xfrm>
          <a:prstGeom prst="line">
            <a:avLst/>
          </a:prstGeom>
          <a:ln w="25400">
            <a:gradFill flip="none" rotWithShape="1">
              <a:gsLst>
                <a:gs pos="29000">
                  <a:schemeClr val="accent4"/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7701" y="5792414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40DFE94D-C685-04FA-7D36-B1647D195A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319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505AF-D8BA-48C0-3B3B-87955D94E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C781-4F5A-D2A6-3C4B-05FAD54D74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0A638946-9C58-47C8-CAFD-F85A8AB20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52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69296-14DA-0DD1-9BD2-BCAE1B6B1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907EB-AC7C-819F-220E-3EE9894C99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FD2960-F7DD-0451-F5F3-E406A7D1D4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B433E1F5-B49A-5814-6F3B-FF52B29B9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63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6A8739-803E-67D3-9053-1005C7D77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90DC9-F0F9-4E20-FB7C-18197F744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487AF4-C4E5-8DF5-42CE-ADDE9693D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A0F7A-5455-A311-B765-CC81920A7C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A205CF-8ECD-9E98-5890-2D6740580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FFE8914A-26E1-F7D7-9D33-D4886D8DA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245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F58DC-1062-6838-24F9-A903DBC2A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5FF20C46-5D9E-6FD8-A888-3408131A5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290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D03BD0EA-AFE2-CCBF-6DB0-53A33EE3D3C8}"/>
              </a:ext>
            </a:extLst>
          </p:cNvPr>
          <p:cNvGrpSpPr/>
          <p:nvPr userDrawn="1"/>
        </p:nvGrpSpPr>
        <p:grpSpPr>
          <a:xfrm>
            <a:off x="3007225" y="0"/>
            <a:ext cx="8979719" cy="6981522"/>
            <a:chOff x="-942475" y="0"/>
            <a:chExt cx="8979719" cy="6981522"/>
          </a:xfrm>
        </p:grpSpPr>
        <p:sp>
          <p:nvSpPr>
            <p:cNvPr id="6" name="Parallelogram 5">
              <a:extLst>
                <a:ext uri="{FF2B5EF4-FFF2-40B4-BE49-F238E27FC236}">
                  <a16:creationId xmlns:a16="http://schemas.microsoft.com/office/drawing/2014/main" id="{0DC710C3-62A2-8337-A0E5-D807C8BCDA32}"/>
                </a:ext>
              </a:extLst>
            </p:cNvPr>
            <p:cNvSpPr/>
            <p:nvPr/>
          </p:nvSpPr>
          <p:spPr>
            <a:xfrm>
              <a:off x="-94247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A5BDE50E-0115-BBB0-5AA6-A356B0547BD3}"/>
                </a:ext>
              </a:extLst>
            </p:cNvPr>
            <p:cNvSpPr/>
            <p:nvPr/>
          </p:nvSpPr>
          <p:spPr>
            <a:xfrm>
              <a:off x="860925" y="0"/>
              <a:ext cx="7176319" cy="6981522"/>
            </a:xfrm>
            <a:prstGeom prst="parallelogram">
              <a:avLst>
                <a:gd name="adj" fmla="val 87473"/>
              </a:avLst>
            </a:prstGeom>
            <a:solidFill>
              <a:schemeClr val="accent1">
                <a:lumMod val="20000"/>
                <a:lumOff val="80000"/>
                <a:alpha val="8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8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620E3AF-E6F7-0024-25B7-197AFCDBF649}"/>
              </a:ext>
            </a:extLst>
          </p:cNvPr>
          <p:cNvSpPr/>
          <p:nvPr userDrawn="1"/>
        </p:nvSpPr>
        <p:spPr>
          <a:xfrm>
            <a:off x="7500394" y="0"/>
            <a:ext cx="469160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522DF1F-ADF8-16B7-AF11-4F4B42E07C66}"/>
              </a:ext>
            </a:extLst>
          </p:cNvPr>
          <p:cNvGrpSpPr/>
          <p:nvPr userDrawn="1"/>
        </p:nvGrpSpPr>
        <p:grpSpPr>
          <a:xfrm>
            <a:off x="7484377" y="-1"/>
            <a:ext cx="4502567" cy="5117999"/>
            <a:chOff x="3534677" y="-1"/>
            <a:chExt cx="4502567" cy="5117999"/>
          </a:xfrm>
        </p:grpSpPr>
        <p:sp>
          <p:nvSpPr>
            <p:cNvPr id="13" name="Parallelogram 21">
              <a:extLst>
                <a:ext uri="{FF2B5EF4-FFF2-40B4-BE49-F238E27FC236}">
                  <a16:creationId xmlns:a16="http://schemas.microsoft.com/office/drawing/2014/main" id="{84830207-ABBA-8FDE-C704-61CBBB99962A}"/>
                </a:ext>
              </a:extLst>
            </p:cNvPr>
            <p:cNvSpPr/>
            <p:nvPr/>
          </p:nvSpPr>
          <p:spPr>
            <a:xfrm>
              <a:off x="3536927" y="-1"/>
              <a:ext cx="2696917" cy="30692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4483904 w 7176319"/>
                <a:gd name="connsiteY3" fmla="*/ 3069279 h 6981522"/>
                <a:gd name="connsiteX4" fmla="*/ 0 w 7176319"/>
                <a:gd name="connsiteY4" fmla="*/ 6981522 h 6981522"/>
                <a:gd name="connsiteX0" fmla="*/ 0 w 2696917"/>
                <a:gd name="connsiteY0" fmla="*/ 1853937 h 3069279"/>
                <a:gd name="connsiteX1" fmla="*/ 1627545 w 2696917"/>
                <a:gd name="connsiteY1" fmla="*/ 0 h 3069279"/>
                <a:gd name="connsiteX2" fmla="*/ 2696917 w 2696917"/>
                <a:gd name="connsiteY2" fmla="*/ 0 h 3069279"/>
                <a:gd name="connsiteX3" fmla="*/ 4502 w 2696917"/>
                <a:gd name="connsiteY3" fmla="*/ 3069279 h 3069279"/>
                <a:gd name="connsiteX4" fmla="*/ 0 w 2696917"/>
                <a:gd name="connsiteY4" fmla="*/ 1853937 h 306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96917" h="3069279">
                  <a:moveTo>
                    <a:pt x="0" y="1853937"/>
                  </a:moveTo>
                  <a:lnTo>
                    <a:pt x="1627545" y="0"/>
                  </a:lnTo>
                  <a:lnTo>
                    <a:pt x="2696917" y="0"/>
                  </a:lnTo>
                  <a:lnTo>
                    <a:pt x="4502" y="3069279"/>
                  </a:lnTo>
                  <a:cubicBezTo>
                    <a:pt x="3001" y="2664165"/>
                    <a:pt x="1501" y="2259051"/>
                    <a:pt x="0" y="1853937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14" name="Parallelogram 22">
              <a:extLst>
                <a:ext uri="{FF2B5EF4-FFF2-40B4-BE49-F238E27FC236}">
                  <a16:creationId xmlns:a16="http://schemas.microsoft.com/office/drawing/2014/main" id="{83A0A0E2-5318-A13B-2811-43536778A712}"/>
                </a:ext>
              </a:extLst>
            </p:cNvPr>
            <p:cNvSpPr/>
            <p:nvPr/>
          </p:nvSpPr>
          <p:spPr>
            <a:xfrm>
              <a:off x="3534677" y="0"/>
              <a:ext cx="4502567" cy="511799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2701402 w 7176319"/>
                <a:gd name="connsiteY3" fmla="*/ 5117998 h 6981522"/>
                <a:gd name="connsiteX4" fmla="*/ 0 w 7176319"/>
                <a:gd name="connsiteY4" fmla="*/ 6981522 h 6981522"/>
                <a:gd name="connsiteX0" fmla="*/ 0 w 4502567"/>
                <a:gd name="connsiteY0" fmla="*/ 3914231 h 5117998"/>
                <a:gd name="connsiteX1" fmla="*/ 3433195 w 4502567"/>
                <a:gd name="connsiteY1" fmla="*/ 0 h 5117998"/>
                <a:gd name="connsiteX2" fmla="*/ 4502567 w 4502567"/>
                <a:gd name="connsiteY2" fmla="*/ 0 h 5117998"/>
                <a:gd name="connsiteX3" fmla="*/ 27650 w 4502567"/>
                <a:gd name="connsiteY3" fmla="*/ 5117998 h 5117998"/>
                <a:gd name="connsiteX4" fmla="*/ 0 w 4502567"/>
                <a:gd name="connsiteY4" fmla="*/ 3914231 h 5117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502567" h="5117998">
                  <a:moveTo>
                    <a:pt x="0" y="3914231"/>
                  </a:moveTo>
                  <a:lnTo>
                    <a:pt x="3433195" y="0"/>
                  </a:lnTo>
                  <a:lnTo>
                    <a:pt x="4502567" y="0"/>
                  </a:lnTo>
                  <a:lnTo>
                    <a:pt x="27650" y="5117998"/>
                  </a:lnTo>
                  <a:lnTo>
                    <a:pt x="0" y="3914231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56CB45B5-F8E5-7DC2-D6D0-25A3D5C4F6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13234E-DA06-1BCC-1D0B-3CC17B5F3251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6661150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E93B1265-9C19-334F-0121-80269B046C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7" y="6279450"/>
            <a:ext cx="4086454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8" name="Text Placeholder 30">
            <a:extLst>
              <a:ext uri="{FF2B5EF4-FFF2-40B4-BE49-F238E27FC236}">
                <a16:creationId xmlns:a16="http://schemas.microsoft.com/office/drawing/2014/main" id="{4B97A012-21D5-AEB4-8105-FED0032E4F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27">
            <a:extLst>
              <a:ext uri="{FF2B5EF4-FFF2-40B4-BE49-F238E27FC236}">
                <a16:creationId xmlns:a16="http://schemas.microsoft.com/office/drawing/2014/main" id="{AD718A04-62F3-C78D-4FD7-5387DA9F27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CB59241-1B4B-E9C9-81B1-C7A744BAD59E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0187EA-F572-20DA-9882-EBA544A5C9E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0525"/>
            <a:ext cx="6775048" cy="1122288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81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1774D08A-BD88-450A-483C-7C2724DAECB8}"/>
              </a:ext>
            </a:extLst>
          </p:cNvPr>
          <p:cNvGrpSpPr/>
          <p:nvPr userDrawn="1"/>
        </p:nvGrpSpPr>
        <p:grpSpPr>
          <a:xfrm>
            <a:off x="6303599" y="138895"/>
            <a:ext cx="5909384" cy="6726879"/>
            <a:chOff x="6303599" y="138895"/>
            <a:chExt cx="5909384" cy="6726879"/>
          </a:xfrm>
        </p:grpSpPr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F0F1F7C9-7550-5D53-43A9-ED504DDB909E}"/>
                </a:ext>
              </a:extLst>
            </p:cNvPr>
            <p:cNvSpPr/>
            <p:nvPr/>
          </p:nvSpPr>
          <p:spPr>
            <a:xfrm>
              <a:off x="6303599" y="138895"/>
              <a:ext cx="5903103" cy="6726879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60977 w 6106947"/>
                <a:gd name="connsiteY2" fmla="*/ 135423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5960977"/>
                <a:gd name="connsiteY0" fmla="*/ 6842626 h 6842626"/>
                <a:gd name="connsiteX1" fmla="*/ 5944901 w 5960977"/>
                <a:gd name="connsiteY1" fmla="*/ 0 h 6842626"/>
                <a:gd name="connsiteX2" fmla="*/ 5960977 w 5960977"/>
                <a:gd name="connsiteY2" fmla="*/ 1215342 h 6842626"/>
                <a:gd name="connsiteX3" fmla="*/ 1069372 w 5960977"/>
                <a:gd name="connsiteY3" fmla="*/ 6842626 h 6842626"/>
                <a:gd name="connsiteX4" fmla="*/ 0 w 5960977"/>
                <a:gd name="connsiteY4" fmla="*/ 6842626 h 6842626"/>
                <a:gd name="connsiteX0" fmla="*/ 0 w 5903103"/>
                <a:gd name="connsiteY0" fmla="*/ 6726879 h 6842626"/>
                <a:gd name="connsiteX1" fmla="*/ 5887027 w 5903103"/>
                <a:gd name="connsiteY1" fmla="*/ 0 h 6842626"/>
                <a:gd name="connsiteX2" fmla="*/ 5903103 w 5903103"/>
                <a:gd name="connsiteY2" fmla="*/ 1215342 h 6842626"/>
                <a:gd name="connsiteX3" fmla="*/ 1011498 w 5903103"/>
                <a:gd name="connsiteY3" fmla="*/ 6842626 h 6842626"/>
                <a:gd name="connsiteX4" fmla="*/ 0 w 5903103"/>
                <a:gd name="connsiteY4" fmla="*/ 6726879 h 6842626"/>
                <a:gd name="connsiteX0" fmla="*/ 0 w 5903103"/>
                <a:gd name="connsiteY0" fmla="*/ 6726879 h 6726879"/>
                <a:gd name="connsiteX1" fmla="*/ 5887027 w 5903103"/>
                <a:gd name="connsiteY1" fmla="*/ 0 h 6726879"/>
                <a:gd name="connsiteX2" fmla="*/ 5903103 w 5903103"/>
                <a:gd name="connsiteY2" fmla="*/ 1215342 h 6726879"/>
                <a:gd name="connsiteX3" fmla="*/ 1104095 w 5903103"/>
                <a:gd name="connsiteY3" fmla="*/ 6715304 h 6726879"/>
                <a:gd name="connsiteX4" fmla="*/ 0 w 5903103"/>
                <a:gd name="connsiteY4" fmla="*/ 6726879 h 6726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903103" h="6726879">
                  <a:moveTo>
                    <a:pt x="0" y="6726879"/>
                  </a:moveTo>
                  <a:lnTo>
                    <a:pt x="5887027" y="0"/>
                  </a:lnTo>
                  <a:lnTo>
                    <a:pt x="5903103" y="1215342"/>
                  </a:lnTo>
                  <a:lnTo>
                    <a:pt x="1104095" y="6715304"/>
                  </a:lnTo>
                  <a:lnTo>
                    <a:pt x="0" y="6726879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Parallelogram 10">
              <a:extLst>
                <a:ext uri="{FF2B5EF4-FFF2-40B4-BE49-F238E27FC236}">
                  <a16:creationId xmlns:a16="http://schemas.microsoft.com/office/drawing/2014/main" id="{1858F788-AD77-AC67-60BD-7C92FE51AEEB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6898 w 3953898"/>
                <a:gd name="connsiteY2" fmla="*/ 2268638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lnTo>
                    <a:pt x="3936898" y="2268638"/>
                  </a:ln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69D9A8D-11FC-43C0-63E0-5E46115940E7}"/>
              </a:ext>
            </a:extLst>
          </p:cNvPr>
          <p:cNvGrpSpPr/>
          <p:nvPr userDrawn="1"/>
        </p:nvGrpSpPr>
        <p:grpSpPr>
          <a:xfrm>
            <a:off x="5574526" y="2665963"/>
            <a:ext cx="1042948" cy="382037"/>
            <a:chOff x="612215" y="3436053"/>
            <a:chExt cx="954475" cy="344047"/>
          </a:xfrm>
        </p:grpSpPr>
        <p:sp>
          <p:nvSpPr>
            <p:cNvPr id="13" name="Parallelogram 12">
              <a:extLst>
                <a:ext uri="{FF2B5EF4-FFF2-40B4-BE49-F238E27FC236}">
                  <a16:creationId xmlns:a16="http://schemas.microsoft.com/office/drawing/2014/main" id="{D8E6A2CD-50D8-FF18-9493-9E2E771FACA9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>
              <a:extLst>
                <a:ext uri="{FF2B5EF4-FFF2-40B4-BE49-F238E27FC236}">
                  <a16:creationId xmlns:a16="http://schemas.microsoft.com/office/drawing/2014/main" id="{0E355F69-FA36-3597-7FB2-570820A21749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Parallelogram 14">
              <a:extLst>
                <a:ext uri="{FF2B5EF4-FFF2-40B4-BE49-F238E27FC236}">
                  <a16:creationId xmlns:a16="http://schemas.microsoft.com/office/drawing/2014/main" id="{783F6D5F-9869-49CE-408A-6305E9D6CF3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95AAF4B4-D87B-2BF9-7B4C-F074E19F6D4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661092" y="3429001"/>
            <a:ext cx="4869815" cy="899160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+mj-lt"/>
              </a:defRPr>
            </a:lvl1pPr>
            <a:lvl2pPr marL="457200" indent="0" algn="ctr">
              <a:buNone/>
              <a:defRPr sz="5400">
                <a:latin typeface="+mj-lt"/>
              </a:defRPr>
            </a:lvl2pPr>
            <a:lvl3pPr marL="914400" indent="0" algn="ctr">
              <a:buNone/>
              <a:defRPr sz="4800">
                <a:latin typeface="+mj-lt"/>
              </a:defRPr>
            </a:lvl3pPr>
            <a:lvl4pPr marL="1371600" indent="0" algn="ctr">
              <a:buNone/>
              <a:defRPr sz="4400">
                <a:latin typeface="+mj-lt"/>
              </a:defRPr>
            </a:lvl4pPr>
            <a:lvl5pPr marL="1828800" indent="0" algn="ctr">
              <a:buNone/>
              <a:defRPr sz="4400">
                <a:latin typeface="+mj-lt"/>
              </a:defRPr>
            </a:lvl5pPr>
          </a:lstStyle>
          <a:p>
            <a:pPr lvl="0"/>
            <a:r>
              <a:rPr lang="en-US" dirty="0"/>
              <a:t>Thank you!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EFBB4853-5DCF-9D9C-B636-A66AD361F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5562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6D273958-B139-1432-8629-EC65E6A0D2A5}"/>
              </a:ext>
            </a:extLst>
          </p:cNvPr>
          <p:cNvGrpSpPr/>
          <p:nvPr userDrawn="1"/>
        </p:nvGrpSpPr>
        <p:grpSpPr>
          <a:xfrm>
            <a:off x="6245725" y="127000"/>
            <a:ext cx="5992647" cy="6854522"/>
            <a:chOff x="6245725" y="127000"/>
            <a:chExt cx="5992647" cy="6854522"/>
          </a:xfrm>
        </p:grpSpPr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271845D9-0B99-5C25-147F-7AEC5AC5E2A0}"/>
                </a:ext>
              </a:extLst>
            </p:cNvPr>
            <p:cNvSpPr/>
            <p:nvPr/>
          </p:nvSpPr>
          <p:spPr>
            <a:xfrm>
              <a:off x="6245725" y="127000"/>
              <a:ext cx="5992647" cy="685452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82519 w 6106947"/>
                <a:gd name="connsiteY2" fmla="*/ 1384300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5971675 w 6106947"/>
                <a:gd name="connsiteY2" fmla="*/ 215900 h 6981522"/>
                <a:gd name="connsiteX3" fmla="*/ 5982519 w 6106947"/>
                <a:gd name="connsiteY3" fmla="*/ 1384300 h 6981522"/>
                <a:gd name="connsiteX4" fmla="*/ 1069372 w 6106947"/>
                <a:gd name="connsiteY4" fmla="*/ 6981522 h 6981522"/>
                <a:gd name="connsiteX5" fmla="*/ 0 w 6106947"/>
                <a:gd name="connsiteY5" fmla="*/ 6981522 h 6981522"/>
                <a:gd name="connsiteX0" fmla="*/ 0 w 5992647"/>
                <a:gd name="connsiteY0" fmla="*/ 6854522 h 6854522"/>
                <a:gd name="connsiteX1" fmla="*/ 5992647 w 5992647"/>
                <a:gd name="connsiteY1" fmla="*/ 0 h 6854522"/>
                <a:gd name="connsiteX2" fmla="*/ 5971675 w 5992647"/>
                <a:gd name="connsiteY2" fmla="*/ 88900 h 6854522"/>
                <a:gd name="connsiteX3" fmla="*/ 5982519 w 5992647"/>
                <a:gd name="connsiteY3" fmla="*/ 1257300 h 6854522"/>
                <a:gd name="connsiteX4" fmla="*/ 1069372 w 5992647"/>
                <a:gd name="connsiteY4" fmla="*/ 6854522 h 6854522"/>
                <a:gd name="connsiteX5" fmla="*/ 0 w 5992647"/>
                <a:gd name="connsiteY5" fmla="*/ 6854522 h 6854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992647" h="6854522">
                  <a:moveTo>
                    <a:pt x="0" y="6854522"/>
                  </a:moveTo>
                  <a:lnTo>
                    <a:pt x="5992647" y="0"/>
                  </a:lnTo>
                  <a:cubicBezTo>
                    <a:pt x="5989890" y="29633"/>
                    <a:pt x="5974432" y="59267"/>
                    <a:pt x="5971675" y="88900"/>
                  </a:cubicBezTo>
                  <a:lnTo>
                    <a:pt x="5982519" y="1257300"/>
                  </a:lnTo>
                  <a:lnTo>
                    <a:pt x="1069372" y="6854522"/>
                  </a:lnTo>
                  <a:lnTo>
                    <a:pt x="0" y="685452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362073BC-2A1B-875D-CC8A-8773E649DA79}"/>
                </a:ext>
              </a:extLst>
            </p:cNvPr>
            <p:cNvSpPr/>
            <p:nvPr/>
          </p:nvSpPr>
          <p:spPr>
            <a:xfrm>
              <a:off x="8259085" y="2212258"/>
              <a:ext cx="3953898" cy="4645742"/>
            </a:xfrm>
            <a:custGeom>
              <a:avLst/>
              <a:gdLst>
                <a:gd name="connsiteX0" fmla="*/ 0 w 5869870"/>
                <a:gd name="connsiteY0" fmla="*/ 4645742 h 4645742"/>
                <a:gd name="connsiteX1" fmla="*/ 3953898 w 5869870"/>
                <a:gd name="connsiteY1" fmla="*/ 0 h 4645742"/>
                <a:gd name="connsiteX2" fmla="*/ 5869870 w 5869870"/>
                <a:gd name="connsiteY2" fmla="*/ 0 h 4645742"/>
                <a:gd name="connsiteX3" fmla="*/ 1915972 w 5869870"/>
                <a:gd name="connsiteY3" fmla="*/ 4645742 h 4645742"/>
                <a:gd name="connsiteX4" fmla="*/ 0 w 5869870"/>
                <a:gd name="connsiteY4" fmla="*/ 4645742 h 4645742"/>
                <a:gd name="connsiteX0" fmla="*/ 0 w 3953898"/>
                <a:gd name="connsiteY0" fmla="*/ 4645742 h 4645742"/>
                <a:gd name="connsiteX1" fmla="*/ 3953898 w 3953898"/>
                <a:gd name="connsiteY1" fmla="*/ 0 h 4645742"/>
                <a:gd name="connsiteX2" fmla="*/ 3939470 w 3953898"/>
                <a:gd name="connsiteY2" fmla="*/ 2273300 h 4645742"/>
                <a:gd name="connsiteX3" fmla="*/ 1915972 w 3953898"/>
                <a:gd name="connsiteY3" fmla="*/ 4645742 h 4645742"/>
                <a:gd name="connsiteX4" fmla="*/ 0 w 3953898"/>
                <a:gd name="connsiteY4" fmla="*/ 4645742 h 4645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53898" h="4645742">
                  <a:moveTo>
                    <a:pt x="0" y="4645742"/>
                  </a:moveTo>
                  <a:lnTo>
                    <a:pt x="3953898" y="0"/>
                  </a:lnTo>
                  <a:cubicBezTo>
                    <a:pt x="3949089" y="757767"/>
                    <a:pt x="3944279" y="1515533"/>
                    <a:pt x="3939470" y="2273300"/>
                  </a:cubicBezTo>
                  <a:lnTo>
                    <a:pt x="1915972" y="4645742"/>
                  </a:lnTo>
                  <a:lnTo>
                    <a:pt x="0" y="4645742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7614B35-E1C9-5F3C-F801-66ABC9F26624}"/>
              </a:ext>
            </a:extLst>
          </p:cNvPr>
          <p:cNvCxnSpPr>
            <a:cxnSpLocks/>
          </p:cNvCxnSpPr>
          <p:nvPr userDrawn="1"/>
        </p:nvCxnSpPr>
        <p:spPr>
          <a:xfrm>
            <a:off x="10256363" y="685800"/>
            <a:ext cx="1326037" cy="0"/>
          </a:xfrm>
          <a:prstGeom prst="line">
            <a:avLst/>
          </a:prstGeom>
          <a:ln w="25400">
            <a:gradFill flip="none" rotWithShape="1">
              <a:gsLst>
                <a:gs pos="100000">
                  <a:schemeClr val="accent4"/>
                </a:gs>
                <a:gs pos="0">
                  <a:schemeClr val="bg2"/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658D93C-8D3A-1F4F-D27C-734AEBDD5AFD}"/>
              </a:ext>
            </a:extLst>
          </p:cNvPr>
          <p:cNvGrpSpPr/>
          <p:nvPr userDrawn="1"/>
        </p:nvGrpSpPr>
        <p:grpSpPr>
          <a:xfrm>
            <a:off x="609600" y="3299742"/>
            <a:ext cx="1042948" cy="382037"/>
            <a:chOff x="612215" y="3436053"/>
            <a:chExt cx="954475" cy="344047"/>
          </a:xfrm>
        </p:grpSpPr>
        <p:sp>
          <p:nvSpPr>
            <p:cNvPr id="16" name="Parallelogram 15">
              <a:extLst>
                <a:ext uri="{FF2B5EF4-FFF2-40B4-BE49-F238E27FC236}">
                  <a16:creationId xmlns:a16="http://schemas.microsoft.com/office/drawing/2014/main" id="{1F65F2A7-68C8-CD28-00D7-63784446BF21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Parallelogram 16">
              <a:extLst>
                <a:ext uri="{FF2B5EF4-FFF2-40B4-BE49-F238E27FC236}">
                  <a16:creationId xmlns:a16="http://schemas.microsoft.com/office/drawing/2014/main" id="{3CC39118-1CC5-1EBD-970C-E93CA09F32F3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Parallelogram 17">
              <a:extLst>
                <a:ext uri="{FF2B5EF4-FFF2-40B4-BE49-F238E27FC236}">
                  <a16:creationId xmlns:a16="http://schemas.microsoft.com/office/drawing/2014/main" id="{50AFB6B5-3D95-A79A-AC0B-A9CC98CA0B81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3854540"/>
            <a:ext cx="101346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4514844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5387893"/>
            <a:ext cx="10972800" cy="369331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74604-6352-E1D9-3803-B5A8B3671F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56363" y="799827"/>
            <a:ext cx="1326037" cy="190893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DD/MM/YY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B27783E2-29FC-4276-BC23-E6A41FD14E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4DC38346-BA3C-F52A-C844-630EB3BD0E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" y="2785834"/>
            <a:ext cx="109601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tx2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19">
            <a:extLst>
              <a:ext uri="{FF2B5EF4-FFF2-40B4-BE49-F238E27FC236}">
                <a16:creationId xmlns:a16="http://schemas.microsoft.com/office/drawing/2014/main" id="{302FCE5E-EEF3-5582-E087-E21AF7BB17E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" y="3446138"/>
            <a:ext cx="10972800" cy="60960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4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 sz="4000">
                <a:latin typeface="Montserrat ExtraBold" pitchFamily="2" charset="0"/>
              </a:defRPr>
            </a:lvl2pPr>
            <a:lvl3pPr marL="914400" indent="0">
              <a:buNone/>
              <a:defRPr sz="3600">
                <a:latin typeface="Montserrat ExtraBold" pitchFamily="2" charset="0"/>
              </a:defRPr>
            </a:lvl3pPr>
            <a:lvl4pPr marL="1371600" indent="0">
              <a:buNone/>
              <a:defRPr sz="3200">
                <a:latin typeface="Montserrat ExtraBold" pitchFamily="2" charset="0"/>
              </a:defRPr>
            </a:lvl4pPr>
            <a:lvl5pPr marL="1828800" indent="0">
              <a:buNone/>
              <a:defRPr sz="3200"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A7456BA-9E97-B9E9-E022-797FC2A834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9158" y="4898124"/>
            <a:ext cx="8394700" cy="36512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D04923B-2AC3-2356-DB19-99388C0D637C}"/>
              </a:ext>
            </a:extLst>
          </p:cNvPr>
          <p:cNvCxnSpPr>
            <a:cxnSpLocks/>
          </p:cNvCxnSpPr>
          <p:nvPr userDrawn="1"/>
        </p:nvCxnSpPr>
        <p:spPr>
          <a:xfrm>
            <a:off x="649158" y="5369145"/>
            <a:ext cx="8382000" cy="0"/>
          </a:xfrm>
          <a:prstGeom prst="line">
            <a:avLst/>
          </a:prstGeom>
          <a:ln w="25400">
            <a:gradFill flip="none" rotWithShape="1">
              <a:gsLst>
                <a:gs pos="89000">
                  <a:schemeClr val="accent4"/>
                </a:gs>
                <a:gs pos="32000">
                  <a:schemeClr val="accent1">
                    <a:lumMod val="30000"/>
                    <a:lumOff val="70000"/>
                  </a:schemeClr>
                </a:gs>
              </a:gsLst>
              <a:lin ang="0" scaled="1"/>
              <a:tileRect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AAD18801-E3A3-CFC1-CE24-D5EEBB64778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9159" y="5475066"/>
            <a:ext cx="1286763" cy="22098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6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DD/MM/YY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9FA9E02-91FD-4F34-CF1A-3DB783AAA875}"/>
              </a:ext>
            </a:extLst>
          </p:cNvPr>
          <p:cNvGrpSpPr/>
          <p:nvPr userDrawn="1"/>
        </p:nvGrpSpPr>
        <p:grpSpPr>
          <a:xfrm>
            <a:off x="609600" y="2263869"/>
            <a:ext cx="1042948" cy="382037"/>
            <a:chOff x="612215" y="3436053"/>
            <a:chExt cx="954475" cy="344047"/>
          </a:xfrm>
        </p:grpSpPr>
        <p:sp>
          <p:nvSpPr>
            <p:cNvPr id="7" name="Parallelogram 6">
              <a:extLst>
                <a:ext uri="{FF2B5EF4-FFF2-40B4-BE49-F238E27FC236}">
                  <a16:creationId xmlns:a16="http://schemas.microsoft.com/office/drawing/2014/main" id="{5A5BDBE4-7562-C167-389B-0F1E5BE61B37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7">
              <a:extLst>
                <a:ext uri="{FF2B5EF4-FFF2-40B4-BE49-F238E27FC236}">
                  <a16:creationId xmlns:a16="http://schemas.microsoft.com/office/drawing/2014/main" id="{41A9CFAD-F407-C5D0-AFC8-2F330433B2AC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696E30C0-03B6-4398-1C6A-94ED913F5708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B48399F6-5386-487A-AB33-833DB6E654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307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9009920-E5CA-1886-EC73-55BB1D5D6029}"/>
              </a:ext>
            </a:extLst>
          </p:cNvPr>
          <p:cNvSpPr/>
          <p:nvPr userDrawn="1"/>
        </p:nvSpPr>
        <p:spPr>
          <a:xfrm>
            <a:off x="1" y="0"/>
            <a:ext cx="408622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2755D6-EAF3-AB3D-5E2A-87CD293873A3}"/>
              </a:ext>
            </a:extLst>
          </p:cNvPr>
          <p:cNvGrpSpPr/>
          <p:nvPr userDrawn="1"/>
        </p:nvGrpSpPr>
        <p:grpSpPr>
          <a:xfrm flipH="1">
            <a:off x="-73499" y="1794271"/>
            <a:ext cx="4163586" cy="5110221"/>
            <a:chOff x="-413138" y="1590727"/>
            <a:chExt cx="4217657" cy="5202264"/>
          </a:xfrm>
        </p:grpSpPr>
        <p:sp>
          <p:nvSpPr>
            <p:cNvPr id="4" name="Parallelogram 28">
              <a:extLst>
                <a:ext uri="{FF2B5EF4-FFF2-40B4-BE49-F238E27FC236}">
                  <a16:creationId xmlns:a16="http://schemas.microsoft.com/office/drawing/2014/main" id="{3EBA994A-7193-479B-68F6-8416A6DE9E60}"/>
                </a:ext>
              </a:extLst>
            </p:cNvPr>
            <p:cNvSpPr/>
            <p:nvPr/>
          </p:nvSpPr>
          <p:spPr>
            <a:xfrm>
              <a:off x="-413138" y="1590727"/>
              <a:ext cx="4175639" cy="5190481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5998898"/>
                <a:gd name="connsiteY0" fmla="*/ 6858000 h 6858000"/>
                <a:gd name="connsiteX1" fmla="*/ 5998898 w 5998898"/>
                <a:gd name="connsiteY1" fmla="*/ 0 h 6858000"/>
                <a:gd name="connsiteX2" fmla="*/ 4630486 w 5998898"/>
                <a:gd name="connsiteY2" fmla="*/ 2812648 h 6858000"/>
                <a:gd name="connsiteX3" fmla="*/ 1085421 w 5998898"/>
                <a:gd name="connsiteY3" fmla="*/ 6858000 h 6858000"/>
                <a:gd name="connsiteX4" fmla="*/ 0 w 5998898"/>
                <a:gd name="connsiteY4" fmla="*/ 6858000 h 6858000"/>
                <a:gd name="connsiteX0" fmla="*/ 0 w 4644660"/>
                <a:gd name="connsiteY0" fmla="*/ 5295417 h 5295417"/>
                <a:gd name="connsiteX1" fmla="*/ 4644660 w 4644660"/>
                <a:gd name="connsiteY1" fmla="*/ 0 h 5295417"/>
                <a:gd name="connsiteX2" fmla="*/ 4630486 w 4644660"/>
                <a:gd name="connsiteY2" fmla="*/ 1250065 h 5295417"/>
                <a:gd name="connsiteX3" fmla="*/ 1085421 w 4644660"/>
                <a:gd name="connsiteY3" fmla="*/ 5295417 h 5295417"/>
                <a:gd name="connsiteX4" fmla="*/ 0 w 4644660"/>
                <a:gd name="connsiteY4" fmla="*/ 5295417 h 5295417"/>
                <a:gd name="connsiteX0" fmla="*/ 0 w 4482614"/>
                <a:gd name="connsiteY0" fmla="*/ 5087072 h 5295417"/>
                <a:gd name="connsiteX1" fmla="*/ 4482614 w 4482614"/>
                <a:gd name="connsiteY1" fmla="*/ 0 h 5295417"/>
                <a:gd name="connsiteX2" fmla="*/ 4468440 w 4482614"/>
                <a:gd name="connsiteY2" fmla="*/ 1250065 h 5295417"/>
                <a:gd name="connsiteX3" fmla="*/ 923375 w 4482614"/>
                <a:gd name="connsiteY3" fmla="*/ 5295417 h 5295417"/>
                <a:gd name="connsiteX4" fmla="*/ 0 w 4482614"/>
                <a:gd name="connsiteY4" fmla="*/ 5087072 h 5295417"/>
                <a:gd name="connsiteX0" fmla="*/ 0 w 4482614"/>
                <a:gd name="connsiteY0" fmla="*/ 5087072 h 5098647"/>
                <a:gd name="connsiteX1" fmla="*/ 4482614 w 4482614"/>
                <a:gd name="connsiteY1" fmla="*/ 0 h 5098647"/>
                <a:gd name="connsiteX2" fmla="*/ 4468440 w 4482614"/>
                <a:gd name="connsiteY2" fmla="*/ 1250065 h 5098647"/>
                <a:gd name="connsiteX3" fmla="*/ 1062271 w 4482614"/>
                <a:gd name="connsiteY3" fmla="*/ 5098647 h 5098647"/>
                <a:gd name="connsiteX4" fmla="*/ 0 w 4482614"/>
                <a:gd name="connsiteY4" fmla="*/ 5087072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0 w 3826832"/>
                <a:gd name="connsiteY4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220339 w 3826832"/>
                <a:gd name="connsiteY4" fmla="*/ 4717366 h 5098647"/>
                <a:gd name="connsiteX5" fmla="*/ 0 w 3826832"/>
                <a:gd name="connsiteY5" fmla="*/ 4385109 h 5098647"/>
                <a:gd name="connsiteX0" fmla="*/ 0 w 3826832"/>
                <a:gd name="connsiteY0" fmla="*/ 4385109 h 5098647"/>
                <a:gd name="connsiteX1" fmla="*/ 3826832 w 3826832"/>
                <a:gd name="connsiteY1" fmla="*/ 0 h 5098647"/>
                <a:gd name="connsiteX2" fmla="*/ 3812658 w 3826832"/>
                <a:gd name="connsiteY2" fmla="*/ 1250065 h 5098647"/>
                <a:gd name="connsiteX3" fmla="*/ 406489 w 3826832"/>
                <a:gd name="connsiteY3" fmla="*/ 5098647 h 5098647"/>
                <a:gd name="connsiteX4" fmla="*/ 7902 w 3826832"/>
                <a:gd name="connsiteY4" fmla="*/ 5086820 h 5098647"/>
                <a:gd name="connsiteX5" fmla="*/ 0 w 3826832"/>
                <a:gd name="connsiteY5" fmla="*/ 4385109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303177 w 4122107"/>
                <a:gd name="connsiteY4" fmla="*/ 5086820 h 5098647"/>
                <a:gd name="connsiteX5" fmla="*/ 0 w 4122107"/>
                <a:gd name="connsiteY5" fmla="*/ 4718484 h 5098647"/>
                <a:gd name="connsiteX0" fmla="*/ 0 w 4122107"/>
                <a:gd name="connsiteY0" fmla="*/ 4718484 h 5098647"/>
                <a:gd name="connsiteX1" fmla="*/ 4122107 w 4122107"/>
                <a:gd name="connsiteY1" fmla="*/ 0 h 5098647"/>
                <a:gd name="connsiteX2" fmla="*/ 4107933 w 4122107"/>
                <a:gd name="connsiteY2" fmla="*/ 1250065 h 5098647"/>
                <a:gd name="connsiteX3" fmla="*/ 701764 w 4122107"/>
                <a:gd name="connsiteY3" fmla="*/ 5098647 h 5098647"/>
                <a:gd name="connsiteX4" fmla="*/ 46002 w 4122107"/>
                <a:gd name="connsiteY4" fmla="*/ 5077295 h 5098647"/>
                <a:gd name="connsiteX5" fmla="*/ 0 w 4122107"/>
                <a:gd name="connsiteY5" fmla="*/ 4718484 h 5098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122107" h="5098647">
                  <a:moveTo>
                    <a:pt x="0" y="4718484"/>
                  </a:moveTo>
                  <a:lnTo>
                    <a:pt x="4122107" y="0"/>
                  </a:lnTo>
                  <a:lnTo>
                    <a:pt x="4107933" y="1250065"/>
                  </a:lnTo>
                  <a:lnTo>
                    <a:pt x="701764" y="5098647"/>
                  </a:lnTo>
                  <a:lnTo>
                    <a:pt x="46002" y="5077295"/>
                  </a:lnTo>
                  <a:lnTo>
                    <a:pt x="0" y="4718484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Parallelogram 29">
              <a:extLst>
                <a:ext uri="{FF2B5EF4-FFF2-40B4-BE49-F238E27FC236}">
                  <a16:creationId xmlns:a16="http://schemas.microsoft.com/office/drawing/2014/main" id="{62D5F625-55DA-989A-EEF1-BB3ED7C7ECC2}"/>
                </a:ext>
              </a:extLst>
            </p:cNvPr>
            <p:cNvSpPr/>
            <p:nvPr/>
          </p:nvSpPr>
          <p:spPr>
            <a:xfrm>
              <a:off x="989898" y="3629213"/>
              <a:ext cx="2814621" cy="3163778"/>
            </a:xfrm>
            <a:custGeom>
              <a:avLst/>
              <a:gdLst>
                <a:gd name="connsiteX0" fmla="*/ 0 w 7084319"/>
                <a:gd name="connsiteY0" fmla="*/ 6858000 h 6858000"/>
                <a:gd name="connsiteX1" fmla="*/ 5998898 w 7084319"/>
                <a:gd name="connsiteY1" fmla="*/ 0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7084319"/>
                <a:gd name="connsiteY0" fmla="*/ 6858000 h 6858000"/>
                <a:gd name="connsiteX1" fmla="*/ 2931606 w 7084319"/>
                <a:gd name="connsiteY1" fmla="*/ 3495554 h 6858000"/>
                <a:gd name="connsiteX2" fmla="*/ 7084319 w 7084319"/>
                <a:gd name="connsiteY2" fmla="*/ 0 h 6858000"/>
                <a:gd name="connsiteX3" fmla="*/ 1085421 w 7084319"/>
                <a:gd name="connsiteY3" fmla="*/ 6858000 h 6858000"/>
                <a:gd name="connsiteX4" fmla="*/ 0 w 7084319"/>
                <a:gd name="connsiteY4" fmla="*/ 6858000 h 6858000"/>
                <a:gd name="connsiteX0" fmla="*/ 0 w 2931606"/>
                <a:gd name="connsiteY0" fmla="*/ 3362446 h 3362446"/>
                <a:gd name="connsiteX1" fmla="*/ 2931606 w 2931606"/>
                <a:gd name="connsiteY1" fmla="*/ 0 h 3362446"/>
                <a:gd name="connsiteX2" fmla="*/ 2905859 w 2931606"/>
                <a:gd name="connsiteY2" fmla="*/ 1284791 h 3362446"/>
                <a:gd name="connsiteX3" fmla="*/ 1085421 w 2931606"/>
                <a:gd name="connsiteY3" fmla="*/ 3362446 h 3362446"/>
                <a:gd name="connsiteX4" fmla="*/ 0 w 2931606"/>
                <a:gd name="connsiteY4" fmla="*/ 3362446 h 3362446"/>
                <a:gd name="connsiteX0" fmla="*/ 0 w 2905859"/>
                <a:gd name="connsiteY0" fmla="*/ 3292998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92998 h 3292998"/>
                <a:gd name="connsiteX0" fmla="*/ 0 w 2905859"/>
                <a:gd name="connsiteY0" fmla="*/ 3258274 h 3292998"/>
                <a:gd name="connsiteX1" fmla="*/ 2862158 w 2905859"/>
                <a:gd name="connsiteY1" fmla="*/ 0 h 3292998"/>
                <a:gd name="connsiteX2" fmla="*/ 2905859 w 2905859"/>
                <a:gd name="connsiteY2" fmla="*/ 1215343 h 3292998"/>
                <a:gd name="connsiteX3" fmla="*/ 1085421 w 2905859"/>
                <a:gd name="connsiteY3" fmla="*/ 3292998 h 3292998"/>
                <a:gd name="connsiteX4" fmla="*/ 0 w 2905859"/>
                <a:gd name="connsiteY4" fmla="*/ 3258274 h 3292998"/>
                <a:gd name="connsiteX0" fmla="*/ 0 w 2813262"/>
                <a:gd name="connsiteY0" fmla="*/ 3142527 h 3292998"/>
                <a:gd name="connsiteX1" fmla="*/ 2769561 w 2813262"/>
                <a:gd name="connsiteY1" fmla="*/ 0 h 3292998"/>
                <a:gd name="connsiteX2" fmla="*/ 2813262 w 2813262"/>
                <a:gd name="connsiteY2" fmla="*/ 1215343 h 3292998"/>
                <a:gd name="connsiteX3" fmla="*/ 992824 w 2813262"/>
                <a:gd name="connsiteY3" fmla="*/ 3292998 h 3292998"/>
                <a:gd name="connsiteX4" fmla="*/ 0 w 2813262"/>
                <a:gd name="connsiteY4" fmla="*/ 3142527 h 3292998"/>
                <a:gd name="connsiteX0" fmla="*/ 0 w 2813262"/>
                <a:gd name="connsiteY0" fmla="*/ 3142527 h 3142527"/>
                <a:gd name="connsiteX1" fmla="*/ 2769561 w 2813262"/>
                <a:gd name="connsiteY1" fmla="*/ 0 h 3142527"/>
                <a:gd name="connsiteX2" fmla="*/ 2813262 w 2813262"/>
                <a:gd name="connsiteY2" fmla="*/ 1215343 h 3142527"/>
                <a:gd name="connsiteX3" fmla="*/ 1154870 w 2813262"/>
                <a:gd name="connsiteY3" fmla="*/ 3107803 h 3142527"/>
                <a:gd name="connsiteX4" fmla="*/ 0 w 2813262"/>
                <a:gd name="connsiteY4" fmla="*/ 3142527 h 3142527"/>
                <a:gd name="connsiteX0" fmla="*/ 0 w 2778538"/>
                <a:gd name="connsiteY0" fmla="*/ 3107803 h 3107803"/>
                <a:gd name="connsiteX1" fmla="*/ 2734837 w 2778538"/>
                <a:gd name="connsiteY1" fmla="*/ 0 h 3107803"/>
                <a:gd name="connsiteX2" fmla="*/ 2778538 w 2778538"/>
                <a:gd name="connsiteY2" fmla="*/ 1215343 h 3107803"/>
                <a:gd name="connsiteX3" fmla="*/ 1120146 w 2778538"/>
                <a:gd name="connsiteY3" fmla="*/ 3107803 h 3107803"/>
                <a:gd name="connsiteX4" fmla="*/ 0 w 2778538"/>
                <a:gd name="connsiteY4" fmla="*/ 3107803 h 3107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78538" h="3107803">
                  <a:moveTo>
                    <a:pt x="0" y="3107803"/>
                  </a:moveTo>
                  <a:lnTo>
                    <a:pt x="2734837" y="0"/>
                  </a:lnTo>
                  <a:lnTo>
                    <a:pt x="2778538" y="1215343"/>
                  </a:lnTo>
                  <a:lnTo>
                    <a:pt x="1120146" y="3107803"/>
                  </a:lnTo>
                  <a:lnTo>
                    <a:pt x="0" y="3107803"/>
                  </a:lnTo>
                  <a:close/>
                </a:path>
              </a:pathLst>
            </a:custGeom>
            <a:solidFill>
              <a:schemeClr val="accent1">
                <a:lumMod val="75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 rot="16200000">
            <a:off x="-1034184" y="3596898"/>
            <a:ext cx="4107543" cy="77155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Contents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A6A298D-6F3C-C83C-22D0-A5CF93370072}"/>
              </a:ext>
            </a:extLst>
          </p:cNvPr>
          <p:cNvCxnSpPr>
            <a:cxnSpLocks/>
          </p:cNvCxnSpPr>
          <p:nvPr userDrawn="1"/>
        </p:nvCxnSpPr>
        <p:spPr>
          <a:xfrm flipV="1">
            <a:off x="1582112" y="2456665"/>
            <a:ext cx="0" cy="3579783"/>
          </a:xfrm>
          <a:prstGeom prst="line">
            <a:avLst/>
          </a:prstGeom>
          <a:ln w="25400">
            <a:gradFill>
              <a:gsLst>
                <a:gs pos="100000">
                  <a:schemeClr val="accent4">
                    <a:alpha val="0"/>
                  </a:schemeClr>
                </a:gs>
                <a:gs pos="0">
                  <a:schemeClr val="accent4"/>
                </a:gs>
              </a:gsLst>
              <a:lin ang="5400000" scaled="1"/>
            </a:gra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id="{822BC05F-D20D-E335-4803-D5DF09B7D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35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ext Placeholder 65">
            <a:extLst>
              <a:ext uri="{FF2B5EF4-FFF2-40B4-BE49-F238E27FC236}">
                <a16:creationId xmlns:a16="http://schemas.microsoft.com/office/drawing/2014/main" id="{80305E58-8FF6-5AEE-A6A9-BDF1B39DC75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38629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703D3C84-79ED-3FF5-20AE-0BBCDD01ED2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01361" y="692103"/>
            <a:ext cx="5840410" cy="601574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Table of contents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146B2599-FCB7-390A-87A6-1FF8364201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090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1.</a:t>
            </a:r>
          </a:p>
        </p:txBody>
      </p:sp>
      <p:sp>
        <p:nvSpPr>
          <p:cNvPr id="45" name="Text Placeholder 43">
            <a:extLst>
              <a:ext uri="{FF2B5EF4-FFF2-40B4-BE49-F238E27FC236}">
                <a16:creationId xmlns:a16="http://schemas.microsoft.com/office/drawing/2014/main" id="{A4EB8DF8-8FA9-0FE3-7750-6916AE6D77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4917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2.</a:t>
            </a:r>
          </a:p>
        </p:txBody>
      </p:sp>
      <p:sp>
        <p:nvSpPr>
          <p:cNvPr id="46" name="Text Placeholder 43">
            <a:extLst>
              <a:ext uri="{FF2B5EF4-FFF2-40B4-BE49-F238E27FC236}">
                <a16:creationId xmlns:a16="http://schemas.microsoft.com/office/drawing/2014/main" id="{545DC9C9-2B67-576A-C705-0BC331EF62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4604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3.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492EC3B-C00C-88C2-A1DF-320E55472305}"/>
              </a:ext>
            </a:extLst>
          </p:cNvPr>
          <p:cNvGrpSpPr/>
          <p:nvPr userDrawn="1"/>
        </p:nvGrpSpPr>
        <p:grpSpPr>
          <a:xfrm>
            <a:off x="4299634" y="-55158"/>
            <a:ext cx="7926422" cy="6935222"/>
            <a:chOff x="-849877" y="-46298"/>
            <a:chExt cx="7926422" cy="6935222"/>
          </a:xfrm>
        </p:grpSpPr>
        <p:sp>
          <p:nvSpPr>
            <p:cNvPr id="7" name="Parallelogram 19">
              <a:extLst>
                <a:ext uri="{FF2B5EF4-FFF2-40B4-BE49-F238E27FC236}">
                  <a16:creationId xmlns:a16="http://schemas.microsoft.com/office/drawing/2014/main" id="{C51D8F1D-AEE6-DC0A-FF43-88E917AF3ABE}"/>
                </a:ext>
              </a:extLst>
            </p:cNvPr>
            <p:cNvSpPr/>
            <p:nvPr/>
          </p:nvSpPr>
          <p:spPr>
            <a:xfrm>
              <a:off x="-849877" y="-1"/>
              <a:ext cx="7083722" cy="688892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161969 w 7176319"/>
                <a:gd name="connsiteY3" fmla="*/ 6888925 h 6981522"/>
                <a:gd name="connsiteX4" fmla="*/ 0 w 7176319"/>
                <a:gd name="connsiteY4" fmla="*/ 6981522 h 6981522"/>
                <a:gd name="connsiteX0" fmla="*/ 0 w 7083722"/>
                <a:gd name="connsiteY0" fmla="*/ 6888925 h 6888925"/>
                <a:gd name="connsiteX1" fmla="*/ 6014350 w 7083722"/>
                <a:gd name="connsiteY1" fmla="*/ 0 h 6888925"/>
                <a:gd name="connsiteX2" fmla="*/ 7083722 w 7083722"/>
                <a:gd name="connsiteY2" fmla="*/ 0 h 6888925"/>
                <a:gd name="connsiteX3" fmla="*/ 1069372 w 7083722"/>
                <a:gd name="connsiteY3" fmla="*/ 6888925 h 6888925"/>
                <a:gd name="connsiteX4" fmla="*/ 0 w 7083722"/>
                <a:gd name="connsiteY4" fmla="*/ 6888925 h 6888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83722" h="6888925">
                  <a:moveTo>
                    <a:pt x="0" y="6888925"/>
                  </a:moveTo>
                  <a:lnTo>
                    <a:pt x="6014350" y="0"/>
                  </a:lnTo>
                  <a:lnTo>
                    <a:pt x="7083722" y="0"/>
                  </a:lnTo>
                  <a:lnTo>
                    <a:pt x="1069372" y="6888925"/>
                  </a:lnTo>
                  <a:lnTo>
                    <a:pt x="0" y="6888925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Parallelogram 20">
              <a:extLst>
                <a:ext uri="{FF2B5EF4-FFF2-40B4-BE49-F238E27FC236}">
                  <a16:creationId xmlns:a16="http://schemas.microsoft.com/office/drawing/2014/main" id="{53E30DEA-B6E5-6549-6250-17F6851A7A2D}"/>
                </a:ext>
              </a:extLst>
            </p:cNvPr>
            <p:cNvSpPr/>
            <p:nvPr/>
          </p:nvSpPr>
          <p:spPr>
            <a:xfrm>
              <a:off x="930373" y="-46298"/>
              <a:ext cx="6146172" cy="6923648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53169"/>
                <a:gd name="connsiteY0" fmla="*/ 6981522 h 6981522"/>
                <a:gd name="connsiteX1" fmla="*/ 6106947 w 7153169"/>
                <a:gd name="connsiteY1" fmla="*/ 0 h 6981522"/>
                <a:gd name="connsiteX2" fmla="*/ 7153169 w 7153169"/>
                <a:gd name="connsiteY2" fmla="*/ 57873 h 6981522"/>
                <a:gd name="connsiteX3" fmla="*/ 1069372 w 7153169"/>
                <a:gd name="connsiteY3" fmla="*/ 6981522 h 6981522"/>
                <a:gd name="connsiteX4" fmla="*/ 0 w 7153169"/>
                <a:gd name="connsiteY4" fmla="*/ 6981522 h 6981522"/>
                <a:gd name="connsiteX0" fmla="*/ 0 w 6215620"/>
                <a:gd name="connsiteY0" fmla="*/ 6981522 h 6981522"/>
                <a:gd name="connsiteX1" fmla="*/ 6106947 w 6215620"/>
                <a:gd name="connsiteY1" fmla="*/ 0 h 6981522"/>
                <a:gd name="connsiteX2" fmla="*/ 6215620 w 6215620"/>
                <a:gd name="connsiteY2" fmla="*/ 1122744 h 6981522"/>
                <a:gd name="connsiteX3" fmla="*/ 1069372 w 6215620"/>
                <a:gd name="connsiteY3" fmla="*/ 6981522 h 6981522"/>
                <a:gd name="connsiteX4" fmla="*/ 0 w 6215620"/>
                <a:gd name="connsiteY4" fmla="*/ 6981522 h 6981522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069372 w 6215620"/>
                <a:gd name="connsiteY3" fmla="*/ 7027820 h 7027820"/>
                <a:gd name="connsiteX4" fmla="*/ 0 w 6215620"/>
                <a:gd name="connsiteY4" fmla="*/ 7027820 h 7027820"/>
                <a:gd name="connsiteX0" fmla="*/ 0 w 6215620"/>
                <a:gd name="connsiteY0" fmla="*/ 7027820 h 7027820"/>
                <a:gd name="connsiteX1" fmla="*/ 6164820 w 6215620"/>
                <a:gd name="connsiteY1" fmla="*/ 0 h 7027820"/>
                <a:gd name="connsiteX2" fmla="*/ 6215620 w 6215620"/>
                <a:gd name="connsiteY2" fmla="*/ 1169042 h 7027820"/>
                <a:gd name="connsiteX3" fmla="*/ 1150394 w 6215620"/>
                <a:gd name="connsiteY3" fmla="*/ 6923647 h 7027820"/>
                <a:gd name="connsiteX4" fmla="*/ 0 w 6215620"/>
                <a:gd name="connsiteY4" fmla="*/ 7027820 h 7027820"/>
                <a:gd name="connsiteX0" fmla="*/ 0 w 6146172"/>
                <a:gd name="connsiteY0" fmla="*/ 6923648 h 6923648"/>
                <a:gd name="connsiteX1" fmla="*/ 6095372 w 6146172"/>
                <a:gd name="connsiteY1" fmla="*/ 0 h 6923648"/>
                <a:gd name="connsiteX2" fmla="*/ 6146172 w 6146172"/>
                <a:gd name="connsiteY2" fmla="*/ 1169042 h 6923648"/>
                <a:gd name="connsiteX3" fmla="*/ 1080946 w 6146172"/>
                <a:gd name="connsiteY3" fmla="*/ 6923647 h 6923648"/>
                <a:gd name="connsiteX4" fmla="*/ 0 w 6146172"/>
                <a:gd name="connsiteY4" fmla="*/ 6923648 h 69236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46172" h="6923648">
                  <a:moveTo>
                    <a:pt x="0" y="6923648"/>
                  </a:moveTo>
                  <a:lnTo>
                    <a:pt x="6095372" y="0"/>
                  </a:lnTo>
                  <a:lnTo>
                    <a:pt x="6146172" y="1169042"/>
                  </a:lnTo>
                  <a:lnTo>
                    <a:pt x="1080946" y="6923647"/>
                  </a:lnTo>
                  <a:lnTo>
                    <a:pt x="0" y="6923648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65D0DE4-7A9A-B5EA-29BA-173B4CA6EACC}"/>
              </a:ext>
            </a:extLst>
          </p:cNvPr>
          <p:cNvCxnSpPr>
            <a:cxnSpLocks/>
          </p:cNvCxnSpPr>
          <p:nvPr userDrawn="1"/>
        </p:nvCxnSpPr>
        <p:spPr>
          <a:xfrm>
            <a:off x="68090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747F56E-B4F7-2E34-DDAB-8254B7D6075D}"/>
              </a:ext>
            </a:extLst>
          </p:cNvPr>
          <p:cNvCxnSpPr>
            <a:cxnSpLocks/>
          </p:cNvCxnSpPr>
          <p:nvPr userDrawn="1"/>
        </p:nvCxnSpPr>
        <p:spPr>
          <a:xfrm>
            <a:off x="68090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5676E26-A184-063A-EA90-CB4E558A57C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A6F4F3A-EE98-90BD-77E8-186E470FEC03}"/>
              </a:ext>
            </a:extLst>
          </p:cNvPr>
          <p:cNvCxnSpPr>
            <a:cxnSpLocks/>
          </p:cNvCxnSpPr>
          <p:nvPr userDrawn="1"/>
        </p:nvCxnSpPr>
        <p:spPr>
          <a:xfrm>
            <a:off x="334917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9E0637DB-9E34-33A8-CB61-F5CC5EAE43F0}"/>
              </a:ext>
            </a:extLst>
          </p:cNvPr>
          <p:cNvCxnSpPr>
            <a:cxnSpLocks/>
          </p:cNvCxnSpPr>
          <p:nvPr userDrawn="1"/>
        </p:nvCxnSpPr>
        <p:spPr>
          <a:xfrm>
            <a:off x="624604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821455D-75C2-ED80-897F-2194B72B04C1}"/>
              </a:ext>
            </a:extLst>
          </p:cNvPr>
          <p:cNvCxnSpPr>
            <a:cxnSpLocks/>
          </p:cNvCxnSpPr>
          <p:nvPr userDrawn="1"/>
        </p:nvCxnSpPr>
        <p:spPr>
          <a:xfrm>
            <a:off x="624604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5B2DAD-6EEC-0DA3-CC36-0F4F89D5E880}"/>
              </a:ext>
            </a:extLst>
          </p:cNvPr>
          <p:cNvCxnSpPr>
            <a:cxnSpLocks/>
          </p:cNvCxnSpPr>
          <p:nvPr userDrawn="1"/>
        </p:nvCxnSpPr>
        <p:spPr>
          <a:xfrm>
            <a:off x="9142913" y="2560072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5FAD2BA-7749-E049-84D9-917204AFBC99}"/>
              </a:ext>
            </a:extLst>
          </p:cNvPr>
          <p:cNvCxnSpPr>
            <a:cxnSpLocks/>
          </p:cNvCxnSpPr>
          <p:nvPr userDrawn="1"/>
        </p:nvCxnSpPr>
        <p:spPr>
          <a:xfrm>
            <a:off x="9142913" y="4693017"/>
            <a:ext cx="598191" cy="0"/>
          </a:xfrm>
          <a:prstGeom prst="line">
            <a:avLst/>
          </a:prstGeom>
          <a:ln w="22225">
            <a:solidFill>
              <a:schemeClr val="accent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CC9951B9-C1EB-B866-9EDA-C6EB95EB0BDF}"/>
              </a:ext>
            </a:extLst>
          </p:cNvPr>
          <p:cNvGrpSpPr/>
          <p:nvPr userDrawn="1"/>
        </p:nvGrpSpPr>
        <p:grpSpPr>
          <a:xfrm>
            <a:off x="665337" y="801871"/>
            <a:ext cx="1042948" cy="382037"/>
            <a:chOff x="612215" y="3436053"/>
            <a:chExt cx="954475" cy="344047"/>
          </a:xfrm>
        </p:grpSpPr>
        <p:sp>
          <p:nvSpPr>
            <p:cNvPr id="50" name="Parallelogram 49">
              <a:extLst>
                <a:ext uri="{FF2B5EF4-FFF2-40B4-BE49-F238E27FC236}">
                  <a16:creationId xmlns:a16="http://schemas.microsoft.com/office/drawing/2014/main" id="{88E25D79-847D-18CE-0B54-56C4CCCBE8AE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Parallelogram 50">
              <a:extLst>
                <a:ext uri="{FF2B5EF4-FFF2-40B4-BE49-F238E27FC236}">
                  <a16:creationId xmlns:a16="http://schemas.microsoft.com/office/drawing/2014/main" id="{FB0052B7-1882-413B-BA73-76B81F6C2CCB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Parallelogram 51">
              <a:extLst>
                <a:ext uri="{FF2B5EF4-FFF2-40B4-BE49-F238E27FC236}">
                  <a16:creationId xmlns:a16="http://schemas.microsoft.com/office/drawing/2014/main" id="{E6A5D6CA-5BA8-C84D-153C-5A7138659DAB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7" name="Text Placeholder 43">
            <a:extLst>
              <a:ext uri="{FF2B5EF4-FFF2-40B4-BE49-F238E27FC236}">
                <a16:creationId xmlns:a16="http://schemas.microsoft.com/office/drawing/2014/main" id="{17948433-5A07-170A-44C6-2788D165189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142913" y="1886726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4.</a:t>
            </a:r>
          </a:p>
        </p:txBody>
      </p:sp>
      <p:sp>
        <p:nvSpPr>
          <p:cNvPr id="53" name="Text Placeholder 43">
            <a:extLst>
              <a:ext uri="{FF2B5EF4-FFF2-40B4-BE49-F238E27FC236}">
                <a16:creationId xmlns:a16="http://schemas.microsoft.com/office/drawing/2014/main" id="{F2EA50C8-21A3-DE31-D382-E5B26ABAE0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8090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5.</a:t>
            </a:r>
          </a:p>
        </p:txBody>
      </p:sp>
      <p:sp>
        <p:nvSpPr>
          <p:cNvPr id="54" name="Text Placeholder 43">
            <a:extLst>
              <a:ext uri="{FF2B5EF4-FFF2-40B4-BE49-F238E27FC236}">
                <a16:creationId xmlns:a16="http://schemas.microsoft.com/office/drawing/2014/main" id="{8B461980-2F5C-2517-CEAD-30925512E6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34917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6.</a:t>
            </a:r>
          </a:p>
        </p:txBody>
      </p:sp>
      <p:sp>
        <p:nvSpPr>
          <p:cNvPr id="55" name="Text Placeholder 43">
            <a:extLst>
              <a:ext uri="{FF2B5EF4-FFF2-40B4-BE49-F238E27FC236}">
                <a16:creationId xmlns:a16="http://schemas.microsoft.com/office/drawing/2014/main" id="{26225D51-582C-C371-7213-A8C38CAEB4F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4604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7.</a:t>
            </a:r>
          </a:p>
        </p:txBody>
      </p:sp>
      <p:sp>
        <p:nvSpPr>
          <p:cNvPr id="56" name="Text Placeholder 43">
            <a:extLst>
              <a:ext uri="{FF2B5EF4-FFF2-40B4-BE49-F238E27FC236}">
                <a16:creationId xmlns:a16="http://schemas.microsoft.com/office/drawing/2014/main" id="{B01F3BB0-1271-481F-A899-4F20A245F44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142913" y="4043320"/>
            <a:ext cx="1021080" cy="617933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4800">
                <a:solidFill>
                  <a:schemeClr val="accent4"/>
                </a:solidFill>
                <a:latin typeface="Montserrat ExtraBold" pitchFamily="2" charset="0"/>
              </a:defRPr>
            </a:lvl1pPr>
            <a:lvl2pPr marL="457200" indent="0">
              <a:buNone/>
              <a:defRPr>
                <a:latin typeface="Montserrat ExtraBold" pitchFamily="2" charset="0"/>
              </a:defRPr>
            </a:lvl2pPr>
            <a:lvl3pPr marL="914400" indent="0">
              <a:buNone/>
              <a:defRPr>
                <a:latin typeface="Montserrat ExtraBold" pitchFamily="2" charset="0"/>
              </a:defRPr>
            </a:lvl3pPr>
            <a:lvl4pPr marL="1371600" indent="0">
              <a:buNone/>
              <a:defRPr>
                <a:latin typeface="Montserrat ExtraBold" pitchFamily="2" charset="0"/>
              </a:defRPr>
            </a:lvl4pPr>
            <a:lvl5pPr marL="1828800" indent="0">
              <a:buNone/>
              <a:defRPr>
                <a:latin typeface="Montserrat ExtraBold" pitchFamily="2" charset="0"/>
              </a:defRPr>
            </a:lvl5pPr>
          </a:lstStyle>
          <a:p>
            <a:pPr lvl="0"/>
            <a:r>
              <a:rPr lang="en-US" dirty="0"/>
              <a:t>8.</a:t>
            </a:r>
          </a:p>
        </p:txBody>
      </p:sp>
      <p:sp>
        <p:nvSpPr>
          <p:cNvPr id="67" name="Text Placeholder 65">
            <a:extLst>
              <a:ext uri="{FF2B5EF4-FFF2-40B4-BE49-F238E27FC236}">
                <a16:creationId xmlns:a16="http://schemas.microsoft.com/office/drawing/2014/main" id="{D0726CDC-AAFA-6A60-2C26-0369ABE18F8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4917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8" name="Text Placeholder 65">
            <a:extLst>
              <a:ext uri="{FF2B5EF4-FFF2-40B4-BE49-F238E27FC236}">
                <a16:creationId xmlns:a16="http://schemas.microsoft.com/office/drawing/2014/main" id="{D42732BA-E364-80CE-B884-CB32989D972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246044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69" name="Text Placeholder 65">
            <a:extLst>
              <a:ext uri="{FF2B5EF4-FFF2-40B4-BE49-F238E27FC236}">
                <a16:creationId xmlns:a16="http://schemas.microsoft.com/office/drawing/2014/main" id="{47DFD23A-B71E-2C97-62F3-CFBDEA7EF0F2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142913" y="2638425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0" name="Text Placeholder 65">
            <a:extLst>
              <a:ext uri="{FF2B5EF4-FFF2-40B4-BE49-F238E27FC236}">
                <a16:creationId xmlns:a16="http://schemas.microsoft.com/office/drawing/2014/main" id="{D52F09EF-507D-7210-C061-694902D7BF5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38629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1" name="Text Placeholder 65">
            <a:extLst>
              <a:ext uri="{FF2B5EF4-FFF2-40B4-BE49-F238E27FC236}">
                <a16:creationId xmlns:a16="http://schemas.microsoft.com/office/drawing/2014/main" id="{7BECD07B-4DCB-50D4-E6D5-1470D10134E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17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2" name="Text Placeholder 65">
            <a:extLst>
              <a:ext uri="{FF2B5EF4-FFF2-40B4-BE49-F238E27FC236}">
                <a16:creationId xmlns:a16="http://schemas.microsoft.com/office/drawing/2014/main" id="{4188C40D-2FA4-7EAC-ECED-ED40D1E0F69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246044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73" name="Text Placeholder 65">
            <a:extLst>
              <a:ext uri="{FF2B5EF4-FFF2-40B4-BE49-F238E27FC236}">
                <a16:creationId xmlns:a16="http://schemas.microsoft.com/office/drawing/2014/main" id="{F757B0D6-911B-FA38-2D9F-1F36EF6FCA6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42913" y="4777146"/>
            <a:ext cx="2139315" cy="860425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800">
                <a:latin typeface="Montserrat SemiBold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Insert section title</a:t>
            </a:r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E6009371-06D5-80AD-567E-0A99A729C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72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00172" y="43934"/>
            <a:ext cx="6023673" cy="6981522"/>
            <a:chOff x="-838303" y="0"/>
            <a:chExt cx="6023673" cy="6981522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38303" y="0"/>
              <a:ext cx="6018851" cy="6842626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069372 w 6123023"/>
                <a:gd name="connsiteY3" fmla="*/ 6981522 h 6981522"/>
                <a:gd name="connsiteX4" fmla="*/ 0 w 6123023"/>
                <a:gd name="connsiteY4" fmla="*/ 6981522 h 6981522"/>
                <a:gd name="connsiteX0" fmla="*/ 0 w 6123023"/>
                <a:gd name="connsiteY0" fmla="*/ 6981522 h 6981522"/>
                <a:gd name="connsiteX1" fmla="*/ 6106947 w 6123023"/>
                <a:gd name="connsiteY1" fmla="*/ 0 h 6981522"/>
                <a:gd name="connsiteX2" fmla="*/ 6123023 w 6123023"/>
                <a:gd name="connsiteY2" fmla="*/ 1203767 h 6981522"/>
                <a:gd name="connsiteX3" fmla="*/ 1185119 w 6123023"/>
                <a:gd name="connsiteY3" fmla="*/ 6831051 h 6981522"/>
                <a:gd name="connsiteX4" fmla="*/ 0 w 6123023"/>
                <a:gd name="connsiteY4" fmla="*/ 6981522 h 6981522"/>
                <a:gd name="connsiteX0" fmla="*/ 0 w 6018851"/>
                <a:gd name="connsiteY0" fmla="*/ 6842626 h 6842626"/>
                <a:gd name="connsiteX1" fmla="*/ 6002775 w 6018851"/>
                <a:gd name="connsiteY1" fmla="*/ 0 h 6842626"/>
                <a:gd name="connsiteX2" fmla="*/ 6018851 w 6018851"/>
                <a:gd name="connsiteY2" fmla="*/ 1203767 h 6842626"/>
                <a:gd name="connsiteX3" fmla="*/ 1080947 w 6018851"/>
                <a:gd name="connsiteY3" fmla="*/ 6831051 h 6842626"/>
                <a:gd name="connsiteX4" fmla="*/ 0 w 6018851"/>
                <a:gd name="connsiteY4" fmla="*/ 6842626 h 68426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18851" h="6842626">
                  <a:moveTo>
                    <a:pt x="0" y="6842626"/>
                  </a:moveTo>
                  <a:lnTo>
                    <a:pt x="6002775" y="0"/>
                  </a:lnTo>
                  <a:lnTo>
                    <a:pt x="6018851" y="1203767"/>
                  </a:lnTo>
                  <a:lnTo>
                    <a:pt x="1080947" y="6831051"/>
                  </a:lnTo>
                  <a:lnTo>
                    <a:pt x="0" y="6842626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860925" y="2025570"/>
              <a:ext cx="4324445" cy="495595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24445 w 7176319"/>
                <a:gd name="connsiteY1" fmla="*/ 202557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069372 w 4324445"/>
                <a:gd name="connsiteY3" fmla="*/ 4955952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0 w 4324445"/>
                <a:gd name="connsiteY4" fmla="*/ 4955952 h 4955952"/>
                <a:gd name="connsiteX0" fmla="*/ 0 w 4324445"/>
                <a:gd name="connsiteY0" fmla="*/ 4955952 h 4955952"/>
                <a:gd name="connsiteX1" fmla="*/ 4324445 w 4324445"/>
                <a:gd name="connsiteY1" fmla="*/ 0 h 4955952"/>
                <a:gd name="connsiteX2" fmla="*/ 4317373 w 4324445"/>
                <a:gd name="connsiteY2" fmla="*/ 1238491 h 4955952"/>
                <a:gd name="connsiteX3" fmla="*/ 1185119 w 4324445"/>
                <a:gd name="connsiteY3" fmla="*/ 4817056 h 4955952"/>
                <a:gd name="connsiteX4" fmla="*/ 202878 w 4324445"/>
                <a:gd name="connsiteY4" fmla="*/ 4840582 h 4955952"/>
                <a:gd name="connsiteX5" fmla="*/ 0 w 4324445"/>
                <a:gd name="connsiteY5" fmla="*/ 4955952 h 495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324445" h="4955952">
                  <a:moveTo>
                    <a:pt x="0" y="4955952"/>
                  </a:moveTo>
                  <a:lnTo>
                    <a:pt x="4324445" y="0"/>
                  </a:lnTo>
                  <a:cubicBezTo>
                    <a:pt x="4322088" y="412830"/>
                    <a:pt x="4319730" y="825661"/>
                    <a:pt x="4317373" y="1238491"/>
                  </a:cubicBezTo>
                  <a:lnTo>
                    <a:pt x="1185119" y="4817056"/>
                  </a:lnTo>
                  <a:cubicBezTo>
                    <a:pt x="822981" y="4867339"/>
                    <a:pt x="565016" y="4790299"/>
                    <a:pt x="202878" y="4840582"/>
                  </a:cubicBezTo>
                  <a:lnTo>
                    <a:pt x="0" y="495595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34CDE82-BB4D-A710-C41B-3A7FFD98E86C}"/>
              </a:ext>
            </a:extLst>
          </p:cNvPr>
          <p:cNvCxnSpPr>
            <a:cxnSpLocks/>
          </p:cNvCxnSpPr>
          <p:nvPr userDrawn="1"/>
        </p:nvCxnSpPr>
        <p:spPr>
          <a:xfrm>
            <a:off x="609599" y="6170361"/>
            <a:ext cx="10972800" cy="0"/>
          </a:xfrm>
          <a:prstGeom prst="line">
            <a:avLst/>
          </a:prstGeom>
          <a:ln w="22225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27">
            <a:extLst>
              <a:ext uri="{FF2B5EF4-FFF2-40B4-BE49-F238E27FC236}">
                <a16:creationId xmlns:a16="http://schemas.microsoft.com/office/drawing/2014/main" id="{82550861-86BC-FC79-1C98-512347CA79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97860" y="6279450"/>
            <a:ext cx="5796280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227D1A51-BE9E-DC12-B48C-36F8D9E5BC7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E538243F-9685-5841-8183-9202F57777F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E37F834-4DD3-5964-1894-BDD0CB441805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6">
            <a:extLst>
              <a:ext uri="{FF2B5EF4-FFF2-40B4-BE49-F238E27FC236}">
                <a16:creationId xmlns:a16="http://schemas.microsoft.com/office/drawing/2014/main" id="{CAFFA742-DA2B-2090-3EF8-077C382DA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45500E4-FFA0-F46D-9105-928F3A441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0" y="393301"/>
            <a:ext cx="10972800" cy="757599"/>
          </a:xfrm>
        </p:spPr>
        <p:txBody>
          <a:bodyPr lIns="0" tIns="0" rIns="0" bIns="0" anchor="b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br>
              <a:rPr lang="en-US" dirty="0"/>
            </a:br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73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A14310CB-EE80-28F5-DB77-1D75E908C27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0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>
            <a:off x="-1" y="-11574"/>
            <a:ext cx="3705817" cy="4202574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05817" h="4202574">
                <a:moveTo>
                  <a:pt x="0" y="11574"/>
                </a:moveTo>
                <a:lnTo>
                  <a:pt x="3705817" y="0"/>
                </a:lnTo>
                <a:lnTo>
                  <a:pt x="1783648" y="2023254"/>
                </a:lnTo>
                <a:lnTo>
                  <a:pt x="0" y="4202574"/>
                </a:lnTo>
                <a:lnTo>
                  <a:pt x="0" y="11574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642FE818-B81E-B302-DAD2-4A73721B2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1B517026-C314-284C-D768-5D7CBA0B712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6" name="Text Placeholder 30">
            <a:extLst>
              <a:ext uri="{FF2B5EF4-FFF2-40B4-BE49-F238E27FC236}">
                <a16:creationId xmlns:a16="http://schemas.microsoft.com/office/drawing/2014/main" id="{05A4D5C5-6FA1-2E01-A063-D78CC905D8F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6" name="Text Placeholder 27">
            <a:extLst>
              <a:ext uri="{FF2B5EF4-FFF2-40B4-BE49-F238E27FC236}">
                <a16:creationId xmlns:a16="http://schemas.microsoft.com/office/drawing/2014/main" id="{714FAEE1-F0DA-E09C-EE6B-8CB5E06CE17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8B73E4F-029A-0EE1-333B-E8EA83E6AA4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DC7EFAB1-3254-E585-8DFA-A497770A548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43736" y="790575"/>
            <a:ext cx="7438663" cy="757599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08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weigh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>
            <a:extLst>
              <a:ext uri="{FF2B5EF4-FFF2-40B4-BE49-F238E27FC236}">
                <a16:creationId xmlns:a16="http://schemas.microsoft.com/office/drawing/2014/main" id="{E6807EEE-53F5-FC76-58D8-A57333D2E40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335837" y="-11113"/>
            <a:ext cx="3856038" cy="6869113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 flipH="1">
            <a:off x="-43420" y="1090946"/>
            <a:ext cx="5109273" cy="5800905"/>
            <a:chOff x="87672" y="-1"/>
            <a:chExt cx="5109273" cy="5800905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87672" y="-1"/>
              <a:ext cx="5081301" cy="580090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1069372 w 6111448"/>
                <a:gd name="connsiteY3" fmla="*/ 6981522 h 6981522"/>
                <a:gd name="connsiteX4" fmla="*/ 0 w 6111448"/>
                <a:gd name="connsiteY4" fmla="*/ 6981522 h 6981522"/>
                <a:gd name="connsiteX0" fmla="*/ 0 w 6111448"/>
                <a:gd name="connsiteY0" fmla="*/ 6981522 h 6981522"/>
                <a:gd name="connsiteX1" fmla="*/ 6106947 w 6111448"/>
                <a:gd name="connsiteY1" fmla="*/ 0 h 6981522"/>
                <a:gd name="connsiteX2" fmla="*/ 6111448 w 6111448"/>
                <a:gd name="connsiteY2" fmla="*/ 1226917 h 6981522"/>
                <a:gd name="connsiteX3" fmla="*/ 2122668 w 6111448"/>
                <a:gd name="connsiteY3" fmla="*/ 5800905 h 6981522"/>
                <a:gd name="connsiteX4" fmla="*/ 0 w 6111448"/>
                <a:gd name="connsiteY4" fmla="*/ 6981522 h 6981522"/>
                <a:gd name="connsiteX0" fmla="*/ 0 w 5081301"/>
                <a:gd name="connsiteY0" fmla="*/ 5800904 h 5800905"/>
                <a:gd name="connsiteX1" fmla="*/ 5076800 w 5081301"/>
                <a:gd name="connsiteY1" fmla="*/ 0 h 5800905"/>
                <a:gd name="connsiteX2" fmla="*/ 5081301 w 5081301"/>
                <a:gd name="connsiteY2" fmla="*/ 1226917 h 5800905"/>
                <a:gd name="connsiteX3" fmla="*/ 1092521 w 5081301"/>
                <a:gd name="connsiteY3" fmla="*/ 5800905 h 5800905"/>
                <a:gd name="connsiteX4" fmla="*/ 0 w 5081301"/>
                <a:gd name="connsiteY4" fmla="*/ 5800904 h 5800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1301" h="5800905">
                  <a:moveTo>
                    <a:pt x="0" y="5800904"/>
                  </a:moveTo>
                  <a:lnTo>
                    <a:pt x="5076800" y="0"/>
                  </a:lnTo>
                  <a:cubicBezTo>
                    <a:pt x="5078300" y="408972"/>
                    <a:pt x="5079801" y="817945"/>
                    <a:pt x="5081301" y="1226917"/>
                  </a:cubicBezTo>
                  <a:lnTo>
                    <a:pt x="1092521" y="5800905"/>
                  </a:lnTo>
                  <a:lnTo>
                    <a:pt x="0" y="5800904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1925796" y="2037142"/>
              <a:ext cx="3271149" cy="3750093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36020 w 7176319"/>
                <a:gd name="connsiteY1" fmla="*/ 2037144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36020"/>
                <a:gd name="connsiteY0" fmla="*/ 4944378 h 4944378"/>
                <a:gd name="connsiteX1" fmla="*/ 4336020 w 4336020"/>
                <a:gd name="connsiteY1" fmla="*/ 0 h 4944378"/>
                <a:gd name="connsiteX2" fmla="*/ 4328946 w 4336020"/>
                <a:gd name="connsiteY2" fmla="*/ 1238492 h 4944378"/>
                <a:gd name="connsiteX3" fmla="*/ 1069372 w 4336020"/>
                <a:gd name="connsiteY3" fmla="*/ 4944378 h 4944378"/>
                <a:gd name="connsiteX4" fmla="*/ 0 w 4336020"/>
                <a:gd name="connsiteY4" fmla="*/ 4944378 h 4944378"/>
                <a:gd name="connsiteX0" fmla="*/ 0 w 3271149"/>
                <a:gd name="connsiteY0" fmla="*/ 3740611 h 4944378"/>
                <a:gd name="connsiteX1" fmla="*/ 3271149 w 3271149"/>
                <a:gd name="connsiteY1" fmla="*/ 0 h 4944378"/>
                <a:gd name="connsiteX2" fmla="*/ 3264075 w 3271149"/>
                <a:gd name="connsiteY2" fmla="*/ 1238492 h 4944378"/>
                <a:gd name="connsiteX3" fmla="*/ 4501 w 3271149"/>
                <a:gd name="connsiteY3" fmla="*/ 4944378 h 4944378"/>
                <a:gd name="connsiteX4" fmla="*/ 0 w 3271149"/>
                <a:gd name="connsiteY4" fmla="*/ 3740611 h 4944378"/>
                <a:gd name="connsiteX0" fmla="*/ 0 w 3271149"/>
                <a:gd name="connsiteY0" fmla="*/ 3740611 h 3865063"/>
                <a:gd name="connsiteX1" fmla="*/ 3271149 w 3271149"/>
                <a:gd name="connsiteY1" fmla="*/ 0 h 3865063"/>
                <a:gd name="connsiteX2" fmla="*/ 3264075 w 3271149"/>
                <a:gd name="connsiteY2" fmla="*/ 1238492 h 3865063"/>
                <a:gd name="connsiteX3" fmla="*/ 965200 w 3271149"/>
                <a:gd name="connsiteY3" fmla="*/ 3810059 h 3865063"/>
                <a:gd name="connsiteX4" fmla="*/ 0 w 3271149"/>
                <a:gd name="connsiteY4" fmla="*/ 3740611 h 3865063"/>
                <a:gd name="connsiteX0" fmla="*/ 0 w 3271149"/>
                <a:gd name="connsiteY0" fmla="*/ 3740611 h 3936887"/>
                <a:gd name="connsiteX1" fmla="*/ 3271149 w 3271149"/>
                <a:gd name="connsiteY1" fmla="*/ 0 h 3936887"/>
                <a:gd name="connsiteX2" fmla="*/ 3264075 w 3271149"/>
                <a:gd name="connsiteY2" fmla="*/ 1238492 h 3936887"/>
                <a:gd name="connsiteX3" fmla="*/ 965200 w 3271149"/>
                <a:gd name="connsiteY3" fmla="*/ 3810059 h 3936887"/>
                <a:gd name="connsiteX4" fmla="*/ 0 w 3271149"/>
                <a:gd name="connsiteY4" fmla="*/ 3740611 h 3936887"/>
                <a:gd name="connsiteX0" fmla="*/ 0 w 3271149"/>
                <a:gd name="connsiteY0" fmla="*/ 3740611 h 3929994"/>
                <a:gd name="connsiteX1" fmla="*/ 3271149 w 3271149"/>
                <a:gd name="connsiteY1" fmla="*/ 0 h 3929994"/>
                <a:gd name="connsiteX2" fmla="*/ 3264075 w 3271149"/>
                <a:gd name="connsiteY2" fmla="*/ 1238492 h 3929994"/>
                <a:gd name="connsiteX3" fmla="*/ 965200 w 3271149"/>
                <a:gd name="connsiteY3" fmla="*/ 3810059 h 3929994"/>
                <a:gd name="connsiteX4" fmla="*/ 0 w 3271149"/>
                <a:gd name="connsiteY4" fmla="*/ 3740611 h 3929994"/>
                <a:gd name="connsiteX0" fmla="*/ 0 w 3271149"/>
                <a:gd name="connsiteY0" fmla="*/ 3740611 h 3945196"/>
                <a:gd name="connsiteX1" fmla="*/ 3271149 w 3271149"/>
                <a:gd name="connsiteY1" fmla="*/ 0 h 3945196"/>
                <a:gd name="connsiteX2" fmla="*/ 3264075 w 3271149"/>
                <a:gd name="connsiteY2" fmla="*/ 1238492 h 3945196"/>
                <a:gd name="connsiteX3" fmla="*/ 965200 w 3271149"/>
                <a:gd name="connsiteY3" fmla="*/ 3810059 h 3945196"/>
                <a:gd name="connsiteX4" fmla="*/ 0 w 3271149"/>
                <a:gd name="connsiteY4" fmla="*/ 3740611 h 3945196"/>
                <a:gd name="connsiteX0" fmla="*/ 0 w 3271149"/>
                <a:gd name="connsiteY0" fmla="*/ 3740611 h 3813651"/>
                <a:gd name="connsiteX1" fmla="*/ 3271149 w 3271149"/>
                <a:gd name="connsiteY1" fmla="*/ 0 h 3813651"/>
                <a:gd name="connsiteX2" fmla="*/ 3264075 w 3271149"/>
                <a:gd name="connsiteY2" fmla="*/ 1238492 h 3813651"/>
                <a:gd name="connsiteX3" fmla="*/ 965200 w 3271149"/>
                <a:gd name="connsiteY3" fmla="*/ 3810059 h 3813651"/>
                <a:gd name="connsiteX4" fmla="*/ 0 w 3271149"/>
                <a:gd name="connsiteY4" fmla="*/ 3740611 h 3813651"/>
                <a:gd name="connsiteX0" fmla="*/ 0 w 3271149"/>
                <a:gd name="connsiteY0" fmla="*/ 3740611 h 3750093"/>
                <a:gd name="connsiteX1" fmla="*/ 3271149 w 3271149"/>
                <a:gd name="connsiteY1" fmla="*/ 0 h 3750093"/>
                <a:gd name="connsiteX2" fmla="*/ 3264075 w 3271149"/>
                <a:gd name="connsiteY2" fmla="*/ 1238492 h 3750093"/>
                <a:gd name="connsiteX3" fmla="*/ 1023073 w 3271149"/>
                <a:gd name="connsiteY3" fmla="*/ 3740610 h 3750093"/>
                <a:gd name="connsiteX4" fmla="*/ 0 w 3271149"/>
                <a:gd name="connsiteY4" fmla="*/ 3740611 h 3750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71149" h="3750093">
                  <a:moveTo>
                    <a:pt x="0" y="3740611"/>
                  </a:moveTo>
                  <a:lnTo>
                    <a:pt x="3271149" y="0"/>
                  </a:lnTo>
                  <a:lnTo>
                    <a:pt x="3264075" y="1238492"/>
                  </a:lnTo>
                  <a:lnTo>
                    <a:pt x="1023073" y="3740610"/>
                  </a:lnTo>
                  <a:cubicBezTo>
                    <a:pt x="1049759" y="3763760"/>
                    <a:pt x="1500" y="3736753"/>
                    <a:pt x="0" y="3740611"/>
                  </a:cubicBez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Rectangle 13">
            <a:extLst>
              <a:ext uri="{FF2B5EF4-FFF2-40B4-BE49-F238E27FC236}">
                <a16:creationId xmlns:a16="http://schemas.microsoft.com/office/drawing/2014/main" id="{E815E513-DA6A-6B5D-524B-A53651747FDF}"/>
              </a:ext>
            </a:extLst>
          </p:cNvPr>
          <p:cNvSpPr/>
          <p:nvPr userDrawn="1"/>
        </p:nvSpPr>
        <p:spPr>
          <a:xfrm rot="10800000">
            <a:off x="8486183" y="2667001"/>
            <a:ext cx="3743917" cy="4216400"/>
          </a:xfrm>
          <a:custGeom>
            <a:avLst/>
            <a:gdLst>
              <a:gd name="connsiteX0" fmla="*/ 0 w 3856288"/>
              <a:gd name="connsiteY0" fmla="*/ 0 h 6858000"/>
              <a:gd name="connsiteX1" fmla="*/ 3856288 w 3856288"/>
              <a:gd name="connsiteY1" fmla="*/ 0 h 6858000"/>
              <a:gd name="connsiteX2" fmla="*/ 3856288 w 3856288"/>
              <a:gd name="connsiteY2" fmla="*/ 6858000 h 6858000"/>
              <a:gd name="connsiteX3" fmla="*/ 0 w 3856288"/>
              <a:gd name="connsiteY3" fmla="*/ 6858000 h 6858000"/>
              <a:gd name="connsiteX4" fmla="*/ 0 w 3856288"/>
              <a:gd name="connsiteY4" fmla="*/ 0 h 6858000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6869574 h 6869574"/>
              <a:gd name="connsiteX4" fmla="*/ 0 w 3856288"/>
              <a:gd name="connsiteY4" fmla="*/ 11574 h 6869574"/>
              <a:gd name="connsiteX0" fmla="*/ 0 w 3856288"/>
              <a:gd name="connsiteY0" fmla="*/ 11574 h 6869574"/>
              <a:gd name="connsiteX1" fmla="*/ 3705817 w 3856288"/>
              <a:gd name="connsiteY1" fmla="*/ 0 h 6869574"/>
              <a:gd name="connsiteX2" fmla="*/ 3856288 w 3856288"/>
              <a:gd name="connsiteY2" fmla="*/ 6869574 h 6869574"/>
              <a:gd name="connsiteX3" fmla="*/ 0 w 3856288"/>
              <a:gd name="connsiteY3" fmla="*/ 4202574 h 6869574"/>
              <a:gd name="connsiteX4" fmla="*/ 0 w 3856288"/>
              <a:gd name="connsiteY4" fmla="*/ 11574 h 6869574"/>
              <a:gd name="connsiteX0" fmla="*/ 0 w 3705817"/>
              <a:gd name="connsiteY0" fmla="*/ 11574 h 4202574"/>
              <a:gd name="connsiteX1" fmla="*/ 3705817 w 3705817"/>
              <a:gd name="connsiteY1" fmla="*/ 0 h 4202574"/>
              <a:gd name="connsiteX2" fmla="*/ 1783648 w 3705817"/>
              <a:gd name="connsiteY2" fmla="*/ 2023254 h 4202574"/>
              <a:gd name="connsiteX3" fmla="*/ 0 w 3705817"/>
              <a:gd name="connsiteY3" fmla="*/ 4202574 h 4202574"/>
              <a:gd name="connsiteX4" fmla="*/ 0 w 3705817"/>
              <a:gd name="connsiteY4" fmla="*/ 11574 h 4202574"/>
              <a:gd name="connsiteX0" fmla="*/ 0 w 3743917"/>
              <a:gd name="connsiteY0" fmla="*/ 0 h 4216400"/>
              <a:gd name="connsiteX1" fmla="*/ 3743917 w 3743917"/>
              <a:gd name="connsiteY1" fmla="*/ 13826 h 4216400"/>
              <a:gd name="connsiteX2" fmla="*/ 1821748 w 3743917"/>
              <a:gd name="connsiteY2" fmla="*/ 2037080 h 4216400"/>
              <a:gd name="connsiteX3" fmla="*/ 38100 w 3743917"/>
              <a:gd name="connsiteY3" fmla="*/ 4216400 h 4216400"/>
              <a:gd name="connsiteX4" fmla="*/ 0 w 3743917"/>
              <a:gd name="connsiteY4" fmla="*/ 0 h 421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43917" h="4216400">
                <a:moveTo>
                  <a:pt x="0" y="0"/>
                </a:moveTo>
                <a:lnTo>
                  <a:pt x="3743917" y="13826"/>
                </a:lnTo>
                <a:lnTo>
                  <a:pt x="1821748" y="2037080"/>
                </a:lnTo>
                <a:lnTo>
                  <a:pt x="38100" y="42164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96149B3-DC43-9903-44A5-DC89FCC865C2}"/>
              </a:ext>
            </a:extLst>
          </p:cNvPr>
          <p:cNvCxnSpPr>
            <a:cxnSpLocks/>
          </p:cNvCxnSpPr>
          <p:nvPr userDrawn="1"/>
        </p:nvCxnSpPr>
        <p:spPr>
          <a:xfrm>
            <a:off x="609600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A9426D1B-24DA-0AB0-73CB-F8C82D0980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494F7E3-3625-40F1-897C-DFFB67D500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9" name="Text Placeholder 27">
            <a:extLst>
              <a:ext uri="{FF2B5EF4-FFF2-40B4-BE49-F238E27FC236}">
                <a16:creationId xmlns:a16="http://schemas.microsoft.com/office/drawing/2014/main" id="{07A61283-81B0-02B0-3847-0957A4303CB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184296" y="6279450"/>
            <a:ext cx="498309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30" name="Text Placeholder 30">
            <a:extLst>
              <a:ext uri="{FF2B5EF4-FFF2-40B4-BE49-F238E27FC236}">
                <a16:creationId xmlns:a16="http://schemas.microsoft.com/office/drawing/2014/main" id="{16A7E66D-AF2A-BE6B-AC3D-111CD8969E4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09599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31" name="Text Placeholder 27">
            <a:extLst>
              <a:ext uri="{FF2B5EF4-FFF2-40B4-BE49-F238E27FC236}">
                <a16:creationId xmlns:a16="http://schemas.microsoft.com/office/drawing/2014/main" id="{D70AAA21-A450-59E3-0764-C66A5B70D7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46152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4CDACEB3-422B-52F4-93B6-5B6D4ABAA73C}"/>
              </a:ext>
            </a:extLst>
          </p:cNvPr>
          <p:cNvCxnSpPr>
            <a:cxnSpLocks/>
          </p:cNvCxnSpPr>
          <p:nvPr userDrawn="1"/>
        </p:nvCxnSpPr>
        <p:spPr>
          <a:xfrm>
            <a:off x="911453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8076FD27-5138-A83F-F182-1FF1D8F9770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787800"/>
            <a:ext cx="7475242" cy="760374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26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>
                <a:latin typeface="+mj-lt"/>
              </a:defRPr>
            </a:lvl2pPr>
            <a:lvl3pPr marL="914400" indent="0">
              <a:buNone/>
              <a:defRPr>
                <a:latin typeface="+mj-lt"/>
              </a:defRPr>
            </a:lvl3pPr>
            <a:lvl4pPr marL="1371600" indent="0">
              <a:buNone/>
              <a:defRPr>
                <a:latin typeface="+mj-lt"/>
              </a:defRPr>
            </a:lvl4pPr>
            <a:lvl5pPr marL="1828800" indent="0">
              <a:buNone/>
              <a:defRPr>
                <a:latin typeface="+mj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1164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6211748" y="43933"/>
            <a:ext cx="6007463" cy="6865776"/>
            <a:chOff x="-826727" y="-1"/>
            <a:chExt cx="6007463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-826727" y="-1"/>
              <a:ext cx="6007463" cy="6831051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07463" h="6831051">
                  <a:moveTo>
                    <a:pt x="0" y="6831051"/>
                  </a:moveTo>
                  <a:lnTo>
                    <a:pt x="5991200" y="0"/>
                  </a:lnTo>
                  <a:cubicBezTo>
                    <a:pt x="5988842" y="393539"/>
                    <a:pt x="6009635" y="821803"/>
                    <a:pt x="6007277" y="1215342"/>
                  </a:cubicBezTo>
                  <a:lnTo>
                    <a:pt x="1104096" y="6831051"/>
                  </a:lnTo>
                  <a:lnTo>
                    <a:pt x="0" y="6831051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024608" y="6170361"/>
            <a:ext cx="7557791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3856038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99E8A419-4739-84C8-D107-12633A770A1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947738" y="440221"/>
            <a:ext cx="3648075" cy="6417779"/>
          </a:xfr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3FEC09FA-C877-DF57-E398-2DF01AB2D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Text Placeholder 27">
            <a:extLst>
              <a:ext uri="{FF2B5EF4-FFF2-40B4-BE49-F238E27FC236}">
                <a16:creationId xmlns:a16="http://schemas.microsoft.com/office/drawing/2014/main" id="{5882A962-04DA-1764-5058-EA7E6717D37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599303" y="6279450"/>
            <a:ext cx="4635435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19" name="Text Placeholder 30">
            <a:extLst>
              <a:ext uri="{FF2B5EF4-FFF2-40B4-BE49-F238E27FC236}">
                <a16:creationId xmlns:a16="http://schemas.microsoft.com/office/drawing/2014/main" id="{732B357E-7D65-79C3-C576-006C59D7084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0246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20" name="Text Placeholder 27">
            <a:extLst>
              <a:ext uri="{FF2B5EF4-FFF2-40B4-BE49-F238E27FC236}">
                <a16:creationId xmlns:a16="http://schemas.microsoft.com/office/drawing/2014/main" id="{4091A258-D77C-7DCE-A6EB-43DBE23CDB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611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6BA2E70-FE0B-09BB-BDA3-CF9B60C30531}"/>
              </a:ext>
            </a:extLst>
          </p:cNvPr>
          <p:cNvCxnSpPr>
            <a:cxnSpLocks/>
          </p:cNvCxnSpPr>
          <p:nvPr userDrawn="1"/>
        </p:nvCxnSpPr>
        <p:spPr>
          <a:xfrm>
            <a:off x="43264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1705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C7BAE8F-F54D-3D6E-7E42-C973E993348E}"/>
              </a:ext>
            </a:extLst>
          </p:cNvPr>
          <p:cNvSpPr/>
          <p:nvPr userDrawn="1"/>
        </p:nvSpPr>
        <p:spPr>
          <a:xfrm>
            <a:off x="0" y="-11113"/>
            <a:ext cx="4466900" cy="688609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50AB0A2-BF5F-FC74-6894-289BCA2BA0C4}"/>
              </a:ext>
            </a:extLst>
          </p:cNvPr>
          <p:cNvGrpSpPr/>
          <p:nvPr userDrawn="1"/>
        </p:nvGrpSpPr>
        <p:grpSpPr>
          <a:xfrm>
            <a:off x="-6788" y="43934"/>
            <a:ext cx="4479605" cy="6865776"/>
            <a:chOff x="701131" y="-1"/>
            <a:chExt cx="4479605" cy="6865776"/>
          </a:xfrm>
        </p:grpSpPr>
        <p:sp>
          <p:nvSpPr>
            <p:cNvPr id="9" name="Parallelogram 8">
              <a:extLst>
                <a:ext uri="{FF2B5EF4-FFF2-40B4-BE49-F238E27FC236}">
                  <a16:creationId xmlns:a16="http://schemas.microsoft.com/office/drawing/2014/main" id="{DA08D80A-B1CD-46BD-53AC-904459E87846}"/>
                </a:ext>
              </a:extLst>
            </p:cNvPr>
            <p:cNvSpPr/>
            <p:nvPr/>
          </p:nvSpPr>
          <p:spPr>
            <a:xfrm>
              <a:off x="701131" y="-1"/>
              <a:ext cx="4479605" cy="6321765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6106947"/>
                <a:gd name="connsiteY0" fmla="*/ 6981522 h 6981522"/>
                <a:gd name="connsiteX1" fmla="*/ 6106947 w 6106947"/>
                <a:gd name="connsiteY1" fmla="*/ 0 h 6981522"/>
                <a:gd name="connsiteX2" fmla="*/ 6099874 w 6106947"/>
                <a:gd name="connsiteY2" fmla="*/ 1180618 h 6981522"/>
                <a:gd name="connsiteX3" fmla="*/ 1069372 w 6106947"/>
                <a:gd name="connsiteY3" fmla="*/ 6981522 h 6981522"/>
                <a:gd name="connsiteX4" fmla="*/ 0 w 6106947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069372 w 6123210"/>
                <a:gd name="connsiteY3" fmla="*/ 6981522 h 6981522"/>
                <a:gd name="connsiteX4" fmla="*/ 0 w 6123210"/>
                <a:gd name="connsiteY4" fmla="*/ 6981522 h 6981522"/>
                <a:gd name="connsiteX0" fmla="*/ 0 w 6123210"/>
                <a:gd name="connsiteY0" fmla="*/ 6981522 h 6981522"/>
                <a:gd name="connsiteX1" fmla="*/ 6106947 w 6123210"/>
                <a:gd name="connsiteY1" fmla="*/ 0 h 6981522"/>
                <a:gd name="connsiteX2" fmla="*/ 6123024 w 6123210"/>
                <a:gd name="connsiteY2" fmla="*/ 1215342 h 6981522"/>
                <a:gd name="connsiteX3" fmla="*/ 1219843 w 6123210"/>
                <a:gd name="connsiteY3" fmla="*/ 6831051 h 6981522"/>
                <a:gd name="connsiteX4" fmla="*/ 0 w 6123210"/>
                <a:gd name="connsiteY4" fmla="*/ 6981522 h 6981522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104096 w 6007463"/>
                <a:gd name="connsiteY3" fmla="*/ 6831051 h 6831051"/>
                <a:gd name="connsiteX4" fmla="*/ 0 w 6007463"/>
                <a:gd name="connsiteY4" fmla="*/ 6831051 h 6831051"/>
                <a:gd name="connsiteX0" fmla="*/ 0 w 6007463"/>
                <a:gd name="connsiteY0" fmla="*/ 6831051 h 6831051"/>
                <a:gd name="connsiteX1" fmla="*/ 5991200 w 6007463"/>
                <a:gd name="connsiteY1" fmla="*/ 0 h 6831051"/>
                <a:gd name="connsiteX2" fmla="*/ 6007277 w 6007463"/>
                <a:gd name="connsiteY2" fmla="*/ 1215342 h 6831051"/>
                <a:gd name="connsiteX3" fmla="*/ 1532359 w 6007463"/>
                <a:gd name="connsiteY3" fmla="*/ 6321765 h 6831051"/>
                <a:gd name="connsiteX4" fmla="*/ 0 w 6007463"/>
                <a:gd name="connsiteY4" fmla="*/ 6831051 h 6831051"/>
                <a:gd name="connsiteX0" fmla="*/ 0 w 4479605"/>
                <a:gd name="connsiteY0" fmla="*/ 5083274 h 6321765"/>
                <a:gd name="connsiteX1" fmla="*/ 4463342 w 4479605"/>
                <a:gd name="connsiteY1" fmla="*/ 0 h 6321765"/>
                <a:gd name="connsiteX2" fmla="*/ 4479419 w 4479605"/>
                <a:gd name="connsiteY2" fmla="*/ 1215342 h 6321765"/>
                <a:gd name="connsiteX3" fmla="*/ 4501 w 4479605"/>
                <a:gd name="connsiteY3" fmla="*/ 6321765 h 6321765"/>
                <a:gd name="connsiteX4" fmla="*/ 0 w 4479605"/>
                <a:gd name="connsiteY4" fmla="*/ 5083274 h 63217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9605" h="6321765">
                  <a:moveTo>
                    <a:pt x="0" y="5083274"/>
                  </a:moveTo>
                  <a:lnTo>
                    <a:pt x="4463342" y="0"/>
                  </a:lnTo>
                  <a:cubicBezTo>
                    <a:pt x="4460984" y="393539"/>
                    <a:pt x="4481777" y="821803"/>
                    <a:pt x="4479419" y="1215342"/>
                  </a:cubicBezTo>
                  <a:lnTo>
                    <a:pt x="4501" y="6321765"/>
                  </a:lnTo>
                  <a:cubicBezTo>
                    <a:pt x="3001" y="5908935"/>
                    <a:pt x="1500" y="5496104"/>
                    <a:pt x="0" y="5083274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Parallelogram 9">
              <a:extLst>
                <a:ext uri="{FF2B5EF4-FFF2-40B4-BE49-F238E27FC236}">
                  <a16:creationId xmlns:a16="http://schemas.microsoft.com/office/drawing/2014/main" id="{17C9F118-2F15-D553-0085-10E4828E6F1B}"/>
                </a:ext>
              </a:extLst>
            </p:cNvPr>
            <p:cNvSpPr/>
            <p:nvPr/>
          </p:nvSpPr>
          <p:spPr>
            <a:xfrm>
              <a:off x="953523" y="2083443"/>
              <a:ext cx="4224774" cy="4782332"/>
            </a:xfrm>
            <a:custGeom>
              <a:avLst/>
              <a:gdLst>
                <a:gd name="connsiteX0" fmla="*/ 0 w 7176319"/>
                <a:gd name="connsiteY0" fmla="*/ 6981522 h 6981522"/>
                <a:gd name="connsiteX1" fmla="*/ 6106947 w 7176319"/>
                <a:gd name="connsiteY1" fmla="*/ 0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7176319"/>
                <a:gd name="connsiteY0" fmla="*/ 6981522 h 6981522"/>
                <a:gd name="connsiteX1" fmla="*/ 4312872 w 7176319"/>
                <a:gd name="connsiteY1" fmla="*/ 2083443 h 6981522"/>
                <a:gd name="connsiteX2" fmla="*/ 7176319 w 7176319"/>
                <a:gd name="connsiteY2" fmla="*/ 0 h 6981522"/>
                <a:gd name="connsiteX3" fmla="*/ 1069372 w 7176319"/>
                <a:gd name="connsiteY3" fmla="*/ 6981522 h 6981522"/>
                <a:gd name="connsiteX4" fmla="*/ 0 w 7176319"/>
                <a:gd name="connsiteY4" fmla="*/ 6981522 h 6981522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069372 w 4317372"/>
                <a:gd name="connsiteY3" fmla="*/ 4898079 h 4898079"/>
                <a:gd name="connsiteX4" fmla="*/ 0 w 4317372"/>
                <a:gd name="connsiteY4" fmla="*/ 4898079 h 4898079"/>
                <a:gd name="connsiteX0" fmla="*/ 0 w 4317372"/>
                <a:gd name="connsiteY0" fmla="*/ 4898079 h 4898079"/>
                <a:gd name="connsiteX1" fmla="*/ 4312872 w 4317372"/>
                <a:gd name="connsiteY1" fmla="*/ 0 h 4898079"/>
                <a:gd name="connsiteX2" fmla="*/ 4317372 w 4317372"/>
                <a:gd name="connsiteY2" fmla="*/ 1180618 h 4898079"/>
                <a:gd name="connsiteX3" fmla="*/ 1185119 w 4317372"/>
                <a:gd name="connsiteY3" fmla="*/ 4770757 h 4898079"/>
                <a:gd name="connsiteX4" fmla="*/ 0 w 4317372"/>
                <a:gd name="connsiteY4" fmla="*/ 4898079 h 4898079"/>
                <a:gd name="connsiteX0" fmla="*/ 0 w 4224774"/>
                <a:gd name="connsiteY0" fmla="*/ 4782332 h 4782332"/>
                <a:gd name="connsiteX1" fmla="*/ 4220274 w 4224774"/>
                <a:gd name="connsiteY1" fmla="*/ 0 h 4782332"/>
                <a:gd name="connsiteX2" fmla="*/ 4224774 w 4224774"/>
                <a:gd name="connsiteY2" fmla="*/ 1180618 h 4782332"/>
                <a:gd name="connsiteX3" fmla="*/ 1092521 w 4224774"/>
                <a:gd name="connsiteY3" fmla="*/ 4770757 h 4782332"/>
                <a:gd name="connsiteX4" fmla="*/ 0 w 4224774"/>
                <a:gd name="connsiteY4" fmla="*/ 4782332 h 4782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24774" h="4782332">
                  <a:moveTo>
                    <a:pt x="0" y="4782332"/>
                  </a:moveTo>
                  <a:lnTo>
                    <a:pt x="4220274" y="0"/>
                  </a:lnTo>
                  <a:lnTo>
                    <a:pt x="4224774" y="1180618"/>
                  </a:lnTo>
                  <a:lnTo>
                    <a:pt x="1092521" y="4770757"/>
                  </a:lnTo>
                  <a:lnTo>
                    <a:pt x="0" y="4782332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D0450E2-BF7C-8AC9-B3A9-81F52DF8F077}"/>
              </a:ext>
            </a:extLst>
          </p:cNvPr>
          <p:cNvCxnSpPr>
            <a:cxnSpLocks/>
          </p:cNvCxnSpPr>
          <p:nvPr userDrawn="1"/>
        </p:nvCxnSpPr>
        <p:spPr>
          <a:xfrm>
            <a:off x="4664206" y="6170361"/>
            <a:ext cx="6918193" cy="0"/>
          </a:xfrm>
          <a:prstGeom prst="line">
            <a:avLst/>
          </a:prstGeom>
          <a:ln w="22225"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2E3BEC49-8908-28D9-43AE-C19D6D0E232D}"/>
              </a:ext>
            </a:extLst>
          </p:cNvPr>
          <p:cNvSpPr/>
          <p:nvPr/>
        </p:nvSpPr>
        <p:spPr>
          <a:xfrm>
            <a:off x="1178556" y="1406130"/>
            <a:ext cx="2122291" cy="212229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4E9B3688-020C-1751-5056-D104A840D2D0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178556" y="1406130"/>
            <a:ext cx="2122291" cy="2122291"/>
          </a:xfrm>
          <a:prstGeom prst="ellipse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12A36FC-9D03-361C-DE5B-B1951490C2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  <p:sp>
        <p:nvSpPr>
          <p:cNvPr id="4" name="Text Placeholder 27">
            <a:extLst>
              <a:ext uri="{FF2B5EF4-FFF2-40B4-BE49-F238E27FC236}">
                <a16:creationId xmlns:a16="http://schemas.microsoft.com/office/drawing/2014/main" id="{952E48F0-951A-BB6E-54CE-6788860BAC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64400" y="6279450"/>
            <a:ext cx="3970338" cy="166199"/>
          </a:xfrm>
        </p:spPr>
        <p:txBody>
          <a:bodyPr wrap="square" lIns="0" tIns="0" rIns="0" bIns="0" anchor="ctr">
            <a:spAutoFit/>
          </a:bodyPr>
          <a:lstStyle>
            <a:lvl1pPr marL="0" indent="0" algn="ctr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Subsection Title</a:t>
            </a:r>
          </a:p>
        </p:txBody>
      </p:sp>
      <p:sp>
        <p:nvSpPr>
          <p:cNvPr id="7" name="Text Placeholder 30">
            <a:extLst>
              <a:ext uri="{FF2B5EF4-FFF2-40B4-BE49-F238E27FC236}">
                <a16:creationId xmlns:a16="http://schemas.microsoft.com/office/drawing/2014/main" id="{C89FEBF6-A62A-C053-E4C2-42495CF5DA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664206" y="6251750"/>
            <a:ext cx="286613" cy="221599"/>
          </a:xfrm>
        </p:spPr>
        <p:txBody>
          <a:bodyPr lIns="0" tIns="0" rIns="0" bIns="0">
            <a:spAutoFit/>
          </a:bodyPr>
          <a:lstStyle>
            <a:lvl1pPr marL="0" indent="0">
              <a:buNone/>
              <a:defRPr sz="1600">
                <a:solidFill>
                  <a:schemeClr val="accent4"/>
                </a:solidFill>
                <a:latin typeface="Montserrat SemiBold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12" name="Text Placeholder 27">
            <a:extLst>
              <a:ext uri="{FF2B5EF4-FFF2-40B4-BE49-F238E27FC236}">
                <a16:creationId xmlns:a16="http://schemas.microsoft.com/office/drawing/2014/main" id="{5AB358F5-EE07-0C5B-6985-325D514032E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00759" y="6279450"/>
            <a:ext cx="2203446" cy="166199"/>
          </a:xfrm>
        </p:spPr>
        <p:txBody>
          <a:bodyPr wrap="square" lIns="0" tIns="0" rIns="0" bIns="0" anchor="ctr">
            <a:spAutoFit/>
          </a:bodyPr>
          <a:lstStyle>
            <a:lvl1pPr marL="0" indent="0">
              <a:buNone/>
              <a:defRPr sz="1200">
                <a:solidFill>
                  <a:srgbClr val="767676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5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1033157-305D-1BE1-8EFB-79B00E1E6FA2}"/>
              </a:ext>
            </a:extLst>
          </p:cNvPr>
          <p:cNvCxnSpPr>
            <a:cxnSpLocks/>
          </p:cNvCxnSpPr>
          <p:nvPr userDrawn="1"/>
        </p:nvCxnSpPr>
        <p:spPr>
          <a:xfrm>
            <a:off x="4966060" y="6229350"/>
            <a:ext cx="0" cy="238125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1484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oolsToo_Slide" descr="ToolsToo_Slide">
            <a:extLst>
              <a:ext uri="{FF2B5EF4-FFF2-40B4-BE49-F238E27FC236}">
                <a16:creationId xmlns:a16="http://schemas.microsoft.com/office/drawing/2014/main" id="{445E7ABC-FA8E-6CDC-8635-812851E962B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905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95F9B7-701D-0C13-36C3-AEFF974B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58238-3372-1505-DE21-2B0BD120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6">
            <a:extLst>
              <a:ext uri="{FF2B5EF4-FFF2-40B4-BE49-F238E27FC236}">
                <a16:creationId xmlns:a16="http://schemas.microsoft.com/office/drawing/2014/main" id="{E7C423D8-99E0-B14C-1977-CFA48DEBA7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94F7E3-3625-40F1-897C-DFFB67D50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8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3" r:id="rId3"/>
    <p:sldLayoutId id="2147483694" r:id="rId4"/>
    <p:sldLayoutId id="2147483662" r:id="rId5"/>
    <p:sldLayoutId id="2147483674" r:id="rId6"/>
    <p:sldLayoutId id="2147483675" r:id="rId7"/>
    <p:sldLayoutId id="2147483702" r:id="rId8"/>
    <p:sldLayoutId id="2147483704" r:id="rId9"/>
    <p:sldLayoutId id="2147483663" r:id="rId10"/>
    <p:sldLayoutId id="2147483664" r:id="rId11"/>
    <p:sldLayoutId id="2147483665" r:id="rId12"/>
    <p:sldLayoutId id="2147483666" r:id="rId13"/>
    <p:sldLayoutId id="2147483667" r:id="rId14"/>
    <p:sldLayoutId id="2147483705" r:id="rId15"/>
    <p:sldLayoutId id="2147483692" r:id="rId16"/>
    <p:sldLayoutId id="214748364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BB4D8-550D-F91F-69DA-84499416A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4E284BE-A7A7-6473-3F6D-193B5D4F7D36}"/>
              </a:ext>
            </a:extLst>
          </p:cNvPr>
          <p:cNvSpPr/>
          <p:nvPr/>
        </p:nvSpPr>
        <p:spPr>
          <a:xfrm>
            <a:off x="609600" y="2188179"/>
            <a:ext cx="3869385" cy="1577681"/>
          </a:xfrm>
          <a:prstGeom prst="roundRect">
            <a:avLst>
              <a:gd name="adj" fmla="val 669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734C378-79F5-F1EE-EF6F-9058B5963C7A}"/>
              </a:ext>
            </a:extLst>
          </p:cNvPr>
          <p:cNvSpPr/>
          <p:nvPr/>
        </p:nvSpPr>
        <p:spPr>
          <a:xfrm>
            <a:off x="609600" y="4048281"/>
            <a:ext cx="3869385" cy="1577681"/>
          </a:xfrm>
          <a:prstGeom prst="roundRect">
            <a:avLst>
              <a:gd name="adj" fmla="val 669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28A69FA-1DED-E9AB-CB80-63F5B15AE168}"/>
              </a:ext>
            </a:extLst>
          </p:cNvPr>
          <p:cNvSpPr/>
          <p:nvPr/>
        </p:nvSpPr>
        <p:spPr>
          <a:xfrm>
            <a:off x="7717635" y="2188179"/>
            <a:ext cx="3869385" cy="1577681"/>
          </a:xfrm>
          <a:prstGeom prst="roundRect">
            <a:avLst>
              <a:gd name="adj" fmla="val 669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5DF5472-9073-F393-5684-5775EEF166CA}"/>
              </a:ext>
            </a:extLst>
          </p:cNvPr>
          <p:cNvSpPr/>
          <p:nvPr/>
        </p:nvSpPr>
        <p:spPr>
          <a:xfrm>
            <a:off x="7717635" y="4048281"/>
            <a:ext cx="3869385" cy="1577681"/>
          </a:xfrm>
          <a:prstGeom prst="roundRect">
            <a:avLst>
              <a:gd name="adj" fmla="val 669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03E0A984-FFFE-358E-63F1-FECD96AE6B9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197860" y="6279450"/>
            <a:ext cx="5796280" cy="166199"/>
          </a:xfrm>
        </p:spPr>
        <p:txBody>
          <a:bodyPr>
            <a:normAutofit/>
          </a:bodyPr>
          <a:lstStyle/>
          <a:p>
            <a:r>
              <a:rPr lang="en-US" dirty="0"/>
              <a:t>Distribution of Measurable Business Impact Areas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4AC3721C-A346-C19A-8293-6A11F9A379A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9599" y="6251750"/>
            <a:ext cx="286613" cy="221599"/>
          </a:xfrm>
        </p:spPr>
        <p:txBody>
          <a:bodyPr>
            <a:normAutofit/>
          </a:bodyPr>
          <a:lstStyle/>
          <a:p>
            <a:r>
              <a:rPr lang="en-US" dirty="0"/>
              <a:t>01</a:t>
            </a:r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4F5B6B5B-2197-CC31-99D6-FAAEE4BB64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46152" y="6279450"/>
            <a:ext cx="2203446" cy="166199"/>
          </a:xfrm>
        </p:spPr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1A6E31-61D8-5B38-1009-B0A47A91B2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5787" y="6251750"/>
            <a:ext cx="286611" cy="189270"/>
          </a:xfrm>
        </p:spPr>
        <p:txBody>
          <a:bodyPr/>
          <a:lstStyle/>
          <a:p>
            <a:fld id="{E494F7E3-3625-40F1-897C-DFFB67D50095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95E428-BD49-DCD6-C6FC-BC10DB4F9AF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09600" y="393700"/>
            <a:ext cx="10972800" cy="757238"/>
          </a:xfrm>
        </p:spPr>
        <p:txBody>
          <a:bodyPr>
            <a:noAutofit/>
          </a:bodyPr>
          <a:lstStyle/>
          <a:p>
            <a:r>
              <a:rPr lang="en-US" dirty="0"/>
              <a:t>Breakdown of the Business Value of Digital Transformation: </a:t>
            </a:r>
            <a:br>
              <a:rPr lang="en-US" dirty="0"/>
            </a:br>
            <a:r>
              <a:rPr lang="en-US" dirty="0"/>
              <a:t>A Distribution of Impact Across Key Performance Areas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BAD6B8C7-E69B-76C3-E83A-C401B23011BE}"/>
              </a:ext>
            </a:extLst>
          </p:cNvPr>
          <p:cNvGraphicFramePr/>
          <p:nvPr/>
        </p:nvGraphicFramePr>
        <p:xfrm>
          <a:off x="3939859" y="2290670"/>
          <a:ext cx="4312281" cy="2874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8C5F0018-4C33-81CC-F049-3EB53DDFEBF1}"/>
              </a:ext>
            </a:extLst>
          </p:cNvPr>
          <p:cNvSpPr/>
          <p:nvPr/>
        </p:nvSpPr>
        <p:spPr>
          <a:xfrm>
            <a:off x="5743859" y="4669667"/>
            <a:ext cx="400255" cy="2435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latin typeface="Montserrat ExtraBold" pitchFamily="2" charset="0"/>
              </a:rPr>
              <a:t>35</a:t>
            </a:r>
            <a:r>
              <a:rPr lang="en-US" sz="800" dirty="0">
                <a:latin typeface="Montserrat ExtraBold" pitchFamily="2" charset="0"/>
              </a:rPr>
              <a:t>%</a:t>
            </a:r>
            <a:endParaRPr lang="en-US" sz="1200" dirty="0">
              <a:latin typeface="Montserrat ExtraBold" pitchFamily="2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66AC684D-FD8D-7AC9-23BB-E88C0C9754F4}"/>
              </a:ext>
            </a:extLst>
          </p:cNvPr>
          <p:cNvSpPr/>
          <p:nvPr/>
        </p:nvSpPr>
        <p:spPr>
          <a:xfrm>
            <a:off x="5099043" y="2892961"/>
            <a:ext cx="400255" cy="2435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latin typeface="Montserrat ExtraBold" pitchFamily="2" charset="0"/>
              </a:rPr>
              <a:t>30</a:t>
            </a:r>
            <a:r>
              <a:rPr lang="en-US" sz="800" dirty="0">
                <a:latin typeface="Montserrat ExtraBold" pitchFamily="2" charset="0"/>
              </a:rPr>
              <a:t>%</a:t>
            </a:r>
            <a:endParaRPr lang="en-US" sz="1200" dirty="0">
              <a:latin typeface="Montserrat ExtraBold" pitchFamily="2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50F77580-FB41-165F-0384-B6FA87CF20FA}"/>
              </a:ext>
            </a:extLst>
          </p:cNvPr>
          <p:cNvSpPr/>
          <p:nvPr/>
        </p:nvSpPr>
        <p:spPr>
          <a:xfrm>
            <a:off x="6622132" y="2832066"/>
            <a:ext cx="400255" cy="2435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latin typeface="Montserrat ExtraBold" pitchFamily="2" charset="0"/>
              </a:rPr>
              <a:t>20</a:t>
            </a:r>
            <a:r>
              <a:rPr lang="en-US" sz="800" dirty="0">
                <a:latin typeface="Montserrat ExtraBold" pitchFamily="2" charset="0"/>
              </a:rPr>
              <a:t>%</a:t>
            </a:r>
            <a:endParaRPr lang="en-US" sz="1200" dirty="0">
              <a:latin typeface="Montserrat ExtraBold" pitchFamily="2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C8A54A3E-6C48-0943-3A43-6C0BC486FA3A}"/>
              </a:ext>
            </a:extLst>
          </p:cNvPr>
          <p:cNvSpPr/>
          <p:nvPr/>
        </p:nvSpPr>
        <p:spPr>
          <a:xfrm>
            <a:off x="6969078" y="3860616"/>
            <a:ext cx="400255" cy="2435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1200" dirty="0">
                <a:latin typeface="Montserrat ExtraBold" pitchFamily="2" charset="0"/>
              </a:rPr>
              <a:t>15</a:t>
            </a:r>
            <a:r>
              <a:rPr lang="en-US" sz="800" dirty="0">
                <a:latin typeface="Montserrat ExtraBold" pitchFamily="2" charset="0"/>
              </a:rPr>
              <a:t>%</a:t>
            </a:r>
            <a:endParaRPr lang="en-US" sz="1200" dirty="0">
              <a:latin typeface="Montserrat ExtraBold" pitchFamily="2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62F875E-886D-8FD3-43DB-081F3734882E}"/>
              </a:ext>
            </a:extLst>
          </p:cNvPr>
          <p:cNvSpPr txBox="1"/>
          <p:nvPr/>
        </p:nvSpPr>
        <p:spPr>
          <a:xfrm>
            <a:off x="2572923" y="4502637"/>
            <a:ext cx="1667656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400" dirty="0">
                <a:latin typeface="Montserrat SemiBold" pitchFamily="2" charset="0"/>
              </a:rPr>
              <a:t>Revenue Growth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2950137-1308-7C3E-FA7E-5CD970085DB0}"/>
              </a:ext>
            </a:extLst>
          </p:cNvPr>
          <p:cNvSpPr txBox="1"/>
          <p:nvPr/>
        </p:nvSpPr>
        <p:spPr>
          <a:xfrm>
            <a:off x="1879703" y="2654846"/>
            <a:ext cx="2360875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400" dirty="0">
                <a:latin typeface="Montserrat SemiBold" pitchFamily="2" charset="0"/>
              </a:rPr>
              <a:t>Operational Efficiency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167261C-C61A-2E2D-E29D-9B93BD3E722A}"/>
              </a:ext>
            </a:extLst>
          </p:cNvPr>
          <p:cNvSpPr txBox="1"/>
          <p:nvPr/>
        </p:nvSpPr>
        <p:spPr>
          <a:xfrm>
            <a:off x="7937472" y="2654846"/>
            <a:ext cx="2087503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latin typeface="Montserrat SemiBold" pitchFamily="2" charset="0"/>
              </a:rPr>
              <a:t>Customer Retention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01B6B13-C9E2-DB50-0182-20B11D3C7EFA}"/>
              </a:ext>
            </a:extLst>
          </p:cNvPr>
          <p:cNvSpPr txBox="1"/>
          <p:nvPr/>
        </p:nvSpPr>
        <p:spPr>
          <a:xfrm>
            <a:off x="7937472" y="4502637"/>
            <a:ext cx="2662705" cy="22858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latin typeface="Montserrat SemiBold" pitchFamily="2" charset="0"/>
              </a:rPr>
              <a:t>Market Agility &amp; Innovation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A2BC16E-FD72-4D2E-954F-4BC49F7F38ED}"/>
              </a:ext>
            </a:extLst>
          </p:cNvPr>
          <p:cNvSpPr txBox="1"/>
          <p:nvPr/>
        </p:nvSpPr>
        <p:spPr>
          <a:xfrm>
            <a:off x="777581" y="4761315"/>
            <a:ext cx="3462997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200" dirty="0"/>
              <a:t>Drives new revenue streams and boosts profitability through digital business models and enhanced digital sales channels.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41D7674-1BF1-2AD8-E30F-055502B94E5F}"/>
              </a:ext>
            </a:extLst>
          </p:cNvPr>
          <p:cNvSpPr txBox="1"/>
          <p:nvPr/>
        </p:nvSpPr>
        <p:spPr>
          <a:xfrm>
            <a:off x="777581" y="2899457"/>
            <a:ext cx="3462997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r">
              <a:lnSpc>
                <a:spcPct val="114000"/>
              </a:lnSpc>
            </a:pPr>
            <a:r>
              <a:rPr lang="en-US" sz="1200" dirty="0"/>
              <a:t>Improves productivity and reduces costs by automating processes, streamlining workflows, and integrating digital tools.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DBEF28B-3EAA-E913-9934-0A2AC4C7457E}"/>
              </a:ext>
            </a:extLst>
          </p:cNvPr>
          <p:cNvSpPr txBox="1"/>
          <p:nvPr/>
        </p:nvSpPr>
        <p:spPr>
          <a:xfrm>
            <a:off x="7937472" y="2899457"/>
            <a:ext cx="3413575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/>
              <a:t>Strengthens loyalty and satisfaction through seamless, personalized, and consistent digital customer experiences.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368D91B-84CA-A5B5-E031-17F45CF41FA3}"/>
              </a:ext>
            </a:extLst>
          </p:cNvPr>
          <p:cNvSpPr txBox="1"/>
          <p:nvPr/>
        </p:nvSpPr>
        <p:spPr>
          <a:xfrm>
            <a:off x="7937471" y="4761315"/>
            <a:ext cx="3462997" cy="616964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lnSpc>
                <a:spcPct val="114000"/>
              </a:lnSpc>
            </a:pPr>
            <a:r>
              <a:rPr lang="en-US" sz="1200" dirty="0"/>
              <a:t>Enables faster product development, market responsiveness, and competitive differentiation in rapidly evolving industries.</a:t>
            </a:r>
          </a:p>
        </p:txBody>
      </p:sp>
      <p:sp>
        <p:nvSpPr>
          <p:cNvPr id="43" name="Isosceles Triangle 47">
            <a:extLst>
              <a:ext uri="{FF2B5EF4-FFF2-40B4-BE49-F238E27FC236}">
                <a16:creationId xmlns:a16="http://schemas.microsoft.com/office/drawing/2014/main" id="{ABBBA443-7F84-49F5-B53E-FDF9724A8F6B}"/>
              </a:ext>
            </a:extLst>
          </p:cNvPr>
          <p:cNvSpPr/>
          <p:nvPr/>
        </p:nvSpPr>
        <p:spPr>
          <a:xfrm rot="16200000" flipH="1">
            <a:off x="4601218" y="4304935"/>
            <a:ext cx="152246" cy="96152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45" name="Isosceles Triangle 47">
            <a:extLst>
              <a:ext uri="{FF2B5EF4-FFF2-40B4-BE49-F238E27FC236}">
                <a16:creationId xmlns:a16="http://schemas.microsoft.com/office/drawing/2014/main" id="{A0E96144-9B5E-A8DF-2DB2-87CE7E3F7DEE}"/>
              </a:ext>
            </a:extLst>
          </p:cNvPr>
          <p:cNvSpPr/>
          <p:nvPr/>
        </p:nvSpPr>
        <p:spPr>
          <a:xfrm rot="5400000" flipH="1">
            <a:off x="7447024" y="2928944"/>
            <a:ext cx="152246" cy="96152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pic>
        <p:nvPicPr>
          <p:cNvPr id="49" name="Graphic 48">
            <a:extLst>
              <a:ext uri="{FF2B5EF4-FFF2-40B4-BE49-F238E27FC236}">
                <a16:creationId xmlns:a16="http://schemas.microsoft.com/office/drawing/2014/main" id="{22260ECC-84AF-08AD-80D7-B06F4B3367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4011979" y="4219160"/>
            <a:ext cx="228600" cy="228600"/>
          </a:xfrm>
          <a:prstGeom prst="rect">
            <a:avLst/>
          </a:prstGeom>
        </p:spPr>
      </p:pic>
      <p:pic>
        <p:nvPicPr>
          <p:cNvPr id="50" name="Graphic 49">
            <a:extLst>
              <a:ext uri="{FF2B5EF4-FFF2-40B4-BE49-F238E27FC236}">
                <a16:creationId xmlns:a16="http://schemas.microsoft.com/office/drawing/2014/main" id="{A5AED281-8717-202A-F9E9-22C63B2EDA9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7937472" y="2337714"/>
            <a:ext cx="228600" cy="228600"/>
          </a:xfrm>
          <a:prstGeom prst="rect">
            <a:avLst/>
          </a:prstGeom>
        </p:spPr>
      </p:pic>
      <p:pic>
        <p:nvPicPr>
          <p:cNvPr id="51" name="Graphic 50">
            <a:extLst>
              <a:ext uri="{FF2B5EF4-FFF2-40B4-BE49-F238E27FC236}">
                <a16:creationId xmlns:a16="http://schemas.microsoft.com/office/drawing/2014/main" id="{13445018-EC6D-CADC-AFC7-C9ACC21E72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7937471" y="4219160"/>
            <a:ext cx="228600" cy="2286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E24F8A2-44FF-1087-64EA-67B0DC38B87F}"/>
              </a:ext>
            </a:extLst>
          </p:cNvPr>
          <p:cNvSpPr txBox="1"/>
          <p:nvPr/>
        </p:nvSpPr>
        <p:spPr>
          <a:xfrm>
            <a:off x="5508957" y="3451098"/>
            <a:ext cx="1174086" cy="5539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dirty="0">
                <a:latin typeface="Montserrat SemiBold" pitchFamily="2" charset="0"/>
              </a:rPr>
              <a:t>Key Values</a:t>
            </a:r>
          </a:p>
        </p:txBody>
      </p:sp>
      <p:sp>
        <p:nvSpPr>
          <p:cNvPr id="9" name="Isosceles Triangle 47">
            <a:extLst>
              <a:ext uri="{FF2B5EF4-FFF2-40B4-BE49-F238E27FC236}">
                <a16:creationId xmlns:a16="http://schemas.microsoft.com/office/drawing/2014/main" id="{BBB28B53-C718-2521-CB19-BF0FDDF6381A}"/>
              </a:ext>
            </a:extLst>
          </p:cNvPr>
          <p:cNvSpPr/>
          <p:nvPr/>
        </p:nvSpPr>
        <p:spPr>
          <a:xfrm rot="16200000" flipH="1">
            <a:off x="4601218" y="2928944"/>
            <a:ext cx="152246" cy="96152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sp>
        <p:nvSpPr>
          <p:cNvPr id="10" name="Isosceles Triangle 47">
            <a:extLst>
              <a:ext uri="{FF2B5EF4-FFF2-40B4-BE49-F238E27FC236}">
                <a16:creationId xmlns:a16="http://schemas.microsoft.com/office/drawing/2014/main" id="{71FBCD91-DB16-4CE8-8325-9C0D072CF9AB}"/>
              </a:ext>
            </a:extLst>
          </p:cNvPr>
          <p:cNvSpPr/>
          <p:nvPr/>
        </p:nvSpPr>
        <p:spPr>
          <a:xfrm rot="5400000" flipH="1">
            <a:off x="7447024" y="4304935"/>
            <a:ext cx="152246" cy="96152"/>
          </a:xfrm>
          <a:custGeom>
            <a:avLst/>
            <a:gdLst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  <a:gd name="connsiteX3" fmla="*/ 0 w 341513"/>
              <a:gd name="connsiteY3" fmla="*/ 294408 h 294408"/>
              <a:gd name="connsiteX0" fmla="*/ 0 w 341513"/>
              <a:gd name="connsiteY0" fmla="*/ 294408 h 385848"/>
              <a:gd name="connsiteX1" fmla="*/ 170757 w 341513"/>
              <a:gd name="connsiteY1" fmla="*/ 0 h 385848"/>
              <a:gd name="connsiteX2" fmla="*/ 341513 w 341513"/>
              <a:gd name="connsiteY2" fmla="*/ 294408 h 385848"/>
              <a:gd name="connsiteX3" fmla="*/ 91440 w 341513"/>
              <a:gd name="connsiteY3" fmla="*/ 385848 h 385848"/>
              <a:gd name="connsiteX0" fmla="*/ 0 w 341513"/>
              <a:gd name="connsiteY0" fmla="*/ 294408 h 294408"/>
              <a:gd name="connsiteX1" fmla="*/ 170757 w 341513"/>
              <a:gd name="connsiteY1" fmla="*/ 0 h 294408"/>
              <a:gd name="connsiteX2" fmla="*/ 341513 w 341513"/>
              <a:gd name="connsiteY2" fmla="*/ 294408 h 294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1513" h="294408">
                <a:moveTo>
                  <a:pt x="0" y="294408"/>
                </a:moveTo>
                <a:lnTo>
                  <a:pt x="170757" y="0"/>
                </a:lnTo>
                <a:lnTo>
                  <a:pt x="341513" y="294408"/>
                </a:lnTo>
              </a:path>
            </a:pathLst>
          </a:custGeom>
          <a:noFill/>
          <a:ln>
            <a:solidFill>
              <a:schemeClr val="accent4"/>
            </a:solidFill>
            <a:beve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ontserrat"/>
              <a:ea typeface="+mn-ea"/>
              <a:cs typeface="+mn-cs"/>
            </a:endParaRPr>
          </a:p>
        </p:txBody>
      </p:sp>
      <p:pic>
        <p:nvPicPr>
          <p:cNvPr id="48" name="Graphic 47">
            <a:extLst>
              <a:ext uri="{FF2B5EF4-FFF2-40B4-BE49-F238E27FC236}">
                <a16:creationId xmlns:a16="http://schemas.microsoft.com/office/drawing/2014/main" id="{CACAFDC3-F768-6B4F-1AAA-A9FAB8ADA09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4011978" y="2337714"/>
            <a:ext cx="228600" cy="228600"/>
          </a:xfrm>
          <a:prstGeom prst="rect">
            <a:avLst/>
          </a:prstGeom>
        </p:spPr>
      </p:pic>
      <p:sp>
        <p:nvSpPr>
          <p:cNvPr id="21" name="Text Placeholder 44">
            <a:extLst>
              <a:ext uri="{FF2B5EF4-FFF2-40B4-BE49-F238E27FC236}">
                <a16:creationId xmlns:a16="http://schemas.microsoft.com/office/drawing/2014/main" id="{05EB50E8-A8B9-E35F-81B2-B8D31CF303EE}"/>
              </a:ext>
            </a:extLst>
          </p:cNvPr>
          <p:cNvSpPr txBox="1">
            <a:spLocks/>
          </p:cNvSpPr>
          <p:nvPr/>
        </p:nvSpPr>
        <p:spPr>
          <a:xfrm>
            <a:off x="1283480" y="1541977"/>
            <a:ext cx="8360780" cy="249299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Montserrat SemiBold" pitchFamily="2" charset="0"/>
                <a:ea typeface="+mn-ea"/>
                <a:cs typeface="+mn-cs"/>
              </a:rPr>
              <a:t>Distribution of Measurable Business Impact Areas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A810F7B-541F-CCE2-840B-8FB32460DEB0}"/>
              </a:ext>
            </a:extLst>
          </p:cNvPr>
          <p:cNvGrpSpPr/>
          <p:nvPr/>
        </p:nvGrpSpPr>
        <p:grpSpPr>
          <a:xfrm>
            <a:off x="609601" y="1561908"/>
            <a:ext cx="571759" cy="209438"/>
            <a:chOff x="612215" y="3436053"/>
            <a:chExt cx="954475" cy="344047"/>
          </a:xfrm>
        </p:grpSpPr>
        <p:sp>
          <p:nvSpPr>
            <p:cNvPr id="26" name="Parallelogram 25">
              <a:extLst>
                <a:ext uri="{FF2B5EF4-FFF2-40B4-BE49-F238E27FC236}">
                  <a16:creationId xmlns:a16="http://schemas.microsoft.com/office/drawing/2014/main" id="{7ABD5E64-629B-434A-EB07-9C0ED416D686}"/>
                </a:ext>
              </a:extLst>
            </p:cNvPr>
            <p:cNvSpPr/>
            <p:nvPr/>
          </p:nvSpPr>
          <p:spPr>
            <a:xfrm>
              <a:off x="1133302" y="3436053"/>
              <a:ext cx="433388" cy="344047"/>
            </a:xfrm>
            <a:prstGeom prst="parallelogram">
              <a:avLst>
                <a:gd name="adj" fmla="val 78127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89C4C5D0-C56A-43BD-4891-98A4A060005D}"/>
                </a:ext>
              </a:extLst>
            </p:cNvPr>
            <p:cNvSpPr/>
            <p:nvPr/>
          </p:nvSpPr>
          <p:spPr>
            <a:xfrm>
              <a:off x="858906" y="3436053"/>
              <a:ext cx="378317" cy="344047"/>
            </a:xfrm>
            <a:prstGeom prst="parallelogram">
              <a:avLst>
                <a:gd name="adj" fmla="val 7812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91A31585-C3EF-C603-AD92-369434236EA4}"/>
                </a:ext>
              </a:extLst>
            </p:cNvPr>
            <p:cNvSpPr/>
            <p:nvPr/>
          </p:nvSpPr>
          <p:spPr>
            <a:xfrm>
              <a:off x="612215" y="3436053"/>
              <a:ext cx="350612" cy="344047"/>
            </a:xfrm>
            <a:prstGeom prst="parallelogram">
              <a:avLst>
                <a:gd name="adj" fmla="val 78127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ontserrat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32099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35">
      <a:dk1>
        <a:sysClr val="windowText" lastClr="000000"/>
      </a:dk1>
      <a:lt1>
        <a:sysClr val="window" lastClr="FFFFFF"/>
      </a:lt1>
      <a:dk2>
        <a:srgbClr val="002546"/>
      </a:dk2>
      <a:lt2>
        <a:srgbClr val="E8E8E8"/>
      </a:lt2>
      <a:accent1>
        <a:srgbClr val="6978CF"/>
      </a:accent1>
      <a:accent2>
        <a:srgbClr val="C9D8E4"/>
      </a:accent2>
      <a:accent3>
        <a:srgbClr val="FFFFFF"/>
      </a:accent3>
      <a:accent4>
        <a:srgbClr val="4E64EA"/>
      </a:accent4>
      <a:accent5>
        <a:srgbClr val="F8F9FE"/>
      </a:accent5>
      <a:accent6>
        <a:srgbClr val="4EA72E"/>
      </a:accent6>
      <a:hlink>
        <a:srgbClr val="467886"/>
      </a:hlink>
      <a:folHlink>
        <a:srgbClr val="96607D"/>
      </a:folHlink>
    </a:clrScheme>
    <a:fontScheme name="Custom 7">
      <a:majorFont>
        <a:latin typeface="Montserrat Black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8806</TotalTime>
  <Words>118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Arial</vt:lpstr>
      <vt:lpstr>Montserrat</vt:lpstr>
      <vt:lpstr>Montserrat Black</vt:lpstr>
      <vt:lpstr>Montserrat ExtraBold</vt:lpstr>
      <vt:lpstr>Montserrat SemiBold</vt:lpstr>
      <vt:lpstr>1_Office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SlideStart Template</dc:title>
  <dc:subject/>
  <dc:creator>Analyst Academy LLC</dc:creator>
  <cp:keywords/>
  <dc:description/>
  <cp:lastModifiedBy>Diam Cabatay</cp:lastModifiedBy>
  <cp:revision>84</cp:revision>
  <dcterms:created xsi:type="dcterms:W3CDTF">2025-04-10T11:11:23Z</dcterms:created>
  <dcterms:modified xsi:type="dcterms:W3CDTF">2025-10-16T09:34:30Z</dcterms:modified>
  <cp:category/>
</cp:coreProperties>
</file>