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e51d4ca59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e51d4ca59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8.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415600" y="2193580"/>
            <a:ext cx="11360700" cy="1230600"/>
          </a:xfrm>
          <a:prstGeom prst="rect">
            <a:avLst/>
          </a:prstGeom>
          <a:effectLst>
            <a:outerShdw blurRad="57150" rotWithShape="0" algn="bl" dir="5400000" dist="19050">
              <a:srgbClr val="000000">
                <a:alpha val="37000"/>
              </a:srgbClr>
            </a:outerShdw>
          </a:effectLst>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2" name="Google Shape;12;p2"/>
          <p:cNvSpPr/>
          <p:nvPr/>
        </p:nvSpPr>
        <p:spPr>
          <a:xfrm rot="10104194">
            <a:off x="2872261" y="4611090"/>
            <a:ext cx="9559819" cy="182408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 name="Google Shape;13;p2"/>
          <p:cNvSpPr/>
          <p:nvPr/>
        </p:nvSpPr>
        <p:spPr>
          <a:xfrm rot="-1065891">
            <a:off x="-320030" y="377319"/>
            <a:ext cx="6598420" cy="1541805"/>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 name="Google Shape;14;p2"/>
          <p:cNvSpPr/>
          <p:nvPr/>
        </p:nvSpPr>
        <p:spPr>
          <a:xfrm flipH="1" rot="-5400000">
            <a:off x="9204864" y="1401047"/>
            <a:ext cx="4099474" cy="1874800"/>
          </a:xfrm>
          <a:custGeom>
            <a:rect b="b" l="l" r="r" t="t"/>
            <a:pathLst>
              <a:path extrusionOk="0" h="1874800" w="4725619">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4438497" y="1823787"/>
                  <a:pt x="4725619" y="18748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 name="Google Shape;15;p2"/>
          <p:cNvSpPr/>
          <p:nvPr/>
        </p:nvSpPr>
        <p:spPr>
          <a:xfrm flipH="1" rot="-5400000">
            <a:off x="9418570" y="1241531"/>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72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 name="Google Shape;16;p2"/>
          <p:cNvSpPr/>
          <p:nvPr/>
        </p:nvSpPr>
        <p:spPr>
          <a:xfrm rot="10800000">
            <a:off x="-3548" y="254247"/>
            <a:ext cx="3527798"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 name="Google Shape;17;p2"/>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 name="Google Shape;18;p2"/>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 name="Google Shape;19;p2"/>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 name="Google Shape;20;p2"/>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 name="Google Shape;21;p2"/>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 name="Google Shape;22;p2"/>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 name="Google Shape;23;p2"/>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 name="Google Shape;24;p2"/>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5" name="Google Shape;25;p2"/>
          <p:cNvSpPr/>
          <p:nvPr/>
        </p:nvSpPr>
        <p:spPr>
          <a:xfrm rot="10800000">
            <a:off x="0" y="0"/>
            <a:ext cx="3707511"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 name="Google Shape;26;p2"/>
          <p:cNvSpPr/>
          <p:nvPr/>
        </p:nvSpPr>
        <p:spPr>
          <a:xfrm flipH="1" rot="10800000">
            <a:off x="0" y="-526"/>
            <a:ext cx="3171819" cy="1210201"/>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7" name="Google Shape;27;p2"/>
          <p:cNvSpPr/>
          <p:nvPr/>
        </p:nvSpPr>
        <p:spPr>
          <a:xfrm flipH="1" rot="10800000">
            <a:off x="0" y="-28575"/>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 name="Google Shape;28;p2"/>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9" name="Google Shape;29;p2"/>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0" name="Google Shape;30;p2"/>
          <p:cNvSpPr/>
          <p:nvPr/>
        </p:nvSpPr>
        <p:spPr>
          <a:xfrm rot="10800000">
            <a:off x="8002592" y="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72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 name="Google Shape;31;p2"/>
          <p:cNvSpPr/>
          <p:nvPr/>
        </p:nvSpPr>
        <p:spPr>
          <a:xfrm rot="10800000">
            <a:off x="8173802" y="212159"/>
            <a:ext cx="4018198"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 name="Google Shape;32;p2"/>
          <p:cNvSpPr txBox="1"/>
          <p:nvPr>
            <p:ph idx="1" type="subTitle"/>
          </p:nvPr>
        </p:nvSpPr>
        <p:spPr>
          <a:xfrm>
            <a:off x="432800" y="44961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sp>
        <p:nvSpPr>
          <p:cNvPr id="33" name="Google Shape;33;p2"/>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46" name="Shape 146"/>
        <p:cNvGrpSpPr/>
        <p:nvPr/>
      </p:nvGrpSpPr>
      <p:grpSpPr>
        <a:xfrm>
          <a:off x="0" y="0"/>
          <a:ext cx="0" cy="0"/>
          <a:chOff x="0" y="0"/>
          <a:chExt cx="0" cy="0"/>
        </a:xfrm>
      </p:grpSpPr>
      <p:sp>
        <p:nvSpPr>
          <p:cNvPr id="147" name="Google Shape;147;p11"/>
          <p:cNvSpPr txBox="1"/>
          <p:nvPr>
            <p:ph type="title"/>
          </p:nvPr>
        </p:nvSpPr>
        <p:spPr>
          <a:xfrm>
            <a:off x="548200" y="1687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48" name="Google Shape;148;p11"/>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149" name="Google Shape;149;p11"/>
          <p:cNvSpPr/>
          <p:nvPr/>
        </p:nvSpPr>
        <p:spPr>
          <a:xfrm rot="10800000">
            <a:off x="4298" y="-83584"/>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58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0" name="Google Shape;150;p11"/>
          <p:cNvSpPr/>
          <p:nvPr/>
        </p:nvSpPr>
        <p:spPr>
          <a:xfrm flipH="1" rot="10800000">
            <a:off x="12" y="-8512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3"/>
            </a:solidFill>
            <a:prstDash val="solid"/>
            <a:miter lim="8000"/>
            <a:headEnd len="sm" w="sm" type="none"/>
            <a:tailEnd len="sm" w="sm" type="none"/>
          </a:ln>
          <a:effectLst>
            <a:outerShdw blurRad="63500" rotWithShape="0" algn="ctr" dir="1452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51" name="Google Shape;151;p11"/>
          <p:cNvSpPr/>
          <p:nvPr/>
        </p:nvSpPr>
        <p:spPr>
          <a:xfrm rot="10104194">
            <a:off x="2907471" y="4999969"/>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2" name="Google Shape;152;p11"/>
          <p:cNvSpPr/>
          <p:nvPr/>
        </p:nvSpPr>
        <p:spPr>
          <a:xfrm>
            <a:off x="0" y="5182369"/>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3" name="Google Shape;153;p11"/>
          <p:cNvSpPr/>
          <p:nvPr/>
        </p:nvSpPr>
        <p:spPr>
          <a:xfrm>
            <a:off x="0" y="5370116"/>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4" name="Google Shape;154;p11"/>
          <p:cNvSpPr/>
          <p:nvPr/>
        </p:nvSpPr>
        <p:spPr>
          <a:xfrm>
            <a:off x="0" y="5945106"/>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2"/>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5" name="Google Shape;155;p11"/>
          <p:cNvSpPr/>
          <p:nvPr/>
        </p:nvSpPr>
        <p:spPr>
          <a:xfrm>
            <a:off x="0"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6" name="Google Shape;156;p11"/>
          <p:cNvSpPr/>
          <p:nvPr/>
        </p:nvSpPr>
        <p:spPr>
          <a:xfrm>
            <a:off x="7782613" y="487241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7" name="Google Shape;157;p11"/>
          <p:cNvSpPr/>
          <p:nvPr/>
        </p:nvSpPr>
        <p:spPr>
          <a:xfrm>
            <a:off x="7553325" y="5235277"/>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8" name="Google Shape;158;p11"/>
          <p:cNvSpPr/>
          <p:nvPr/>
        </p:nvSpPr>
        <p:spPr>
          <a:xfrm>
            <a:off x="0" y="5809251"/>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2"/>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59" name="Google Shape;159;p11"/>
          <p:cNvSpPr/>
          <p:nvPr/>
        </p:nvSpPr>
        <p:spPr>
          <a:xfrm>
            <a:off x="1" y="59247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0" name="Google Shape;160;p11"/>
          <p:cNvSpPr/>
          <p:nvPr/>
        </p:nvSpPr>
        <p:spPr>
          <a:xfrm flipH="1">
            <a:off x="7571226"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1" name="Google Shape;161;p11"/>
          <p:cNvSpPr/>
          <p:nvPr/>
        </p:nvSpPr>
        <p:spPr>
          <a:xfrm flipH="1">
            <a:off x="7314237" y="59308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2" name="Google Shape;162;p11"/>
          <p:cNvSpPr/>
          <p:nvPr/>
        </p:nvSpPr>
        <p:spPr>
          <a:xfrm rot="10800000">
            <a:off x="1966" y="279275"/>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3" name="Google Shape;163;p11"/>
          <p:cNvSpPr/>
          <p:nvPr/>
        </p:nvSpPr>
        <p:spPr>
          <a:xfrm flipH="1" rot="10800000">
            <a:off x="12" y="-8512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3"/>
          </a:solidFill>
          <a:ln>
            <a:noFill/>
          </a:ln>
          <a:effectLst>
            <a:outerShdw blurRad="127000" rotWithShape="0" algn="bl" dir="58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64" name="Google Shape;164;p11"/>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65" name="Shape 165"/>
        <p:cNvGrpSpPr/>
        <p:nvPr/>
      </p:nvGrpSpPr>
      <p:grpSpPr>
        <a:xfrm>
          <a:off x="0" y="0"/>
          <a:ext cx="0" cy="0"/>
          <a:chOff x="0" y="0"/>
          <a:chExt cx="0" cy="0"/>
        </a:xfrm>
      </p:grpSpPr>
      <p:sp>
        <p:nvSpPr>
          <p:cNvPr id="166" name="Google Shape;166;p12"/>
          <p:cNvSpPr txBox="1"/>
          <p:nvPr>
            <p:ph idx="1" type="subTitle"/>
          </p:nvPr>
        </p:nvSpPr>
        <p:spPr>
          <a:xfrm>
            <a:off x="18558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67" name="Google Shape;167;p12"/>
          <p:cNvSpPr txBox="1"/>
          <p:nvPr>
            <p:ph idx="2" type="subTitle"/>
          </p:nvPr>
        </p:nvSpPr>
        <p:spPr>
          <a:xfrm>
            <a:off x="3151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68" name="Google Shape;168;p12"/>
          <p:cNvSpPr txBox="1"/>
          <p:nvPr>
            <p:ph idx="3" type="subTitle"/>
          </p:nvPr>
        </p:nvSpPr>
        <p:spPr>
          <a:xfrm>
            <a:off x="48276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69" name="Google Shape;169;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0" name="Google Shape;170;p12"/>
          <p:cNvSpPr txBox="1"/>
          <p:nvPr>
            <p:ph idx="4" type="body"/>
          </p:nvPr>
        </p:nvSpPr>
        <p:spPr>
          <a:xfrm>
            <a:off x="18558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1" name="Google Shape;171;p12"/>
          <p:cNvSpPr txBox="1"/>
          <p:nvPr>
            <p:ph idx="5" type="body"/>
          </p:nvPr>
        </p:nvSpPr>
        <p:spPr>
          <a:xfrm>
            <a:off x="3151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2" name="Google Shape;172;p12"/>
          <p:cNvSpPr txBox="1"/>
          <p:nvPr>
            <p:ph idx="6" type="body"/>
          </p:nvPr>
        </p:nvSpPr>
        <p:spPr>
          <a:xfrm>
            <a:off x="48276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3" name="Google Shape;173;p12"/>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4" name="Google Shape;174;p12"/>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5" name="Google Shape;175;p12"/>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6" name="Google Shape;176;p12"/>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7" name="Google Shape;177;p12"/>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8" name="Google Shape;178;p12"/>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79" name="Google Shape;179;p12"/>
          <p:cNvSpPr/>
          <p:nvPr/>
        </p:nvSpPr>
        <p:spPr>
          <a:xfrm flipH="1" rot="-5400000">
            <a:off x="9204864" y="1401047"/>
            <a:ext cx="4099474" cy="1874800"/>
          </a:xfrm>
          <a:custGeom>
            <a:rect b="b" l="l" r="r" t="t"/>
            <a:pathLst>
              <a:path extrusionOk="0" h="1874800" w="4725619">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4438497" y="1823787"/>
                  <a:pt x="4725619" y="18748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0" name="Google Shape;180;p12"/>
          <p:cNvSpPr/>
          <p:nvPr/>
        </p:nvSpPr>
        <p:spPr>
          <a:xfrm flipH="1" rot="-5400000">
            <a:off x="9418570" y="1241531"/>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72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1" name="Google Shape;181;p12"/>
          <p:cNvSpPr/>
          <p:nvPr/>
        </p:nvSpPr>
        <p:spPr>
          <a:xfrm rot="10800000">
            <a:off x="8002592" y="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72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2" name="Google Shape;182;p12"/>
          <p:cNvSpPr/>
          <p:nvPr/>
        </p:nvSpPr>
        <p:spPr>
          <a:xfrm rot="10800000">
            <a:off x="8173802" y="212159"/>
            <a:ext cx="4018198"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3" name="Google Shape;183;p12"/>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84" name="Shape 184"/>
        <p:cNvGrpSpPr/>
        <p:nvPr/>
      </p:nvGrpSpPr>
      <p:grpSpPr>
        <a:xfrm>
          <a:off x="0" y="0"/>
          <a:ext cx="0" cy="0"/>
          <a:chOff x="0" y="0"/>
          <a:chExt cx="0" cy="0"/>
        </a:xfrm>
      </p:grpSpPr>
      <p:sp>
        <p:nvSpPr>
          <p:cNvPr id="185" name="Google Shape;185;p13"/>
          <p:cNvSpPr txBox="1"/>
          <p:nvPr>
            <p:ph idx="1" type="subTitle"/>
          </p:nvPr>
        </p:nvSpPr>
        <p:spPr>
          <a:xfrm>
            <a:off x="1189052" y="35634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6" name="Google Shape;186;p13"/>
          <p:cNvSpPr txBox="1"/>
          <p:nvPr>
            <p:ph idx="2" type="subTitle"/>
          </p:nvPr>
        </p:nvSpPr>
        <p:spPr>
          <a:xfrm>
            <a:off x="4713302" y="35634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7" name="Google Shape;187;p13"/>
          <p:cNvSpPr txBox="1"/>
          <p:nvPr>
            <p:ph idx="3" type="subTitle"/>
          </p:nvPr>
        </p:nvSpPr>
        <p:spPr>
          <a:xfrm>
            <a:off x="8237552" y="35634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8" name="Google Shape;188;p13"/>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9" name="Google Shape;189;p13"/>
          <p:cNvSpPr txBox="1"/>
          <p:nvPr>
            <p:ph idx="4" type="body"/>
          </p:nvPr>
        </p:nvSpPr>
        <p:spPr>
          <a:xfrm>
            <a:off x="1189050" y="40014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0" name="Google Shape;190;p13"/>
          <p:cNvSpPr txBox="1"/>
          <p:nvPr>
            <p:ph idx="5" type="body"/>
          </p:nvPr>
        </p:nvSpPr>
        <p:spPr>
          <a:xfrm>
            <a:off x="4713300" y="39899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1" name="Google Shape;191;p13"/>
          <p:cNvSpPr txBox="1"/>
          <p:nvPr>
            <p:ph idx="6" type="body"/>
          </p:nvPr>
        </p:nvSpPr>
        <p:spPr>
          <a:xfrm>
            <a:off x="8237550" y="39767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2" name="Google Shape;192;p13"/>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3" name="Google Shape;193;p13"/>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4" name="Google Shape;194;p13"/>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 name="Google Shape;195;p13"/>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6" name="Google Shape;196;p13"/>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7" name="Google Shape;197;p13"/>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 name="Google Shape;198;p13"/>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9" name="Google Shape;199;p13"/>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00" name="Google Shape;200;p13"/>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1" name="Google Shape;201;p13"/>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02" name="Google Shape;202;p13"/>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03" name="Shape 203"/>
        <p:cNvGrpSpPr/>
        <p:nvPr/>
      </p:nvGrpSpPr>
      <p:grpSpPr>
        <a:xfrm>
          <a:off x="0" y="0"/>
          <a:ext cx="0" cy="0"/>
          <a:chOff x="0" y="0"/>
          <a:chExt cx="0" cy="0"/>
        </a:xfrm>
      </p:grpSpPr>
      <p:sp>
        <p:nvSpPr>
          <p:cNvPr id="204" name="Google Shape;204;p1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05" name="Google Shape;205;p14"/>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206" name="Google Shape;206;p14"/>
          <p:cNvSpPr/>
          <p:nvPr/>
        </p:nvSpPr>
        <p:spPr>
          <a:xfrm rot="10104194">
            <a:off x="2872261" y="4611090"/>
            <a:ext cx="9559819" cy="182408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7" name="Google Shape;207;p14"/>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8" name="Google Shape;208;p14"/>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09" name="Google Shape;209;p14"/>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0" name="Google Shape;210;p14"/>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1" name="Google Shape;211;p14"/>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2" name="Google Shape;212;p14"/>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13" name="Google Shape;213;p14"/>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14" name="Shape 214"/>
        <p:cNvGrpSpPr/>
        <p:nvPr/>
      </p:nvGrpSpPr>
      <p:grpSpPr>
        <a:xfrm>
          <a:off x="0" y="0"/>
          <a:ext cx="0" cy="0"/>
          <a:chOff x="0" y="0"/>
          <a:chExt cx="0" cy="0"/>
        </a:xfrm>
      </p:grpSpPr>
      <p:sp>
        <p:nvSpPr>
          <p:cNvPr id="215" name="Google Shape;215;p15"/>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216" name="Google Shape;216;p15"/>
          <p:cNvSpPr/>
          <p:nvPr/>
        </p:nvSpPr>
        <p:spPr>
          <a:xfrm>
            <a:off x="0" y="5182369"/>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7" name="Google Shape;217;p15"/>
          <p:cNvSpPr/>
          <p:nvPr/>
        </p:nvSpPr>
        <p:spPr>
          <a:xfrm>
            <a:off x="0" y="5370116"/>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8" name="Google Shape;218;p15"/>
          <p:cNvSpPr/>
          <p:nvPr/>
        </p:nvSpPr>
        <p:spPr>
          <a:xfrm>
            <a:off x="0" y="5945106"/>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2"/>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19" name="Google Shape;219;p15"/>
          <p:cNvSpPr/>
          <p:nvPr/>
        </p:nvSpPr>
        <p:spPr>
          <a:xfrm>
            <a:off x="0"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0" name="Google Shape;220;p15"/>
          <p:cNvSpPr/>
          <p:nvPr/>
        </p:nvSpPr>
        <p:spPr>
          <a:xfrm>
            <a:off x="7782613" y="487241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1" name="Google Shape;221;p15"/>
          <p:cNvSpPr/>
          <p:nvPr/>
        </p:nvSpPr>
        <p:spPr>
          <a:xfrm>
            <a:off x="7553325" y="5235277"/>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2" name="Google Shape;222;p15"/>
          <p:cNvSpPr/>
          <p:nvPr/>
        </p:nvSpPr>
        <p:spPr>
          <a:xfrm>
            <a:off x="0" y="5809251"/>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2"/>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3" name="Google Shape;223;p15"/>
          <p:cNvSpPr/>
          <p:nvPr/>
        </p:nvSpPr>
        <p:spPr>
          <a:xfrm>
            <a:off x="1" y="59247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24" name="Google Shape;224;p15"/>
          <p:cNvSpPr/>
          <p:nvPr/>
        </p:nvSpPr>
        <p:spPr>
          <a:xfrm flipH="1">
            <a:off x="7571226"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5" name="Google Shape;225;p15"/>
          <p:cNvSpPr/>
          <p:nvPr/>
        </p:nvSpPr>
        <p:spPr>
          <a:xfrm flipH="1">
            <a:off x="7314237" y="59308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26" name="Google Shape;226;p15"/>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27" name="Shape 227"/>
        <p:cNvGrpSpPr/>
        <p:nvPr/>
      </p:nvGrpSpPr>
      <p:grpSpPr>
        <a:xfrm>
          <a:off x="0" y="0"/>
          <a:ext cx="0" cy="0"/>
          <a:chOff x="0" y="0"/>
          <a:chExt cx="0" cy="0"/>
        </a:xfrm>
      </p:grpSpPr>
      <p:sp>
        <p:nvSpPr>
          <p:cNvPr id="228" name="Google Shape;228;p16"/>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29" name="Google Shape;229;p16"/>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30" name="Google Shape;230;p16"/>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31" name="Google Shape;231;p16"/>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32" name="Google Shape;232;p16"/>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33" name="Google Shape;233;p16"/>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34" name="Google Shape;234;p16"/>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35" name="Google Shape;235;p16"/>
          <p:cNvSpPr/>
          <p:nvPr/>
        </p:nvSpPr>
        <p:spPr>
          <a:xfrm rot="10104194">
            <a:off x="2872261" y="4611090"/>
            <a:ext cx="9559819" cy="182408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6" name="Google Shape;236;p16"/>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7" name="Google Shape;237;p16"/>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8" name="Google Shape;238;p16"/>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39" name="Google Shape;239;p16"/>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0" name="Google Shape;240;p16"/>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1" name="Google Shape;241;p16"/>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2" name="Google Shape;242;p16"/>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3" name="Google Shape;243;p16"/>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44" name="Google Shape;244;p16"/>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45" name="Google Shape;245;p16"/>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46" name="Google Shape;246;p16"/>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47" name="Shape 247"/>
        <p:cNvGrpSpPr/>
        <p:nvPr/>
      </p:nvGrpSpPr>
      <p:grpSpPr>
        <a:xfrm>
          <a:off x="0" y="0"/>
          <a:ext cx="0" cy="0"/>
          <a:chOff x="0" y="0"/>
          <a:chExt cx="0" cy="0"/>
        </a:xfrm>
      </p:grpSpPr>
      <p:sp>
        <p:nvSpPr>
          <p:cNvPr id="248" name="Google Shape;248;p17"/>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49" name="Google Shape;249;p17"/>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0" name="Google Shape;250;p17"/>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1" name="Google Shape;251;p17"/>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2" name="Google Shape;252;p17"/>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 name="Google Shape;253;p17"/>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4" name="Google Shape;254;p17"/>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5" name="Google Shape;255;p17"/>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56" name="Google Shape;256;p17"/>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7" name="Google Shape;257;p17"/>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8" name="Google Shape;258;p17"/>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9" name="Google Shape;259;p17"/>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60" name="Google Shape;260;p17"/>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61" name="Google Shape;261;p17"/>
          <p:cNvSpPr/>
          <p:nvPr/>
        </p:nvSpPr>
        <p:spPr>
          <a:xfrm flipH="1" rot="-10117812">
            <a:off x="6625982" y="369928"/>
            <a:ext cx="5725054"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2" name="Google Shape;262;p17"/>
          <p:cNvSpPr/>
          <p:nvPr/>
        </p:nvSpPr>
        <p:spPr>
          <a:xfrm flipH="1">
            <a:off x="8199931"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3" name="Google Shape;263;p17"/>
          <p:cNvSpPr/>
          <p:nvPr/>
        </p:nvSpPr>
        <p:spPr>
          <a:xfrm flipH="1">
            <a:off x="8196214"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4" name="Google Shape;264;p17"/>
          <p:cNvSpPr/>
          <p:nvPr/>
        </p:nvSpPr>
        <p:spPr>
          <a:xfrm flipH="1">
            <a:off x="8021767"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5" name="Google Shape;265;p17"/>
          <p:cNvSpPr/>
          <p:nvPr/>
        </p:nvSpPr>
        <p:spPr>
          <a:xfrm flipH="1">
            <a:off x="7590401"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6" name="Google Shape;266;p17"/>
          <p:cNvSpPr/>
          <p:nvPr/>
        </p:nvSpPr>
        <p:spPr>
          <a:xfrm flipH="1">
            <a:off x="21129"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7" name="Google Shape;267;p17"/>
          <p:cNvSpPr/>
          <p:nvPr/>
        </p:nvSpPr>
        <p:spPr>
          <a:xfrm flipH="1">
            <a:off x="23461"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8" name="Google Shape;268;p17"/>
          <p:cNvSpPr/>
          <p:nvPr/>
        </p:nvSpPr>
        <p:spPr>
          <a:xfrm flipH="1">
            <a:off x="8025552"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69" name="Google Shape;269;p17"/>
          <p:cNvSpPr/>
          <p:nvPr/>
        </p:nvSpPr>
        <p:spPr>
          <a:xfrm flipH="1">
            <a:off x="733341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70" name="Google Shape;270;p17"/>
          <p:cNvSpPr/>
          <p:nvPr/>
        </p:nvSpPr>
        <p:spPr>
          <a:xfrm>
            <a:off x="19175"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71" name="Google Shape;271;p17"/>
          <p:cNvSpPr/>
          <p:nvPr/>
        </p:nvSpPr>
        <p:spPr>
          <a:xfrm>
            <a:off x="19175"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72" name="Google Shape;272;p17"/>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73" name="Shape 273"/>
        <p:cNvGrpSpPr/>
        <p:nvPr/>
      </p:nvGrpSpPr>
      <p:grpSpPr>
        <a:xfrm>
          <a:off x="0" y="0"/>
          <a:ext cx="0" cy="0"/>
          <a:chOff x="0" y="0"/>
          <a:chExt cx="0" cy="0"/>
        </a:xfrm>
      </p:grpSpPr>
      <p:sp>
        <p:nvSpPr>
          <p:cNvPr id="274" name="Google Shape;274;p18"/>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75" name="Google Shape;275;p18"/>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76" name="Google Shape;276;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7" name="Google Shape;277;p18"/>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278" name="Google Shape;278;p18"/>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279" name="Google Shape;279;p18"/>
          <p:cNvSpPr/>
          <p:nvPr/>
        </p:nvSpPr>
        <p:spPr>
          <a:xfrm>
            <a:off x="0" y="5182369"/>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0" name="Google Shape;280;p18"/>
          <p:cNvSpPr/>
          <p:nvPr/>
        </p:nvSpPr>
        <p:spPr>
          <a:xfrm>
            <a:off x="0" y="5370116"/>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1" name="Google Shape;281;p18"/>
          <p:cNvSpPr/>
          <p:nvPr/>
        </p:nvSpPr>
        <p:spPr>
          <a:xfrm>
            <a:off x="0" y="5945106"/>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2"/>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2" name="Google Shape;282;p18"/>
          <p:cNvSpPr/>
          <p:nvPr/>
        </p:nvSpPr>
        <p:spPr>
          <a:xfrm>
            <a:off x="0"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3" name="Google Shape;283;p18"/>
          <p:cNvSpPr/>
          <p:nvPr/>
        </p:nvSpPr>
        <p:spPr>
          <a:xfrm>
            <a:off x="7782613" y="487241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4" name="Google Shape;284;p18"/>
          <p:cNvSpPr/>
          <p:nvPr/>
        </p:nvSpPr>
        <p:spPr>
          <a:xfrm>
            <a:off x="7553325" y="5235277"/>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5" name="Google Shape;285;p18"/>
          <p:cNvSpPr/>
          <p:nvPr/>
        </p:nvSpPr>
        <p:spPr>
          <a:xfrm>
            <a:off x="0" y="5809251"/>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2"/>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6" name="Google Shape;286;p18"/>
          <p:cNvSpPr/>
          <p:nvPr/>
        </p:nvSpPr>
        <p:spPr>
          <a:xfrm>
            <a:off x="1" y="59247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7" name="Google Shape;287;p18"/>
          <p:cNvSpPr/>
          <p:nvPr/>
        </p:nvSpPr>
        <p:spPr>
          <a:xfrm flipH="1">
            <a:off x="7571226"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88" name="Google Shape;288;p18"/>
          <p:cNvSpPr/>
          <p:nvPr/>
        </p:nvSpPr>
        <p:spPr>
          <a:xfrm flipH="1">
            <a:off x="7314237" y="59308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9" name="Google Shape;289;p18"/>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90" name="Shape 290"/>
        <p:cNvGrpSpPr/>
        <p:nvPr/>
      </p:nvGrpSpPr>
      <p:grpSpPr>
        <a:xfrm>
          <a:off x="0" y="0"/>
          <a:ext cx="0" cy="0"/>
          <a:chOff x="0" y="0"/>
          <a:chExt cx="0" cy="0"/>
        </a:xfrm>
      </p:grpSpPr>
      <p:sp>
        <p:nvSpPr>
          <p:cNvPr id="291" name="Google Shape;291;p19"/>
          <p:cNvSpPr/>
          <p:nvPr/>
        </p:nvSpPr>
        <p:spPr>
          <a:xfrm rot="-10569453">
            <a:off x="-57267" y="2151626"/>
            <a:ext cx="12290160" cy="1824377"/>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2" name="Google Shape;292;p19"/>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93" name="Google Shape;293;p19"/>
          <p:cNvSpPr txBox="1"/>
          <p:nvPr>
            <p:ph idx="2" type="subTitle"/>
          </p:nvPr>
        </p:nvSpPr>
        <p:spPr>
          <a:xfrm>
            <a:off x="2775377" y="29256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94" name="Google Shape;294;p19"/>
          <p:cNvSpPr txBox="1"/>
          <p:nvPr>
            <p:ph idx="3" type="subTitle"/>
          </p:nvPr>
        </p:nvSpPr>
        <p:spPr>
          <a:xfrm>
            <a:off x="5135153" y="26473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95" name="Google Shape;295;p19"/>
          <p:cNvSpPr txBox="1"/>
          <p:nvPr>
            <p:ph idx="4" type="subTitle"/>
          </p:nvPr>
        </p:nvSpPr>
        <p:spPr>
          <a:xfrm>
            <a:off x="7494930" y="1961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96" name="Google Shape;296;p19"/>
          <p:cNvSpPr txBox="1"/>
          <p:nvPr>
            <p:ph idx="5" type="subTitle"/>
          </p:nvPr>
        </p:nvSpPr>
        <p:spPr>
          <a:xfrm>
            <a:off x="9854707" y="20112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97" name="Google Shape;297;p19"/>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8" name="Google Shape;298;p19"/>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99" name="Google Shape;299;p19"/>
          <p:cNvSpPr txBox="1"/>
          <p:nvPr>
            <p:ph idx="7" type="body"/>
          </p:nvPr>
        </p:nvSpPr>
        <p:spPr>
          <a:xfrm>
            <a:off x="2775375" y="38482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00" name="Google Shape;300;p19"/>
          <p:cNvSpPr txBox="1"/>
          <p:nvPr>
            <p:ph idx="8" type="body"/>
          </p:nvPr>
        </p:nvSpPr>
        <p:spPr>
          <a:xfrm>
            <a:off x="5135150" y="35434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01" name="Google Shape;301;p19"/>
          <p:cNvSpPr txBox="1"/>
          <p:nvPr>
            <p:ph idx="9" type="body"/>
          </p:nvPr>
        </p:nvSpPr>
        <p:spPr>
          <a:xfrm>
            <a:off x="7494925" y="2857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02" name="Google Shape;302;p19"/>
          <p:cNvSpPr txBox="1"/>
          <p:nvPr>
            <p:ph idx="13" type="body"/>
          </p:nvPr>
        </p:nvSpPr>
        <p:spPr>
          <a:xfrm>
            <a:off x="9854700" y="29338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03" name="Google Shape;303;p19"/>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4" name="Google Shape;304;p19"/>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5" name="Google Shape;305;p19"/>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6" name="Google Shape;306;p19"/>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7" name="Google Shape;307;p19"/>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8" name="Google Shape;308;p19"/>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09" name="Google Shape;309;p19"/>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0" name="Google Shape;310;p19"/>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11" name="Google Shape;311;p19"/>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2" name="Google Shape;312;p19"/>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13" name="Google Shape;313;p19"/>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14" name="Shape 314"/>
        <p:cNvGrpSpPr/>
        <p:nvPr/>
      </p:nvGrpSpPr>
      <p:grpSpPr>
        <a:xfrm>
          <a:off x="0" y="0"/>
          <a:ext cx="0" cy="0"/>
          <a:chOff x="0" y="0"/>
          <a:chExt cx="0" cy="0"/>
        </a:xfrm>
      </p:grpSpPr>
      <p:sp>
        <p:nvSpPr>
          <p:cNvPr id="315" name="Google Shape;315;p20"/>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6" name="Google Shape;316;p20"/>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317" name="Google Shape;317;p20"/>
          <p:cNvSpPr/>
          <p:nvPr/>
        </p:nvSpPr>
        <p:spPr>
          <a:xfrm flipH="1" rot="10800000">
            <a:off x="8664202" y="254247"/>
            <a:ext cx="3527798"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8" name="Google Shape;318;p20"/>
          <p:cNvSpPr/>
          <p:nvPr/>
        </p:nvSpPr>
        <p:spPr>
          <a:xfrm flipH="1" rot="10800000">
            <a:off x="8480941" y="0"/>
            <a:ext cx="3707511"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4"/>
          </a:solidFill>
          <a:ln>
            <a:noFill/>
          </a:ln>
          <a:effectLst>
            <a:outerShdw blurRad="127000" rotWithShape="0" algn="br"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19" name="Google Shape;319;p20"/>
          <p:cNvSpPr/>
          <p:nvPr/>
        </p:nvSpPr>
        <p:spPr>
          <a:xfrm rot="10800000">
            <a:off x="9016633" y="-526"/>
            <a:ext cx="3171819" cy="1210201"/>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1"/>
          </a:solidFill>
          <a:ln>
            <a:noFill/>
          </a:ln>
          <a:effectLst>
            <a:outerShdw blurRad="127000" rotWithShape="0" algn="bl"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20"/>
          <p:cNvSpPr/>
          <p:nvPr/>
        </p:nvSpPr>
        <p:spPr>
          <a:xfrm rot="10800000">
            <a:off x="8177208" y="-28575"/>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0"/>
          <p:cNvSpPr/>
          <p:nvPr/>
        </p:nvSpPr>
        <p:spPr>
          <a:xfrm flipH="1">
            <a:off x="-1585" y="5234250"/>
            <a:ext cx="4407433"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0"/>
          <p:cNvSpPr/>
          <p:nvPr/>
        </p:nvSpPr>
        <p:spPr>
          <a:xfrm flipH="1">
            <a:off x="747" y="5524550"/>
            <a:ext cx="4634389"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2"/>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0"/>
          <p:cNvSpPr/>
          <p:nvPr/>
        </p:nvSpPr>
        <p:spPr>
          <a:xfrm>
            <a:off x="-3550" y="6256172"/>
            <a:ext cx="4620774" cy="60180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3"/>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0"/>
          <p:cNvSpPr/>
          <p:nvPr/>
        </p:nvSpPr>
        <p:spPr>
          <a:xfrm>
            <a:off x="-3550" y="6081061"/>
            <a:ext cx="4877763" cy="776905"/>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25" name="Google Shape;325;p20"/>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1">
    <p:spTree>
      <p:nvGrpSpPr>
        <p:cNvPr id="34" name="Shape 34"/>
        <p:cNvGrpSpPr/>
        <p:nvPr/>
      </p:nvGrpSpPr>
      <p:grpSpPr>
        <a:xfrm>
          <a:off x="0" y="0"/>
          <a:ext cx="0" cy="0"/>
          <a:chOff x="0" y="0"/>
          <a:chExt cx="0" cy="0"/>
        </a:xfrm>
      </p:grpSpPr>
      <p:sp>
        <p:nvSpPr>
          <p:cNvPr id="35" name="Google Shape;35;p3"/>
          <p:cNvSpPr/>
          <p:nvPr/>
        </p:nvSpPr>
        <p:spPr>
          <a:xfrm rot="10800000">
            <a:off x="4298" y="-83584"/>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58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 name="Google Shape;36;p3"/>
          <p:cNvSpPr/>
          <p:nvPr/>
        </p:nvSpPr>
        <p:spPr>
          <a:xfrm flipH="1" rot="10800000">
            <a:off x="12" y="-8512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3"/>
            </a:solidFill>
            <a:prstDash val="solid"/>
            <a:miter lim="8000"/>
            <a:headEnd len="sm" w="sm" type="none"/>
            <a:tailEnd len="sm" w="sm" type="none"/>
          </a:ln>
          <a:effectLst>
            <a:outerShdw blurRad="63500" rotWithShape="0" algn="ctr" dir="1452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7" name="Google Shape;37;p3"/>
          <p:cNvSpPr/>
          <p:nvPr/>
        </p:nvSpPr>
        <p:spPr>
          <a:xfrm rot="10104194">
            <a:off x="2907471" y="4999969"/>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 name="Google Shape;38;p3"/>
          <p:cNvSpPr/>
          <p:nvPr/>
        </p:nvSpPr>
        <p:spPr>
          <a:xfrm>
            <a:off x="0" y="5182369"/>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9" name="Google Shape;39;p3"/>
          <p:cNvSpPr/>
          <p:nvPr/>
        </p:nvSpPr>
        <p:spPr>
          <a:xfrm>
            <a:off x="0" y="5370116"/>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 name="Google Shape;40;p3"/>
          <p:cNvSpPr/>
          <p:nvPr/>
        </p:nvSpPr>
        <p:spPr>
          <a:xfrm>
            <a:off x="0" y="5945106"/>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2"/>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 name="Google Shape;41;p3"/>
          <p:cNvSpPr/>
          <p:nvPr/>
        </p:nvSpPr>
        <p:spPr>
          <a:xfrm>
            <a:off x="0"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 name="Google Shape;42;p3"/>
          <p:cNvSpPr/>
          <p:nvPr/>
        </p:nvSpPr>
        <p:spPr>
          <a:xfrm>
            <a:off x="7782613" y="487241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 name="Google Shape;43;p3"/>
          <p:cNvSpPr/>
          <p:nvPr/>
        </p:nvSpPr>
        <p:spPr>
          <a:xfrm>
            <a:off x="7553325" y="5235277"/>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 name="Google Shape;44;p3"/>
          <p:cNvSpPr/>
          <p:nvPr/>
        </p:nvSpPr>
        <p:spPr>
          <a:xfrm>
            <a:off x="0" y="5809251"/>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2"/>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 name="Google Shape;45;p3"/>
          <p:cNvSpPr/>
          <p:nvPr/>
        </p:nvSpPr>
        <p:spPr>
          <a:xfrm>
            <a:off x="1" y="59247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46" name="Google Shape;46;p3"/>
          <p:cNvSpPr/>
          <p:nvPr/>
        </p:nvSpPr>
        <p:spPr>
          <a:xfrm flipH="1">
            <a:off x="7571226" y="614976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6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 name="Google Shape;47;p3"/>
          <p:cNvSpPr/>
          <p:nvPr/>
        </p:nvSpPr>
        <p:spPr>
          <a:xfrm flipH="1">
            <a:off x="7314237" y="5930885"/>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rotWithShape="0" algn="ctr" dir="1866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48" name="Google Shape;48;p3"/>
          <p:cNvSpPr/>
          <p:nvPr/>
        </p:nvSpPr>
        <p:spPr>
          <a:xfrm rot="10800000">
            <a:off x="1966" y="279275"/>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 name="Google Shape;49;p3"/>
          <p:cNvSpPr/>
          <p:nvPr/>
        </p:nvSpPr>
        <p:spPr>
          <a:xfrm flipH="1" rot="10800000">
            <a:off x="12" y="-85125"/>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3"/>
          </a:solidFill>
          <a:ln>
            <a:noFill/>
          </a:ln>
          <a:effectLst>
            <a:outerShdw blurRad="127000" rotWithShape="0" algn="bl" dir="58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 name="Google Shape;50;p3"/>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26" name="Shape 326"/>
        <p:cNvGrpSpPr/>
        <p:nvPr/>
      </p:nvGrpSpPr>
      <p:grpSpPr>
        <a:xfrm>
          <a:off x="0" y="0"/>
          <a:ext cx="0" cy="0"/>
          <a:chOff x="0" y="0"/>
          <a:chExt cx="0" cy="0"/>
        </a:xfrm>
      </p:grpSpPr>
      <p:sp>
        <p:nvSpPr>
          <p:cNvPr id="327" name="Google Shape;327;p21"/>
          <p:cNvSpPr/>
          <p:nvPr/>
        </p:nvSpPr>
        <p:spPr>
          <a:xfrm rot="10104194">
            <a:off x="2907471" y="4955953"/>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1"/>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1"/>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1"/>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1"/>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1"/>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1"/>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1"/>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1"/>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36" name="Google Shape;336;p21"/>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1"/>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38" name="Google Shape;338;p21"/>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9" name="Google Shape;339;p21"/>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40" name="Google Shape;340;p21"/>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41" name="Shape 341"/>
        <p:cNvGrpSpPr/>
        <p:nvPr/>
      </p:nvGrpSpPr>
      <p:grpSpPr>
        <a:xfrm>
          <a:off x="0" y="0"/>
          <a:ext cx="0" cy="0"/>
          <a:chOff x="0" y="0"/>
          <a:chExt cx="0" cy="0"/>
        </a:xfrm>
      </p:grpSpPr>
      <p:sp>
        <p:nvSpPr>
          <p:cNvPr id="342" name="Google Shape;342;p22"/>
          <p:cNvSpPr txBox="1"/>
          <p:nvPr>
            <p:ph idx="1" type="subTitle"/>
          </p:nvPr>
        </p:nvSpPr>
        <p:spPr>
          <a:xfrm>
            <a:off x="1714463" y="3218050"/>
            <a:ext cx="87630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343" name="Google Shape;343;p22"/>
          <p:cNvSpPr txBox="1"/>
          <p:nvPr>
            <p:ph type="title"/>
          </p:nvPr>
        </p:nvSpPr>
        <p:spPr>
          <a:xfrm>
            <a:off x="1714463" y="2285200"/>
            <a:ext cx="87630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44" name="Google Shape;344;p22"/>
          <p:cNvSpPr txBox="1"/>
          <p:nvPr>
            <p:ph idx="2" type="body"/>
          </p:nvPr>
        </p:nvSpPr>
        <p:spPr>
          <a:xfrm>
            <a:off x="1714541" y="4082850"/>
            <a:ext cx="87630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345" name="Google Shape;345;p22"/>
          <p:cNvSpPr/>
          <p:nvPr/>
        </p:nvSpPr>
        <p:spPr>
          <a:xfrm flipH="1" rot="695806">
            <a:off x="2896108" y="382378"/>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2"/>
          <p:cNvSpPr/>
          <p:nvPr/>
        </p:nvSpPr>
        <p:spPr>
          <a:xfrm flipH="1" rot="10800000">
            <a:off x="-11362" y="143706"/>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2"/>
          <p:cNvSpPr/>
          <p:nvPr/>
        </p:nvSpPr>
        <p:spPr>
          <a:xfrm flipH="1" rot="10800000">
            <a:off x="-11362" y="-44041"/>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2"/>
          <p:cNvSpPr/>
          <p:nvPr/>
        </p:nvSpPr>
        <p:spPr>
          <a:xfrm flipH="1" rot="10800000">
            <a:off x="-11362" y="-44041"/>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2"/>
          <p:cNvSpPr/>
          <p:nvPr/>
        </p:nvSpPr>
        <p:spPr>
          <a:xfrm flipH="1" rot="10800000">
            <a:off x="-11362" y="-44041"/>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2"/>
          <p:cNvSpPr/>
          <p:nvPr/>
        </p:nvSpPr>
        <p:spPr>
          <a:xfrm flipH="1" rot="10800000">
            <a:off x="7771251" y="32035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2"/>
          <p:cNvSpPr/>
          <p:nvPr/>
        </p:nvSpPr>
        <p:spPr>
          <a:xfrm flipH="1" rot="10800000">
            <a:off x="7541963" y="-4250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2"/>
          <p:cNvSpPr/>
          <p:nvPr/>
        </p:nvSpPr>
        <p:spPr>
          <a:xfrm flipH="1" rot="10800000">
            <a:off x="-11362" y="91813"/>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2"/>
          <p:cNvSpPr/>
          <p:nvPr/>
        </p:nvSpPr>
        <p:spPr>
          <a:xfrm flipH="1" rot="10800000">
            <a:off x="-11362" y="-37941"/>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54" name="Google Shape;354;p22"/>
          <p:cNvSpPr/>
          <p:nvPr/>
        </p:nvSpPr>
        <p:spPr>
          <a:xfrm rot="10800000">
            <a:off x="7559864" y="-44041"/>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2"/>
          <p:cNvSpPr/>
          <p:nvPr/>
        </p:nvSpPr>
        <p:spPr>
          <a:xfrm rot="10800000">
            <a:off x="7302874" y="-44041"/>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356" name="Google Shape;356;p22"/>
          <p:cNvSpPr/>
          <p:nvPr/>
        </p:nvSpPr>
        <p:spPr>
          <a:xfrm rot="2530671">
            <a:off x="-499363" y="4373195"/>
            <a:ext cx="6133163" cy="1215599"/>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2"/>
          <p:cNvSpPr/>
          <p:nvPr/>
        </p:nvSpPr>
        <p:spPr>
          <a:xfrm rot="3557305">
            <a:off x="-307396" y="5047548"/>
            <a:ext cx="3607878" cy="1334825"/>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58" name="Shape 358"/>
        <p:cNvGrpSpPr/>
        <p:nvPr/>
      </p:nvGrpSpPr>
      <p:grpSpPr>
        <a:xfrm>
          <a:off x="0" y="0"/>
          <a:ext cx="0" cy="0"/>
          <a:chOff x="0" y="0"/>
          <a:chExt cx="0" cy="0"/>
        </a:xfrm>
      </p:grpSpPr>
      <p:grpSp>
        <p:nvGrpSpPr>
          <p:cNvPr id="359" name="Google Shape;359;p23"/>
          <p:cNvGrpSpPr/>
          <p:nvPr/>
        </p:nvGrpSpPr>
        <p:grpSpPr>
          <a:xfrm>
            <a:off x="0" y="0"/>
            <a:ext cx="12192000" cy="6858000"/>
            <a:chOff x="0" y="0"/>
            <a:chExt cx="12192000" cy="6858000"/>
          </a:xfrm>
        </p:grpSpPr>
        <p:sp>
          <p:nvSpPr>
            <p:cNvPr id="360" name="Google Shape;360;p2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62" name="Google Shape;362;p2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63" name="Google Shape;363;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64" name="Google Shape;364;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65" name="Google Shape;365;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66" name="Google Shape;366;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67" name="Google Shape;367;p2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68" name="Google Shape;368;p23"/>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51" name="Shape 51"/>
        <p:cNvGrpSpPr/>
        <p:nvPr/>
      </p:nvGrpSpPr>
      <p:grpSpPr>
        <a:xfrm>
          <a:off x="0" y="0"/>
          <a:ext cx="0" cy="0"/>
          <a:chOff x="0" y="0"/>
          <a:chExt cx="0" cy="0"/>
        </a:xfrm>
      </p:grpSpPr>
      <p:sp>
        <p:nvSpPr>
          <p:cNvPr id="52" name="Google Shape;52;p4"/>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53" name="Shape 53"/>
        <p:cNvGrpSpPr/>
        <p:nvPr/>
      </p:nvGrpSpPr>
      <p:grpSpPr>
        <a:xfrm>
          <a:off x="0" y="0"/>
          <a:ext cx="0" cy="0"/>
          <a:chOff x="0" y="0"/>
          <a:chExt cx="0" cy="0"/>
        </a:xfrm>
      </p:grpSpPr>
      <p:sp>
        <p:nvSpPr>
          <p:cNvPr id="54" name="Google Shape;54;p5"/>
          <p:cNvSpPr txBox="1"/>
          <p:nvPr>
            <p:ph type="title"/>
          </p:nvPr>
        </p:nvSpPr>
        <p:spPr>
          <a:xfrm>
            <a:off x="967348" y="2803175"/>
            <a:ext cx="102354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55" name="Google Shape;55;p5"/>
          <p:cNvSpPr txBox="1"/>
          <p:nvPr>
            <p:ph idx="1" type="body"/>
          </p:nvPr>
        </p:nvSpPr>
        <p:spPr>
          <a:xfrm>
            <a:off x="967300" y="4055075"/>
            <a:ext cx="102354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6" name="Google Shape;56;p5"/>
          <p:cNvSpPr/>
          <p:nvPr/>
        </p:nvSpPr>
        <p:spPr>
          <a:xfrm rot="10800000">
            <a:off x="-3548" y="254247"/>
            <a:ext cx="3527798"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 name="Google Shape;57;p5"/>
          <p:cNvSpPr/>
          <p:nvPr/>
        </p:nvSpPr>
        <p:spPr>
          <a:xfrm rot="10800000">
            <a:off x="0" y="0"/>
            <a:ext cx="3707511"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 name="Google Shape;58;p5"/>
          <p:cNvSpPr/>
          <p:nvPr/>
        </p:nvSpPr>
        <p:spPr>
          <a:xfrm flipH="1" rot="10800000">
            <a:off x="0" y="-526"/>
            <a:ext cx="3171819" cy="1210201"/>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 name="Google Shape;59;p5"/>
          <p:cNvSpPr/>
          <p:nvPr/>
        </p:nvSpPr>
        <p:spPr>
          <a:xfrm flipH="1" rot="10800000">
            <a:off x="0" y="-28575"/>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 name="Google Shape;60;p5"/>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 name="Google Shape;61;p5"/>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 name="Google Shape;62;p5"/>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 name="Google Shape;63;p5"/>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64" name="Shape 64"/>
        <p:cNvGrpSpPr/>
        <p:nvPr/>
      </p:nvGrpSpPr>
      <p:grpSpPr>
        <a:xfrm>
          <a:off x="0" y="0"/>
          <a:ext cx="0" cy="0"/>
          <a:chOff x="0" y="0"/>
          <a:chExt cx="0" cy="0"/>
        </a:xfrm>
      </p:grpSpPr>
      <p:sp>
        <p:nvSpPr>
          <p:cNvPr id="65" name="Google Shape;65;p6"/>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6" name="Google Shape;66;p6"/>
          <p:cNvSpPr txBox="1"/>
          <p:nvPr>
            <p:ph idx="1" type="body"/>
          </p:nvPr>
        </p:nvSpPr>
        <p:spPr>
          <a:xfrm>
            <a:off x="1939600" y="2155795"/>
            <a:ext cx="3294600" cy="13227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67" name="Google Shape;67;p6"/>
          <p:cNvSpPr txBox="1"/>
          <p:nvPr>
            <p:ph idx="2" type="body"/>
          </p:nvPr>
        </p:nvSpPr>
        <p:spPr>
          <a:xfrm>
            <a:off x="6888125" y="21557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68" name="Google Shape;68;p6"/>
          <p:cNvSpPr txBox="1"/>
          <p:nvPr>
            <p:ph idx="3" type="body"/>
          </p:nvPr>
        </p:nvSpPr>
        <p:spPr>
          <a:xfrm>
            <a:off x="1939600" y="3739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69" name="Google Shape;69;p6"/>
          <p:cNvSpPr txBox="1"/>
          <p:nvPr>
            <p:ph idx="4" type="body"/>
          </p:nvPr>
        </p:nvSpPr>
        <p:spPr>
          <a:xfrm>
            <a:off x="6888125" y="3739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0" name="Google Shape;70;p6"/>
          <p:cNvSpPr txBox="1"/>
          <p:nvPr>
            <p:ph idx="5" type="title"/>
          </p:nvPr>
        </p:nvSpPr>
        <p:spPr>
          <a:xfrm>
            <a:off x="816102" y="2134575"/>
            <a:ext cx="1473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71" name="Google Shape;71;p6"/>
          <p:cNvSpPr txBox="1"/>
          <p:nvPr>
            <p:ph idx="6" type="title"/>
          </p:nvPr>
        </p:nvSpPr>
        <p:spPr>
          <a:xfrm>
            <a:off x="5592725" y="2145825"/>
            <a:ext cx="152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72" name="Google Shape;72;p6"/>
          <p:cNvSpPr txBox="1"/>
          <p:nvPr>
            <p:ph idx="7" type="title"/>
          </p:nvPr>
        </p:nvSpPr>
        <p:spPr>
          <a:xfrm>
            <a:off x="816102" y="3718426"/>
            <a:ext cx="1473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73" name="Google Shape;73;p6"/>
          <p:cNvSpPr txBox="1"/>
          <p:nvPr>
            <p:ph idx="8" type="title"/>
          </p:nvPr>
        </p:nvSpPr>
        <p:spPr>
          <a:xfrm>
            <a:off x="5592725" y="3729677"/>
            <a:ext cx="152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74" name="Google Shape;74;p6"/>
          <p:cNvSpPr/>
          <p:nvPr/>
        </p:nvSpPr>
        <p:spPr>
          <a:xfrm rot="10104194">
            <a:off x="2872261" y="4611090"/>
            <a:ext cx="9559819" cy="182408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 name="Google Shape;75;p6"/>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 name="Google Shape;76;p6"/>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 name="Google Shape;77;p6"/>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8" name="Google Shape;78;p6"/>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9" name="Google Shape;79;p6"/>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0" name="Google Shape;80;p6"/>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1" name="Google Shape;81;p6"/>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2" name="Google Shape;82;p6"/>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83" name="Google Shape;83;p6"/>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84" name="Google Shape;84;p6"/>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85" name="Google Shape;85;p6"/>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86" name="Shape 86"/>
        <p:cNvGrpSpPr/>
        <p:nvPr/>
      </p:nvGrpSpPr>
      <p:grpSpPr>
        <a:xfrm>
          <a:off x="0" y="0"/>
          <a:ext cx="0" cy="0"/>
          <a:chOff x="0" y="0"/>
          <a:chExt cx="0" cy="0"/>
        </a:xfrm>
      </p:grpSpPr>
      <p:sp>
        <p:nvSpPr>
          <p:cNvPr id="87" name="Google Shape;87;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88" name="Google Shape;88;p7"/>
          <p:cNvSpPr txBox="1"/>
          <p:nvPr>
            <p:ph idx="1" type="body"/>
          </p:nvPr>
        </p:nvSpPr>
        <p:spPr>
          <a:xfrm>
            <a:off x="4386975" y="2965625"/>
            <a:ext cx="73893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9" name="Google Shape;89;p7"/>
          <p:cNvSpPr txBox="1"/>
          <p:nvPr>
            <p:ph idx="2" type="title"/>
          </p:nvPr>
        </p:nvSpPr>
        <p:spPr>
          <a:xfrm>
            <a:off x="4386975" y="2041175"/>
            <a:ext cx="738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0" name="Google Shape;90;p7"/>
          <p:cNvSpPr/>
          <p:nvPr/>
        </p:nvSpPr>
        <p:spPr>
          <a:xfrm flipH="1" rot="-5400000">
            <a:off x="9325719" y="4296689"/>
            <a:ext cx="3527798" cy="1601921"/>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 name="Google Shape;91;p7"/>
          <p:cNvSpPr/>
          <p:nvPr/>
        </p:nvSpPr>
        <p:spPr>
          <a:xfrm flipH="1" rot="-5400000">
            <a:off x="9541505" y="4203284"/>
            <a:ext cx="3707511" cy="1601921"/>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96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2" name="Google Shape;92;p7"/>
          <p:cNvSpPr/>
          <p:nvPr/>
        </p:nvSpPr>
        <p:spPr>
          <a:xfrm rot="-5400000">
            <a:off x="9883287" y="4544438"/>
            <a:ext cx="3171819" cy="1455305"/>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4"/>
          </a:solidFill>
          <a:ln>
            <a:noFill/>
          </a:ln>
          <a:effectLst>
            <a:outerShdw blurRad="127000" rotWithShape="0" algn="bl" dir="96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3" name="Google Shape;93;p7"/>
          <p:cNvSpPr/>
          <p:nvPr/>
        </p:nvSpPr>
        <p:spPr>
          <a:xfrm rot="-5400000">
            <a:off x="9303966" y="3931324"/>
            <a:ext cx="4011244" cy="184211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4" name="Google Shape;94;p7"/>
          <p:cNvSpPr/>
          <p:nvPr/>
        </p:nvSpPr>
        <p:spPr>
          <a:xfrm flipH="1" rot="10800000">
            <a:off x="0" y="20765"/>
            <a:ext cx="4141609" cy="1719558"/>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5" name="Google Shape;95;p7"/>
          <p:cNvSpPr/>
          <p:nvPr/>
        </p:nvSpPr>
        <p:spPr>
          <a:xfrm flipH="1" rot="10800000">
            <a:off x="0" y="1582"/>
            <a:ext cx="4456607" cy="1485943"/>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6" name="Shape 96"/>
        <p:cNvGrpSpPr/>
        <p:nvPr/>
      </p:nvGrpSpPr>
      <p:grpSpPr>
        <a:xfrm>
          <a:off x="0" y="0"/>
          <a:ext cx="0" cy="0"/>
          <a:chOff x="0" y="0"/>
          <a:chExt cx="0" cy="0"/>
        </a:xfrm>
      </p:grpSpPr>
      <p:sp>
        <p:nvSpPr>
          <p:cNvPr id="97" name="Google Shape;97;p8"/>
          <p:cNvSpPr/>
          <p:nvPr/>
        </p:nvSpPr>
        <p:spPr>
          <a:xfrm flipH="1" rot="10800000">
            <a:off x="8664202" y="254247"/>
            <a:ext cx="3527798"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8" name="Google Shape;98;p8"/>
          <p:cNvSpPr/>
          <p:nvPr/>
        </p:nvSpPr>
        <p:spPr>
          <a:xfrm flipH="1" rot="10800000">
            <a:off x="8480941" y="0"/>
            <a:ext cx="3707511"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4"/>
          </a:solidFill>
          <a:ln>
            <a:noFill/>
          </a:ln>
          <a:effectLst>
            <a:outerShdw blurRad="127000" rotWithShape="0" algn="br"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9" name="Google Shape;99;p8"/>
          <p:cNvSpPr/>
          <p:nvPr/>
        </p:nvSpPr>
        <p:spPr>
          <a:xfrm rot="10800000">
            <a:off x="9016633" y="-526"/>
            <a:ext cx="3171819" cy="1210201"/>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1"/>
          </a:solidFill>
          <a:ln>
            <a:noFill/>
          </a:ln>
          <a:effectLst>
            <a:outerShdw blurRad="127000" rotWithShape="0" algn="bl" dir="24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0" name="Google Shape;100;p8"/>
          <p:cNvSpPr/>
          <p:nvPr/>
        </p:nvSpPr>
        <p:spPr>
          <a:xfrm rot="10800000">
            <a:off x="8177208" y="-28575"/>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1" name="Google Shape;101;p8"/>
          <p:cNvSpPr/>
          <p:nvPr/>
        </p:nvSpPr>
        <p:spPr>
          <a:xfrm flipH="1">
            <a:off x="-1585" y="5234250"/>
            <a:ext cx="4407433" cy="133215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2" name="Google Shape;102;p8"/>
          <p:cNvSpPr/>
          <p:nvPr/>
        </p:nvSpPr>
        <p:spPr>
          <a:xfrm flipH="1">
            <a:off x="747" y="5524550"/>
            <a:ext cx="4634389" cy="133215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3" name="Google Shape;103;p8"/>
          <p:cNvSpPr/>
          <p:nvPr/>
        </p:nvSpPr>
        <p:spPr>
          <a:xfrm>
            <a:off x="-3550" y="6256172"/>
            <a:ext cx="4620774" cy="60180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04" name="Google Shape;104;p8"/>
          <p:cNvSpPr/>
          <p:nvPr/>
        </p:nvSpPr>
        <p:spPr>
          <a:xfrm>
            <a:off x="-3550" y="6081061"/>
            <a:ext cx="4877763" cy="776905"/>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5" name="Google Shape;105;p8"/>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6" name="Google Shape;106;p8"/>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07" name="Google Shape;107;p8"/>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8" name="Google Shape;108;p8"/>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09" name="Google Shape;109;p8"/>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0" name="Google Shape;110;p8"/>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1" name="Shape 111"/>
        <p:cNvGrpSpPr/>
        <p:nvPr/>
      </p:nvGrpSpPr>
      <p:grpSpPr>
        <a:xfrm>
          <a:off x="0" y="0"/>
          <a:ext cx="0" cy="0"/>
          <a:chOff x="0" y="0"/>
          <a:chExt cx="0" cy="0"/>
        </a:xfrm>
      </p:grpSpPr>
      <p:sp>
        <p:nvSpPr>
          <p:cNvPr id="112" name="Google Shape;112;p9"/>
          <p:cNvSpPr/>
          <p:nvPr/>
        </p:nvSpPr>
        <p:spPr>
          <a:xfrm rot="10104194">
            <a:off x="2907471" y="4955953"/>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3" name="Google Shape;113;p9"/>
          <p:cNvSpPr/>
          <p:nvPr/>
        </p:nvSpPr>
        <p:spPr>
          <a:xfrm>
            <a:off x="0" y="5138353"/>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2"/>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4" name="Google Shape;114;p9"/>
          <p:cNvSpPr/>
          <p:nvPr/>
        </p:nvSpPr>
        <p:spPr>
          <a:xfrm>
            <a:off x="0" y="5326100"/>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2"/>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5" name="Google Shape;115;p9"/>
          <p:cNvSpPr/>
          <p:nvPr/>
        </p:nvSpPr>
        <p:spPr>
          <a:xfrm>
            <a:off x="0" y="5901090"/>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6" name="Google Shape;116;p9"/>
          <p:cNvSpPr/>
          <p:nvPr/>
        </p:nvSpPr>
        <p:spPr>
          <a:xfrm>
            <a:off x="0"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89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7" name="Google Shape;117;p9"/>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8" name="Google Shape;118;p9"/>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19" name="Google Shape;119;p9"/>
          <p:cNvSpPr/>
          <p:nvPr/>
        </p:nvSpPr>
        <p:spPr>
          <a:xfrm>
            <a:off x="0" y="5765235"/>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0" name="Google Shape;120;p9"/>
          <p:cNvSpPr/>
          <p:nvPr/>
        </p:nvSpPr>
        <p:spPr>
          <a:xfrm>
            <a:off x="1" y="58807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21" name="Google Shape;121;p9"/>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2" name="Google Shape;122;p9"/>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23" name="Google Shape;123;p9"/>
          <p:cNvSpPr txBox="1"/>
          <p:nvPr>
            <p:ph idx="1" type="subTitle"/>
          </p:nvPr>
        </p:nvSpPr>
        <p:spPr>
          <a:xfrm>
            <a:off x="884850" y="1448077"/>
            <a:ext cx="10422300" cy="614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124" name="Google Shape;124;p9"/>
          <p:cNvSpPr txBox="1"/>
          <p:nvPr>
            <p:ph type="title"/>
          </p:nvPr>
        </p:nvSpPr>
        <p:spPr>
          <a:xfrm>
            <a:off x="884850" y="604000"/>
            <a:ext cx="10422300" cy="653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5" name="Google Shape;125;p9"/>
          <p:cNvSpPr txBox="1"/>
          <p:nvPr>
            <p:ph idx="2" type="body"/>
          </p:nvPr>
        </p:nvSpPr>
        <p:spPr>
          <a:xfrm>
            <a:off x="884850" y="2013331"/>
            <a:ext cx="10422300" cy="29424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126" name="Google Shape;126;p9"/>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27" name="Shape 127"/>
        <p:cNvGrpSpPr/>
        <p:nvPr/>
      </p:nvGrpSpPr>
      <p:grpSpPr>
        <a:xfrm>
          <a:off x="0" y="0"/>
          <a:ext cx="0" cy="0"/>
          <a:chOff x="0" y="0"/>
          <a:chExt cx="0" cy="0"/>
        </a:xfrm>
      </p:grpSpPr>
      <p:sp>
        <p:nvSpPr>
          <p:cNvPr id="128" name="Google Shape;128;p10"/>
          <p:cNvSpPr/>
          <p:nvPr/>
        </p:nvSpPr>
        <p:spPr>
          <a:xfrm flipH="1">
            <a:off x="-7065" y="52763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1"/>
          </a:solidFill>
          <a:ln>
            <a:noFill/>
          </a:ln>
          <a:effectLst>
            <a:outerShdw blurRad="127000" rotWithShape="0" algn="br" dir="145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9" name="Google Shape;129;p10"/>
          <p:cNvSpPr/>
          <p:nvPr/>
        </p:nvSpPr>
        <p:spPr>
          <a:xfrm>
            <a:off x="-11351" y="59719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3"/>
            </a:solidFill>
            <a:prstDash val="solid"/>
            <a:miter lim="8000"/>
            <a:headEnd len="sm" w="sm" type="none"/>
            <a:tailEnd len="sm" w="sm" type="none"/>
          </a:ln>
          <a:effectLst>
            <a:outerShdw blurRad="63500" rotWithShape="0" algn="ctr" dir="14520000" dist="9525">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30" name="Google Shape;130;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31" name="Google Shape;131;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32" name="Google Shape;132;p10"/>
          <p:cNvSpPr/>
          <p:nvPr/>
        </p:nvSpPr>
        <p:spPr>
          <a:xfrm flipH="1" rot="695806">
            <a:off x="2896108" y="382378"/>
            <a:ext cx="9559819" cy="1475628"/>
          </a:xfrm>
          <a:custGeom>
            <a:rect b="b" l="l" r="r" t="t"/>
            <a:pathLst>
              <a:path extrusionOk="0" h="2166807" w="12201525">
                <a:moveTo>
                  <a:pt x="0" y="1942490"/>
                </a:moveTo>
                <a:cubicBezTo>
                  <a:pt x="310356" y="2088540"/>
                  <a:pt x="620713" y="2234590"/>
                  <a:pt x="1019175" y="2132990"/>
                </a:cubicBezTo>
                <a:cubicBezTo>
                  <a:pt x="1417637" y="2031390"/>
                  <a:pt x="1930400" y="1504340"/>
                  <a:pt x="2390775" y="1332890"/>
                </a:cubicBezTo>
                <a:cubicBezTo>
                  <a:pt x="2851150" y="1161440"/>
                  <a:pt x="3244850" y="1342415"/>
                  <a:pt x="3657600" y="1590065"/>
                </a:cubicBezTo>
                <a:cubicBezTo>
                  <a:pt x="4070350" y="1837715"/>
                  <a:pt x="4670425" y="2134577"/>
                  <a:pt x="5181600" y="1913915"/>
                </a:cubicBezTo>
                <a:cubicBezTo>
                  <a:pt x="5692775" y="1693253"/>
                  <a:pt x="6210300" y="566128"/>
                  <a:pt x="6724650" y="266090"/>
                </a:cubicBezTo>
                <a:cubicBezTo>
                  <a:pt x="7239000" y="-33948"/>
                  <a:pt x="7681913" y="-73635"/>
                  <a:pt x="8267700" y="113690"/>
                </a:cubicBezTo>
                <a:cubicBezTo>
                  <a:pt x="8853488" y="301015"/>
                  <a:pt x="9337675" y="983640"/>
                  <a:pt x="10239375" y="1390040"/>
                </a:cubicBezTo>
                <a:cubicBezTo>
                  <a:pt x="11141075" y="1796440"/>
                  <a:pt x="11547475" y="1021740"/>
                  <a:pt x="12201525" y="837590"/>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3" name="Google Shape;133;p10"/>
          <p:cNvSpPr/>
          <p:nvPr/>
        </p:nvSpPr>
        <p:spPr>
          <a:xfrm flipH="1" rot="10800000">
            <a:off x="-11362" y="143706"/>
            <a:ext cx="4011244" cy="1531900"/>
          </a:xfrm>
          <a:custGeom>
            <a:rect b="b" l="l" r="r" t="t"/>
            <a:pathLst>
              <a:path extrusionOk="0" h="1531900" w="4011244">
                <a:moveTo>
                  <a:pt x="0" y="235321"/>
                </a:moveTo>
                <a:cubicBezTo>
                  <a:pt x="181358" y="121104"/>
                  <a:pt x="384592" y="46073"/>
                  <a:pt x="596657" y="15025"/>
                </a:cubicBezTo>
                <a:cubicBezTo>
                  <a:pt x="989059" y="-41151"/>
                  <a:pt x="1294169" y="74642"/>
                  <a:pt x="1422767" y="125173"/>
                </a:cubicBezTo>
                <a:cubicBezTo>
                  <a:pt x="1802089" y="274354"/>
                  <a:pt x="1798027" y="420851"/>
                  <a:pt x="2377405" y="822822"/>
                </a:cubicBezTo>
                <a:cubicBezTo>
                  <a:pt x="2568925" y="955688"/>
                  <a:pt x="2821852" y="1129309"/>
                  <a:pt x="3175978" y="1281726"/>
                </a:cubicBezTo>
                <a:cubicBezTo>
                  <a:pt x="3443851" y="1396968"/>
                  <a:pt x="3724122" y="1480887"/>
                  <a:pt x="4011244" y="1531900"/>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4" name="Google Shape;134;p10"/>
          <p:cNvSpPr/>
          <p:nvPr/>
        </p:nvSpPr>
        <p:spPr>
          <a:xfrm flipH="1" rot="10800000">
            <a:off x="-11362" y="-44041"/>
            <a:ext cx="4014961" cy="1531900"/>
          </a:xfrm>
          <a:custGeom>
            <a:rect b="b" l="l" r="r" t="t"/>
            <a:pathLst>
              <a:path extrusionOk="0" h="1531900" w="4014961">
                <a:moveTo>
                  <a:pt x="3741" y="234747"/>
                </a:moveTo>
                <a:cubicBezTo>
                  <a:pt x="185099" y="120530"/>
                  <a:pt x="388333" y="45499"/>
                  <a:pt x="600398" y="14451"/>
                </a:cubicBezTo>
                <a:cubicBezTo>
                  <a:pt x="992800" y="-41725"/>
                  <a:pt x="1297910" y="74068"/>
                  <a:pt x="1426508" y="124599"/>
                </a:cubicBezTo>
                <a:cubicBezTo>
                  <a:pt x="1805830" y="273780"/>
                  <a:pt x="1801768" y="420277"/>
                  <a:pt x="2381146" y="822248"/>
                </a:cubicBezTo>
                <a:cubicBezTo>
                  <a:pt x="2572666" y="955114"/>
                  <a:pt x="2825593" y="1128735"/>
                  <a:pt x="3179719" y="1281152"/>
                </a:cubicBezTo>
                <a:cubicBezTo>
                  <a:pt x="3447592" y="1396394"/>
                  <a:pt x="3727863" y="1480313"/>
                  <a:pt x="4014985" y="1531326"/>
                </a:cubicBezTo>
                <a:lnTo>
                  <a:pt x="23" y="1531326"/>
                </a:lnTo>
                <a:close/>
              </a:path>
            </a:pathLst>
          </a:custGeom>
          <a:solidFill>
            <a:schemeClr val="accent3"/>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5" name="Google Shape;135;p10"/>
          <p:cNvSpPr/>
          <p:nvPr/>
        </p:nvSpPr>
        <p:spPr>
          <a:xfrm flipH="1" rot="10800000">
            <a:off x="-11362" y="-44041"/>
            <a:ext cx="4189408" cy="956910"/>
          </a:xfrm>
          <a:custGeom>
            <a:rect b="b" l="l" r="r" t="t"/>
            <a:pathLst>
              <a:path extrusionOk="0" h="956910" w="4189408">
                <a:moveTo>
                  <a:pt x="3809" y="-575"/>
                </a:moveTo>
                <a:cubicBezTo>
                  <a:pt x="214998" y="133592"/>
                  <a:pt x="447961" y="229896"/>
                  <a:pt x="692234" y="284020"/>
                </a:cubicBezTo>
                <a:cubicBezTo>
                  <a:pt x="1111003" y="376475"/>
                  <a:pt x="1445577" y="318028"/>
                  <a:pt x="1527500" y="302332"/>
                </a:cubicBezTo>
                <a:cubicBezTo>
                  <a:pt x="1904275" y="230254"/>
                  <a:pt x="1943308" y="105443"/>
                  <a:pt x="2316916" y="36187"/>
                </a:cubicBezTo>
                <a:cubicBezTo>
                  <a:pt x="2366139" y="27031"/>
                  <a:pt x="2694173" y="-31141"/>
                  <a:pt x="3023653" y="36187"/>
                </a:cubicBezTo>
                <a:cubicBezTo>
                  <a:pt x="3706157" y="175593"/>
                  <a:pt x="4092777" y="791733"/>
                  <a:pt x="4189432" y="956336"/>
                </a:cubicBezTo>
                <a:lnTo>
                  <a:pt x="23" y="956336"/>
                </a:lnTo>
                <a:cubicBezTo>
                  <a:pt x="1262" y="637409"/>
                  <a:pt x="2522" y="318441"/>
                  <a:pt x="3809" y="-575"/>
                </a:cubicBezTo>
                <a:close/>
              </a:path>
            </a:pathLst>
          </a:custGeom>
          <a:solidFill>
            <a:schemeClr val="accent1"/>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6" name="Google Shape;136;p10"/>
          <p:cNvSpPr/>
          <p:nvPr/>
        </p:nvSpPr>
        <p:spPr>
          <a:xfrm flipH="1" rot="10800000">
            <a:off x="-11362" y="-44041"/>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7" name="Google Shape;137;p10"/>
          <p:cNvSpPr/>
          <p:nvPr/>
        </p:nvSpPr>
        <p:spPr>
          <a:xfrm flipH="1" rot="10800000">
            <a:off x="7771251" y="320358"/>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8" name="Google Shape;138;p10"/>
          <p:cNvSpPr/>
          <p:nvPr/>
        </p:nvSpPr>
        <p:spPr>
          <a:xfrm flipH="1" rot="10800000">
            <a:off x="7541963" y="-4250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9" name="Google Shape;139;p10"/>
          <p:cNvSpPr/>
          <p:nvPr/>
        </p:nvSpPr>
        <p:spPr>
          <a:xfrm flipH="1" rot="10800000">
            <a:off x="-11362" y="91813"/>
            <a:ext cx="4185623" cy="956911"/>
          </a:xfrm>
          <a:custGeom>
            <a:rect b="b" l="l" r="r" t="t"/>
            <a:pathLst>
              <a:path extrusionOk="0" h="956911" w="4185623">
                <a:moveTo>
                  <a:pt x="0" y="0"/>
                </a:moveTo>
                <a:cubicBezTo>
                  <a:pt x="211189" y="134167"/>
                  <a:pt x="444152" y="230471"/>
                  <a:pt x="688425" y="284595"/>
                </a:cubicBezTo>
                <a:cubicBezTo>
                  <a:pt x="1107194" y="377050"/>
                  <a:pt x="1441768" y="318603"/>
                  <a:pt x="1523691" y="302907"/>
                </a:cubicBezTo>
                <a:cubicBezTo>
                  <a:pt x="1900466" y="230829"/>
                  <a:pt x="1939499" y="106018"/>
                  <a:pt x="2313107" y="36762"/>
                </a:cubicBezTo>
                <a:cubicBezTo>
                  <a:pt x="2362330" y="27606"/>
                  <a:pt x="2690364" y="-30566"/>
                  <a:pt x="3019844" y="36762"/>
                </a:cubicBezTo>
                <a:cubicBezTo>
                  <a:pt x="3702348" y="176168"/>
                  <a:pt x="4088968" y="792308"/>
                  <a:pt x="4185623" y="956911"/>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0" name="Google Shape;140;p10"/>
          <p:cNvSpPr/>
          <p:nvPr/>
        </p:nvSpPr>
        <p:spPr>
          <a:xfrm flipH="1" rot="10800000">
            <a:off x="-11362" y="-37941"/>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41" name="Google Shape;141;p10"/>
          <p:cNvSpPr/>
          <p:nvPr/>
        </p:nvSpPr>
        <p:spPr>
          <a:xfrm rot="10800000">
            <a:off x="7559864" y="-44041"/>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306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2" name="Google Shape;142;p10"/>
          <p:cNvSpPr/>
          <p:nvPr/>
        </p:nvSpPr>
        <p:spPr>
          <a:xfrm rot="10800000">
            <a:off x="7302874" y="-44041"/>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43" name="Google Shape;143;p10"/>
          <p:cNvSpPr/>
          <p:nvPr/>
        </p:nvSpPr>
        <p:spPr>
          <a:xfrm flipH="1">
            <a:off x="-9397" y="49135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1"/>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4" name="Google Shape;144;p10"/>
          <p:cNvSpPr/>
          <p:nvPr/>
        </p:nvSpPr>
        <p:spPr>
          <a:xfrm>
            <a:off x="-11351" y="61908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3"/>
          </a:solidFill>
          <a:ln>
            <a:noFill/>
          </a:ln>
          <a:effectLst>
            <a:outerShdw blurRad="127000" rotWithShape="0" algn="bl" dir="1452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5" name="Google Shape;145;p10"/>
          <p:cNvSpPr txBox="1"/>
          <p:nvPr/>
        </p:nvSpPr>
        <p:spPr>
          <a:xfrm rot="5400000">
            <a:off x="-679350" y="45983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FFFF"/>
            </a:gs>
            <a:gs pos="100000">
              <a:srgbClr val="D8D8D8"/>
            </a:gs>
          </a:gsLst>
          <a:lin ang="18900044"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36000"/>
              </a:srgbClr>
            </a:outerShdw>
          </a:effectLst>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1pPr>
            <a:lvl2pPr lvl="1">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2pPr>
            <a:lvl3pPr lvl="2">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3pPr>
            <a:lvl4pPr lvl="3">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4pPr>
            <a:lvl5pPr lvl="4">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5pPr>
            <a:lvl6pPr lvl="5">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6pPr>
            <a:lvl7pPr lvl="6">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7pPr>
            <a:lvl8pPr lvl="7">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8pPr>
            <a:lvl9pPr lvl="8">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1pPr>
            <a:lvl2pPr indent="-349250" lvl="1" marL="9144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2pPr>
            <a:lvl3pPr indent="-349250" lvl="2" marL="13716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3pPr>
            <a:lvl4pPr indent="-349250" lvl="3" marL="18288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4pPr>
            <a:lvl5pPr indent="-349250" lvl="4" marL="22860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5pPr>
            <a:lvl6pPr indent="-349250" lvl="5" marL="27432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6pPr>
            <a:lvl7pPr indent="-349250" lvl="6" marL="32004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7pPr>
            <a:lvl8pPr indent="-349250" lvl="7" marL="3657600">
              <a:lnSpc>
                <a:spcPct val="115000"/>
              </a:lnSpc>
              <a:spcBef>
                <a:spcPts val="2100"/>
              </a:spcBef>
              <a:spcAft>
                <a:spcPts val="0"/>
              </a:spcAft>
              <a:buClr>
                <a:schemeClr val="dk2"/>
              </a:buClr>
              <a:buSzPts val="1900"/>
              <a:buFont typeface="Lexend Deca"/>
              <a:buChar char="○"/>
              <a:defRPr sz="1900">
                <a:solidFill>
                  <a:schemeClr val="dk2"/>
                </a:solidFill>
                <a:latin typeface="Lexend Deca"/>
                <a:ea typeface="Lexend Deca"/>
                <a:cs typeface="Lexend Deca"/>
                <a:sym typeface="Lexend Deca"/>
              </a:defRPr>
            </a:lvl8pPr>
            <a:lvl9pPr indent="-349250" lvl="8" marL="4114800">
              <a:lnSpc>
                <a:spcPct val="115000"/>
              </a:lnSpc>
              <a:spcBef>
                <a:spcPts val="2100"/>
              </a:spcBef>
              <a:spcAft>
                <a:spcPts val="2100"/>
              </a:spcAft>
              <a:buClr>
                <a:schemeClr val="dk2"/>
              </a:buClr>
              <a:buSzPts val="1900"/>
              <a:buFont typeface="Lexend Deca"/>
              <a:buChar char="■"/>
              <a:defRPr sz="1900">
                <a:solidFill>
                  <a:schemeClr val="dk2"/>
                </a:solidFill>
                <a:latin typeface="Lexend Deca"/>
                <a:ea typeface="Lexend Deca"/>
                <a:cs typeface="Lexend Deca"/>
                <a:sym typeface="Lexend Dec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 Id="rId5" Type="http://schemas.openxmlformats.org/officeDocument/2006/relationships/hyperlink" Target="https://fonts.google.com/specimen/Lexend+Deca?query=lexend" TargetMode="External"/><Relationship Id="rId6" Type="http://schemas.openxmlformats.org/officeDocument/2006/relationships/hyperlink" Target="https://fonts.google.com/specimen/DM+Sans?query=dm+sa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4"/>
          <p:cNvSpPr txBox="1"/>
          <p:nvPr>
            <p:ph type="title"/>
          </p:nvPr>
        </p:nvSpPr>
        <p:spPr>
          <a:xfrm>
            <a:off x="415600" y="2193580"/>
            <a:ext cx="11360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goes your presentation title.</a:t>
            </a:r>
            <a:endParaRPr/>
          </a:p>
        </p:txBody>
      </p:sp>
      <p:sp>
        <p:nvSpPr>
          <p:cNvPr id="374" name="Google Shape;374;p24"/>
          <p:cNvSpPr txBox="1"/>
          <p:nvPr>
            <p:ph idx="1" type="subTitle"/>
          </p:nvPr>
        </p:nvSpPr>
        <p:spPr>
          <a:xfrm>
            <a:off x="432800" y="4496100"/>
            <a:ext cx="11379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3"/>
          <p:cNvSpPr txBox="1"/>
          <p:nvPr>
            <p:ph type="title"/>
          </p:nvPr>
        </p:nvSpPr>
        <p:spPr>
          <a:xfrm>
            <a:off x="438150" y="2032050"/>
            <a:ext cx="5193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sz="5700"/>
              <a:t>Sometimes you only need one image</a:t>
            </a:r>
            <a:endParaRPr sz="5700"/>
          </a:p>
        </p:txBody>
      </p:sp>
      <p:pic>
        <p:nvPicPr>
          <p:cNvPr id="446" name="Google Shape;446;p33"/>
          <p:cNvPicPr preferRelativeResize="0"/>
          <p:nvPr/>
        </p:nvPicPr>
        <p:blipFill rotWithShape="1">
          <a:blip r:embed="rId3">
            <a:alphaModFix/>
          </a:blip>
          <a:srcRect b="300" l="24444" r="9004" t="-300"/>
          <a:stretch/>
        </p:blipFill>
        <p:spPr>
          <a:xfrm>
            <a:off x="6096000" y="663450"/>
            <a:ext cx="5105400" cy="5114400"/>
          </a:xfrm>
          <a:prstGeom prst="ellipse">
            <a:avLst/>
          </a:prstGeom>
          <a:noFill/>
          <a:ln cap="flat" cmpd="sng" w="228600">
            <a:solidFill>
              <a:schemeClr val="accent2"/>
            </a:solidFill>
            <a:prstDash val="solid"/>
            <a:round/>
            <a:headEnd len="sm" w="sm" type="none"/>
            <a:tailEnd len="sm" w="sm" type="none"/>
          </a:ln>
        </p:spPr>
      </p:pic>
      <p:sp>
        <p:nvSpPr>
          <p:cNvPr id="447" name="Google Shape;447;p33"/>
          <p:cNvSpPr/>
          <p:nvPr/>
        </p:nvSpPr>
        <p:spPr>
          <a:xfrm>
            <a:off x="7782613" y="4828402"/>
            <a:ext cx="4407433" cy="1665199"/>
          </a:xfrm>
          <a:custGeom>
            <a:rect b="b" l="l" r="r" t="t"/>
            <a:pathLst>
              <a:path extrusionOk="0" h="1332159" w="3703725">
                <a:moveTo>
                  <a:pt x="0" y="1332159"/>
                </a:moveTo>
                <a:cubicBezTo>
                  <a:pt x="27537" y="1208243"/>
                  <a:pt x="93626" y="997240"/>
                  <a:pt x="266214" y="806684"/>
                </a:cubicBezTo>
                <a:cubicBezTo>
                  <a:pt x="524649" y="521264"/>
                  <a:pt x="861908" y="439961"/>
                  <a:pt x="1064787" y="421167"/>
                </a:cubicBezTo>
                <a:cubicBezTo>
                  <a:pt x="1560453" y="375249"/>
                  <a:pt x="1731044" y="570486"/>
                  <a:pt x="2129504" y="577164"/>
                </a:cubicBezTo>
                <a:cubicBezTo>
                  <a:pt x="2593985" y="585012"/>
                  <a:pt x="2807671" y="437276"/>
                  <a:pt x="2992376" y="292638"/>
                </a:cubicBezTo>
                <a:cubicBezTo>
                  <a:pt x="3101284" y="207342"/>
                  <a:pt x="3195461" y="82806"/>
                  <a:pt x="3396205" y="26424"/>
                </a:cubicBezTo>
                <a:cubicBezTo>
                  <a:pt x="3496371" y="-872"/>
                  <a:pt x="3601080" y="-7102"/>
                  <a:pt x="3703725" y="8112"/>
                </a:cubicBezTo>
              </a:path>
            </a:pathLst>
          </a:custGeom>
          <a:noFill/>
          <a:ln cap="flat" cmpd="sng" w="19050">
            <a:solidFill>
              <a:schemeClr val="accent3"/>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33"/>
          <p:cNvSpPr/>
          <p:nvPr/>
        </p:nvSpPr>
        <p:spPr>
          <a:xfrm>
            <a:off x="7553325" y="5191261"/>
            <a:ext cx="4634389" cy="1665199"/>
          </a:xfrm>
          <a:custGeom>
            <a:rect b="b" l="l" r="r" t="t"/>
            <a:pathLst>
              <a:path extrusionOk="0" h="1332159" w="3707511">
                <a:moveTo>
                  <a:pt x="23" y="1331585"/>
                </a:moveTo>
                <a:cubicBezTo>
                  <a:pt x="27560" y="1207669"/>
                  <a:pt x="93649" y="996666"/>
                  <a:pt x="266237" y="806110"/>
                </a:cubicBezTo>
                <a:cubicBezTo>
                  <a:pt x="524672" y="520690"/>
                  <a:pt x="861931" y="439387"/>
                  <a:pt x="1064810" y="420593"/>
                </a:cubicBezTo>
                <a:cubicBezTo>
                  <a:pt x="1560476" y="374675"/>
                  <a:pt x="1731067" y="569912"/>
                  <a:pt x="2129527" y="576590"/>
                </a:cubicBezTo>
                <a:cubicBezTo>
                  <a:pt x="2594008" y="584438"/>
                  <a:pt x="2807694" y="436702"/>
                  <a:pt x="2992399" y="292064"/>
                </a:cubicBezTo>
                <a:cubicBezTo>
                  <a:pt x="3101307" y="206768"/>
                  <a:pt x="3195484" y="82232"/>
                  <a:pt x="3396228" y="25850"/>
                </a:cubicBezTo>
                <a:cubicBezTo>
                  <a:pt x="3496394" y="-1446"/>
                  <a:pt x="3601103" y="-7676"/>
                  <a:pt x="3703748" y="7538"/>
                </a:cubicBezTo>
                <a:cubicBezTo>
                  <a:pt x="3704987" y="448908"/>
                  <a:pt x="3706226" y="890257"/>
                  <a:pt x="3707534" y="1331585"/>
                </a:cubicBezTo>
                <a:close/>
              </a:path>
            </a:pathLst>
          </a:custGeom>
          <a:solidFill>
            <a:schemeClr val="accent3"/>
          </a:solidFill>
          <a:ln>
            <a:noFill/>
          </a:ln>
          <a:effectLst>
            <a:outerShdw blurRad="127000" rotWithShape="0" algn="br"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33"/>
          <p:cNvSpPr/>
          <p:nvPr/>
        </p:nvSpPr>
        <p:spPr>
          <a:xfrm flipH="1">
            <a:off x="7571226" y="6105749"/>
            <a:ext cx="4620774" cy="752251"/>
          </a:xfrm>
          <a:custGeom>
            <a:rect b="b" l="l" r="r" t="t"/>
            <a:pathLst>
              <a:path extrusionOk="0" h="752251" w="4620774">
                <a:moveTo>
                  <a:pt x="3740" y="501504"/>
                </a:moveTo>
                <a:cubicBezTo>
                  <a:pt x="146313" y="562581"/>
                  <a:pt x="293636" y="611721"/>
                  <a:pt x="444332" y="648414"/>
                </a:cubicBezTo>
                <a:cubicBezTo>
                  <a:pt x="532863" y="669961"/>
                  <a:pt x="661668" y="701285"/>
                  <a:pt x="820694" y="712644"/>
                </a:cubicBezTo>
                <a:cubicBezTo>
                  <a:pt x="929259" y="720423"/>
                  <a:pt x="1207107" y="737634"/>
                  <a:pt x="1499963" y="630033"/>
                </a:cubicBezTo>
                <a:cubicBezTo>
                  <a:pt x="1772991" y="529729"/>
                  <a:pt x="1774576" y="468804"/>
                  <a:pt x="2133314" y="226134"/>
                </a:cubicBezTo>
                <a:cubicBezTo>
                  <a:pt x="2355743" y="75713"/>
                  <a:pt x="2499279" y="27661"/>
                  <a:pt x="2684053" y="5838"/>
                </a:cubicBezTo>
                <a:cubicBezTo>
                  <a:pt x="2995840" y="-30855"/>
                  <a:pt x="3250214" y="96229"/>
                  <a:pt x="3510163" y="226134"/>
                </a:cubicBezTo>
                <a:cubicBezTo>
                  <a:pt x="3843223" y="392595"/>
                  <a:pt x="3925489" y="524635"/>
                  <a:pt x="4290354" y="657570"/>
                </a:cubicBezTo>
                <a:cubicBezTo>
                  <a:pt x="4398093" y="696838"/>
                  <a:pt x="4508516" y="728292"/>
                  <a:pt x="4620798" y="751677"/>
                </a:cubicBezTo>
                <a:lnTo>
                  <a:pt x="23" y="751677"/>
                </a:lnTo>
                <a:close/>
              </a:path>
            </a:pathLst>
          </a:custGeom>
          <a:solidFill>
            <a:schemeClr val="accent4"/>
          </a:solidFill>
          <a:ln>
            <a:noFill/>
          </a:ln>
          <a:effectLst>
            <a:outerShdw blurRad="127000" rotWithShape="0" algn="bl" dir="13500000" dist="63500">
              <a:srgbClr val="000000">
                <a:alpha val="2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33"/>
          <p:cNvSpPr/>
          <p:nvPr/>
        </p:nvSpPr>
        <p:spPr>
          <a:xfrm flipH="1">
            <a:off x="7314237" y="5886869"/>
            <a:ext cx="4877763" cy="971131"/>
          </a:xfrm>
          <a:custGeom>
            <a:rect b="b" l="l" r="r" t="t"/>
            <a:pathLst>
              <a:path extrusionOk="0" h="971131" w="4914623">
                <a:moveTo>
                  <a:pt x="0" y="501883"/>
                </a:moveTo>
                <a:cubicBezTo>
                  <a:pt x="142573" y="562960"/>
                  <a:pt x="289896" y="612100"/>
                  <a:pt x="440592" y="648793"/>
                </a:cubicBezTo>
                <a:cubicBezTo>
                  <a:pt x="529123" y="670340"/>
                  <a:pt x="657928" y="701664"/>
                  <a:pt x="816954" y="713023"/>
                </a:cubicBezTo>
                <a:cubicBezTo>
                  <a:pt x="925519" y="720802"/>
                  <a:pt x="1203367" y="738013"/>
                  <a:pt x="1496223" y="630412"/>
                </a:cubicBezTo>
                <a:cubicBezTo>
                  <a:pt x="1769251" y="530108"/>
                  <a:pt x="1770836" y="469183"/>
                  <a:pt x="2129574" y="226513"/>
                </a:cubicBezTo>
                <a:cubicBezTo>
                  <a:pt x="2352003" y="76092"/>
                  <a:pt x="2495539" y="28040"/>
                  <a:pt x="2680313" y="6217"/>
                </a:cubicBezTo>
                <a:cubicBezTo>
                  <a:pt x="2992100" y="-30476"/>
                  <a:pt x="3240306" y="102016"/>
                  <a:pt x="3506423" y="226513"/>
                </a:cubicBezTo>
                <a:cubicBezTo>
                  <a:pt x="3772540" y="351010"/>
                  <a:pt x="4082886" y="637731"/>
                  <a:pt x="4277015" y="753199"/>
                </a:cubicBezTo>
                <a:cubicBezTo>
                  <a:pt x="4471144" y="868667"/>
                  <a:pt x="4802341" y="947746"/>
                  <a:pt x="4914623" y="971131"/>
                </a:cubicBezTo>
              </a:path>
            </a:pathLst>
          </a:custGeom>
          <a:noFill/>
          <a:ln cap="flat" cmpd="sng" w="19050">
            <a:solidFill>
              <a:schemeClr val="accent4"/>
            </a:solidFill>
            <a:prstDash val="solid"/>
            <a:miter lim="8000"/>
            <a:headEnd len="sm" w="sm" type="none"/>
            <a:tailEnd len="sm" w="sm" type="none"/>
          </a:ln>
          <a:effectLst>
            <a:outerShdw blurRad="63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sp>
        <p:nvSpPr>
          <p:cNvPr id="455" name="Google Shape;455;p34"/>
          <p:cNvSpPr txBox="1"/>
          <p:nvPr>
            <p:ph type="title"/>
          </p:nvPr>
        </p:nvSpPr>
        <p:spPr>
          <a:xfrm>
            <a:off x="9124950" y="-19050"/>
            <a:ext cx="3013800" cy="5029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chemeClr val="dk1"/>
                </a:solidFill>
              </a:rPr>
              <a:t>And</a:t>
            </a:r>
            <a:endParaRPr>
              <a:solidFill>
                <a:schemeClr val="dk1"/>
              </a:solidFill>
            </a:endParaRPr>
          </a:p>
          <a:p>
            <a:pPr indent="0" lvl="0" marL="0" rtl="0" algn="r">
              <a:spcBef>
                <a:spcPts val="0"/>
              </a:spcBef>
              <a:spcAft>
                <a:spcPts val="0"/>
              </a:spcAft>
              <a:buNone/>
            </a:pPr>
            <a:r>
              <a:rPr lang="en">
                <a:solidFill>
                  <a:schemeClr val="dk1"/>
                </a:solidFill>
              </a:rPr>
              <a:t> the</a:t>
            </a:r>
            <a:endParaRPr>
              <a:solidFill>
                <a:schemeClr val="dk1"/>
              </a:solidFill>
            </a:endParaRPr>
          </a:p>
          <a:p>
            <a:pPr indent="0" lvl="0" marL="0" rtl="0" algn="r">
              <a:spcBef>
                <a:spcPts val="0"/>
              </a:spcBef>
              <a:spcAft>
                <a:spcPts val="0"/>
              </a:spcAft>
              <a:buNone/>
            </a:pPr>
            <a:r>
              <a:rPr lang="en">
                <a:solidFill>
                  <a:schemeClr val="dk1"/>
                </a:solidFill>
              </a:rPr>
              <a:t>bigger</a:t>
            </a:r>
            <a:endParaRPr>
              <a:solidFill>
                <a:schemeClr val="dk1"/>
              </a:solidFill>
            </a:endParaRPr>
          </a:p>
          <a:p>
            <a:pPr indent="0" lvl="0" marL="0" rtl="0" algn="r">
              <a:spcBef>
                <a:spcPts val="0"/>
              </a:spcBef>
              <a:spcAft>
                <a:spcPts val="0"/>
              </a:spcAft>
              <a:buNone/>
            </a:pPr>
            <a:r>
              <a:rPr lang="en">
                <a:solidFill>
                  <a:schemeClr val="dk1"/>
                </a:solidFill>
              </a:rPr>
              <a:t>the</a:t>
            </a:r>
            <a:endParaRPr>
              <a:solidFill>
                <a:schemeClr val="dk1"/>
              </a:solidFill>
            </a:endParaRPr>
          </a:p>
          <a:p>
            <a:pPr indent="0" lvl="0" marL="0" rtl="0" algn="r">
              <a:spcBef>
                <a:spcPts val="0"/>
              </a:spcBef>
              <a:spcAft>
                <a:spcPts val="0"/>
              </a:spcAft>
              <a:buNone/>
            </a:pPr>
            <a:r>
              <a:rPr lang="en">
                <a:solidFill>
                  <a:schemeClr val="dk1"/>
                </a:solidFill>
              </a:rPr>
              <a:t>better</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461" name="Google Shape;461;p3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462" name="Google Shape;462;p3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463" name="Google Shape;463;p35"/>
          <p:cNvSpPr txBox="1"/>
          <p:nvPr>
            <p:ph type="title"/>
          </p:nvPr>
        </p:nvSpPr>
        <p:spPr>
          <a:xfrm>
            <a:off x="715025"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100%</a:t>
            </a:r>
            <a:endParaRPr>
              <a:solidFill>
                <a:schemeClr val="accent2"/>
              </a:solidFill>
            </a:endParaRPr>
          </a:p>
        </p:txBody>
      </p:sp>
      <p:sp>
        <p:nvSpPr>
          <p:cNvPr id="464" name="Google Shape;464;p35"/>
          <p:cNvSpPr txBox="1"/>
          <p:nvPr>
            <p:ph idx="3" type="title"/>
          </p:nvPr>
        </p:nvSpPr>
        <p:spPr>
          <a:xfrm>
            <a:off x="4516336"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25%</a:t>
            </a:r>
            <a:endParaRPr>
              <a:solidFill>
                <a:schemeClr val="accent2"/>
              </a:solidFill>
            </a:endParaRPr>
          </a:p>
        </p:txBody>
      </p:sp>
      <p:sp>
        <p:nvSpPr>
          <p:cNvPr id="465" name="Google Shape;465;p35"/>
          <p:cNvSpPr txBox="1"/>
          <p:nvPr>
            <p:ph idx="4" type="title"/>
          </p:nvPr>
        </p:nvSpPr>
        <p:spPr>
          <a:xfrm>
            <a:off x="8481454"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75%</a:t>
            </a:r>
            <a:endParaRPr>
              <a:solidFill>
                <a:schemeClr val="accent2"/>
              </a:solidFill>
            </a:endParaRPr>
          </a:p>
        </p:txBody>
      </p:sp>
      <p:sp>
        <p:nvSpPr>
          <p:cNvPr id="466" name="Google Shape;466;p3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472" name="Google Shape;472;p3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a:t>
            </a:r>
            <a:endParaRPr>
              <a:solidFill>
                <a:schemeClr val="accent2"/>
              </a:solidFill>
            </a:endParaRPr>
          </a:p>
        </p:txBody>
      </p:sp>
      <p:sp>
        <p:nvSpPr>
          <p:cNvPr id="473" name="Google Shape;473;p3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474" name="Google Shape;474;p3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Dogs</a:t>
            </a:r>
            <a:endParaRPr>
              <a:solidFill>
                <a:schemeClr val="accent2"/>
              </a:solidFill>
            </a:endParaRPr>
          </a:p>
        </p:txBody>
      </p:sp>
      <p:sp>
        <p:nvSpPr>
          <p:cNvPr id="475" name="Google Shape;475;p3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476" name="Google Shape;476;p3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Cats</a:t>
            </a:r>
            <a:endParaRPr>
              <a:solidFill>
                <a:schemeClr val="accent2"/>
              </a:solidFill>
            </a:endParaRPr>
          </a:p>
        </p:txBody>
      </p:sp>
      <p:sp>
        <p:nvSpPr>
          <p:cNvPr id="477" name="Google Shape;477;p3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478" name="Google Shape;478;p3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a:t>
            </a:r>
            <a:endParaRPr>
              <a:solidFill>
                <a:schemeClr val="accent2"/>
              </a:solidFill>
            </a:endParaRPr>
          </a:p>
        </p:txBody>
      </p:sp>
      <p:sp>
        <p:nvSpPr>
          <p:cNvPr id="479" name="Google Shape;479;p3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Kangaroos</a:t>
            </a:r>
            <a:endParaRPr>
              <a:solidFill>
                <a:schemeClr val="accent2"/>
              </a:solidFill>
            </a:endParaRPr>
          </a:p>
        </p:txBody>
      </p:sp>
      <p:sp>
        <p:nvSpPr>
          <p:cNvPr id="480" name="Google Shape;480;p3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a:t>
            </a:r>
            <a:endParaRPr>
              <a:solidFill>
                <a:schemeClr val="accent2"/>
              </a:solidFill>
            </a:endParaRPr>
          </a:p>
        </p:txBody>
      </p:sp>
      <p:sp>
        <p:nvSpPr>
          <p:cNvPr id="481" name="Google Shape;481;p3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482" name="Google Shape;482;p3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483" name="Google Shape;483;p3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7"/>
          <p:cNvSpPr/>
          <p:nvPr/>
        </p:nvSpPr>
        <p:spPr>
          <a:xfrm>
            <a:off x="1798642" y="1881038"/>
            <a:ext cx="1393200" cy="1393200"/>
          </a:xfrm>
          <a:prstGeom prst="ellipse">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7"/>
          <p:cNvSpPr/>
          <p:nvPr/>
        </p:nvSpPr>
        <p:spPr>
          <a:xfrm>
            <a:off x="5323717" y="1909767"/>
            <a:ext cx="1393200" cy="1393200"/>
          </a:xfrm>
          <a:prstGeom prst="ellipse">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7"/>
          <p:cNvSpPr/>
          <p:nvPr/>
        </p:nvSpPr>
        <p:spPr>
          <a:xfrm>
            <a:off x="8847142" y="1909784"/>
            <a:ext cx="1393200" cy="1393200"/>
          </a:xfrm>
          <a:prstGeom prst="ellipse">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37"/>
          <p:cNvPicPr preferRelativeResize="0"/>
          <p:nvPr/>
        </p:nvPicPr>
        <p:blipFill rotWithShape="1">
          <a:blip r:embed="rId3">
            <a:alphaModFix/>
          </a:blip>
          <a:srcRect b="61743" l="33004" r="25212" t="8689"/>
          <a:stretch/>
        </p:blipFill>
        <p:spPr>
          <a:xfrm>
            <a:off x="1800302" y="1902407"/>
            <a:ext cx="1389900" cy="1389900"/>
          </a:xfrm>
          <a:prstGeom prst="ellipse">
            <a:avLst/>
          </a:prstGeom>
          <a:noFill/>
          <a:ln>
            <a:noFill/>
          </a:ln>
        </p:spPr>
      </p:pic>
      <p:pic>
        <p:nvPicPr>
          <p:cNvPr id="492" name="Google Shape;492;p37"/>
          <p:cNvPicPr preferRelativeResize="0"/>
          <p:nvPr/>
        </p:nvPicPr>
        <p:blipFill rotWithShape="1">
          <a:blip r:embed="rId4">
            <a:alphaModFix/>
          </a:blip>
          <a:srcRect b="14540" l="32897" r="25727" t="19488"/>
          <a:stretch/>
        </p:blipFill>
        <p:spPr>
          <a:xfrm>
            <a:off x="5325375" y="1911413"/>
            <a:ext cx="1389900" cy="1389900"/>
          </a:xfrm>
          <a:prstGeom prst="ellipse">
            <a:avLst/>
          </a:prstGeom>
          <a:noFill/>
          <a:ln>
            <a:noFill/>
          </a:ln>
        </p:spPr>
      </p:pic>
      <p:pic>
        <p:nvPicPr>
          <p:cNvPr id="493" name="Google Shape;493;p37"/>
          <p:cNvPicPr preferRelativeResize="0"/>
          <p:nvPr/>
        </p:nvPicPr>
        <p:blipFill rotWithShape="1">
          <a:blip r:embed="rId5">
            <a:alphaModFix/>
          </a:blip>
          <a:srcRect b="50920" l="24173" r="0" t="0"/>
          <a:stretch/>
        </p:blipFill>
        <p:spPr>
          <a:xfrm>
            <a:off x="8848802" y="1891727"/>
            <a:ext cx="1389900" cy="1389900"/>
          </a:xfrm>
          <a:prstGeom prst="ellipse">
            <a:avLst/>
          </a:prstGeom>
          <a:noFill/>
          <a:ln>
            <a:noFill/>
          </a:ln>
        </p:spPr>
      </p:pic>
      <p:sp>
        <p:nvSpPr>
          <p:cNvPr id="494" name="Google Shape;494;p37"/>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495" name="Google Shape;495;p37"/>
          <p:cNvSpPr txBox="1"/>
          <p:nvPr>
            <p:ph idx="1" type="subTitle"/>
          </p:nvPr>
        </p:nvSpPr>
        <p:spPr>
          <a:xfrm>
            <a:off x="1189052" y="34110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496" name="Google Shape;496;p37"/>
          <p:cNvSpPr txBox="1"/>
          <p:nvPr>
            <p:ph idx="2" type="subTitle"/>
          </p:nvPr>
        </p:nvSpPr>
        <p:spPr>
          <a:xfrm>
            <a:off x="4713302" y="34110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497" name="Google Shape;497;p37"/>
          <p:cNvSpPr txBox="1"/>
          <p:nvPr>
            <p:ph idx="3" type="subTitle"/>
          </p:nvPr>
        </p:nvSpPr>
        <p:spPr>
          <a:xfrm>
            <a:off x="8237552" y="34110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498" name="Google Shape;498;p37"/>
          <p:cNvSpPr txBox="1"/>
          <p:nvPr>
            <p:ph idx="4" type="body"/>
          </p:nvPr>
        </p:nvSpPr>
        <p:spPr>
          <a:xfrm>
            <a:off x="1189050" y="38490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499" name="Google Shape;499;p37"/>
          <p:cNvSpPr txBox="1"/>
          <p:nvPr>
            <p:ph idx="5" type="body"/>
          </p:nvPr>
        </p:nvSpPr>
        <p:spPr>
          <a:xfrm>
            <a:off x="4713300" y="38375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500" name="Google Shape;500;p37"/>
          <p:cNvSpPr txBox="1"/>
          <p:nvPr>
            <p:ph idx="6" type="body"/>
          </p:nvPr>
        </p:nvSpPr>
        <p:spPr>
          <a:xfrm>
            <a:off x="8237550" y="38243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editable world map.</a:t>
            </a:r>
            <a:endParaRPr/>
          </a:p>
        </p:txBody>
      </p:sp>
      <p:sp>
        <p:nvSpPr>
          <p:cNvPr id="506" name="Google Shape;506;p38"/>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507" name="Google Shape;507;p38"/>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508" name="Google Shape;508;p38"/>
          <p:cNvGrpSpPr/>
          <p:nvPr/>
        </p:nvGrpSpPr>
        <p:grpSpPr>
          <a:xfrm>
            <a:off x="95072" y="1992388"/>
            <a:ext cx="7944879" cy="3615709"/>
            <a:chOff x="275475" y="1342375"/>
            <a:chExt cx="7012250" cy="3021400"/>
          </a:xfrm>
        </p:grpSpPr>
        <p:sp>
          <p:nvSpPr>
            <p:cNvPr id="509" name="Google Shape;509;p38"/>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0" name="Google Shape;510;p38"/>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1" name="Google Shape;511;p38"/>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2" name="Google Shape;512;p38"/>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3" name="Google Shape;513;p38"/>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4" name="Google Shape;514;p38"/>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5" name="Google Shape;515;p38"/>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6" name="Google Shape;516;p38"/>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7" name="Google Shape;517;p38"/>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8" name="Google Shape;518;p38"/>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19" name="Google Shape;519;p38"/>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0" name="Google Shape;520;p38"/>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1" name="Google Shape;521;p38"/>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2" name="Google Shape;522;p38"/>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3" name="Google Shape;523;p38"/>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4" name="Google Shape;524;p38"/>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5" name="Google Shape;525;p38"/>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6" name="Google Shape;526;p38"/>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7" name="Google Shape;527;p38"/>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8" name="Google Shape;528;p38"/>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29" name="Google Shape;529;p38"/>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0" name="Google Shape;530;p38"/>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1" name="Google Shape;531;p38"/>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2" name="Google Shape;532;p38"/>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3" name="Google Shape;533;p38"/>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4" name="Google Shape;534;p38"/>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5" name="Google Shape;535;p38"/>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6" name="Google Shape;536;p38"/>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7" name="Google Shape;537;p38"/>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8" name="Google Shape;538;p38"/>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39" name="Google Shape;539;p38"/>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0" name="Google Shape;540;p38"/>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1" name="Google Shape;541;p38"/>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2" name="Google Shape;542;p38"/>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3" name="Google Shape;543;p38"/>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4" name="Google Shape;544;p38"/>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5" name="Google Shape;545;p38"/>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6" name="Google Shape;546;p38"/>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7" name="Google Shape;547;p38"/>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8" name="Google Shape;548;p38"/>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49" name="Google Shape;549;p38"/>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0" name="Google Shape;550;p38"/>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1" name="Google Shape;551;p38"/>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2" name="Google Shape;552;p38"/>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3" name="Google Shape;553;p38"/>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4" name="Google Shape;554;p38"/>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5" name="Google Shape;555;p38"/>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6" name="Google Shape;556;p38"/>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7" name="Google Shape;557;p38"/>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8" name="Google Shape;558;p38"/>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59" name="Google Shape;559;p38"/>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0" name="Google Shape;560;p38"/>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1" name="Google Shape;561;p38"/>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2" name="Google Shape;562;p38"/>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3" name="Google Shape;563;p38"/>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4" name="Google Shape;564;p38"/>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5" name="Google Shape;565;p38"/>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6" name="Google Shape;566;p38"/>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7" name="Google Shape;567;p38"/>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8" name="Google Shape;568;p38"/>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69" name="Google Shape;569;p38"/>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0" name="Google Shape;570;p38"/>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1" name="Google Shape;571;p38"/>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2" name="Google Shape;572;p38"/>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3" name="Google Shape;573;p38"/>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4" name="Google Shape;574;p38"/>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5" name="Google Shape;575;p38"/>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6" name="Google Shape;576;p38"/>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7" name="Google Shape;577;p38"/>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8" name="Google Shape;578;p38"/>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9" name="Google Shape;579;p38"/>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0" name="Google Shape;580;p38"/>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1" name="Google Shape;581;p38"/>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2" name="Google Shape;582;p38"/>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3" name="Google Shape;583;p38"/>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4" name="Google Shape;584;p38"/>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5" name="Google Shape;585;p38"/>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6" name="Google Shape;586;p38"/>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7" name="Google Shape;587;p38"/>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8" name="Google Shape;588;p38"/>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9" name="Google Shape;589;p38"/>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0" name="Google Shape;590;p38"/>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1" name="Google Shape;591;p38"/>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2" name="Google Shape;592;p38"/>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3" name="Google Shape;593;p38"/>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4" name="Google Shape;594;p38"/>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5" name="Google Shape;595;p38"/>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6" name="Google Shape;596;p38"/>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7" name="Google Shape;597;p38"/>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8" name="Google Shape;598;p38"/>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9" name="Google Shape;599;p38"/>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0" name="Google Shape;600;p38"/>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1" name="Google Shape;601;p38"/>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2" name="Google Shape;602;p38"/>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3" name="Google Shape;603;p38"/>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4" name="Google Shape;604;p38"/>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5" name="Google Shape;605;p38"/>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6" name="Google Shape;606;p38"/>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7" name="Google Shape;607;p38"/>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8" name="Google Shape;608;p38"/>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9" name="Google Shape;609;p38"/>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0" name="Google Shape;610;p38"/>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1" name="Google Shape;611;p38"/>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2" name="Google Shape;612;p38"/>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3" name="Google Shape;613;p38"/>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4" name="Google Shape;614;p38"/>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5" name="Google Shape;615;p38"/>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6" name="Google Shape;616;p38"/>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7" name="Google Shape;617;p38"/>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8" name="Google Shape;618;p38"/>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9" name="Google Shape;619;p38"/>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0" name="Google Shape;620;p38"/>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1" name="Google Shape;621;p38"/>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2" name="Google Shape;622;p38"/>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3" name="Google Shape;623;p38"/>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4" name="Google Shape;624;p38"/>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5" name="Google Shape;625;p38"/>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6" name="Google Shape;626;p38"/>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7" name="Google Shape;627;p38"/>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8" name="Google Shape;628;p38"/>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9" name="Google Shape;629;p38"/>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0" name="Google Shape;630;p38"/>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1" name="Google Shape;631;p38"/>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2" name="Google Shape;632;p38"/>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3" name="Google Shape;633;p38"/>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4" name="Google Shape;634;p38"/>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5" name="Google Shape;635;p38"/>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6" name="Google Shape;636;p38"/>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7" name="Google Shape;637;p38"/>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8" name="Google Shape;638;p38"/>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9" name="Google Shape;639;p38"/>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0" name="Google Shape;640;p38"/>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1" name="Google Shape;641;p38"/>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2" name="Google Shape;642;p38"/>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3" name="Google Shape;643;p38"/>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4" name="Google Shape;644;p38"/>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5" name="Google Shape;645;p38"/>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6" name="Google Shape;646;p38"/>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7" name="Google Shape;647;p38"/>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8" name="Google Shape;648;p38"/>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9" name="Google Shape;649;p38"/>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0" name="Google Shape;650;p38"/>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1" name="Google Shape;651;p38"/>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2" name="Google Shape;652;p38"/>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3" name="Google Shape;653;p38"/>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4" name="Google Shape;654;p38"/>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5" name="Google Shape;655;p38"/>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6" name="Google Shape;656;p38"/>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7" name="Google Shape;657;p38"/>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8" name="Google Shape;658;p38"/>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9" name="Google Shape;659;p38"/>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0" name="Google Shape;660;p38"/>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1" name="Google Shape;661;p38"/>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2" name="Google Shape;662;p38"/>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3" name="Google Shape;663;p38"/>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4" name="Google Shape;664;p38"/>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5" name="Google Shape;665;p38"/>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6" name="Google Shape;666;p38"/>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7" name="Google Shape;667;p38"/>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8" name="Google Shape;668;p38"/>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9" name="Google Shape;669;p38"/>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0" name="Google Shape;670;p38"/>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1" name="Google Shape;671;p38"/>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2" name="Google Shape;672;p38"/>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3" name="Google Shape;673;p38"/>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4" name="Google Shape;674;p38"/>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5" name="Google Shape;675;p38"/>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6" name="Google Shape;676;p38"/>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7" name="Google Shape;677;p38"/>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8" name="Google Shape;678;p38"/>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9" name="Google Shape;679;p38"/>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0" name="Google Shape;680;p38"/>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1" name="Google Shape;681;p38"/>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2" name="Google Shape;682;p38"/>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3" name="Google Shape;683;p38"/>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4" name="Google Shape;684;p38"/>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5" name="Google Shape;685;p38"/>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6" name="Google Shape;686;p38"/>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7" name="Google Shape;687;p38"/>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8" name="Google Shape;688;p38"/>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9" name="Google Shape;689;p38"/>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0" name="Google Shape;690;p38"/>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1" name="Google Shape;691;p38"/>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2" name="Google Shape;692;p38"/>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3" name="Google Shape;693;p38"/>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4" name="Google Shape;694;p38"/>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5" name="Google Shape;695;p38"/>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6" name="Google Shape;696;p38"/>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7" name="Google Shape;697;p38"/>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8" name="Google Shape;698;p38"/>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9" name="Google Shape;699;p38"/>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0" name="Google Shape;700;p38"/>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1" name="Google Shape;701;p38"/>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2" name="Google Shape;702;p38"/>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3" name="Google Shape;703;p38"/>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4" name="Google Shape;704;p38"/>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5" name="Google Shape;705;p38"/>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6" name="Google Shape;706;p38"/>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7" name="Google Shape;707;p38"/>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8" name="Google Shape;708;p38"/>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9" name="Google Shape;709;p38"/>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0" name="Google Shape;710;p38"/>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1" name="Google Shape;711;p38"/>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2" name="Google Shape;712;p38"/>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3" name="Google Shape;713;p38"/>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4" name="Google Shape;714;p38"/>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5" name="Google Shape;715;p38"/>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6" name="Google Shape;716;p38"/>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7" name="Google Shape;717;p38"/>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8" name="Google Shape;718;p38"/>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9" name="Google Shape;719;p38"/>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720" name="Google Shape;720;p38"/>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721" name="Google Shape;721;p38"/>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9"/>
          <p:cNvSpPr txBox="1"/>
          <p:nvPr>
            <p:ph type="title"/>
          </p:nvPr>
        </p:nvSpPr>
        <p:spPr>
          <a:xfrm>
            <a:off x="415600" y="8219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727" name="Google Shape;727;p39"/>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Monday</a:t>
            </a:r>
            <a:endParaRPr>
              <a:solidFill>
                <a:schemeClr val="accent2"/>
              </a:solidFill>
            </a:endParaRPr>
          </a:p>
        </p:txBody>
      </p:sp>
      <p:sp>
        <p:nvSpPr>
          <p:cNvPr id="728" name="Google Shape;728;p39"/>
          <p:cNvSpPr txBox="1"/>
          <p:nvPr>
            <p:ph idx="7" type="body"/>
          </p:nvPr>
        </p:nvSpPr>
        <p:spPr>
          <a:xfrm>
            <a:off x="2775375" y="38482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29" name="Google Shape;729;p39"/>
          <p:cNvSpPr txBox="1"/>
          <p:nvPr>
            <p:ph idx="2" type="subTitle"/>
          </p:nvPr>
        </p:nvSpPr>
        <p:spPr>
          <a:xfrm>
            <a:off x="2775377" y="29256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Tuesday</a:t>
            </a:r>
            <a:endParaRPr>
              <a:solidFill>
                <a:schemeClr val="accent2"/>
              </a:solidFill>
            </a:endParaRPr>
          </a:p>
        </p:txBody>
      </p:sp>
      <p:sp>
        <p:nvSpPr>
          <p:cNvPr id="730" name="Google Shape;730;p39"/>
          <p:cNvSpPr txBox="1"/>
          <p:nvPr>
            <p:ph idx="8" type="body"/>
          </p:nvPr>
        </p:nvSpPr>
        <p:spPr>
          <a:xfrm>
            <a:off x="5135150" y="35434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31" name="Google Shape;731;p39"/>
          <p:cNvSpPr txBox="1"/>
          <p:nvPr>
            <p:ph idx="3" type="subTitle"/>
          </p:nvPr>
        </p:nvSpPr>
        <p:spPr>
          <a:xfrm>
            <a:off x="5135153" y="26473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Wednesday</a:t>
            </a:r>
            <a:endParaRPr>
              <a:solidFill>
                <a:schemeClr val="accent2"/>
              </a:solidFill>
            </a:endParaRPr>
          </a:p>
        </p:txBody>
      </p:sp>
      <p:sp>
        <p:nvSpPr>
          <p:cNvPr id="732" name="Google Shape;732;p39"/>
          <p:cNvSpPr txBox="1"/>
          <p:nvPr>
            <p:ph idx="9" type="body"/>
          </p:nvPr>
        </p:nvSpPr>
        <p:spPr>
          <a:xfrm>
            <a:off x="7494925" y="2857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33" name="Google Shape;733;p39"/>
          <p:cNvSpPr txBox="1"/>
          <p:nvPr>
            <p:ph idx="4" type="subTitle"/>
          </p:nvPr>
        </p:nvSpPr>
        <p:spPr>
          <a:xfrm>
            <a:off x="7494930" y="1961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Thursday</a:t>
            </a:r>
            <a:endParaRPr>
              <a:solidFill>
                <a:schemeClr val="accent2"/>
              </a:solidFill>
            </a:endParaRPr>
          </a:p>
        </p:txBody>
      </p:sp>
      <p:sp>
        <p:nvSpPr>
          <p:cNvPr id="734" name="Google Shape;734;p39"/>
          <p:cNvSpPr txBox="1"/>
          <p:nvPr>
            <p:ph idx="5" type="subTitle"/>
          </p:nvPr>
        </p:nvSpPr>
        <p:spPr>
          <a:xfrm>
            <a:off x="9854707" y="2011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Friday</a:t>
            </a:r>
            <a:endParaRPr>
              <a:solidFill>
                <a:schemeClr val="accent2"/>
              </a:solidFill>
            </a:endParaRPr>
          </a:p>
        </p:txBody>
      </p:sp>
      <p:sp>
        <p:nvSpPr>
          <p:cNvPr id="735" name="Google Shape;735;p39"/>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36" name="Google Shape;736;p39"/>
          <p:cNvSpPr txBox="1"/>
          <p:nvPr>
            <p:ph idx="13" type="body"/>
          </p:nvPr>
        </p:nvSpPr>
        <p:spPr>
          <a:xfrm>
            <a:off x="9854700" y="2933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40"/>
          <p:cNvSpPr txBox="1"/>
          <p:nvPr>
            <p:ph type="title"/>
          </p:nvPr>
        </p:nvSpPr>
        <p:spPr>
          <a:xfrm>
            <a:off x="647787" y="1774475"/>
            <a:ext cx="5101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 website?</a:t>
            </a:r>
            <a:endParaRPr/>
          </a:p>
        </p:txBody>
      </p:sp>
      <p:sp>
        <p:nvSpPr>
          <p:cNvPr id="742" name="Google Shape;742;p40"/>
          <p:cNvSpPr txBox="1"/>
          <p:nvPr>
            <p:ph idx="1" type="body"/>
          </p:nvPr>
        </p:nvSpPr>
        <p:spPr>
          <a:xfrm>
            <a:off x="647650" y="3202600"/>
            <a:ext cx="5101500" cy="1984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grpSp>
        <p:nvGrpSpPr>
          <p:cNvPr id="743" name="Google Shape;743;p40"/>
          <p:cNvGrpSpPr/>
          <p:nvPr/>
        </p:nvGrpSpPr>
        <p:grpSpPr>
          <a:xfrm>
            <a:off x="6149460" y="1469681"/>
            <a:ext cx="5394889" cy="4510901"/>
            <a:chOff x="1295330" y="1868507"/>
            <a:chExt cx="4365503" cy="3647530"/>
          </a:xfrm>
        </p:grpSpPr>
        <p:grpSp>
          <p:nvGrpSpPr>
            <p:cNvPr id="744" name="Google Shape;744;p40"/>
            <p:cNvGrpSpPr/>
            <p:nvPr/>
          </p:nvGrpSpPr>
          <p:grpSpPr>
            <a:xfrm>
              <a:off x="1295330" y="1868507"/>
              <a:ext cx="4365503" cy="3647530"/>
              <a:chOff x="6679223" y="1947864"/>
              <a:chExt cx="3956410" cy="3325308"/>
            </a:xfrm>
          </p:grpSpPr>
          <p:grpSp>
            <p:nvGrpSpPr>
              <p:cNvPr id="745" name="Google Shape;745;p40"/>
              <p:cNvGrpSpPr/>
              <p:nvPr/>
            </p:nvGrpSpPr>
            <p:grpSpPr>
              <a:xfrm>
                <a:off x="7996402" y="4725653"/>
                <a:ext cx="1328920" cy="547519"/>
                <a:chOff x="7059929" y="5060917"/>
                <a:chExt cx="1328920" cy="547519"/>
              </a:xfrm>
            </p:grpSpPr>
            <p:sp>
              <p:nvSpPr>
                <p:cNvPr id="746" name="Google Shape;746;p40"/>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47" name="Google Shape;747;p40"/>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48" name="Google Shape;748;p40"/>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749" name="Google Shape;749;p40"/>
              <p:cNvGrpSpPr/>
              <p:nvPr/>
            </p:nvGrpSpPr>
            <p:grpSpPr>
              <a:xfrm>
                <a:off x="6679223" y="1947864"/>
                <a:ext cx="3956410" cy="2777787"/>
                <a:chOff x="5742750" y="2283128"/>
                <a:chExt cx="3956410" cy="2777787"/>
              </a:xfrm>
            </p:grpSpPr>
            <p:sp>
              <p:nvSpPr>
                <p:cNvPr id="750" name="Google Shape;750;p40"/>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51" name="Google Shape;751;p40"/>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752" name="Google Shape;752;p40"/>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53" name="Google Shape;753;p40"/>
          <p:cNvPicPr preferRelativeResize="0"/>
          <p:nvPr/>
        </p:nvPicPr>
        <p:blipFill rotWithShape="1">
          <a:blip r:embed="rId3">
            <a:alphaModFix/>
          </a:blip>
          <a:srcRect b="11994" l="9003" r="8995" t="11994"/>
          <a:stretch/>
        </p:blipFill>
        <p:spPr>
          <a:xfrm>
            <a:off x="6204422" y="1815242"/>
            <a:ext cx="5284887" cy="2883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41"/>
          <p:cNvSpPr txBox="1"/>
          <p:nvPr>
            <p:ph type="title"/>
          </p:nvPr>
        </p:nvSpPr>
        <p:spPr>
          <a:xfrm>
            <a:off x="5825800" y="1736375"/>
            <a:ext cx="6042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759" name="Google Shape;759;p41"/>
          <p:cNvSpPr txBox="1"/>
          <p:nvPr>
            <p:ph idx="1" type="body"/>
          </p:nvPr>
        </p:nvSpPr>
        <p:spPr>
          <a:xfrm>
            <a:off x="5825900" y="27370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760" name="Google Shape;760;p41"/>
          <p:cNvGrpSpPr/>
          <p:nvPr/>
        </p:nvGrpSpPr>
        <p:grpSpPr>
          <a:xfrm>
            <a:off x="310813" y="1682449"/>
            <a:ext cx="5523080" cy="2833275"/>
            <a:chOff x="3289100" y="2648488"/>
            <a:chExt cx="5622600" cy="2876421"/>
          </a:xfrm>
        </p:grpSpPr>
        <p:grpSp>
          <p:nvGrpSpPr>
            <p:cNvPr id="761" name="Google Shape;761;p41"/>
            <p:cNvGrpSpPr/>
            <p:nvPr/>
          </p:nvGrpSpPr>
          <p:grpSpPr>
            <a:xfrm>
              <a:off x="3289100" y="2648488"/>
              <a:ext cx="5622600" cy="2876421"/>
              <a:chOff x="1059475" y="2296088"/>
              <a:chExt cx="5622600" cy="2876421"/>
            </a:xfrm>
          </p:grpSpPr>
          <p:sp>
            <p:nvSpPr>
              <p:cNvPr id="762" name="Google Shape;762;p41"/>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763" name="Google Shape;763;p41"/>
              <p:cNvGrpSpPr/>
              <p:nvPr/>
            </p:nvGrpSpPr>
            <p:grpSpPr>
              <a:xfrm>
                <a:off x="1059475" y="5078309"/>
                <a:ext cx="5622600" cy="94200"/>
                <a:chOff x="1059475" y="5076025"/>
                <a:chExt cx="5622600" cy="188400"/>
              </a:xfrm>
            </p:grpSpPr>
            <p:sp>
              <p:nvSpPr>
                <p:cNvPr id="764" name="Google Shape;764;p41"/>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65" name="Google Shape;765;p41"/>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766" name="Google Shape;766;p41"/>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67" name="Google Shape;767;p41"/>
          <p:cNvPicPr preferRelativeResize="0"/>
          <p:nvPr/>
        </p:nvPicPr>
        <p:blipFill rotWithShape="1">
          <a:blip r:embed="rId3">
            <a:alphaModFix/>
          </a:blip>
          <a:srcRect b="13147" l="10930" r="7068" t="6589"/>
          <a:stretch/>
        </p:blipFill>
        <p:spPr>
          <a:xfrm>
            <a:off x="1025325" y="1939975"/>
            <a:ext cx="4070301" cy="234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pSp>
        <p:nvGrpSpPr>
          <p:cNvPr id="772" name="Google Shape;772;p42"/>
          <p:cNvGrpSpPr/>
          <p:nvPr/>
        </p:nvGrpSpPr>
        <p:grpSpPr>
          <a:xfrm>
            <a:off x="7193551" y="613273"/>
            <a:ext cx="3055446" cy="5631477"/>
            <a:chOff x="8625436" y="1258061"/>
            <a:chExt cx="2388000" cy="4396500"/>
          </a:xfrm>
        </p:grpSpPr>
        <p:sp>
          <p:nvSpPr>
            <p:cNvPr id="773" name="Google Shape;773;p42"/>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74" name="Google Shape;774;p42"/>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75" name="Google Shape;775;p42"/>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76" name="Google Shape;776;p42"/>
          <p:cNvPicPr preferRelativeResize="0"/>
          <p:nvPr/>
        </p:nvPicPr>
        <p:blipFill rotWithShape="1">
          <a:blip r:embed="rId3">
            <a:alphaModFix/>
          </a:blip>
          <a:srcRect b="0" l="14417" r="14417" t="0"/>
          <a:stretch/>
        </p:blipFill>
        <p:spPr>
          <a:xfrm>
            <a:off x="7241353" y="1001497"/>
            <a:ext cx="2959675" cy="4675374"/>
          </a:xfrm>
          <a:prstGeom prst="rect">
            <a:avLst/>
          </a:prstGeom>
          <a:noFill/>
          <a:ln>
            <a:noFill/>
          </a:ln>
        </p:spPr>
      </p:pic>
      <p:sp>
        <p:nvSpPr>
          <p:cNvPr id="777" name="Google Shape;777;p42"/>
          <p:cNvSpPr txBox="1"/>
          <p:nvPr>
            <p:ph type="title"/>
          </p:nvPr>
        </p:nvSpPr>
        <p:spPr>
          <a:xfrm>
            <a:off x="1257387" y="2155475"/>
            <a:ext cx="5101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Presenting an app?</a:t>
            </a:r>
            <a:endParaRPr/>
          </a:p>
        </p:txBody>
      </p:sp>
      <p:sp>
        <p:nvSpPr>
          <p:cNvPr id="778" name="Google Shape;778;p42"/>
          <p:cNvSpPr txBox="1"/>
          <p:nvPr>
            <p:ph idx="1" type="body"/>
          </p:nvPr>
        </p:nvSpPr>
        <p:spPr>
          <a:xfrm>
            <a:off x="1257250" y="3050200"/>
            <a:ext cx="5101500" cy="1984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type="title"/>
          </p:nvPr>
        </p:nvSpPr>
        <p:spPr>
          <a:xfrm>
            <a:off x="967348" y="3031775"/>
            <a:ext cx="102354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380" name="Google Shape;380;p25"/>
          <p:cNvSpPr txBox="1"/>
          <p:nvPr>
            <p:ph idx="1" type="body"/>
          </p:nvPr>
        </p:nvSpPr>
        <p:spPr>
          <a:xfrm>
            <a:off x="967300" y="4283675"/>
            <a:ext cx="102354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pic>
        <p:nvPicPr>
          <p:cNvPr id="381" name="Google Shape;381;p25"/>
          <p:cNvPicPr preferRelativeResize="0"/>
          <p:nvPr/>
        </p:nvPicPr>
        <p:blipFill rotWithShape="1">
          <a:blip r:embed="rId3">
            <a:alphaModFix/>
          </a:blip>
          <a:srcRect b="0" l="22913" r="10420" t="0"/>
          <a:stretch/>
        </p:blipFill>
        <p:spPr>
          <a:xfrm>
            <a:off x="4978050" y="629775"/>
            <a:ext cx="2235900" cy="2235900"/>
          </a:xfrm>
          <a:prstGeom prst="ellipse">
            <a:avLst/>
          </a:prstGeom>
          <a:noFill/>
          <a:ln cap="flat" cmpd="sng" w="16827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43"/>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784" name="Google Shape;784;p43"/>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785" name="Google Shape;785;p43"/>
          <p:cNvGrpSpPr/>
          <p:nvPr/>
        </p:nvGrpSpPr>
        <p:grpSpPr>
          <a:xfrm>
            <a:off x="1372797" y="969728"/>
            <a:ext cx="3357720" cy="4918548"/>
            <a:chOff x="6953045" y="1252870"/>
            <a:chExt cx="3186600" cy="4559700"/>
          </a:xfrm>
        </p:grpSpPr>
        <p:sp>
          <p:nvSpPr>
            <p:cNvPr id="786" name="Google Shape;786;p43"/>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87" name="Google Shape;787;p43"/>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788" name="Google Shape;788;p43"/>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789" name="Google Shape;789;p43"/>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4"/>
          <p:cNvSpPr txBox="1"/>
          <p:nvPr>
            <p:ph idx="2" type="body"/>
          </p:nvPr>
        </p:nvSpPr>
        <p:spPr>
          <a:xfrm>
            <a:off x="1714541" y="4082850"/>
            <a:ext cx="87630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795" name="Google Shape;795;p44"/>
          <p:cNvSpPr txBox="1"/>
          <p:nvPr>
            <p:ph type="title"/>
          </p:nvPr>
        </p:nvSpPr>
        <p:spPr>
          <a:xfrm>
            <a:off x="1714463" y="2285200"/>
            <a:ext cx="87630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796" name="Google Shape;796;p44"/>
          <p:cNvSpPr txBox="1"/>
          <p:nvPr>
            <p:ph idx="1" type="subTitle"/>
          </p:nvPr>
        </p:nvSpPr>
        <p:spPr>
          <a:xfrm>
            <a:off x="1714463" y="3218050"/>
            <a:ext cx="87630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797" name="Google Shape;797;p44"/>
          <p:cNvSpPr/>
          <p:nvPr/>
        </p:nvSpPr>
        <p:spPr>
          <a:xfrm>
            <a:off x="5989940" y="55810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8" name="Google Shape;798;p44"/>
          <p:cNvGrpSpPr/>
          <p:nvPr/>
        </p:nvGrpSpPr>
        <p:grpSpPr>
          <a:xfrm>
            <a:off x="6523043" y="5571351"/>
            <a:ext cx="411849" cy="411917"/>
            <a:chOff x="5162200" y="4097750"/>
            <a:chExt cx="338385" cy="338414"/>
          </a:xfrm>
        </p:grpSpPr>
        <p:sp>
          <p:nvSpPr>
            <p:cNvPr id="799" name="Google Shape;799;p4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4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2" name="Google Shape;802;p44"/>
          <p:cNvSpPr/>
          <p:nvPr/>
        </p:nvSpPr>
        <p:spPr>
          <a:xfrm>
            <a:off x="5257050" y="56223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45"/>
          <p:cNvSpPr txBox="1"/>
          <p:nvPr>
            <p:ph idx="4294967295" type="title"/>
          </p:nvPr>
        </p:nvSpPr>
        <p:spPr>
          <a:xfrm>
            <a:off x="6256275" y="241975"/>
            <a:ext cx="5661300" cy="19383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6000"/>
              <a:t>Certificate of Completion</a:t>
            </a:r>
            <a:endParaRPr sz="6000"/>
          </a:p>
        </p:txBody>
      </p:sp>
      <p:sp>
        <p:nvSpPr>
          <p:cNvPr id="808" name="Google Shape;808;p45"/>
          <p:cNvSpPr txBox="1"/>
          <p:nvPr/>
        </p:nvSpPr>
        <p:spPr>
          <a:xfrm>
            <a:off x="1184100" y="3651150"/>
            <a:ext cx="98238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171717"/>
                </a:solidFill>
                <a:latin typeface="Lexend Deca"/>
                <a:ea typeface="Lexend Deca"/>
                <a:cs typeface="Lexend Deca"/>
                <a:sym typeface="Lexend Deca"/>
              </a:rPr>
              <a:t>You have successfully completed:</a:t>
            </a:r>
            <a:endParaRPr sz="1500">
              <a:solidFill>
                <a:srgbClr val="171717"/>
              </a:solidFill>
              <a:latin typeface="Lexend Deca"/>
              <a:ea typeface="Lexend Deca"/>
              <a:cs typeface="Lexend Deca"/>
              <a:sym typeface="Lexend Deca"/>
            </a:endParaRPr>
          </a:p>
        </p:txBody>
      </p:sp>
      <p:cxnSp>
        <p:nvCxnSpPr>
          <p:cNvPr id="809" name="Google Shape;809;p45"/>
          <p:cNvCxnSpPr/>
          <p:nvPr/>
        </p:nvCxnSpPr>
        <p:spPr>
          <a:xfrm>
            <a:off x="1838425" y="3465925"/>
            <a:ext cx="8624400" cy="0"/>
          </a:xfrm>
          <a:prstGeom prst="straightConnector1">
            <a:avLst/>
          </a:prstGeom>
          <a:noFill/>
          <a:ln cap="flat" cmpd="sng" w="19050">
            <a:solidFill>
              <a:srgbClr val="434343"/>
            </a:solidFill>
            <a:prstDash val="solid"/>
            <a:round/>
            <a:headEnd len="med" w="med" type="none"/>
            <a:tailEnd len="med" w="med" type="none"/>
          </a:ln>
        </p:spPr>
      </p:cxnSp>
      <p:sp>
        <p:nvSpPr>
          <p:cNvPr id="810" name="Google Shape;810;p45"/>
          <p:cNvSpPr txBox="1"/>
          <p:nvPr/>
        </p:nvSpPr>
        <p:spPr>
          <a:xfrm>
            <a:off x="1318800" y="4281400"/>
            <a:ext cx="9823800" cy="4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4600">
                <a:solidFill>
                  <a:schemeClr val="dk1"/>
                </a:solidFill>
                <a:latin typeface="DM Sans"/>
                <a:ea typeface="DM Sans"/>
                <a:cs typeface="DM Sans"/>
                <a:sym typeface="DM Sans"/>
              </a:rPr>
              <a:t>This course.</a:t>
            </a:r>
            <a:endParaRPr sz="100">
              <a:solidFill>
                <a:srgbClr val="171717"/>
              </a:solidFill>
              <a:latin typeface="Lexend Deca"/>
              <a:ea typeface="Lexend Deca"/>
              <a:cs typeface="Lexend Deca"/>
              <a:sym typeface="Lexend Deca"/>
            </a:endParaRPr>
          </a:p>
        </p:txBody>
      </p:sp>
      <p:sp>
        <p:nvSpPr>
          <p:cNvPr id="811" name="Google Shape;811;p45"/>
          <p:cNvSpPr txBox="1"/>
          <p:nvPr/>
        </p:nvSpPr>
        <p:spPr>
          <a:xfrm>
            <a:off x="1184100" y="5132325"/>
            <a:ext cx="9823800" cy="4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rgbClr val="9D998E"/>
                </a:solidFill>
                <a:latin typeface="Lexend Deca"/>
                <a:ea typeface="Lexend Deca"/>
                <a:cs typeface="Lexend Deca"/>
                <a:sym typeface="Lexend Deca"/>
              </a:rPr>
              <a:t>Congratulations!</a:t>
            </a:r>
            <a:endParaRPr i="1" sz="2000">
              <a:solidFill>
                <a:srgbClr val="9D998E"/>
              </a:solidFill>
              <a:latin typeface="Lexend Deca"/>
              <a:ea typeface="Lexend Deca"/>
              <a:cs typeface="Lexend Deca"/>
              <a:sym typeface="Lexend Deca"/>
            </a:endParaRPr>
          </a:p>
        </p:txBody>
      </p:sp>
      <p:sp>
        <p:nvSpPr>
          <p:cNvPr id="812" name="Google Shape;812;p45"/>
          <p:cNvSpPr txBox="1"/>
          <p:nvPr/>
        </p:nvSpPr>
        <p:spPr>
          <a:xfrm>
            <a:off x="1973625" y="2768275"/>
            <a:ext cx="8317800" cy="89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171717"/>
                </a:solidFill>
                <a:latin typeface="Lexend Deca"/>
                <a:ea typeface="Lexend Deca"/>
                <a:cs typeface="Lexend Deca"/>
                <a:sym typeface="Lexend Deca"/>
              </a:rPr>
              <a:t>Add the name here</a:t>
            </a:r>
            <a:endParaRPr sz="6000">
              <a:solidFill>
                <a:srgbClr val="171717"/>
              </a:solidFill>
              <a:latin typeface="Lexend Deca"/>
              <a:ea typeface="Lexend Deca"/>
              <a:cs typeface="Lexend Deca"/>
              <a:sym typeface="Lexend Dec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6"/>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818" name="Google Shape;818;p46"/>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a:t>
            </a:r>
            <a:r>
              <a:rPr lang="en" u="sng">
                <a:solidFill>
                  <a:schemeClr val="hlink"/>
                </a:solidFill>
                <a:hlinkClick r:id="rId5"/>
              </a:rPr>
              <a:t>Lexend Deca</a:t>
            </a:r>
            <a:r>
              <a:rPr lang="en"/>
              <a:t> and </a:t>
            </a:r>
            <a:r>
              <a:rPr lang="en" u="sng">
                <a:solidFill>
                  <a:schemeClr val="hlink"/>
                </a:solidFill>
                <a:latin typeface="DM Sans"/>
                <a:ea typeface="DM Sans"/>
                <a:cs typeface="DM Sans"/>
                <a:sym typeface="DM Sans"/>
                <a:hlinkClick r:id="rId6"/>
              </a:rPr>
              <a:t>DM Sans</a:t>
            </a:r>
            <a:r>
              <a:rPr lang="en"/>
              <a:t> </a:t>
            </a:r>
            <a:endParaRPr/>
          </a:p>
          <a:p>
            <a:pPr indent="0" lvl="0" marL="0" rtl="0" algn="l">
              <a:spcBef>
                <a:spcPts val="2100"/>
              </a:spcBef>
              <a:spcAft>
                <a:spcPts val="21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47"/>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824" name="Google Shape;824;p47"/>
          <p:cNvGrpSpPr/>
          <p:nvPr/>
        </p:nvGrpSpPr>
        <p:grpSpPr>
          <a:xfrm>
            <a:off x="3570764" y="1773752"/>
            <a:ext cx="405160" cy="253589"/>
            <a:chOff x="4797800" y="1994125"/>
            <a:chExt cx="306475" cy="186025"/>
          </a:xfrm>
        </p:grpSpPr>
        <p:sp>
          <p:nvSpPr>
            <p:cNvPr id="825" name="Google Shape;825;p4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4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7" name="Google Shape;827;p4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4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4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4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1" name="Google Shape;831;p4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2" name="Google Shape;832;p47"/>
          <p:cNvGrpSpPr/>
          <p:nvPr/>
        </p:nvGrpSpPr>
        <p:grpSpPr>
          <a:xfrm>
            <a:off x="6164058" y="1777777"/>
            <a:ext cx="352082" cy="254203"/>
            <a:chOff x="4250025" y="2848800"/>
            <a:chExt cx="266325" cy="186475"/>
          </a:xfrm>
        </p:grpSpPr>
        <p:sp>
          <p:nvSpPr>
            <p:cNvPr id="833" name="Google Shape;833;p4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4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5" name="Google Shape;835;p47"/>
          <p:cNvGrpSpPr/>
          <p:nvPr/>
        </p:nvGrpSpPr>
        <p:grpSpPr>
          <a:xfrm>
            <a:off x="6761406" y="1741891"/>
            <a:ext cx="343224" cy="326555"/>
            <a:chOff x="4707700" y="2822475"/>
            <a:chExt cx="259625" cy="239550"/>
          </a:xfrm>
        </p:grpSpPr>
        <p:sp>
          <p:nvSpPr>
            <p:cNvPr id="836" name="Google Shape;836;p4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4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4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9" name="Google Shape;839;p4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4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1" name="Google Shape;841;p47"/>
          <p:cNvGrpSpPr/>
          <p:nvPr/>
        </p:nvGrpSpPr>
        <p:grpSpPr>
          <a:xfrm>
            <a:off x="8396572" y="1705391"/>
            <a:ext cx="351487" cy="398940"/>
            <a:chOff x="6425500" y="2795700"/>
            <a:chExt cx="265875" cy="292650"/>
          </a:xfrm>
        </p:grpSpPr>
        <p:sp>
          <p:nvSpPr>
            <p:cNvPr id="842" name="Google Shape;842;p4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4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4" name="Google Shape;844;p4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5" name="Google Shape;845;p47"/>
          <p:cNvGrpSpPr/>
          <p:nvPr/>
        </p:nvGrpSpPr>
        <p:grpSpPr>
          <a:xfrm>
            <a:off x="9474618" y="1760035"/>
            <a:ext cx="350297" cy="290464"/>
            <a:chOff x="5549875" y="2418425"/>
            <a:chExt cx="264975" cy="213075"/>
          </a:xfrm>
        </p:grpSpPr>
        <p:sp>
          <p:nvSpPr>
            <p:cNvPr id="846" name="Google Shape;846;p4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8" name="Google Shape;848;p4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9" name="Google Shape;849;p47"/>
          <p:cNvGrpSpPr/>
          <p:nvPr/>
        </p:nvGrpSpPr>
        <p:grpSpPr>
          <a:xfrm>
            <a:off x="3570694" y="2404542"/>
            <a:ext cx="299598" cy="308322"/>
            <a:chOff x="3739275" y="2525850"/>
            <a:chExt cx="226625" cy="226175"/>
          </a:xfrm>
        </p:grpSpPr>
        <p:sp>
          <p:nvSpPr>
            <p:cNvPr id="850" name="Google Shape;850;p4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4" name="Google Shape;854;p47"/>
          <p:cNvGrpSpPr/>
          <p:nvPr/>
        </p:nvGrpSpPr>
        <p:grpSpPr>
          <a:xfrm>
            <a:off x="3043876" y="2377772"/>
            <a:ext cx="272464" cy="361861"/>
            <a:chOff x="4518575" y="2506200"/>
            <a:chExt cx="206100" cy="265450"/>
          </a:xfrm>
        </p:grpSpPr>
        <p:sp>
          <p:nvSpPr>
            <p:cNvPr id="855" name="Google Shape;855;p4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6" name="Google Shape;856;p4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4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4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4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1" name="Google Shape;861;p4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4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4" name="Google Shape;864;p47"/>
          <p:cNvGrpSpPr/>
          <p:nvPr/>
        </p:nvGrpSpPr>
        <p:grpSpPr>
          <a:xfrm>
            <a:off x="4125077" y="2404742"/>
            <a:ext cx="299631" cy="308322"/>
            <a:chOff x="4164375" y="1677425"/>
            <a:chExt cx="226650" cy="226175"/>
          </a:xfrm>
        </p:grpSpPr>
        <p:sp>
          <p:nvSpPr>
            <p:cNvPr id="865" name="Google Shape;865;p4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4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4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4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4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0" name="Google Shape;870;p47"/>
          <p:cNvGrpSpPr/>
          <p:nvPr/>
        </p:nvGrpSpPr>
        <p:grpSpPr>
          <a:xfrm>
            <a:off x="5179042" y="2395931"/>
            <a:ext cx="299003" cy="308322"/>
            <a:chOff x="5226025" y="1677425"/>
            <a:chExt cx="226175" cy="226175"/>
          </a:xfrm>
        </p:grpSpPr>
        <p:sp>
          <p:nvSpPr>
            <p:cNvPr id="871" name="Google Shape;871;p4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4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3" name="Google Shape;873;p47"/>
          <p:cNvGrpSpPr/>
          <p:nvPr/>
        </p:nvGrpSpPr>
        <p:grpSpPr>
          <a:xfrm>
            <a:off x="4652426" y="2396024"/>
            <a:ext cx="299003" cy="308322"/>
            <a:chOff x="4835275" y="1198350"/>
            <a:chExt cx="226175" cy="226175"/>
          </a:xfrm>
        </p:grpSpPr>
        <p:sp>
          <p:nvSpPr>
            <p:cNvPr id="874" name="Google Shape;874;p4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6" name="Google Shape;876;p47"/>
          <p:cNvGrpSpPr/>
          <p:nvPr/>
        </p:nvGrpSpPr>
        <p:grpSpPr>
          <a:xfrm>
            <a:off x="6339271" y="2379923"/>
            <a:ext cx="347356" cy="358215"/>
            <a:chOff x="968775" y="1180050"/>
            <a:chExt cx="262750" cy="262775"/>
          </a:xfrm>
        </p:grpSpPr>
        <p:sp>
          <p:nvSpPr>
            <p:cNvPr id="877" name="Google Shape;877;p4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4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4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0" name="Google Shape;880;p47"/>
          <p:cNvGrpSpPr/>
          <p:nvPr/>
        </p:nvGrpSpPr>
        <p:grpSpPr>
          <a:xfrm>
            <a:off x="5704170" y="2446992"/>
            <a:ext cx="386288" cy="224042"/>
            <a:chOff x="1678900" y="1231350"/>
            <a:chExt cx="292200" cy="164350"/>
          </a:xfrm>
        </p:grpSpPr>
        <p:sp>
          <p:nvSpPr>
            <p:cNvPr id="881" name="Google Shape;881;p4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4" name="Google Shape;884;p4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5" name="Google Shape;885;p47"/>
          <p:cNvGrpSpPr/>
          <p:nvPr/>
        </p:nvGrpSpPr>
        <p:grpSpPr>
          <a:xfrm>
            <a:off x="7467406" y="2373531"/>
            <a:ext cx="322006" cy="353205"/>
            <a:chOff x="2405550" y="1181850"/>
            <a:chExt cx="243575" cy="259100"/>
          </a:xfrm>
        </p:grpSpPr>
        <p:sp>
          <p:nvSpPr>
            <p:cNvPr id="886" name="Google Shape;886;p4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4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4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4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2" name="Google Shape;892;p4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3" name="Google Shape;893;p47"/>
          <p:cNvGrpSpPr/>
          <p:nvPr/>
        </p:nvGrpSpPr>
        <p:grpSpPr>
          <a:xfrm>
            <a:off x="8500593" y="2371333"/>
            <a:ext cx="286610" cy="357601"/>
            <a:chOff x="3086700" y="1180050"/>
            <a:chExt cx="216800" cy="262325"/>
          </a:xfrm>
        </p:grpSpPr>
        <p:sp>
          <p:nvSpPr>
            <p:cNvPr id="894" name="Google Shape;894;p4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6" name="Google Shape;896;p47"/>
          <p:cNvGrpSpPr/>
          <p:nvPr/>
        </p:nvGrpSpPr>
        <p:grpSpPr>
          <a:xfrm>
            <a:off x="9007187" y="2359473"/>
            <a:ext cx="228243" cy="381321"/>
            <a:chOff x="3741075" y="1171575"/>
            <a:chExt cx="172650" cy="279725"/>
          </a:xfrm>
        </p:grpSpPr>
        <p:sp>
          <p:nvSpPr>
            <p:cNvPr id="897" name="Google Shape;897;p4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4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0" name="Google Shape;900;p4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1" name="Google Shape;901;p4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2" name="Google Shape;902;p47"/>
          <p:cNvGrpSpPr/>
          <p:nvPr/>
        </p:nvGrpSpPr>
        <p:grpSpPr>
          <a:xfrm>
            <a:off x="2528682" y="3103577"/>
            <a:ext cx="351520" cy="253623"/>
            <a:chOff x="952700" y="1101100"/>
            <a:chExt cx="265900" cy="186050"/>
          </a:xfrm>
        </p:grpSpPr>
        <p:sp>
          <p:nvSpPr>
            <p:cNvPr id="903" name="Google Shape;903;p4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4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6" name="Google Shape;906;p4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0" name="Google Shape;910;p47"/>
          <p:cNvGrpSpPr/>
          <p:nvPr/>
        </p:nvGrpSpPr>
        <p:grpSpPr>
          <a:xfrm>
            <a:off x="5219949" y="3082177"/>
            <a:ext cx="317875" cy="344208"/>
            <a:chOff x="5583325" y="1073450"/>
            <a:chExt cx="240450" cy="252500"/>
          </a:xfrm>
        </p:grpSpPr>
        <p:sp>
          <p:nvSpPr>
            <p:cNvPr id="911" name="Google Shape;911;p4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5" name="Google Shape;915;p47"/>
          <p:cNvGrpSpPr/>
          <p:nvPr/>
        </p:nvGrpSpPr>
        <p:grpSpPr>
          <a:xfrm>
            <a:off x="5703822" y="3071928"/>
            <a:ext cx="386850" cy="294962"/>
            <a:chOff x="1502275" y="3638775"/>
            <a:chExt cx="292625" cy="216375"/>
          </a:xfrm>
        </p:grpSpPr>
        <p:sp>
          <p:nvSpPr>
            <p:cNvPr id="916" name="Google Shape;916;p4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4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4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1" name="Google Shape;921;p47"/>
          <p:cNvGrpSpPr/>
          <p:nvPr/>
        </p:nvGrpSpPr>
        <p:grpSpPr>
          <a:xfrm>
            <a:off x="6258857" y="3016414"/>
            <a:ext cx="354428" cy="362441"/>
            <a:chOff x="3171000" y="4021950"/>
            <a:chExt cx="268100" cy="265875"/>
          </a:xfrm>
        </p:grpSpPr>
        <p:sp>
          <p:nvSpPr>
            <p:cNvPr id="922" name="Google Shape;922;p4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4" name="Google Shape;924;p4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6" name="Google Shape;926;p47"/>
          <p:cNvGrpSpPr/>
          <p:nvPr/>
        </p:nvGrpSpPr>
        <p:grpSpPr>
          <a:xfrm>
            <a:off x="7848132" y="3068067"/>
            <a:ext cx="334400" cy="344821"/>
            <a:chOff x="5684575" y="4038000"/>
            <a:chExt cx="252950" cy="252950"/>
          </a:xfrm>
        </p:grpSpPr>
        <p:sp>
          <p:nvSpPr>
            <p:cNvPr id="927" name="Google Shape;927;p4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4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4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3" name="Google Shape;933;p47"/>
          <p:cNvGrpSpPr/>
          <p:nvPr/>
        </p:nvGrpSpPr>
        <p:grpSpPr>
          <a:xfrm>
            <a:off x="8441727" y="3026501"/>
            <a:ext cx="247115" cy="399520"/>
            <a:chOff x="1982675" y="3599525"/>
            <a:chExt cx="186925" cy="293075"/>
          </a:xfrm>
        </p:grpSpPr>
        <p:sp>
          <p:nvSpPr>
            <p:cNvPr id="934" name="Google Shape;934;p4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4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4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9" name="Google Shape;939;p47"/>
          <p:cNvGrpSpPr/>
          <p:nvPr/>
        </p:nvGrpSpPr>
        <p:grpSpPr>
          <a:xfrm>
            <a:off x="8947735" y="3026500"/>
            <a:ext cx="178106" cy="398940"/>
            <a:chOff x="2397075" y="3602200"/>
            <a:chExt cx="134725" cy="292650"/>
          </a:xfrm>
        </p:grpSpPr>
        <p:sp>
          <p:nvSpPr>
            <p:cNvPr id="940" name="Google Shape;940;p4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5" name="Google Shape;945;p47"/>
          <p:cNvGrpSpPr/>
          <p:nvPr/>
        </p:nvGrpSpPr>
        <p:grpSpPr>
          <a:xfrm>
            <a:off x="2581850" y="3710924"/>
            <a:ext cx="246520" cy="383741"/>
            <a:chOff x="2717350" y="3603525"/>
            <a:chExt cx="186475" cy="281500"/>
          </a:xfrm>
        </p:grpSpPr>
        <p:sp>
          <p:nvSpPr>
            <p:cNvPr id="946" name="Google Shape;946;p4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0" name="Google Shape;950;p4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1" name="Google Shape;951;p47"/>
          <p:cNvGrpSpPr/>
          <p:nvPr/>
        </p:nvGrpSpPr>
        <p:grpSpPr>
          <a:xfrm>
            <a:off x="3024770" y="3721267"/>
            <a:ext cx="332053" cy="363054"/>
            <a:chOff x="3927075" y="3612900"/>
            <a:chExt cx="251175" cy="266325"/>
          </a:xfrm>
        </p:grpSpPr>
        <p:sp>
          <p:nvSpPr>
            <p:cNvPr id="952" name="Google Shape;952;p4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4" name="Google Shape;954;p47"/>
          <p:cNvGrpSpPr/>
          <p:nvPr/>
        </p:nvGrpSpPr>
        <p:grpSpPr>
          <a:xfrm>
            <a:off x="3552875" y="3780864"/>
            <a:ext cx="336152" cy="347241"/>
            <a:chOff x="4324975" y="3617800"/>
            <a:chExt cx="254275" cy="254725"/>
          </a:xfrm>
        </p:grpSpPr>
        <p:sp>
          <p:nvSpPr>
            <p:cNvPr id="955" name="Google Shape;955;p4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8" name="Google Shape;958;p47"/>
          <p:cNvGrpSpPr/>
          <p:nvPr/>
        </p:nvGrpSpPr>
        <p:grpSpPr>
          <a:xfrm>
            <a:off x="4086534" y="3846536"/>
            <a:ext cx="399872" cy="217737"/>
            <a:chOff x="4728650" y="3665975"/>
            <a:chExt cx="302475" cy="159725"/>
          </a:xfrm>
        </p:grpSpPr>
        <p:sp>
          <p:nvSpPr>
            <p:cNvPr id="959" name="Google Shape;959;p4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1" name="Google Shape;961;p47"/>
          <p:cNvGrpSpPr/>
          <p:nvPr/>
        </p:nvGrpSpPr>
        <p:grpSpPr>
          <a:xfrm>
            <a:off x="4613200" y="3803696"/>
            <a:ext cx="382719" cy="282796"/>
            <a:chOff x="5164925" y="3642775"/>
            <a:chExt cx="289500" cy="207450"/>
          </a:xfrm>
        </p:grpSpPr>
        <p:sp>
          <p:nvSpPr>
            <p:cNvPr id="962" name="Google Shape;962;p4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4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7" name="Google Shape;967;p4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4" name="Google Shape;974;p47"/>
          <p:cNvGrpSpPr/>
          <p:nvPr/>
        </p:nvGrpSpPr>
        <p:grpSpPr>
          <a:xfrm>
            <a:off x="8933824" y="3717916"/>
            <a:ext cx="327294" cy="334632"/>
            <a:chOff x="5717150" y="2098500"/>
            <a:chExt cx="247575" cy="245475"/>
          </a:xfrm>
        </p:grpSpPr>
        <p:sp>
          <p:nvSpPr>
            <p:cNvPr id="975" name="Google Shape;975;p4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8" name="Google Shape;978;p4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1" name="Google Shape;981;p47"/>
          <p:cNvGrpSpPr/>
          <p:nvPr/>
        </p:nvGrpSpPr>
        <p:grpSpPr>
          <a:xfrm>
            <a:off x="3511298" y="4358842"/>
            <a:ext cx="352082" cy="317455"/>
            <a:chOff x="6435300" y="2742175"/>
            <a:chExt cx="266325" cy="232875"/>
          </a:xfrm>
        </p:grpSpPr>
        <p:sp>
          <p:nvSpPr>
            <p:cNvPr id="982" name="Google Shape;982;p4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4" name="Google Shape;984;p47"/>
          <p:cNvGrpSpPr/>
          <p:nvPr/>
        </p:nvGrpSpPr>
        <p:grpSpPr>
          <a:xfrm>
            <a:off x="4558258" y="4437967"/>
            <a:ext cx="333805" cy="344208"/>
            <a:chOff x="674800" y="2146225"/>
            <a:chExt cx="252500" cy="252500"/>
          </a:xfrm>
        </p:grpSpPr>
        <p:sp>
          <p:nvSpPr>
            <p:cNvPr id="985" name="Google Shape;985;p4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9" name="Google Shape;989;p47"/>
          <p:cNvGrpSpPr/>
          <p:nvPr/>
        </p:nvGrpSpPr>
        <p:grpSpPr>
          <a:xfrm>
            <a:off x="5085306" y="4449453"/>
            <a:ext cx="333805" cy="344208"/>
            <a:chOff x="2164225" y="2146225"/>
            <a:chExt cx="252500" cy="252500"/>
          </a:xfrm>
        </p:grpSpPr>
        <p:sp>
          <p:nvSpPr>
            <p:cNvPr id="990" name="Google Shape;990;p4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4" name="Google Shape;994;p47"/>
          <p:cNvGrpSpPr/>
          <p:nvPr/>
        </p:nvGrpSpPr>
        <p:grpSpPr>
          <a:xfrm>
            <a:off x="4031217" y="4449226"/>
            <a:ext cx="334400" cy="344821"/>
            <a:chOff x="689975" y="1737200"/>
            <a:chExt cx="252950" cy="252950"/>
          </a:xfrm>
        </p:grpSpPr>
        <p:sp>
          <p:nvSpPr>
            <p:cNvPr id="995" name="Google Shape;995;p4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4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1" name="Google Shape;1001;p47"/>
          <p:cNvGrpSpPr/>
          <p:nvPr/>
        </p:nvGrpSpPr>
        <p:grpSpPr>
          <a:xfrm>
            <a:off x="5612075" y="4439102"/>
            <a:ext cx="334400" cy="344208"/>
            <a:chOff x="2961350" y="1740750"/>
            <a:chExt cx="252950" cy="252500"/>
          </a:xfrm>
        </p:grpSpPr>
        <p:sp>
          <p:nvSpPr>
            <p:cNvPr id="1002" name="Google Shape;1002;p4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8" name="Google Shape;1008;p4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009" name="Google Shape;1009;p47"/>
          <p:cNvGrpSpPr/>
          <p:nvPr/>
        </p:nvGrpSpPr>
        <p:grpSpPr>
          <a:xfrm>
            <a:off x="6696108" y="4387468"/>
            <a:ext cx="271902" cy="376448"/>
            <a:chOff x="4026550" y="3640100"/>
            <a:chExt cx="205675" cy="276150"/>
          </a:xfrm>
        </p:grpSpPr>
        <p:sp>
          <p:nvSpPr>
            <p:cNvPr id="1010" name="Google Shape;1010;p4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6" name="Google Shape;1016;p4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7" name="Google Shape;1017;p47"/>
          <p:cNvGrpSpPr/>
          <p:nvPr/>
        </p:nvGrpSpPr>
        <p:grpSpPr>
          <a:xfrm>
            <a:off x="7732713" y="4486703"/>
            <a:ext cx="351487" cy="294826"/>
            <a:chOff x="853250" y="4006875"/>
            <a:chExt cx="265875" cy="216275"/>
          </a:xfrm>
        </p:grpSpPr>
        <p:sp>
          <p:nvSpPr>
            <p:cNvPr id="1018" name="Google Shape;1018;p4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0" name="Google Shape;1020;p47"/>
          <p:cNvGrpSpPr/>
          <p:nvPr/>
        </p:nvGrpSpPr>
        <p:grpSpPr>
          <a:xfrm>
            <a:off x="8910280" y="4452282"/>
            <a:ext cx="245925" cy="363668"/>
            <a:chOff x="1978675" y="3981800"/>
            <a:chExt cx="186025" cy="266775"/>
          </a:xfrm>
        </p:grpSpPr>
        <p:sp>
          <p:nvSpPr>
            <p:cNvPr id="1021" name="Google Shape;1021;p4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3" name="Google Shape;1023;p4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4" name="Google Shape;1024;p47"/>
          <p:cNvGrpSpPr/>
          <p:nvPr/>
        </p:nvGrpSpPr>
        <p:grpSpPr>
          <a:xfrm>
            <a:off x="9440020" y="4461726"/>
            <a:ext cx="333805" cy="344821"/>
            <a:chOff x="480325" y="3970200"/>
            <a:chExt cx="252500" cy="252950"/>
          </a:xfrm>
        </p:grpSpPr>
        <p:sp>
          <p:nvSpPr>
            <p:cNvPr id="1025" name="Google Shape;1025;p4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0" name="Google Shape;1030;p4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1" name="Google Shape;1031;p47"/>
          <p:cNvGrpSpPr/>
          <p:nvPr/>
        </p:nvGrpSpPr>
        <p:grpSpPr>
          <a:xfrm>
            <a:off x="3015743" y="5051331"/>
            <a:ext cx="334400" cy="344208"/>
            <a:chOff x="5745250" y="4378350"/>
            <a:chExt cx="252950" cy="252500"/>
          </a:xfrm>
        </p:grpSpPr>
        <p:sp>
          <p:nvSpPr>
            <p:cNvPr id="1032" name="Google Shape;1032;p4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4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4" name="Google Shape;1034;p47"/>
          <p:cNvGrpSpPr/>
          <p:nvPr/>
        </p:nvGrpSpPr>
        <p:grpSpPr>
          <a:xfrm>
            <a:off x="3525242" y="5055591"/>
            <a:ext cx="334400" cy="344821"/>
            <a:chOff x="6130650" y="4381475"/>
            <a:chExt cx="252950" cy="252950"/>
          </a:xfrm>
        </p:grpSpPr>
        <p:sp>
          <p:nvSpPr>
            <p:cNvPr id="1035" name="Google Shape;1035;p4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7" name="Google Shape;1037;p4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8" name="Google Shape;1038;p47"/>
          <p:cNvGrpSpPr/>
          <p:nvPr/>
        </p:nvGrpSpPr>
        <p:grpSpPr>
          <a:xfrm>
            <a:off x="4533046" y="5078674"/>
            <a:ext cx="352082" cy="299802"/>
            <a:chOff x="6919750" y="1464650"/>
            <a:chExt cx="266325" cy="219925"/>
          </a:xfrm>
        </p:grpSpPr>
        <p:sp>
          <p:nvSpPr>
            <p:cNvPr id="1039" name="Google Shape;1039;p4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1" name="Google Shape;1041;p47"/>
          <p:cNvGrpSpPr/>
          <p:nvPr/>
        </p:nvGrpSpPr>
        <p:grpSpPr>
          <a:xfrm>
            <a:off x="5059243" y="5054116"/>
            <a:ext cx="366855" cy="339948"/>
            <a:chOff x="4759875" y="1027050"/>
            <a:chExt cx="277500" cy="249375"/>
          </a:xfrm>
        </p:grpSpPr>
        <p:sp>
          <p:nvSpPr>
            <p:cNvPr id="1042" name="Google Shape;1042;p4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7" name="Google Shape;1047;p47"/>
          <p:cNvGrpSpPr/>
          <p:nvPr/>
        </p:nvGrpSpPr>
        <p:grpSpPr>
          <a:xfrm>
            <a:off x="5600528" y="5038090"/>
            <a:ext cx="372738" cy="343186"/>
            <a:chOff x="3357900" y="1057675"/>
            <a:chExt cx="281950" cy="251750"/>
          </a:xfrm>
        </p:grpSpPr>
        <p:sp>
          <p:nvSpPr>
            <p:cNvPr id="1048" name="Google Shape;1048;p4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1" name="Google Shape;1051;p47"/>
          <p:cNvGrpSpPr/>
          <p:nvPr/>
        </p:nvGrpSpPr>
        <p:grpSpPr>
          <a:xfrm>
            <a:off x="6163700" y="5023095"/>
            <a:ext cx="191095" cy="401974"/>
            <a:chOff x="3783900" y="1046675"/>
            <a:chExt cx="144550" cy="294875"/>
          </a:xfrm>
        </p:grpSpPr>
        <p:sp>
          <p:nvSpPr>
            <p:cNvPr id="1052" name="Google Shape;1052;p4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4" name="Google Shape;1054;p4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5" name="Google Shape;1055;p47"/>
          <p:cNvGrpSpPr/>
          <p:nvPr/>
        </p:nvGrpSpPr>
        <p:grpSpPr>
          <a:xfrm>
            <a:off x="7062980" y="4780478"/>
            <a:ext cx="552596" cy="674409"/>
            <a:chOff x="238550" y="1487175"/>
            <a:chExt cx="418000" cy="494725"/>
          </a:xfrm>
        </p:grpSpPr>
        <p:sp>
          <p:nvSpPr>
            <p:cNvPr id="1056" name="Google Shape;1056;p4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5" name="Google Shape;1065;p4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67" name="Google Shape;1067;p47"/>
          <p:cNvGrpSpPr/>
          <p:nvPr/>
        </p:nvGrpSpPr>
        <p:grpSpPr>
          <a:xfrm>
            <a:off x="8815358" y="5107237"/>
            <a:ext cx="364707" cy="363804"/>
            <a:chOff x="6010925" y="3998175"/>
            <a:chExt cx="275875" cy="266875"/>
          </a:xfrm>
        </p:grpSpPr>
        <p:sp>
          <p:nvSpPr>
            <p:cNvPr id="1068" name="Google Shape;1068;p4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3" name="Google Shape;1073;p47"/>
          <p:cNvGrpSpPr/>
          <p:nvPr/>
        </p:nvGrpSpPr>
        <p:grpSpPr>
          <a:xfrm>
            <a:off x="9417554" y="5125862"/>
            <a:ext cx="352082" cy="308322"/>
            <a:chOff x="6866650" y="1038650"/>
            <a:chExt cx="266325" cy="226175"/>
          </a:xfrm>
        </p:grpSpPr>
        <p:sp>
          <p:nvSpPr>
            <p:cNvPr id="1074" name="Google Shape;1074;p4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7" name="Google Shape;1077;p47"/>
          <p:cNvGrpSpPr/>
          <p:nvPr/>
        </p:nvGrpSpPr>
        <p:grpSpPr>
          <a:xfrm>
            <a:off x="5155087" y="1762012"/>
            <a:ext cx="272497" cy="362441"/>
            <a:chOff x="2033075" y="2942475"/>
            <a:chExt cx="206125" cy="265875"/>
          </a:xfrm>
        </p:grpSpPr>
        <p:sp>
          <p:nvSpPr>
            <p:cNvPr id="1078" name="Google Shape;1078;p4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4" name="Google Shape;1084;p4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5" name="Google Shape;1085;p47"/>
          <p:cNvGrpSpPr/>
          <p:nvPr/>
        </p:nvGrpSpPr>
        <p:grpSpPr>
          <a:xfrm>
            <a:off x="3016802" y="5738414"/>
            <a:ext cx="325576" cy="362441"/>
            <a:chOff x="3081775" y="1061400"/>
            <a:chExt cx="246275" cy="265875"/>
          </a:xfrm>
        </p:grpSpPr>
        <p:sp>
          <p:nvSpPr>
            <p:cNvPr id="1086" name="Google Shape;1086;p4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9" name="Google Shape;1089;p47"/>
          <p:cNvGrpSpPr/>
          <p:nvPr/>
        </p:nvGrpSpPr>
        <p:grpSpPr>
          <a:xfrm>
            <a:off x="3556513" y="5780534"/>
            <a:ext cx="369202" cy="325941"/>
            <a:chOff x="2847150" y="1805000"/>
            <a:chExt cx="279275" cy="239100"/>
          </a:xfrm>
        </p:grpSpPr>
        <p:sp>
          <p:nvSpPr>
            <p:cNvPr id="1090" name="Google Shape;1090;p4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2" name="Google Shape;1092;p4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3" name="Google Shape;1093;p47"/>
          <p:cNvGrpSpPr/>
          <p:nvPr/>
        </p:nvGrpSpPr>
        <p:grpSpPr>
          <a:xfrm>
            <a:off x="4742307" y="5724791"/>
            <a:ext cx="352082" cy="363054"/>
            <a:chOff x="6435300" y="1095300"/>
            <a:chExt cx="266325" cy="266325"/>
          </a:xfrm>
        </p:grpSpPr>
        <p:sp>
          <p:nvSpPr>
            <p:cNvPr id="1094" name="Google Shape;1094;p4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7" name="Google Shape;1097;p4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9" name="Google Shape;1099;p47"/>
          <p:cNvGrpSpPr/>
          <p:nvPr/>
        </p:nvGrpSpPr>
        <p:grpSpPr>
          <a:xfrm>
            <a:off x="6295376" y="5719855"/>
            <a:ext cx="301350" cy="363054"/>
            <a:chOff x="4506525" y="1060950"/>
            <a:chExt cx="227950" cy="266325"/>
          </a:xfrm>
        </p:grpSpPr>
        <p:sp>
          <p:nvSpPr>
            <p:cNvPr id="1100" name="Google Shape;1100;p4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4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7" name="Google Shape;1107;p4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9" name="Google Shape;1109;p47"/>
          <p:cNvGrpSpPr/>
          <p:nvPr/>
        </p:nvGrpSpPr>
        <p:grpSpPr>
          <a:xfrm>
            <a:off x="7301010" y="5797711"/>
            <a:ext cx="251246" cy="356340"/>
            <a:chOff x="867500" y="3647700"/>
            <a:chExt cx="190050" cy="261400"/>
          </a:xfrm>
        </p:grpSpPr>
        <p:sp>
          <p:nvSpPr>
            <p:cNvPr id="1110" name="Google Shape;1110;p4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5" name="Google Shape;1115;p4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7" name="Google Shape;1117;p47"/>
          <p:cNvGrpSpPr/>
          <p:nvPr/>
        </p:nvGrpSpPr>
        <p:grpSpPr>
          <a:xfrm>
            <a:off x="9443288" y="5752884"/>
            <a:ext cx="299598" cy="398327"/>
            <a:chOff x="3707175" y="1322350"/>
            <a:chExt cx="226625" cy="292200"/>
          </a:xfrm>
        </p:grpSpPr>
        <p:sp>
          <p:nvSpPr>
            <p:cNvPr id="1118" name="Google Shape;1118;p4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6"/>
          <p:cNvSpPr txBox="1"/>
          <p:nvPr>
            <p:ph idx="1" type="body"/>
          </p:nvPr>
        </p:nvSpPr>
        <p:spPr>
          <a:xfrm>
            <a:off x="1939600" y="2155795"/>
            <a:ext cx="3294600" cy="13227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2100"/>
              </a:spcAft>
              <a:buNone/>
            </a:pPr>
            <a:r>
              <a:rPr lang="en"/>
              <a:t>We will talk about this first.</a:t>
            </a:r>
            <a:endParaRPr/>
          </a:p>
        </p:txBody>
      </p:sp>
      <p:sp>
        <p:nvSpPr>
          <p:cNvPr id="387" name="Google Shape;387;p26"/>
          <p:cNvSpPr txBox="1"/>
          <p:nvPr>
            <p:ph type="title"/>
          </p:nvPr>
        </p:nvSpPr>
        <p:spPr>
          <a:xfrm>
            <a:off x="366900" y="669575"/>
            <a:ext cx="1140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add your talking points.</a:t>
            </a:r>
            <a:endParaRPr/>
          </a:p>
        </p:txBody>
      </p:sp>
      <p:sp>
        <p:nvSpPr>
          <p:cNvPr id="388" name="Google Shape;388;p26"/>
          <p:cNvSpPr txBox="1"/>
          <p:nvPr>
            <p:ph idx="2" type="body"/>
          </p:nvPr>
        </p:nvSpPr>
        <p:spPr>
          <a:xfrm>
            <a:off x="6888125" y="21557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389" name="Google Shape;389;p26"/>
          <p:cNvSpPr txBox="1"/>
          <p:nvPr>
            <p:ph idx="3" type="body"/>
          </p:nvPr>
        </p:nvSpPr>
        <p:spPr>
          <a:xfrm>
            <a:off x="1939600" y="3739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390" name="Google Shape;390;p26"/>
          <p:cNvSpPr txBox="1"/>
          <p:nvPr>
            <p:ph idx="4" type="body"/>
          </p:nvPr>
        </p:nvSpPr>
        <p:spPr>
          <a:xfrm>
            <a:off x="6888125" y="3739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391" name="Google Shape;391;p26"/>
          <p:cNvSpPr txBox="1"/>
          <p:nvPr>
            <p:ph idx="5" type="title"/>
          </p:nvPr>
        </p:nvSpPr>
        <p:spPr>
          <a:xfrm>
            <a:off x="816102" y="2134575"/>
            <a:ext cx="1473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01</a:t>
            </a:r>
            <a:endParaRPr>
              <a:solidFill>
                <a:schemeClr val="accent1"/>
              </a:solidFill>
            </a:endParaRPr>
          </a:p>
        </p:txBody>
      </p:sp>
      <p:sp>
        <p:nvSpPr>
          <p:cNvPr id="392" name="Google Shape;392;p26"/>
          <p:cNvSpPr txBox="1"/>
          <p:nvPr>
            <p:ph idx="6" type="title"/>
          </p:nvPr>
        </p:nvSpPr>
        <p:spPr>
          <a:xfrm>
            <a:off x="5592725" y="2145825"/>
            <a:ext cx="152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02</a:t>
            </a:r>
            <a:endParaRPr>
              <a:solidFill>
                <a:schemeClr val="accent2"/>
              </a:solidFill>
            </a:endParaRPr>
          </a:p>
        </p:txBody>
      </p:sp>
      <p:sp>
        <p:nvSpPr>
          <p:cNvPr id="393" name="Google Shape;393;p26"/>
          <p:cNvSpPr txBox="1"/>
          <p:nvPr>
            <p:ph idx="7" type="title"/>
          </p:nvPr>
        </p:nvSpPr>
        <p:spPr>
          <a:xfrm>
            <a:off x="816102" y="3718426"/>
            <a:ext cx="1473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3"/>
                </a:solidFill>
              </a:rPr>
              <a:t>03</a:t>
            </a:r>
            <a:endParaRPr>
              <a:solidFill>
                <a:schemeClr val="accent3"/>
              </a:solidFill>
            </a:endParaRPr>
          </a:p>
        </p:txBody>
      </p:sp>
      <p:sp>
        <p:nvSpPr>
          <p:cNvPr id="394" name="Google Shape;394;p26"/>
          <p:cNvSpPr txBox="1"/>
          <p:nvPr>
            <p:ph idx="8" type="title"/>
          </p:nvPr>
        </p:nvSpPr>
        <p:spPr>
          <a:xfrm>
            <a:off x="5592725" y="3729677"/>
            <a:ext cx="152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4"/>
                </a:solidFill>
              </a:rPr>
              <a:t>04</a:t>
            </a:r>
            <a:endParaRPr>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7"/>
          <p:cNvSpPr txBox="1"/>
          <p:nvPr>
            <p:ph type="title"/>
          </p:nvPr>
        </p:nvSpPr>
        <p:spPr>
          <a:xfrm>
            <a:off x="4719000" y="780338"/>
            <a:ext cx="2700000" cy="2700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400" name="Google Shape;400;p27"/>
          <p:cNvSpPr txBox="1"/>
          <p:nvPr>
            <p:ph idx="1" type="body"/>
          </p:nvPr>
        </p:nvSpPr>
        <p:spPr>
          <a:xfrm>
            <a:off x="2234804" y="4002563"/>
            <a:ext cx="77223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a:t>
            </a:r>
            <a:endParaRPr/>
          </a:p>
          <a:p>
            <a:pPr indent="0" lvl="0" marL="0" rtl="0" algn="ctr">
              <a:spcBef>
                <a:spcPts val="2100"/>
              </a:spcBef>
              <a:spcAft>
                <a:spcPts val="2100"/>
              </a:spcAft>
              <a:buNone/>
            </a:pPr>
            <a:r>
              <a:rPr lang="en"/>
              <a:t>Let’s dive in and get to know some interesting facts about animals!</a:t>
            </a:r>
            <a:endParaRPr/>
          </a:p>
        </p:txBody>
      </p:sp>
      <p:sp>
        <p:nvSpPr>
          <p:cNvPr id="401" name="Google Shape;401;p27"/>
          <p:cNvSpPr txBox="1"/>
          <p:nvPr>
            <p:ph idx="2" type="title"/>
          </p:nvPr>
        </p:nvSpPr>
        <p:spPr>
          <a:xfrm>
            <a:off x="1912800" y="3218038"/>
            <a:ext cx="8366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8"/>
          <p:cNvSpPr txBox="1"/>
          <p:nvPr>
            <p:ph type="title"/>
          </p:nvPr>
        </p:nvSpPr>
        <p:spPr>
          <a:xfrm>
            <a:off x="884850" y="820325"/>
            <a:ext cx="10422300" cy="1199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8000"/>
              <a:t>Did you know?</a:t>
            </a:r>
            <a:endParaRPr sz="8000"/>
          </a:p>
        </p:txBody>
      </p:sp>
      <p:sp>
        <p:nvSpPr>
          <p:cNvPr id="407" name="Google Shape;407;p28"/>
          <p:cNvSpPr txBox="1"/>
          <p:nvPr>
            <p:ph idx="1" type="subTitle"/>
          </p:nvPr>
        </p:nvSpPr>
        <p:spPr>
          <a:xfrm>
            <a:off x="884850" y="2591077"/>
            <a:ext cx="10422300" cy="6147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Elephants and storms.</a:t>
            </a:r>
            <a:endParaRPr>
              <a:solidFill>
                <a:schemeClr val="accent2"/>
              </a:solidFill>
            </a:endParaRPr>
          </a:p>
        </p:txBody>
      </p:sp>
      <p:sp>
        <p:nvSpPr>
          <p:cNvPr id="408" name="Google Shape;408;p28"/>
          <p:cNvSpPr txBox="1"/>
          <p:nvPr>
            <p:ph idx="2" type="body"/>
          </p:nvPr>
        </p:nvSpPr>
        <p:spPr>
          <a:xfrm>
            <a:off x="884850" y="3156327"/>
            <a:ext cx="10422300" cy="1881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ph type="title"/>
          </p:nvPr>
        </p:nvSpPr>
        <p:spPr>
          <a:xfrm>
            <a:off x="873350" y="9125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14" name="Google Shape;414;p29"/>
          <p:cNvSpPr txBox="1"/>
          <p:nvPr>
            <p:ph idx="4" type="body"/>
          </p:nvPr>
        </p:nvSpPr>
        <p:spPr>
          <a:xfrm>
            <a:off x="6464146" y="25866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15" name="Google Shape;415;p29"/>
          <p:cNvSpPr txBox="1"/>
          <p:nvPr>
            <p:ph idx="3" type="body"/>
          </p:nvPr>
        </p:nvSpPr>
        <p:spPr>
          <a:xfrm>
            <a:off x="873350" y="25984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416" name="Google Shape;416;p29"/>
          <p:cNvSpPr txBox="1"/>
          <p:nvPr>
            <p:ph idx="1" type="subTitle"/>
          </p:nvPr>
        </p:nvSpPr>
        <p:spPr>
          <a:xfrm>
            <a:off x="873360" y="19661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A m</a:t>
            </a:r>
            <a:r>
              <a:rPr lang="en">
                <a:solidFill>
                  <a:schemeClr val="accent1"/>
                </a:solidFill>
              </a:rPr>
              <a:t>an's best friend...</a:t>
            </a:r>
            <a:endParaRPr>
              <a:solidFill>
                <a:schemeClr val="accent1"/>
              </a:solidFill>
            </a:endParaRPr>
          </a:p>
        </p:txBody>
      </p:sp>
      <p:sp>
        <p:nvSpPr>
          <p:cNvPr id="417" name="Google Shape;417;p29"/>
          <p:cNvSpPr txBox="1"/>
          <p:nvPr>
            <p:ph idx="2" type="subTitle"/>
          </p:nvPr>
        </p:nvSpPr>
        <p:spPr>
          <a:xfrm>
            <a:off x="6464155" y="19661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Mmm, can I fit in?...</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0"/>
          <p:cNvSpPr txBox="1"/>
          <p:nvPr>
            <p:ph type="title"/>
          </p:nvPr>
        </p:nvSpPr>
        <p:spPr>
          <a:xfrm>
            <a:off x="558100" y="21021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23" name="Google Shape;423;p3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424" name="Google Shape;424;p30"/>
          <p:cNvSpPr/>
          <p:nvPr/>
        </p:nvSpPr>
        <p:spPr>
          <a:xfrm rot="10800000">
            <a:off x="5067680" y="952119"/>
            <a:ext cx="1676022" cy="1111905"/>
          </a:xfrm>
          <a:prstGeom prst="rect">
            <a:avLst/>
          </a:prstGeom>
        </p:spPr>
        <p:txBody>
          <a:bodyPr>
            <a:prstTxWarp prst="textPlain"/>
          </a:bodyPr>
          <a:lstStyle/>
          <a:p>
            <a:pPr lvl="0" algn="ctr"/>
            <a:r>
              <a:rPr b="0" i="0">
                <a:ln>
                  <a:noFill/>
                </a:ln>
                <a:solidFill>
                  <a:schemeClr val="accent3"/>
                </a:solidFill>
                <a:latin typeface="Coustard"/>
              </a:rPr>
              <a: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30" name="Google Shape;430;p31"/>
          <p:cNvSpPr txBox="1"/>
          <p:nvPr>
            <p:ph idx="1" type="subTitle"/>
          </p:nvPr>
        </p:nvSpPr>
        <p:spPr>
          <a:xfrm>
            <a:off x="18558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Pandas don’t hibernate.</a:t>
            </a:r>
            <a:endParaRPr>
              <a:solidFill>
                <a:schemeClr val="accent1"/>
              </a:solidFill>
            </a:endParaRPr>
          </a:p>
        </p:txBody>
      </p:sp>
      <p:sp>
        <p:nvSpPr>
          <p:cNvPr id="431" name="Google Shape;431;p31"/>
          <p:cNvSpPr txBox="1"/>
          <p:nvPr>
            <p:ph idx="5" type="body"/>
          </p:nvPr>
        </p:nvSpPr>
        <p:spPr>
          <a:xfrm>
            <a:off x="3151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32" name="Google Shape;432;p31"/>
          <p:cNvSpPr txBox="1"/>
          <p:nvPr>
            <p:ph idx="2" type="subTitle"/>
          </p:nvPr>
        </p:nvSpPr>
        <p:spPr>
          <a:xfrm>
            <a:off x="3151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T</a:t>
            </a:r>
            <a:r>
              <a:rPr lang="en">
                <a:solidFill>
                  <a:schemeClr val="accent2"/>
                </a:solidFill>
              </a:rPr>
              <a:t>here are more kangaroos than humans in Australia.</a:t>
            </a:r>
            <a:endParaRPr>
              <a:solidFill>
                <a:schemeClr val="accent2"/>
              </a:solidFill>
            </a:endParaRPr>
          </a:p>
        </p:txBody>
      </p:sp>
      <p:sp>
        <p:nvSpPr>
          <p:cNvPr id="433" name="Google Shape;433;p31"/>
          <p:cNvSpPr txBox="1"/>
          <p:nvPr>
            <p:ph idx="6" type="body"/>
          </p:nvPr>
        </p:nvSpPr>
        <p:spPr>
          <a:xfrm>
            <a:off x="48276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434" name="Google Shape;434;p31"/>
          <p:cNvSpPr txBox="1"/>
          <p:nvPr>
            <p:ph idx="3" type="subTitle"/>
          </p:nvPr>
        </p:nvSpPr>
        <p:spPr>
          <a:xfrm>
            <a:off x="48276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Koalas are even more lazy than cats.</a:t>
            </a:r>
            <a:endParaRPr>
              <a:solidFill>
                <a:schemeClr val="accent3"/>
              </a:solidFill>
            </a:endParaRPr>
          </a:p>
        </p:txBody>
      </p:sp>
      <p:sp>
        <p:nvSpPr>
          <p:cNvPr id="435" name="Google Shape;435;p31"/>
          <p:cNvSpPr txBox="1"/>
          <p:nvPr>
            <p:ph idx="4" type="body"/>
          </p:nvPr>
        </p:nvSpPr>
        <p:spPr>
          <a:xfrm>
            <a:off x="18558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2"/>
          <p:cNvSpPr txBox="1"/>
          <p:nvPr>
            <p:ph type="title"/>
          </p:nvPr>
        </p:nvSpPr>
        <p:spPr>
          <a:xfrm>
            <a:off x="548200" y="1687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8080F0"/>
      </a:dk1>
      <a:lt1>
        <a:srgbClr val="FFFFFF"/>
      </a:lt1>
      <a:dk2>
        <a:srgbClr val="000000"/>
      </a:dk2>
      <a:lt2>
        <a:srgbClr val="EEEEEE"/>
      </a:lt2>
      <a:accent1>
        <a:srgbClr val="4949E7"/>
      </a:accent1>
      <a:accent2>
        <a:srgbClr val="FA5353"/>
      </a:accent2>
      <a:accent3>
        <a:srgbClr val="FDD250"/>
      </a:accent3>
      <a:accent4>
        <a:srgbClr val="8080F0"/>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