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19E03-5FBC-EF82-774D-CD18A0AB0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09157840-AE1B-F2A0-4935-2EB3494DE49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157840-AE1B-F2A0-4935-2EB3494DE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9278D-5B0B-B2E1-730C-FC3B5EB93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FFAE5-B0F4-8BA9-9438-E558CB44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C2D2F62-BC6E-E19B-7D8B-95E3BB88A15B}"/>
              </a:ext>
            </a:extLst>
          </p:cNvPr>
          <p:cNvSpPr/>
          <p:nvPr/>
        </p:nvSpPr>
        <p:spPr>
          <a:xfrm>
            <a:off x="489024" y="1090081"/>
            <a:ext cx="11186187" cy="5056610"/>
          </a:xfrm>
          <a:prstGeom prst="roundRect">
            <a:avLst>
              <a:gd name="adj" fmla="val 3074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95CD703B-702D-189A-9E96-B15A06BCABBD}"/>
              </a:ext>
            </a:extLst>
          </p:cNvPr>
          <p:cNvSpPr/>
          <p:nvPr/>
        </p:nvSpPr>
        <p:spPr>
          <a:xfrm rot="5400000">
            <a:off x="10252508" y="729160"/>
            <a:ext cx="562407" cy="180068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75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2C8954F3-70C3-DBC7-0278-961BA45622DE}"/>
              </a:ext>
            </a:extLst>
          </p:cNvPr>
          <p:cNvSpPr/>
          <p:nvPr/>
        </p:nvSpPr>
        <p:spPr>
          <a:xfrm rot="5400000">
            <a:off x="5629160" y="-3788425"/>
            <a:ext cx="562405" cy="108358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75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163401-3D31-EE95-FF14-ED9C0E846758}"/>
              </a:ext>
            </a:extLst>
          </p:cNvPr>
          <p:cNvSpPr txBox="1">
            <a:spLocks/>
          </p:cNvSpPr>
          <p:nvPr/>
        </p:nvSpPr>
        <p:spPr>
          <a:xfrm>
            <a:off x="757947" y="1444833"/>
            <a:ext cx="6260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accent1"/>
                </a:solidFill>
              </a14:hiddenLine>
            </a:ext>
          </a:extLst>
        </p:spPr>
        <p:txBody>
          <a:bodyPr vert="horz" wrap="none" lIns="0" tIns="0" rIns="0" bIns="0" rtlCol="0" anchor="t">
            <a:spAutoFit/>
          </a:bodyPr>
          <a:lstStyle/>
          <a:p>
            <a:pPr>
              <a:buSzPct val="100000"/>
            </a:pPr>
            <a:r>
              <a:rPr lang="en-US" sz="24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5C3277-FC0F-9073-DBBC-3A5874AD428C}"/>
              </a:ext>
            </a:extLst>
          </p:cNvPr>
          <p:cNvSpPr/>
          <p:nvPr/>
        </p:nvSpPr>
        <p:spPr>
          <a:xfrm>
            <a:off x="870897" y="2100843"/>
            <a:ext cx="10281952" cy="338554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6" name="Shape0_20181128_173253">
            <a:extLst>
              <a:ext uri="{FF2B5EF4-FFF2-40B4-BE49-F238E27FC236}">
                <a16:creationId xmlns:a16="http://schemas.microsoft.com/office/drawing/2014/main" id="{AD546BBB-4FD8-7C36-BF81-16F0FAF4ADF0}"/>
              </a:ext>
            </a:extLst>
          </p:cNvPr>
          <p:cNvSpPr>
            <a:spLocks/>
          </p:cNvSpPr>
          <p:nvPr/>
        </p:nvSpPr>
        <p:spPr>
          <a:xfrm>
            <a:off x="1045199" y="2495898"/>
            <a:ext cx="10116728" cy="360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8B15AB5F-D1DA-90C8-C9A0-C6CB78C348E9}"/>
              </a:ext>
            </a:extLst>
          </p:cNvPr>
          <p:cNvSpPr/>
          <p:nvPr/>
        </p:nvSpPr>
        <p:spPr>
          <a:xfrm flipH="1">
            <a:off x="528363" y="2314866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3A1986D-A447-7DF5-F7B9-0324E98B9B6E}"/>
              </a:ext>
            </a:extLst>
          </p:cNvPr>
          <p:cNvSpPr/>
          <p:nvPr/>
        </p:nvSpPr>
        <p:spPr>
          <a:xfrm>
            <a:off x="715145" y="2453403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55B8FB-4399-436D-DD26-C45DAF45CF50}"/>
              </a:ext>
            </a:extLst>
          </p:cNvPr>
          <p:cNvGrpSpPr/>
          <p:nvPr/>
        </p:nvGrpSpPr>
        <p:grpSpPr>
          <a:xfrm>
            <a:off x="870897" y="3156824"/>
            <a:ext cx="10291030" cy="755055"/>
            <a:chOff x="870897" y="2100843"/>
            <a:chExt cx="4503973" cy="75505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204B5A9-4634-9B44-468A-23DD44CB86A0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2" name="Shape0_20181128_173253">
              <a:extLst>
                <a:ext uri="{FF2B5EF4-FFF2-40B4-BE49-F238E27FC236}">
                  <a16:creationId xmlns:a16="http://schemas.microsoft.com/office/drawing/2014/main" id="{8A8B6553-A8DF-B054-7342-3DBDD49D7218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19" name="Speech Bubble: Oval 18">
            <a:extLst>
              <a:ext uri="{FF2B5EF4-FFF2-40B4-BE49-F238E27FC236}">
                <a16:creationId xmlns:a16="http://schemas.microsoft.com/office/drawing/2014/main" id="{276C0909-3C3C-4D8F-FB9A-E2AD3C961F08}"/>
              </a:ext>
            </a:extLst>
          </p:cNvPr>
          <p:cNvSpPr/>
          <p:nvPr/>
        </p:nvSpPr>
        <p:spPr>
          <a:xfrm flipH="1">
            <a:off x="528363" y="3370847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1CF5FBD-BBC8-2CDE-67A9-E8BC8E383648}"/>
              </a:ext>
            </a:extLst>
          </p:cNvPr>
          <p:cNvSpPr/>
          <p:nvPr/>
        </p:nvSpPr>
        <p:spPr>
          <a:xfrm>
            <a:off x="715145" y="3509384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FDBA0B1-03C7-F1E7-D737-379F5E847CAD}"/>
              </a:ext>
            </a:extLst>
          </p:cNvPr>
          <p:cNvGrpSpPr/>
          <p:nvPr/>
        </p:nvGrpSpPr>
        <p:grpSpPr>
          <a:xfrm>
            <a:off x="870897" y="4212805"/>
            <a:ext cx="10291030" cy="755055"/>
            <a:chOff x="870897" y="2100843"/>
            <a:chExt cx="4503973" cy="7550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80C4D59-1932-3E2A-EA0C-80F776F67A78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8" name="Shape0_20181128_173253">
              <a:extLst>
                <a:ext uri="{FF2B5EF4-FFF2-40B4-BE49-F238E27FC236}">
                  <a16:creationId xmlns:a16="http://schemas.microsoft.com/office/drawing/2014/main" id="{249EAE53-4F26-DAE2-D881-344C07C13642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25" name="Speech Bubble: Oval 24">
            <a:extLst>
              <a:ext uri="{FF2B5EF4-FFF2-40B4-BE49-F238E27FC236}">
                <a16:creationId xmlns:a16="http://schemas.microsoft.com/office/drawing/2014/main" id="{E40D96DA-93FC-AD9C-65B4-08C7C9BBA852}"/>
              </a:ext>
            </a:extLst>
          </p:cNvPr>
          <p:cNvSpPr/>
          <p:nvPr/>
        </p:nvSpPr>
        <p:spPr>
          <a:xfrm flipH="1">
            <a:off x="528363" y="4426828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8B7728A-D08E-3D21-425E-F600080C692B}"/>
              </a:ext>
            </a:extLst>
          </p:cNvPr>
          <p:cNvSpPr/>
          <p:nvPr/>
        </p:nvSpPr>
        <p:spPr>
          <a:xfrm>
            <a:off x="715145" y="4565365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6DE532-B399-972C-DE60-14350F58EC9F}"/>
              </a:ext>
            </a:extLst>
          </p:cNvPr>
          <p:cNvGrpSpPr/>
          <p:nvPr/>
        </p:nvGrpSpPr>
        <p:grpSpPr>
          <a:xfrm>
            <a:off x="870897" y="5268786"/>
            <a:ext cx="10291030" cy="755055"/>
            <a:chOff x="870897" y="2100843"/>
            <a:chExt cx="4503973" cy="755055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6620A77-E7B6-3779-F68C-2700EB237F7C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34" name="Shape0_20181128_173253">
              <a:extLst>
                <a:ext uri="{FF2B5EF4-FFF2-40B4-BE49-F238E27FC236}">
                  <a16:creationId xmlns:a16="http://schemas.microsoft.com/office/drawing/2014/main" id="{6A0353EE-FD0B-A04C-528C-9ADFF748B437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id="{4C789567-9626-006C-337D-026296B24981}"/>
              </a:ext>
            </a:extLst>
          </p:cNvPr>
          <p:cNvSpPr/>
          <p:nvPr/>
        </p:nvSpPr>
        <p:spPr>
          <a:xfrm flipH="1">
            <a:off x="528363" y="5482809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A894B1E-B1BA-2B4D-7586-315C13540166}"/>
              </a:ext>
            </a:extLst>
          </p:cNvPr>
          <p:cNvSpPr/>
          <p:nvPr/>
        </p:nvSpPr>
        <p:spPr>
          <a:xfrm>
            <a:off x="715145" y="5621346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826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8948</TotalTime>
  <Words>27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516</cp:revision>
  <dcterms:created xsi:type="dcterms:W3CDTF">2021-03-31T02:49:57Z</dcterms:created>
  <dcterms:modified xsi:type="dcterms:W3CDTF">2025-10-16T11:12:58Z</dcterms:modified>
  <cp:category/>
</cp:coreProperties>
</file>